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53"/>
  </p:notesMasterIdLst>
  <p:sldIdLst>
    <p:sldId id="256" r:id="rId5"/>
    <p:sldId id="457" r:id="rId6"/>
    <p:sldId id="458" r:id="rId7"/>
    <p:sldId id="459" r:id="rId8"/>
    <p:sldId id="522" r:id="rId9"/>
    <p:sldId id="279" r:id="rId10"/>
    <p:sldId id="280" r:id="rId11"/>
    <p:sldId id="523" r:id="rId12"/>
    <p:sldId id="524" r:id="rId13"/>
    <p:sldId id="465" r:id="rId14"/>
    <p:sldId id="388" r:id="rId15"/>
    <p:sldId id="525" r:id="rId16"/>
    <p:sldId id="474" r:id="rId17"/>
    <p:sldId id="471" r:id="rId18"/>
    <p:sldId id="467" r:id="rId19"/>
    <p:sldId id="477" r:id="rId20"/>
    <p:sldId id="475" r:id="rId21"/>
    <p:sldId id="526" r:id="rId22"/>
    <p:sldId id="449" r:id="rId23"/>
    <p:sldId id="454" r:id="rId24"/>
    <p:sldId id="473" r:id="rId25"/>
    <p:sldId id="527" r:id="rId26"/>
    <p:sldId id="534" r:id="rId27"/>
    <p:sldId id="536" r:id="rId28"/>
    <p:sldId id="537" r:id="rId29"/>
    <p:sldId id="538" r:id="rId30"/>
    <p:sldId id="539" r:id="rId31"/>
    <p:sldId id="540" r:id="rId32"/>
    <p:sldId id="528" r:id="rId33"/>
    <p:sldId id="501" r:id="rId34"/>
    <p:sldId id="502" r:id="rId35"/>
    <p:sldId id="503" r:id="rId36"/>
    <p:sldId id="529" r:id="rId37"/>
    <p:sldId id="530" r:id="rId38"/>
    <p:sldId id="531" r:id="rId39"/>
    <p:sldId id="516" r:id="rId40"/>
    <p:sldId id="512" r:id="rId41"/>
    <p:sldId id="479" r:id="rId42"/>
    <p:sldId id="480" r:id="rId43"/>
    <p:sldId id="486" r:id="rId44"/>
    <p:sldId id="492" r:id="rId45"/>
    <p:sldId id="500" r:id="rId46"/>
    <p:sldId id="495" r:id="rId47"/>
    <p:sldId id="496" r:id="rId48"/>
    <p:sldId id="497" r:id="rId49"/>
    <p:sldId id="532" r:id="rId50"/>
    <p:sldId id="533" r:id="rId51"/>
    <p:sldId id="490" r:id="rId5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DDFDDE-41C2-41B4-9CED-AB15C53093A2}" v="4410" dt="2024-10-17T12:53:13.6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4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ableStyles" Target="tableStyle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65DDFDDE-41C2-41B4-9CED-AB15C53093A2}"/>
    <pc:docChg chg="undo custSel addSld delSld modSld sldOrd">
      <pc:chgData name="Cerys Davies" userId="61e71dc1-9594-4277-b52b-4420989f68ee" providerId="ADAL" clId="{65DDFDDE-41C2-41B4-9CED-AB15C53093A2}" dt="2024-10-17T12:54:28.309" v="11358" actId="20577"/>
      <pc:docMkLst>
        <pc:docMk/>
      </pc:docMkLst>
      <pc:sldChg chg="modSp mod">
        <pc:chgData name="Cerys Davies" userId="61e71dc1-9594-4277-b52b-4420989f68ee" providerId="ADAL" clId="{65DDFDDE-41C2-41B4-9CED-AB15C53093A2}" dt="2024-10-08T10:44:53.903" v="2342" actId="20577"/>
        <pc:sldMkLst>
          <pc:docMk/>
          <pc:sldMk cId="1665280526" sldId="256"/>
        </pc:sldMkLst>
        <pc:spChg chg="mod">
          <ac:chgData name="Cerys Davies" userId="61e71dc1-9594-4277-b52b-4420989f68ee" providerId="ADAL" clId="{65DDFDDE-41C2-41B4-9CED-AB15C53093A2}" dt="2024-10-08T10:44:53.903" v="2342" actId="20577"/>
          <ac:spMkLst>
            <pc:docMk/>
            <pc:sldMk cId="1665280526" sldId="256"/>
            <ac:spMk id="3" creationId="{B3C07B6A-DE2B-9CA1-97D5-CB2C65EFCC71}"/>
          </ac:spMkLst>
        </pc:spChg>
      </pc:sldChg>
      <pc:sldChg chg="modSp del mod">
        <pc:chgData name="Cerys Davies" userId="61e71dc1-9594-4277-b52b-4420989f68ee" providerId="ADAL" clId="{65DDFDDE-41C2-41B4-9CED-AB15C53093A2}" dt="2024-10-13T13:03:09.674" v="7358" actId="47"/>
        <pc:sldMkLst>
          <pc:docMk/>
          <pc:sldMk cId="0" sldId="278"/>
        </pc:sldMkLst>
        <pc:spChg chg="mod">
          <ac:chgData name="Cerys Davies" userId="61e71dc1-9594-4277-b52b-4420989f68ee" providerId="ADAL" clId="{65DDFDDE-41C2-41B4-9CED-AB15C53093A2}" dt="2024-10-07T12:12:03.990" v="577" actId="20577"/>
          <ac:spMkLst>
            <pc:docMk/>
            <pc:sldMk cId="0" sldId="278"/>
            <ac:spMk id="57346" creationId="{00000000-0000-0000-0000-000000000000}"/>
          </ac:spMkLst>
        </pc:spChg>
      </pc:sldChg>
      <pc:sldChg chg="modSp mod modAnim">
        <pc:chgData name="Cerys Davies" userId="61e71dc1-9594-4277-b52b-4420989f68ee" providerId="ADAL" clId="{65DDFDDE-41C2-41B4-9CED-AB15C53093A2}" dt="2024-10-07T12:18:39.511" v="1007" actId="20577"/>
        <pc:sldMkLst>
          <pc:docMk/>
          <pc:sldMk cId="0" sldId="279"/>
        </pc:sldMkLst>
        <pc:spChg chg="mod">
          <ac:chgData name="Cerys Davies" userId="61e71dc1-9594-4277-b52b-4420989f68ee" providerId="ADAL" clId="{65DDFDDE-41C2-41B4-9CED-AB15C53093A2}" dt="2024-10-07T12:09:25.715" v="419" actId="1076"/>
          <ac:spMkLst>
            <pc:docMk/>
            <pc:sldMk cId="0" sldId="279"/>
            <ac:spMk id="59394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7T12:18:39.511" v="1007" actId="20577"/>
          <ac:spMkLst>
            <pc:docMk/>
            <pc:sldMk cId="0" sldId="279"/>
            <ac:spMk id="59395" creationId="{00000000-0000-0000-0000-000000000000}"/>
          </ac:spMkLst>
        </pc:spChg>
      </pc:sldChg>
      <pc:sldChg chg="modSp mod modAnim">
        <pc:chgData name="Cerys Davies" userId="61e71dc1-9594-4277-b52b-4420989f68ee" providerId="ADAL" clId="{65DDFDDE-41C2-41B4-9CED-AB15C53093A2}" dt="2024-10-07T12:36:16.791" v="1568" actId="20577"/>
        <pc:sldMkLst>
          <pc:docMk/>
          <pc:sldMk cId="0" sldId="280"/>
        </pc:sldMkLst>
        <pc:spChg chg="mod">
          <ac:chgData name="Cerys Davies" userId="61e71dc1-9594-4277-b52b-4420989f68ee" providerId="ADAL" clId="{65DDFDDE-41C2-41B4-9CED-AB15C53093A2}" dt="2024-10-07T12:18:47.743" v="1008" actId="1076"/>
          <ac:spMkLst>
            <pc:docMk/>
            <pc:sldMk cId="0" sldId="280"/>
            <ac:spMk id="61442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7T12:36:16.791" v="1568" actId="20577"/>
          <ac:spMkLst>
            <pc:docMk/>
            <pc:sldMk cId="0" sldId="280"/>
            <ac:spMk id="61443" creationId="{00000000-0000-0000-0000-000000000000}"/>
          </ac:spMkLst>
        </pc:spChg>
      </pc:sldChg>
      <pc:sldChg chg="modSp mod modAnim">
        <pc:chgData name="Cerys Davies" userId="61e71dc1-9594-4277-b52b-4420989f68ee" providerId="ADAL" clId="{65DDFDDE-41C2-41B4-9CED-AB15C53093A2}" dt="2024-10-08T11:09:46.229" v="3407" actId="113"/>
        <pc:sldMkLst>
          <pc:docMk/>
          <pc:sldMk cId="0" sldId="388"/>
        </pc:sldMkLst>
        <pc:spChg chg="mod">
          <ac:chgData name="Cerys Davies" userId="61e71dc1-9594-4277-b52b-4420989f68ee" providerId="ADAL" clId="{65DDFDDE-41C2-41B4-9CED-AB15C53093A2}" dt="2024-10-07T12:41:06.063" v="1695" actId="20577"/>
          <ac:spMkLst>
            <pc:docMk/>
            <pc:sldMk cId="0" sldId="388"/>
            <ac:spMk id="29389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8T11:09:46.229" v="3407" actId="113"/>
          <ac:spMkLst>
            <pc:docMk/>
            <pc:sldMk cId="0" sldId="388"/>
            <ac:spMk id="293891" creationId="{00000000-0000-0000-0000-000000000000}"/>
          </ac:spMkLst>
        </pc:spChg>
      </pc:sldChg>
      <pc:sldChg chg="add del ord">
        <pc:chgData name="Cerys Davies" userId="61e71dc1-9594-4277-b52b-4420989f68ee" providerId="ADAL" clId="{65DDFDDE-41C2-41B4-9CED-AB15C53093A2}" dt="2024-10-08T11:33:09.283" v="4453" actId="47"/>
        <pc:sldMkLst>
          <pc:docMk/>
          <pc:sldMk cId="0" sldId="395"/>
        </pc:sldMkLst>
      </pc:sldChg>
      <pc:sldChg chg="modSp del mod">
        <pc:chgData name="Cerys Davies" userId="61e71dc1-9594-4277-b52b-4420989f68ee" providerId="ADAL" clId="{65DDFDDE-41C2-41B4-9CED-AB15C53093A2}" dt="2024-10-08T11:23:47.264" v="3820" actId="47"/>
        <pc:sldMkLst>
          <pc:docMk/>
          <pc:sldMk cId="0" sldId="412"/>
        </pc:sldMkLst>
        <pc:spChg chg="mod">
          <ac:chgData name="Cerys Davies" userId="61e71dc1-9594-4277-b52b-4420989f68ee" providerId="ADAL" clId="{65DDFDDE-41C2-41B4-9CED-AB15C53093A2}" dt="2024-10-08T11:22:03.994" v="3685" actId="20577"/>
          <ac:spMkLst>
            <pc:docMk/>
            <pc:sldMk cId="0" sldId="412"/>
            <ac:spMk id="343042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8T11:23:17.210" v="3819" actId="20577"/>
          <ac:spMkLst>
            <pc:docMk/>
            <pc:sldMk cId="0" sldId="412"/>
            <ac:spMk id="343043" creationId="{00000000-0000-0000-0000-000000000000}"/>
          </ac:spMkLst>
        </pc:spChg>
      </pc:sldChg>
      <pc:sldChg chg="modSp mod modAnim">
        <pc:chgData name="Cerys Davies" userId="61e71dc1-9594-4277-b52b-4420989f68ee" providerId="ADAL" clId="{65DDFDDE-41C2-41B4-9CED-AB15C53093A2}" dt="2024-10-08T11:29:44.415" v="4188" actId="14100"/>
        <pc:sldMkLst>
          <pc:docMk/>
          <pc:sldMk cId="0" sldId="449"/>
        </pc:sldMkLst>
        <pc:spChg chg="mod">
          <ac:chgData name="Cerys Davies" userId="61e71dc1-9594-4277-b52b-4420989f68ee" providerId="ADAL" clId="{65DDFDDE-41C2-41B4-9CED-AB15C53093A2}" dt="2024-10-08T11:29:44.415" v="4188" actId="14100"/>
          <ac:spMkLst>
            <pc:docMk/>
            <pc:sldMk cId="0" sldId="449"/>
            <ac:spMk id="421891" creationId="{00000000-0000-0000-0000-000000000000}"/>
          </ac:spMkLst>
        </pc:spChg>
      </pc:sldChg>
      <pc:sldChg chg="modSp mod modAnim">
        <pc:chgData name="Cerys Davies" userId="61e71dc1-9594-4277-b52b-4420989f68ee" providerId="ADAL" clId="{65DDFDDE-41C2-41B4-9CED-AB15C53093A2}" dt="2024-10-08T11:29:28.259" v="4186"/>
        <pc:sldMkLst>
          <pc:docMk/>
          <pc:sldMk cId="0" sldId="454"/>
        </pc:sldMkLst>
        <pc:spChg chg="mod">
          <ac:chgData name="Cerys Davies" userId="61e71dc1-9594-4277-b52b-4420989f68ee" providerId="ADAL" clId="{65DDFDDE-41C2-41B4-9CED-AB15C53093A2}" dt="2024-10-08T11:29:28.259" v="4186"/>
          <ac:spMkLst>
            <pc:docMk/>
            <pc:sldMk cId="0" sldId="454"/>
            <ac:spMk id="432131" creationId="{00000000-0000-0000-0000-000000000000}"/>
          </ac:spMkLst>
        </pc:spChg>
      </pc:sldChg>
      <pc:sldChg chg="del">
        <pc:chgData name="Cerys Davies" userId="61e71dc1-9594-4277-b52b-4420989f68ee" providerId="ADAL" clId="{65DDFDDE-41C2-41B4-9CED-AB15C53093A2}" dt="2024-10-07T11:56:57.822" v="10" actId="47"/>
        <pc:sldMkLst>
          <pc:docMk/>
          <pc:sldMk cId="0" sldId="455"/>
        </pc:sldMkLst>
      </pc:sldChg>
      <pc:sldChg chg="modSp mod">
        <pc:chgData name="Cerys Davies" userId="61e71dc1-9594-4277-b52b-4420989f68ee" providerId="ADAL" clId="{65DDFDDE-41C2-41B4-9CED-AB15C53093A2}" dt="2024-10-07T11:55:19.325" v="4" actId="1076"/>
        <pc:sldMkLst>
          <pc:docMk/>
          <pc:sldMk cId="0" sldId="459"/>
        </pc:sldMkLst>
        <pc:spChg chg="mod">
          <ac:chgData name="Cerys Davies" userId="61e71dc1-9594-4277-b52b-4420989f68ee" providerId="ADAL" clId="{65DDFDDE-41C2-41B4-9CED-AB15C53093A2}" dt="2024-10-07T11:55:14.647" v="3" actId="1076"/>
          <ac:spMkLst>
            <pc:docMk/>
            <pc:sldMk cId="0" sldId="459"/>
            <ac:spMk id="49154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7T11:55:19.325" v="4" actId="1076"/>
          <ac:spMkLst>
            <pc:docMk/>
            <pc:sldMk cId="0" sldId="459"/>
            <ac:spMk id="49155" creationId="{00000000-0000-0000-0000-000000000000}"/>
          </ac:spMkLst>
        </pc:spChg>
      </pc:sldChg>
      <pc:sldChg chg="modSp del mod">
        <pc:chgData name="Cerys Davies" userId="61e71dc1-9594-4277-b52b-4420989f68ee" providerId="ADAL" clId="{65DDFDDE-41C2-41B4-9CED-AB15C53093A2}" dt="2024-10-07T11:56:53.998" v="7" actId="47"/>
        <pc:sldMkLst>
          <pc:docMk/>
          <pc:sldMk cId="0" sldId="460"/>
        </pc:sldMkLst>
        <pc:spChg chg="mod">
          <ac:chgData name="Cerys Davies" userId="61e71dc1-9594-4277-b52b-4420989f68ee" providerId="ADAL" clId="{65DDFDDE-41C2-41B4-9CED-AB15C53093A2}" dt="2024-10-07T11:55:49.973" v="6" actId="1076"/>
          <ac:spMkLst>
            <pc:docMk/>
            <pc:sldMk cId="0" sldId="460"/>
            <ac:spMk id="51202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7T11:55:46.702" v="5" actId="1076"/>
          <ac:spMkLst>
            <pc:docMk/>
            <pc:sldMk cId="0" sldId="460"/>
            <ac:spMk id="51203" creationId="{00000000-0000-0000-0000-000000000000}"/>
          </ac:spMkLst>
        </pc:spChg>
      </pc:sldChg>
      <pc:sldChg chg="del">
        <pc:chgData name="Cerys Davies" userId="61e71dc1-9594-4277-b52b-4420989f68ee" providerId="ADAL" clId="{65DDFDDE-41C2-41B4-9CED-AB15C53093A2}" dt="2024-10-07T11:56:55.449" v="8" actId="47"/>
        <pc:sldMkLst>
          <pc:docMk/>
          <pc:sldMk cId="0" sldId="461"/>
        </pc:sldMkLst>
      </pc:sldChg>
      <pc:sldChg chg="del">
        <pc:chgData name="Cerys Davies" userId="61e71dc1-9594-4277-b52b-4420989f68ee" providerId="ADAL" clId="{65DDFDDE-41C2-41B4-9CED-AB15C53093A2}" dt="2024-10-07T11:56:56.783" v="9" actId="47"/>
        <pc:sldMkLst>
          <pc:docMk/>
          <pc:sldMk cId="0" sldId="462"/>
        </pc:sldMkLst>
      </pc:sldChg>
      <pc:sldChg chg="del">
        <pc:chgData name="Cerys Davies" userId="61e71dc1-9594-4277-b52b-4420989f68ee" providerId="ADAL" clId="{65DDFDDE-41C2-41B4-9CED-AB15C53093A2}" dt="2024-10-07T12:35:52.307" v="1509" actId="47"/>
        <pc:sldMkLst>
          <pc:docMk/>
          <pc:sldMk cId="621654693" sldId="463"/>
        </pc:sldMkLst>
      </pc:sldChg>
      <pc:sldChg chg="del">
        <pc:chgData name="Cerys Davies" userId="61e71dc1-9594-4277-b52b-4420989f68ee" providerId="ADAL" clId="{65DDFDDE-41C2-41B4-9CED-AB15C53093A2}" dt="2024-10-08T10:46:00.171" v="2343" actId="47"/>
        <pc:sldMkLst>
          <pc:docMk/>
          <pc:sldMk cId="947062645" sldId="464"/>
        </pc:sldMkLst>
      </pc:sldChg>
      <pc:sldChg chg="modSp mod">
        <pc:chgData name="Cerys Davies" userId="61e71dc1-9594-4277-b52b-4420989f68ee" providerId="ADAL" clId="{65DDFDDE-41C2-41B4-9CED-AB15C53093A2}" dt="2024-10-07T20:47:55.554" v="2334" actId="255"/>
        <pc:sldMkLst>
          <pc:docMk/>
          <pc:sldMk cId="24862720" sldId="465"/>
        </pc:sldMkLst>
        <pc:spChg chg="mod">
          <ac:chgData name="Cerys Davies" userId="61e71dc1-9594-4277-b52b-4420989f68ee" providerId="ADAL" clId="{65DDFDDE-41C2-41B4-9CED-AB15C53093A2}" dt="2024-10-07T20:47:55.554" v="2334" actId="255"/>
          <ac:spMkLst>
            <pc:docMk/>
            <pc:sldMk cId="24862720" sldId="465"/>
            <ac:spMk id="2050" creationId="{00000000-0000-0000-0000-000000000000}"/>
          </ac:spMkLst>
        </pc:spChg>
      </pc:sldChg>
      <pc:sldChg chg="modSp mod">
        <pc:chgData name="Cerys Davies" userId="61e71dc1-9594-4277-b52b-4420989f68ee" providerId="ADAL" clId="{65DDFDDE-41C2-41B4-9CED-AB15C53093A2}" dt="2024-10-17T12:54:28.309" v="11358" actId="20577"/>
        <pc:sldMkLst>
          <pc:docMk/>
          <pc:sldMk cId="1079311270" sldId="467"/>
        </pc:sldMkLst>
        <pc:spChg chg="mod">
          <ac:chgData name="Cerys Davies" userId="61e71dc1-9594-4277-b52b-4420989f68ee" providerId="ADAL" clId="{65DDFDDE-41C2-41B4-9CED-AB15C53093A2}" dt="2024-10-17T12:54:28.309" v="11358" actId="20577"/>
          <ac:spMkLst>
            <pc:docMk/>
            <pc:sldMk cId="1079311270" sldId="467"/>
            <ac:spMk id="322562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17T12:53:27.125" v="11345" actId="1076"/>
          <ac:spMkLst>
            <pc:docMk/>
            <pc:sldMk cId="1079311270" sldId="467"/>
            <ac:spMk id="322563" creationId="{00000000-0000-0000-0000-000000000000}"/>
          </ac:spMkLst>
        </pc:spChg>
        <pc:picChg chg="mod">
          <ac:chgData name="Cerys Davies" userId="61e71dc1-9594-4277-b52b-4420989f68ee" providerId="ADAL" clId="{65DDFDDE-41C2-41B4-9CED-AB15C53093A2}" dt="2024-10-17T12:53:18.968" v="11342" actId="14100"/>
          <ac:picMkLst>
            <pc:docMk/>
            <pc:sldMk cId="1079311270" sldId="467"/>
            <ac:picMk id="8" creationId="{00000000-0000-0000-0000-000000000000}"/>
          </ac:picMkLst>
        </pc:picChg>
        <pc:picChg chg="mod">
          <ac:chgData name="Cerys Davies" userId="61e71dc1-9594-4277-b52b-4420989f68ee" providerId="ADAL" clId="{65DDFDDE-41C2-41B4-9CED-AB15C53093A2}" dt="2024-10-17T12:53:13.633" v="11340" actId="1076"/>
          <ac:picMkLst>
            <pc:docMk/>
            <pc:sldMk cId="1079311270" sldId="467"/>
            <ac:picMk id="2050" creationId="{00000000-0000-0000-0000-000000000000}"/>
          </ac:picMkLst>
        </pc:picChg>
      </pc:sldChg>
      <pc:sldChg chg="del">
        <pc:chgData name="Cerys Davies" userId="61e71dc1-9594-4277-b52b-4420989f68ee" providerId="ADAL" clId="{65DDFDDE-41C2-41B4-9CED-AB15C53093A2}" dt="2024-10-17T12:49:25.153" v="11315" actId="47"/>
        <pc:sldMkLst>
          <pc:docMk/>
          <pc:sldMk cId="1052158108" sldId="470"/>
        </pc:sldMkLst>
      </pc:sldChg>
      <pc:sldChg chg="modSp mod modAnim">
        <pc:chgData name="Cerys Davies" userId="61e71dc1-9594-4277-b52b-4420989f68ee" providerId="ADAL" clId="{65DDFDDE-41C2-41B4-9CED-AB15C53093A2}" dt="2024-10-08T11:15:49.721" v="3666" actId="6549"/>
        <pc:sldMkLst>
          <pc:docMk/>
          <pc:sldMk cId="419739782" sldId="471"/>
        </pc:sldMkLst>
        <pc:spChg chg="mod">
          <ac:chgData name="Cerys Davies" userId="61e71dc1-9594-4277-b52b-4420989f68ee" providerId="ADAL" clId="{65DDFDDE-41C2-41B4-9CED-AB15C53093A2}" dt="2024-10-08T11:15:49.721" v="3666" actId="6549"/>
          <ac:spMkLst>
            <pc:docMk/>
            <pc:sldMk cId="419739782" sldId="471"/>
            <ac:spMk id="57347" creationId="{00000000-0000-0000-0000-000000000000}"/>
          </ac:spMkLst>
        </pc:spChg>
        <pc:picChg chg="mod">
          <ac:chgData name="Cerys Davies" userId="61e71dc1-9594-4277-b52b-4420989f68ee" providerId="ADAL" clId="{65DDFDDE-41C2-41B4-9CED-AB15C53093A2}" dt="2024-10-08T11:15:28.326" v="3662" actId="1076"/>
          <ac:picMkLst>
            <pc:docMk/>
            <pc:sldMk cId="419739782" sldId="471"/>
            <ac:picMk id="57348" creationId="{00000000-0000-0000-0000-000000000000}"/>
          </ac:picMkLst>
        </pc:picChg>
      </pc:sldChg>
      <pc:sldChg chg="modSp del mod">
        <pc:chgData name="Cerys Davies" userId="61e71dc1-9594-4277-b52b-4420989f68ee" providerId="ADAL" clId="{65DDFDDE-41C2-41B4-9CED-AB15C53093A2}" dt="2024-10-17T12:53:38.167" v="11349" actId="47"/>
        <pc:sldMkLst>
          <pc:docMk/>
          <pc:sldMk cId="1319743526" sldId="472"/>
        </pc:sldMkLst>
        <pc:spChg chg="mod">
          <ac:chgData name="Cerys Davies" userId="61e71dc1-9594-4277-b52b-4420989f68ee" providerId="ADAL" clId="{65DDFDDE-41C2-41B4-9CED-AB15C53093A2}" dt="2024-10-17T12:50:40.609" v="11318" actId="14100"/>
          <ac:spMkLst>
            <pc:docMk/>
            <pc:sldMk cId="1319743526" sldId="472"/>
            <ac:spMk id="304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17T12:52:32.354" v="11334" actId="6549"/>
          <ac:spMkLst>
            <pc:docMk/>
            <pc:sldMk cId="1319743526" sldId="472"/>
            <ac:spMk id="304131" creationId="{00000000-0000-0000-0000-000000000000}"/>
          </ac:spMkLst>
        </pc:spChg>
      </pc:sldChg>
      <pc:sldChg chg="modSp add del mod ord modAnim">
        <pc:chgData name="Cerys Davies" userId="61e71dc1-9594-4277-b52b-4420989f68ee" providerId="ADAL" clId="{65DDFDDE-41C2-41B4-9CED-AB15C53093A2}" dt="2024-10-08T11:33:05.315" v="4452" actId="20577"/>
        <pc:sldMkLst>
          <pc:docMk/>
          <pc:sldMk cId="655021434" sldId="473"/>
        </pc:sldMkLst>
        <pc:spChg chg="mod">
          <ac:chgData name="Cerys Davies" userId="61e71dc1-9594-4277-b52b-4420989f68ee" providerId="ADAL" clId="{65DDFDDE-41C2-41B4-9CED-AB15C53093A2}" dt="2024-10-08T11:30:48.394" v="4194" actId="20577"/>
          <ac:spMkLst>
            <pc:docMk/>
            <pc:sldMk cId="655021434" sldId="473"/>
            <ac:spMk id="304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8T11:33:05.315" v="4452" actId="20577"/>
          <ac:spMkLst>
            <pc:docMk/>
            <pc:sldMk cId="655021434" sldId="473"/>
            <ac:spMk id="304131" creationId="{00000000-0000-0000-0000-000000000000}"/>
          </ac:spMkLst>
        </pc:spChg>
      </pc:sldChg>
      <pc:sldChg chg="modSp mod modAnim">
        <pc:chgData name="Cerys Davies" userId="61e71dc1-9594-4277-b52b-4420989f68ee" providerId="ADAL" clId="{65DDFDDE-41C2-41B4-9CED-AB15C53093A2}" dt="2024-10-17T12:51:38.667" v="11330" actId="20577"/>
        <pc:sldMkLst>
          <pc:docMk/>
          <pc:sldMk cId="250798023" sldId="474"/>
        </pc:sldMkLst>
        <pc:spChg chg="mod">
          <ac:chgData name="Cerys Davies" userId="61e71dc1-9594-4277-b52b-4420989f68ee" providerId="ADAL" clId="{65DDFDDE-41C2-41B4-9CED-AB15C53093A2}" dt="2024-10-07T20:48:31.197" v="2338" actId="14100"/>
          <ac:spMkLst>
            <pc:docMk/>
            <pc:sldMk cId="250798023" sldId="474"/>
            <ac:spMk id="304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17T12:51:38.667" v="11330" actId="20577"/>
          <ac:spMkLst>
            <pc:docMk/>
            <pc:sldMk cId="250798023" sldId="474"/>
            <ac:spMk id="304131" creationId="{00000000-0000-0000-0000-000000000000}"/>
          </ac:spMkLst>
        </pc:spChg>
      </pc:sldChg>
      <pc:sldChg chg="modSp mod">
        <pc:chgData name="Cerys Davies" userId="61e71dc1-9594-4277-b52b-4420989f68ee" providerId="ADAL" clId="{65DDFDDE-41C2-41B4-9CED-AB15C53093A2}" dt="2024-10-08T11:00:04.713" v="2910" actId="20577"/>
        <pc:sldMkLst>
          <pc:docMk/>
          <pc:sldMk cId="1692795035" sldId="475"/>
        </pc:sldMkLst>
        <pc:spChg chg="mod">
          <ac:chgData name="Cerys Davies" userId="61e71dc1-9594-4277-b52b-4420989f68ee" providerId="ADAL" clId="{65DDFDDE-41C2-41B4-9CED-AB15C53093A2}" dt="2024-10-08T11:00:04.713" v="2910" actId="20577"/>
          <ac:spMkLst>
            <pc:docMk/>
            <pc:sldMk cId="1692795035" sldId="475"/>
            <ac:spMk id="421891" creationId="{00000000-0000-0000-0000-000000000000}"/>
          </ac:spMkLst>
        </pc:spChg>
      </pc:sldChg>
      <pc:sldChg chg="del ord">
        <pc:chgData name="Cerys Davies" userId="61e71dc1-9594-4277-b52b-4420989f68ee" providerId="ADAL" clId="{65DDFDDE-41C2-41B4-9CED-AB15C53093A2}" dt="2024-10-08T11:08:33.157" v="3354" actId="47"/>
        <pc:sldMkLst>
          <pc:docMk/>
          <pc:sldMk cId="1863979244" sldId="476"/>
        </pc:sldMkLst>
      </pc:sldChg>
      <pc:sldChg chg="modSp modAnim">
        <pc:chgData name="Cerys Davies" userId="61e71dc1-9594-4277-b52b-4420989f68ee" providerId="ADAL" clId="{65DDFDDE-41C2-41B4-9CED-AB15C53093A2}" dt="2024-10-08T10:59:34.464" v="2881" actId="6549"/>
        <pc:sldMkLst>
          <pc:docMk/>
          <pc:sldMk cId="676775674" sldId="477"/>
        </pc:sldMkLst>
        <pc:spChg chg="mod">
          <ac:chgData name="Cerys Davies" userId="61e71dc1-9594-4277-b52b-4420989f68ee" providerId="ADAL" clId="{65DDFDDE-41C2-41B4-9CED-AB15C53093A2}" dt="2024-10-08T10:59:34.464" v="2881" actId="6549"/>
          <ac:spMkLst>
            <pc:docMk/>
            <pc:sldMk cId="676775674" sldId="477"/>
            <ac:spMk id="421891" creationId="{00000000-0000-0000-0000-000000000000}"/>
          </ac:spMkLst>
        </pc:spChg>
      </pc:sldChg>
      <pc:sldChg chg="modSp del mod">
        <pc:chgData name="Cerys Davies" userId="61e71dc1-9594-4277-b52b-4420989f68ee" providerId="ADAL" clId="{65DDFDDE-41C2-41B4-9CED-AB15C53093A2}" dt="2024-10-08T11:25:09.251" v="3826" actId="47"/>
        <pc:sldMkLst>
          <pc:docMk/>
          <pc:sldMk cId="652202953" sldId="478"/>
        </pc:sldMkLst>
        <pc:spChg chg="mod">
          <ac:chgData name="Cerys Davies" userId="61e71dc1-9594-4277-b52b-4420989f68ee" providerId="ADAL" clId="{65DDFDDE-41C2-41B4-9CED-AB15C53093A2}" dt="2024-10-08T11:22:55.023" v="3757" actId="20577"/>
          <ac:spMkLst>
            <pc:docMk/>
            <pc:sldMk cId="652202953" sldId="478"/>
            <ac:spMk id="432131" creationId="{00000000-0000-0000-0000-000000000000}"/>
          </ac:spMkLst>
        </pc:spChg>
      </pc:sldChg>
      <pc:sldChg chg="modSp mod">
        <pc:chgData name="Cerys Davies" userId="61e71dc1-9594-4277-b52b-4420989f68ee" providerId="ADAL" clId="{65DDFDDE-41C2-41B4-9CED-AB15C53093A2}" dt="2024-10-13T13:42:56.020" v="7881" actId="20577"/>
        <pc:sldMkLst>
          <pc:docMk/>
          <pc:sldMk cId="893765136" sldId="480"/>
        </pc:sldMkLst>
        <pc:spChg chg="mod">
          <ac:chgData name="Cerys Davies" userId="61e71dc1-9594-4277-b52b-4420989f68ee" providerId="ADAL" clId="{65DDFDDE-41C2-41B4-9CED-AB15C53093A2}" dt="2024-10-08T12:19:52.304" v="6499" actId="255"/>
          <ac:spMkLst>
            <pc:docMk/>
            <pc:sldMk cId="893765136" sldId="480"/>
            <ac:spMk id="432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13T13:42:56.020" v="7881" actId="20577"/>
          <ac:spMkLst>
            <pc:docMk/>
            <pc:sldMk cId="893765136" sldId="480"/>
            <ac:spMk id="432131" creationId="{00000000-0000-0000-0000-000000000000}"/>
          </ac:spMkLst>
        </pc:spChg>
      </pc:sldChg>
      <pc:sldChg chg="modSp mod">
        <pc:chgData name="Cerys Davies" userId="61e71dc1-9594-4277-b52b-4420989f68ee" providerId="ADAL" clId="{65DDFDDE-41C2-41B4-9CED-AB15C53093A2}" dt="2024-10-13T13:38:05.898" v="7524" actId="20577"/>
        <pc:sldMkLst>
          <pc:docMk/>
          <pc:sldMk cId="702851719" sldId="486"/>
        </pc:sldMkLst>
        <pc:spChg chg="mod">
          <ac:chgData name="Cerys Davies" userId="61e71dc1-9594-4277-b52b-4420989f68ee" providerId="ADAL" clId="{65DDFDDE-41C2-41B4-9CED-AB15C53093A2}" dt="2024-10-13T13:37:43.967" v="7520" actId="1076"/>
          <ac:spMkLst>
            <pc:docMk/>
            <pc:sldMk cId="702851719" sldId="486"/>
            <ac:spMk id="432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13T13:38:05.898" v="7524" actId="20577"/>
          <ac:spMkLst>
            <pc:docMk/>
            <pc:sldMk cId="702851719" sldId="486"/>
            <ac:spMk id="432131" creationId="{00000000-0000-0000-0000-000000000000}"/>
          </ac:spMkLst>
        </pc:spChg>
      </pc:sldChg>
      <pc:sldChg chg="del">
        <pc:chgData name="Cerys Davies" userId="61e71dc1-9594-4277-b52b-4420989f68ee" providerId="ADAL" clId="{65DDFDDE-41C2-41B4-9CED-AB15C53093A2}" dt="2024-10-08T12:30:15.727" v="7065" actId="47"/>
        <pc:sldMkLst>
          <pc:docMk/>
          <pc:sldMk cId="2028311361" sldId="487"/>
        </pc:sldMkLst>
      </pc:sldChg>
      <pc:sldChg chg="modSp del mod">
        <pc:chgData name="Cerys Davies" userId="61e71dc1-9594-4277-b52b-4420989f68ee" providerId="ADAL" clId="{65DDFDDE-41C2-41B4-9CED-AB15C53093A2}" dt="2024-10-08T12:30:21.774" v="7066" actId="47"/>
        <pc:sldMkLst>
          <pc:docMk/>
          <pc:sldMk cId="196699159" sldId="488"/>
        </pc:sldMkLst>
        <pc:spChg chg="mod">
          <ac:chgData name="Cerys Davies" userId="61e71dc1-9594-4277-b52b-4420989f68ee" providerId="ADAL" clId="{65DDFDDE-41C2-41B4-9CED-AB15C53093A2}" dt="2024-10-08T12:24:53.720" v="6767" actId="1076"/>
          <ac:spMkLst>
            <pc:docMk/>
            <pc:sldMk cId="196699159" sldId="488"/>
            <ac:spMk id="432131" creationId="{00000000-0000-0000-0000-000000000000}"/>
          </ac:spMkLst>
        </pc:spChg>
      </pc:sldChg>
      <pc:sldChg chg="del">
        <pc:chgData name="Cerys Davies" userId="61e71dc1-9594-4277-b52b-4420989f68ee" providerId="ADAL" clId="{65DDFDDE-41C2-41B4-9CED-AB15C53093A2}" dt="2024-10-08T12:37:26.159" v="7201" actId="47"/>
        <pc:sldMkLst>
          <pc:docMk/>
          <pc:sldMk cId="653867907" sldId="489"/>
        </pc:sldMkLst>
      </pc:sldChg>
      <pc:sldChg chg="modSp mod">
        <pc:chgData name="Cerys Davies" userId="61e71dc1-9594-4277-b52b-4420989f68ee" providerId="ADAL" clId="{65DDFDDE-41C2-41B4-9CED-AB15C53093A2}" dt="2024-10-13T14:05:38.114" v="8391" actId="14100"/>
        <pc:sldMkLst>
          <pc:docMk/>
          <pc:sldMk cId="482285157" sldId="490"/>
        </pc:sldMkLst>
        <pc:spChg chg="mod">
          <ac:chgData name="Cerys Davies" userId="61e71dc1-9594-4277-b52b-4420989f68ee" providerId="ADAL" clId="{65DDFDDE-41C2-41B4-9CED-AB15C53093A2}" dt="2024-10-13T14:04:54.804" v="8371" actId="1076"/>
          <ac:spMkLst>
            <pc:docMk/>
            <pc:sldMk cId="482285157" sldId="490"/>
            <ac:spMk id="432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13T14:05:38.114" v="8391" actId="14100"/>
          <ac:spMkLst>
            <pc:docMk/>
            <pc:sldMk cId="482285157" sldId="490"/>
            <ac:spMk id="432131" creationId="{00000000-0000-0000-0000-000000000000}"/>
          </ac:spMkLst>
        </pc:spChg>
      </pc:sldChg>
      <pc:sldChg chg="del">
        <pc:chgData name="Cerys Davies" userId="61e71dc1-9594-4277-b52b-4420989f68ee" providerId="ADAL" clId="{65DDFDDE-41C2-41B4-9CED-AB15C53093A2}" dt="2024-10-08T12:22:56.041" v="6623" actId="47"/>
        <pc:sldMkLst>
          <pc:docMk/>
          <pc:sldMk cId="504225435" sldId="491"/>
        </pc:sldMkLst>
      </pc:sldChg>
      <pc:sldChg chg="modSp mod">
        <pc:chgData name="Cerys Davies" userId="61e71dc1-9594-4277-b52b-4420989f68ee" providerId="ADAL" clId="{65DDFDDE-41C2-41B4-9CED-AB15C53093A2}" dt="2024-10-13T13:38:21.167" v="7527" actId="1076"/>
        <pc:sldMkLst>
          <pc:docMk/>
          <pc:sldMk cId="584342721" sldId="492"/>
        </pc:sldMkLst>
        <pc:spChg chg="mod">
          <ac:chgData name="Cerys Davies" userId="61e71dc1-9594-4277-b52b-4420989f68ee" providerId="ADAL" clId="{65DDFDDE-41C2-41B4-9CED-AB15C53093A2}" dt="2024-10-13T13:38:16.606" v="7525" actId="255"/>
          <ac:spMkLst>
            <pc:docMk/>
            <pc:sldMk cId="584342721" sldId="492"/>
            <ac:spMk id="221187" creationId="{00000000-0000-0000-0000-000000000000}"/>
          </ac:spMkLst>
        </pc:spChg>
        <pc:picChg chg="mod">
          <ac:chgData name="Cerys Davies" userId="61e71dc1-9594-4277-b52b-4420989f68ee" providerId="ADAL" clId="{65DDFDDE-41C2-41B4-9CED-AB15C53093A2}" dt="2024-10-13T13:38:21.167" v="7527" actId="1076"/>
          <ac:picMkLst>
            <pc:docMk/>
            <pc:sldMk cId="584342721" sldId="492"/>
            <ac:picMk id="6146" creationId="{00000000-0000-0000-0000-000000000000}"/>
          </ac:picMkLst>
        </pc:picChg>
      </pc:sldChg>
      <pc:sldChg chg="del">
        <pc:chgData name="Cerys Davies" userId="61e71dc1-9594-4277-b52b-4420989f68ee" providerId="ADAL" clId="{65DDFDDE-41C2-41B4-9CED-AB15C53093A2}" dt="2024-10-08T12:26:33.782" v="6772" actId="47"/>
        <pc:sldMkLst>
          <pc:docMk/>
          <pc:sldMk cId="885867496" sldId="493"/>
        </pc:sldMkLst>
      </pc:sldChg>
      <pc:sldChg chg="del">
        <pc:chgData name="Cerys Davies" userId="61e71dc1-9594-4277-b52b-4420989f68ee" providerId="ADAL" clId="{65DDFDDE-41C2-41B4-9CED-AB15C53093A2}" dt="2024-10-08T12:26:08.310" v="6768" actId="47"/>
        <pc:sldMkLst>
          <pc:docMk/>
          <pc:sldMk cId="1878760311" sldId="494"/>
        </pc:sldMkLst>
      </pc:sldChg>
      <pc:sldChg chg="modSp mod">
        <pc:chgData name="Cerys Davies" userId="61e71dc1-9594-4277-b52b-4420989f68ee" providerId="ADAL" clId="{65DDFDDE-41C2-41B4-9CED-AB15C53093A2}" dt="2024-10-13T13:39:05.556" v="7532" actId="14100"/>
        <pc:sldMkLst>
          <pc:docMk/>
          <pc:sldMk cId="711769207" sldId="495"/>
        </pc:sldMkLst>
        <pc:spChg chg="mod">
          <ac:chgData name="Cerys Davies" userId="61e71dc1-9594-4277-b52b-4420989f68ee" providerId="ADAL" clId="{65DDFDDE-41C2-41B4-9CED-AB15C53093A2}" dt="2024-10-13T13:39:01.889" v="7531" actId="1076"/>
          <ac:spMkLst>
            <pc:docMk/>
            <pc:sldMk cId="711769207" sldId="495"/>
            <ac:spMk id="432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13T13:39:05.556" v="7532" actId="14100"/>
          <ac:spMkLst>
            <pc:docMk/>
            <pc:sldMk cId="711769207" sldId="495"/>
            <ac:spMk id="432131" creationId="{00000000-0000-0000-0000-000000000000}"/>
          </ac:spMkLst>
        </pc:spChg>
        <pc:picChg chg="mod">
          <ac:chgData name="Cerys Davies" userId="61e71dc1-9594-4277-b52b-4420989f68ee" providerId="ADAL" clId="{65DDFDDE-41C2-41B4-9CED-AB15C53093A2}" dt="2024-10-08T12:31:34.041" v="7134" actId="1076"/>
          <ac:picMkLst>
            <pc:docMk/>
            <pc:sldMk cId="711769207" sldId="495"/>
            <ac:picMk id="8194" creationId="{00000000-0000-0000-0000-000000000000}"/>
          </ac:picMkLst>
        </pc:picChg>
      </pc:sldChg>
      <pc:sldChg chg="addSp delSp modSp mod delAnim">
        <pc:chgData name="Cerys Davies" userId="61e71dc1-9594-4277-b52b-4420989f68ee" providerId="ADAL" clId="{65DDFDDE-41C2-41B4-9CED-AB15C53093A2}" dt="2024-10-08T12:33:21.564" v="7158" actId="1076"/>
        <pc:sldMkLst>
          <pc:docMk/>
          <pc:sldMk cId="808667993" sldId="496"/>
        </pc:sldMkLst>
        <pc:spChg chg="add mod">
          <ac:chgData name="Cerys Davies" userId="61e71dc1-9594-4277-b52b-4420989f68ee" providerId="ADAL" clId="{65DDFDDE-41C2-41B4-9CED-AB15C53093A2}" dt="2024-10-08T12:33:21.564" v="7158" actId="1076"/>
          <ac:spMkLst>
            <pc:docMk/>
            <pc:sldMk cId="808667993" sldId="496"/>
            <ac:spMk id="4" creationId="{5EBBB358-4E89-680A-2F9E-864527124F00}"/>
          </ac:spMkLst>
        </pc:spChg>
        <pc:spChg chg="mod">
          <ac:chgData name="Cerys Davies" userId="61e71dc1-9594-4277-b52b-4420989f68ee" providerId="ADAL" clId="{65DDFDDE-41C2-41B4-9CED-AB15C53093A2}" dt="2024-10-08T12:32:12.493" v="7151" actId="20577"/>
          <ac:spMkLst>
            <pc:docMk/>
            <pc:sldMk cId="808667993" sldId="496"/>
            <ac:spMk id="226307" creationId="{00000000-0000-0000-0000-000000000000}"/>
          </ac:spMkLst>
        </pc:spChg>
        <pc:picChg chg="add mod">
          <ac:chgData name="Cerys Davies" userId="61e71dc1-9594-4277-b52b-4420989f68ee" providerId="ADAL" clId="{65DDFDDE-41C2-41B4-9CED-AB15C53093A2}" dt="2024-10-08T12:33:18.427" v="7157" actId="1076"/>
          <ac:picMkLst>
            <pc:docMk/>
            <pc:sldMk cId="808667993" sldId="496"/>
            <ac:picMk id="3" creationId="{5C364457-95AA-9AA5-2EDE-93D0373F8574}"/>
          </ac:picMkLst>
        </pc:picChg>
        <pc:picChg chg="del mod">
          <ac:chgData name="Cerys Davies" userId="61e71dc1-9594-4277-b52b-4420989f68ee" providerId="ADAL" clId="{65DDFDDE-41C2-41B4-9CED-AB15C53093A2}" dt="2024-10-08T12:33:16.501" v="7156" actId="478"/>
          <ac:picMkLst>
            <pc:docMk/>
            <pc:sldMk cId="808667993" sldId="496"/>
            <ac:picMk id="226308" creationId="{00000000-0000-0000-0000-000000000000}"/>
          </ac:picMkLst>
        </pc:picChg>
      </pc:sldChg>
      <pc:sldChg chg="addSp delSp modSp mod delAnim">
        <pc:chgData name="Cerys Davies" userId="61e71dc1-9594-4277-b52b-4420989f68ee" providerId="ADAL" clId="{65DDFDDE-41C2-41B4-9CED-AB15C53093A2}" dt="2024-10-08T12:35:19.492" v="7174" actId="1076"/>
        <pc:sldMkLst>
          <pc:docMk/>
          <pc:sldMk cId="654585963" sldId="497"/>
        </pc:sldMkLst>
        <pc:spChg chg="add mod">
          <ac:chgData name="Cerys Davies" userId="61e71dc1-9594-4277-b52b-4420989f68ee" providerId="ADAL" clId="{65DDFDDE-41C2-41B4-9CED-AB15C53093A2}" dt="2024-10-08T12:35:19.492" v="7174" actId="1076"/>
          <ac:spMkLst>
            <pc:docMk/>
            <pc:sldMk cId="654585963" sldId="497"/>
            <ac:spMk id="4" creationId="{DD2699DE-EEC5-ACA2-E48F-D80D73AAEB2F}"/>
          </ac:spMkLst>
        </pc:spChg>
        <pc:spChg chg="mod">
          <ac:chgData name="Cerys Davies" userId="61e71dc1-9594-4277-b52b-4420989f68ee" providerId="ADAL" clId="{65DDFDDE-41C2-41B4-9CED-AB15C53093A2}" dt="2024-10-08T12:33:52.171" v="7166" actId="20577"/>
          <ac:spMkLst>
            <pc:docMk/>
            <pc:sldMk cId="654585963" sldId="497"/>
            <ac:spMk id="224258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8T12:33:41.403" v="7159" actId="1076"/>
          <ac:spMkLst>
            <pc:docMk/>
            <pc:sldMk cId="654585963" sldId="497"/>
            <ac:spMk id="224259" creationId="{00000000-0000-0000-0000-000000000000}"/>
          </ac:spMkLst>
        </pc:spChg>
        <pc:picChg chg="add mod">
          <ac:chgData name="Cerys Davies" userId="61e71dc1-9594-4277-b52b-4420989f68ee" providerId="ADAL" clId="{65DDFDDE-41C2-41B4-9CED-AB15C53093A2}" dt="2024-10-08T12:35:15.172" v="7173" actId="14100"/>
          <ac:picMkLst>
            <pc:docMk/>
            <pc:sldMk cId="654585963" sldId="497"/>
            <ac:picMk id="3" creationId="{7AE7A136-76A4-AEB6-C83D-ED2A6ED92F8D}"/>
          </ac:picMkLst>
        </pc:picChg>
        <pc:picChg chg="del">
          <ac:chgData name="Cerys Davies" userId="61e71dc1-9594-4277-b52b-4420989f68ee" providerId="ADAL" clId="{65DDFDDE-41C2-41B4-9CED-AB15C53093A2}" dt="2024-10-08T12:34:02.198" v="7167" actId="478"/>
          <ac:picMkLst>
            <pc:docMk/>
            <pc:sldMk cId="654585963" sldId="497"/>
            <ac:picMk id="224260" creationId="{00000000-0000-0000-0000-000000000000}"/>
          </ac:picMkLst>
        </pc:picChg>
      </pc:sldChg>
      <pc:sldChg chg="del">
        <pc:chgData name="Cerys Davies" userId="61e71dc1-9594-4277-b52b-4420989f68ee" providerId="ADAL" clId="{65DDFDDE-41C2-41B4-9CED-AB15C53093A2}" dt="2024-10-08T12:35:34.703" v="7175" actId="47"/>
        <pc:sldMkLst>
          <pc:docMk/>
          <pc:sldMk cId="1285293945" sldId="498"/>
        </pc:sldMkLst>
      </pc:sldChg>
      <pc:sldChg chg="del">
        <pc:chgData name="Cerys Davies" userId="61e71dc1-9594-4277-b52b-4420989f68ee" providerId="ADAL" clId="{65DDFDDE-41C2-41B4-9CED-AB15C53093A2}" dt="2024-10-08T12:35:43.111" v="7176" actId="47"/>
        <pc:sldMkLst>
          <pc:docMk/>
          <pc:sldMk cId="22882761" sldId="499"/>
        </pc:sldMkLst>
      </pc:sldChg>
      <pc:sldChg chg="modSp mod modAnim">
        <pc:chgData name="Cerys Davies" userId="61e71dc1-9594-4277-b52b-4420989f68ee" providerId="ADAL" clId="{65DDFDDE-41C2-41B4-9CED-AB15C53093A2}" dt="2024-10-08T12:29:56.801" v="7064" actId="20577"/>
        <pc:sldMkLst>
          <pc:docMk/>
          <pc:sldMk cId="2126969251" sldId="500"/>
        </pc:sldMkLst>
        <pc:spChg chg="mod">
          <ac:chgData name="Cerys Davies" userId="61e71dc1-9594-4277-b52b-4420989f68ee" providerId="ADAL" clId="{65DDFDDE-41C2-41B4-9CED-AB15C53093A2}" dt="2024-10-08T12:26:22.616" v="6770" actId="20577"/>
          <ac:spMkLst>
            <pc:docMk/>
            <pc:sldMk cId="2126969251" sldId="500"/>
            <ac:spMk id="432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8T12:29:56.801" v="7064" actId="20577"/>
          <ac:spMkLst>
            <pc:docMk/>
            <pc:sldMk cId="2126969251" sldId="500"/>
            <ac:spMk id="432131" creationId="{00000000-0000-0000-0000-000000000000}"/>
          </ac:spMkLst>
        </pc:spChg>
      </pc:sldChg>
      <pc:sldChg chg="ord">
        <pc:chgData name="Cerys Davies" userId="61e71dc1-9594-4277-b52b-4420989f68ee" providerId="ADAL" clId="{65DDFDDE-41C2-41B4-9CED-AB15C53093A2}" dt="2024-10-08T12:39:03.810" v="7211"/>
        <pc:sldMkLst>
          <pc:docMk/>
          <pc:sldMk cId="370118481" sldId="501"/>
        </pc:sldMkLst>
      </pc:sldChg>
      <pc:sldChg chg="modSp mod ord">
        <pc:chgData name="Cerys Davies" userId="61e71dc1-9594-4277-b52b-4420989f68ee" providerId="ADAL" clId="{65DDFDDE-41C2-41B4-9CED-AB15C53093A2}" dt="2024-10-08T12:39:03.810" v="7211"/>
        <pc:sldMkLst>
          <pc:docMk/>
          <pc:sldMk cId="405834908" sldId="502"/>
        </pc:sldMkLst>
        <pc:spChg chg="mod">
          <ac:chgData name="Cerys Davies" userId="61e71dc1-9594-4277-b52b-4420989f68ee" providerId="ADAL" clId="{65DDFDDE-41C2-41B4-9CED-AB15C53093A2}" dt="2024-10-08T11:41:28.607" v="4660" actId="1076"/>
          <ac:spMkLst>
            <pc:docMk/>
            <pc:sldMk cId="405834908" sldId="502"/>
            <ac:spMk id="432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8T11:41:23.858" v="4659" actId="1076"/>
          <ac:spMkLst>
            <pc:docMk/>
            <pc:sldMk cId="405834908" sldId="502"/>
            <ac:spMk id="432131" creationId="{00000000-0000-0000-0000-000000000000}"/>
          </ac:spMkLst>
        </pc:spChg>
      </pc:sldChg>
      <pc:sldChg chg="addSp modSp mod ord modAnim">
        <pc:chgData name="Cerys Davies" userId="61e71dc1-9594-4277-b52b-4420989f68ee" providerId="ADAL" clId="{65DDFDDE-41C2-41B4-9CED-AB15C53093A2}" dt="2024-10-08T12:39:03.810" v="7211"/>
        <pc:sldMkLst>
          <pc:docMk/>
          <pc:sldMk cId="623405507" sldId="503"/>
        </pc:sldMkLst>
        <pc:spChg chg="mod">
          <ac:chgData name="Cerys Davies" userId="61e71dc1-9594-4277-b52b-4420989f68ee" providerId="ADAL" clId="{65DDFDDE-41C2-41B4-9CED-AB15C53093A2}" dt="2024-10-08T11:46:13.782" v="4943" actId="20577"/>
          <ac:spMkLst>
            <pc:docMk/>
            <pc:sldMk cId="623405507" sldId="503"/>
            <ac:spMk id="432131" creationId="{00000000-0000-0000-0000-000000000000}"/>
          </ac:spMkLst>
        </pc:spChg>
        <pc:picChg chg="add mod">
          <ac:chgData name="Cerys Davies" userId="61e71dc1-9594-4277-b52b-4420989f68ee" providerId="ADAL" clId="{65DDFDDE-41C2-41B4-9CED-AB15C53093A2}" dt="2024-10-08T11:46:36.390" v="4945" actId="1076"/>
          <ac:picMkLst>
            <pc:docMk/>
            <pc:sldMk cId="623405507" sldId="503"/>
            <ac:picMk id="2" creationId="{EF819B4E-0A39-1D33-F0C5-713F58E4C828}"/>
          </ac:picMkLst>
        </pc:picChg>
      </pc:sldChg>
      <pc:sldChg chg="del">
        <pc:chgData name="Cerys Davies" userId="61e71dc1-9594-4277-b52b-4420989f68ee" providerId="ADAL" clId="{65DDFDDE-41C2-41B4-9CED-AB15C53093A2}" dt="2024-10-08T11:50:00.266" v="5104" actId="47"/>
        <pc:sldMkLst>
          <pc:docMk/>
          <pc:sldMk cId="1088879736" sldId="504"/>
        </pc:sldMkLst>
      </pc:sldChg>
      <pc:sldChg chg="del">
        <pc:chgData name="Cerys Davies" userId="61e71dc1-9594-4277-b52b-4420989f68ee" providerId="ADAL" clId="{65DDFDDE-41C2-41B4-9CED-AB15C53093A2}" dt="2024-10-08T11:50:50.566" v="5156" actId="47"/>
        <pc:sldMkLst>
          <pc:docMk/>
          <pc:sldMk cId="58743960" sldId="505"/>
        </pc:sldMkLst>
      </pc:sldChg>
      <pc:sldChg chg="del">
        <pc:chgData name="Cerys Davies" userId="61e71dc1-9594-4277-b52b-4420989f68ee" providerId="ADAL" clId="{65DDFDDE-41C2-41B4-9CED-AB15C53093A2}" dt="2024-10-08T11:52:44.182" v="5301" actId="47"/>
        <pc:sldMkLst>
          <pc:docMk/>
          <pc:sldMk cId="1213694690" sldId="506"/>
        </pc:sldMkLst>
      </pc:sldChg>
      <pc:sldChg chg="del">
        <pc:chgData name="Cerys Davies" userId="61e71dc1-9594-4277-b52b-4420989f68ee" providerId="ADAL" clId="{65DDFDDE-41C2-41B4-9CED-AB15C53093A2}" dt="2024-10-08T11:43:40.711" v="4810" actId="47"/>
        <pc:sldMkLst>
          <pc:docMk/>
          <pc:sldMk cId="1228915036" sldId="507"/>
        </pc:sldMkLst>
      </pc:sldChg>
      <pc:sldChg chg="del">
        <pc:chgData name="Cerys Davies" userId="61e71dc1-9594-4277-b52b-4420989f68ee" providerId="ADAL" clId="{65DDFDDE-41C2-41B4-9CED-AB15C53093A2}" dt="2024-10-08T11:43:57.520" v="4811" actId="47"/>
        <pc:sldMkLst>
          <pc:docMk/>
          <pc:sldMk cId="2142705266" sldId="508"/>
        </pc:sldMkLst>
      </pc:sldChg>
      <pc:sldChg chg="del">
        <pc:chgData name="Cerys Davies" userId="61e71dc1-9594-4277-b52b-4420989f68ee" providerId="ADAL" clId="{65DDFDDE-41C2-41B4-9CED-AB15C53093A2}" dt="2024-10-08T11:46:43.503" v="4947" actId="47"/>
        <pc:sldMkLst>
          <pc:docMk/>
          <pc:sldMk cId="713726217" sldId="509"/>
        </pc:sldMkLst>
      </pc:sldChg>
      <pc:sldChg chg="del">
        <pc:chgData name="Cerys Davies" userId="61e71dc1-9594-4277-b52b-4420989f68ee" providerId="ADAL" clId="{65DDFDDE-41C2-41B4-9CED-AB15C53093A2}" dt="2024-10-08T11:46:40.297" v="4946" actId="47"/>
        <pc:sldMkLst>
          <pc:docMk/>
          <pc:sldMk cId="1254719705" sldId="510"/>
        </pc:sldMkLst>
      </pc:sldChg>
      <pc:sldChg chg="del">
        <pc:chgData name="Cerys Davies" userId="61e71dc1-9594-4277-b52b-4420989f68ee" providerId="ADAL" clId="{65DDFDDE-41C2-41B4-9CED-AB15C53093A2}" dt="2024-10-08T11:50:20.383" v="5108" actId="47"/>
        <pc:sldMkLst>
          <pc:docMk/>
          <pc:sldMk cId="1734212342" sldId="511"/>
        </pc:sldMkLst>
      </pc:sldChg>
      <pc:sldChg chg="modSp mod ord modAnim">
        <pc:chgData name="Cerys Davies" userId="61e71dc1-9594-4277-b52b-4420989f68ee" providerId="ADAL" clId="{65DDFDDE-41C2-41B4-9CED-AB15C53093A2}" dt="2024-10-08T12:39:53.425" v="7215"/>
        <pc:sldMkLst>
          <pc:docMk/>
          <pc:sldMk cId="947153071" sldId="512"/>
        </pc:sldMkLst>
        <pc:spChg chg="mod">
          <ac:chgData name="Cerys Davies" userId="61e71dc1-9594-4277-b52b-4420989f68ee" providerId="ADAL" clId="{65DDFDDE-41C2-41B4-9CED-AB15C53093A2}" dt="2024-10-08T12:04:58.285" v="6430" actId="255"/>
          <ac:spMkLst>
            <pc:docMk/>
            <pc:sldMk cId="947153071" sldId="512"/>
            <ac:spMk id="432131" creationId="{00000000-0000-0000-0000-000000000000}"/>
          </ac:spMkLst>
        </pc:spChg>
      </pc:sldChg>
      <pc:sldChg chg="del">
        <pc:chgData name="Cerys Davies" userId="61e71dc1-9594-4277-b52b-4420989f68ee" providerId="ADAL" clId="{65DDFDDE-41C2-41B4-9CED-AB15C53093A2}" dt="2024-10-08T12:01:52.698" v="6128" actId="47"/>
        <pc:sldMkLst>
          <pc:docMk/>
          <pc:sldMk cId="1253878485" sldId="513"/>
        </pc:sldMkLst>
      </pc:sldChg>
      <pc:sldChg chg="del">
        <pc:chgData name="Cerys Davies" userId="61e71dc1-9594-4277-b52b-4420989f68ee" providerId="ADAL" clId="{65DDFDDE-41C2-41B4-9CED-AB15C53093A2}" dt="2024-10-08T12:05:24.581" v="6434" actId="47"/>
        <pc:sldMkLst>
          <pc:docMk/>
          <pc:sldMk cId="659097460" sldId="514"/>
        </pc:sldMkLst>
      </pc:sldChg>
      <pc:sldChg chg="del">
        <pc:chgData name="Cerys Davies" userId="61e71dc1-9594-4277-b52b-4420989f68ee" providerId="ADAL" clId="{65DDFDDE-41C2-41B4-9CED-AB15C53093A2}" dt="2024-10-08T12:01:55.929" v="6129" actId="47"/>
        <pc:sldMkLst>
          <pc:docMk/>
          <pc:sldMk cId="705725644" sldId="515"/>
        </pc:sldMkLst>
      </pc:sldChg>
      <pc:sldChg chg="delSp modSp mod ord delAnim modAnim">
        <pc:chgData name="Cerys Davies" userId="61e71dc1-9594-4277-b52b-4420989f68ee" providerId="ADAL" clId="{65DDFDDE-41C2-41B4-9CED-AB15C53093A2}" dt="2024-10-08T12:39:31.490" v="7213"/>
        <pc:sldMkLst>
          <pc:docMk/>
          <pc:sldMk cId="393237121" sldId="516"/>
        </pc:sldMkLst>
        <pc:spChg chg="mod">
          <ac:chgData name="Cerys Davies" userId="61e71dc1-9594-4277-b52b-4420989f68ee" providerId="ADAL" clId="{65DDFDDE-41C2-41B4-9CED-AB15C53093A2}" dt="2024-10-08T11:54:55.864" v="5466" actId="20577"/>
          <ac:spMkLst>
            <pc:docMk/>
            <pc:sldMk cId="393237121" sldId="516"/>
            <ac:spMk id="397314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8T11:59:09.175" v="5898" actId="20577"/>
          <ac:spMkLst>
            <pc:docMk/>
            <pc:sldMk cId="393237121" sldId="516"/>
            <ac:spMk id="397315" creationId="{00000000-0000-0000-0000-000000000000}"/>
          </ac:spMkLst>
        </pc:spChg>
        <pc:picChg chg="mod">
          <ac:chgData name="Cerys Davies" userId="61e71dc1-9594-4277-b52b-4420989f68ee" providerId="ADAL" clId="{65DDFDDE-41C2-41B4-9CED-AB15C53093A2}" dt="2024-10-08T11:55:09.436" v="5470" actId="1076"/>
          <ac:picMkLst>
            <pc:docMk/>
            <pc:sldMk cId="393237121" sldId="516"/>
            <ac:picMk id="3" creationId="{6FEEFB23-4406-DD47-A7E8-30C8D839E1FC}"/>
          </ac:picMkLst>
        </pc:picChg>
        <pc:picChg chg="del">
          <ac:chgData name="Cerys Davies" userId="61e71dc1-9594-4277-b52b-4420989f68ee" providerId="ADAL" clId="{65DDFDDE-41C2-41B4-9CED-AB15C53093A2}" dt="2024-10-08T11:55:04.741" v="5467" actId="478"/>
          <ac:picMkLst>
            <pc:docMk/>
            <pc:sldMk cId="393237121" sldId="516"/>
            <ac:picMk id="5" creationId="{393EFF21-F483-8846-BAEE-BF879FA0AE7F}"/>
          </ac:picMkLst>
        </pc:picChg>
      </pc:sldChg>
      <pc:sldChg chg="modSp del mod">
        <pc:chgData name="Cerys Davies" userId="61e71dc1-9594-4277-b52b-4420989f68ee" providerId="ADAL" clId="{65DDFDDE-41C2-41B4-9CED-AB15C53093A2}" dt="2024-10-08T12:05:07.546" v="6431" actId="47"/>
        <pc:sldMkLst>
          <pc:docMk/>
          <pc:sldMk cId="1508072113" sldId="517"/>
        </pc:sldMkLst>
        <pc:spChg chg="mod">
          <ac:chgData name="Cerys Davies" userId="61e71dc1-9594-4277-b52b-4420989f68ee" providerId="ADAL" clId="{65DDFDDE-41C2-41B4-9CED-AB15C53093A2}" dt="2024-10-08T12:02:03.061" v="6130" actId="1076"/>
          <ac:spMkLst>
            <pc:docMk/>
            <pc:sldMk cId="1508072113" sldId="517"/>
            <ac:spMk id="397315" creationId="{00000000-0000-0000-0000-000000000000}"/>
          </ac:spMkLst>
        </pc:spChg>
      </pc:sldChg>
      <pc:sldChg chg="del">
        <pc:chgData name="Cerys Davies" userId="61e71dc1-9594-4277-b52b-4420989f68ee" providerId="ADAL" clId="{65DDFDDE-41C2-41B4-9CED-AB15C53093A2}" dt="2024-10-08T12:18:11.626" v="6435" actId="47"/>
        <pc:sldMkLst>
          <pc:docMk/>
          <pc:sldMk cId="4256133461" sldId="518"/>
        </pc:sldMkLst>
      </pc:sldChg>
      <pc:sldChg chg="del">
        <pc:chgData name="Cerys Davies" userId="61e71dc1-9594-4277-b52b-4420989f68ee" providerId="ADAL" clId="{65DDFDDE-41C2-41B4-9CED-AB15C53093A2}" dt="2024-10-08T12:18:17.488" v="6436" actId="47"/>
        <pc:sldMkLst>
          <pc:docMk/>
          <pc:sldMk cId="3112440875" sldId="519"/>
        </pc:sldMkLst>
      </pc:sldChg>
      <pc:sldChg chg="del">
        <pc:chgData name="Cerys Davies" userId="61e71dc1-9594-4277-b52b-4420989f68ee" providerId="ADAL" clId="{65DDFDDE-41C2-41B4-9CED-AB15C53093A2}" dt="2024-10-08T12:05:22.550" v="6433" actId="47"/>
        <pc:sldMkLst>
          <pc:docMk/>
          <pc:sldMk cId="2860535823" sldId="520"/>
        </pc:sldMkLst>
      </pc:sldChg>
      <pc:sldChg chg="del">
        <pc:chgData name="Cerys Davies" userId="61e71dc1-9594-4277-b52b-4420989f68ee" providerId="ADAL" clId="{65DDFDDE-41C2-41B4-9CED-AB15C53093A2}" dt="2024-10-08T12:05:20.071" v="6432" actId="47"/>
        <pc:sldMkLst>
          <pc:docMk/>
          <pc:sldMk cId="3987429015" sldId="521"/>
        </pc:sldMkLst>
      </pc:sldChg>
      <pc:sldChg chg="modSp new mod">
        <pc:chgData name="Cerys Davies" userId="61e71dc1-9594-4277-b52b-4420989f68ee" providerId="ADAL" clId="{65DDFDDE-41C2-41B4-9CED-AB15C53093A2}" dt="2024-10-07T12:10:31.075" v="546" actId="20577"/>
        <pc:sldMkLst>
          <pc:docMk/>
          <pc:sldMk cId="1293495355" sldId="522"/>
        </pc:sldMkLst>
        <pc:spChg chg="mod">
          <ac:chgData name="Cerys Davies" userId="61e71dc1-9594-4277-b52b-4420989f68ee" providerId="ADAL" clId="{65DDFDDE-41C2-41B4-9CED-AB15C53093A2}" dt="2024-10-07T11:57:20.230" v="31" actId="20577"/>
          <ac:spMkLst>
            <pc:docMk/>
            <pc:sldMk cId="1293495355" sldId="522"/>
            <ac:spMk id="2" creationId="{70CCA622-73ED-9D6D-2A63-623DB5DC82EF}"/>
          </ac:spMkLst>
        </pc:spChg>
        <pc:spChg chg="mod">
          <ac:chgData name="Cerys Davies" userId="61e71dc1-9594-4277-b52b-4420989f68ee" providerId="ADAL" clId="{65DDFDDE-41C2-41B4-9CED-AB15C53093A2}" dt="2024-10-07T12:10:31.075" v="546" actId="20577"/>
          <ac:spMkLst>
            <pc:docMk/>
            <pc:sldMk cId="1293495355" sldId="522"/>
            <ac:spMk id="3" creationId="{D0552987-9A98-EF23-924F-88B273523879}"/>
          </ac:spMkLst>
        </pc:spChg>
      </pc:sldChg>
      <pc:sldChg chg="modSp new mod">
        <pc:chgData name="Cerys Davies" userId="61e71dc1-9594-4277-b52b-4420989f68ee" providerId="ADAL" clId="{65DDFDDE-41C2-41B4-9CED-AB15C53093A2}" dt="2024-10-13T13:02:54.361" v="7357" actId="27636"/>
        <pc:sldMkLst>
          <pc:docMk/>
          <pc:sldMk cId="1286139531" sldId="523"/>
        </pc:sldMkLst>
        <pc:spChg chg="mod">
          <ac:chgData name="Cerys Davies" userId="61e71dc1-9594-4277-b52b-4420989f68ee" providerId="ADAL" clId="{65DDFDDE-41C2-41B4-9CED-AB15C53093A2}" dt="2024-10-07T12:25:27.809" v="1274" actId="20577"/>
          <ac:spMkLst>
            <pc:docMk/>
            <pc:sldMk cId="1286139531" sldId="523"/>
            <ac:spMk id="2" creationId="{C25B3EC3-6467-08BA-B2A0-51538249E186}"/>
          </ac:spMkLst>
        </pc:spChg>
        <pc:spChg chg="mod">
          <ac:chgData name="Cerys Davies" userId="61e71dc1-9594-4277-b52b-4420989f68ee" providerId="ADAL" clId="{65DDFDDE-41C2-41B4-9CED-AB15C53093A2}" dt="2024-10-13T13:02:54.361" v="7357" actId="27636"/>
          <ac:spMkLst>
            <pc:docMk/>
            <pc:sldMk cId="1286139531" sldId="523"/>
            <ac:spMk id="3" creationId="{73957DBD-505C-4889-53E0-42D8DE7B1B3B}"/>
          </ac:spMkLst>
        </pc:spChg>
      </pc:sldChg>
      <pc:sldChg chg="addSp modSp add mod">
        <pc:chgData name="Cerys Davies" userId="61e71dc1-9594-4277-b52b-4420989f68ee" providerId="ADAL" clId="{65DDFDDE-41C2-41B4-9CED-AB15C53093A2}" dt="2024-10-07T20:47:24.481" v="2332" actId="14100"/>
        <pc:sldMkLst>
          <pc:docMk/>
          <pc:sldMk cId="2449015460" sldId="524"/>
        </pc:sldMkLst>
        <pc:spChg chg="add mod">
          <ac:chgData name="Cerys Davies" userId="61e71dc1-9594-4277-b52b-4420989f68ee" providerId="ADAL" clId="{65DDFDDE-41C2-41B4-9CED-AB15C53093A2}" dt="2024-10-07T20:45:59.562" v="2299" actId="1076"/>
          <ac:spMkLst>
            <pc:docMk/>
            <pc:sldMk cId="2449015460" sldId="524"/>
            <ac:spMk id="2" creationId="{81E0E8A3-0C29-2C6C-3ADE-18EA1C4D8565}"/>
          </ac:spMkLst>
        </pc:spChg>
        <pc:spChg chg="add mod">
          <ac:chgData name="Cerys Davies" userId="61e71dc1-9594-4277-b52b-4420989f68ee" providerId="ADAL" clId="{65DDFDDE-41C2-41B4-9CED-AB15C53093A2}" dt="2024-10-07T20:46:04.879" v="2300" actId="1076"/>
          <ac:spMkLst>
            <pc:docMk/>
            <pc:sldMk cId="2449015460" sldId="524"/>
            <ac:spMk id="3" creationId="{FE670865-A085-E8AF-723B-B80610C29C4E}"/>
          </ac:spMkLst>
        </pc:spChg>
        <pc:spChg chg="mod">
          <ac:chgData name="Cerys Davies" userId="61e71dc1-9594-4277-b52b-4420989f68ee" providerId="ADAL" clId="{65DDFDDE-41C2-41B4-9CED-AB15C53093A2}" dt="2024-10-07T12:39:35.259" v="1604" actId="1076"/>
          <ac:spMkLst>
            <pc:docMk/>
            <pc:sldMk cId="2449015460" sldId="524"/>
            <ac:spMk id="2050" creationId="{00000000-0000-0000-0000-000000000000}"/>
          </ac:spMkLst>
        </pc:spChg>
        <pc:cxnChg chg="add mod">
          <ac:chgData name="Cerys Davies" userId="61e71dc1-9594-4277-b52b-4420989f68ee" providerId="ADAL" clId="{65DDFDDE-41C2-41B4-9CED-AB15C53093A2}" dt="2024-10-07T20:46:54.759" v="2329" actId="692"/>
          <ac:cxnSpMkLst>
            <pc:docMk/>
            <pc:sldMk cId="2449015460" sldId="524"/>
            <ac:cxnSpMk id="5" creationId="{1EE0E102-AC13-6897-B9B2-1A8B4D5A435F}"/>
          </ac:cxnSpMkLst>
        </pc:cxnChg>
        <pc:cxnChg chg="add mod">
          <ac:chgData name="Cerys Davies" userId="61e71dc1-9594-4277-b52b-4420989f68ee" providerId="ADAL" clId="{65DDFDDE-41C2-41B4-9CED-AB15C53093A2}" dt="2024-10-07T20:47:24.481" v="2332" actId="14100"/>
          <ac:cxnSpMkLst>
            <pc:docMk/>
            <pc:sldMk cId="2449015460" sldId="524"/>
            <ac:cxnSpMk id="6" creationId="{C4A7BA75-4C67-0EAD-C793-785710D36E48}"/>
          </ac:cxnSpMkLst>
        </pc:cxnChg>
      </pc:sldChg>
      <pc:sldChg chg="modSp add mod modAnim">
        <pc:chgData name="Cerys Davies" userId="61e71dc1-9594-4277-b52b-4420989f68ee" providerId="ADAL" clId="{65DDFDDE-41C2-41B4-9CED-AB15C53093A2}" dt="2024-10-17T12:48:55.696" v="11314" actId="20577"/>
        <pc:sldMkLst>
          <pc:docMk/>
          <pc:sldMk cId="2413695588" sldId="525"/>
        </pc:sldMkLst>
        <pc:spChg chg="mod">
          <ac:chgData name="Cerys Davies" userId="61e71dc1-9594-4277-b52b-4420989f68ee" providerId="ADAL" clId="{65DDFDDE-41C2-41B4-9CED-AB15C53093A2}" dt="2024-10-08T11:12:03.025" v="3436" actId="255"/>
          <ac:spMkLst>
            <pc:docMk/>
            <pc:sldMk cId="2413695588" sldId="525"/>
            <ac:spMk id="29389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17T12:48:55.696" v="11314" actId="20577"/>
          <ac:spMkLst>
            <pc:docMk/>
            <pc:sldMk cId="2413695588" sldId="525"/>
            <ac:spMk id="293891" creationId="{00000000-0000-0000-0000-000000000000}"/>
          </ac:spMkLst>
        </pc:spChg>
      </pc:sldChg>
      <pc:sldChg chg="modSp add mod modAnim">
        <pc:chgData name="Cerys Davies" userId="61e71dc1-9594-4277-b52b-4420989f68ee" providerId="ADAL" clId="{65DDFDDE-41C2-41B4-9CED-AB15C53093A2}" dt="2024-10-08T11:09:18.199" v="3405" actId="20577"/>
        <pc:sldMkLst>
          <pc:docMk/>
          <pc:sldMk cId="2882416232" sldId="526"/>
        </pc:sldMkLst>
        <pc:spChg chg="mod">
          <ac:chgData name="Cerys Davies" userId="61e71dc1-9594-4277-b52b-4420989f68ee" providerId="ADAL" clId="{65DDFDDE-41C2-41B4-9CED-AB15C53093A2}" dt="2024-10-08T11:08:01.610" v="3346" actId="14100"/>
          <ac:spMkLst>
            <pc:docMk/>
            <pc:sldMk cId="2882416232" sldId="526"/>
            <ac:spMk id="42189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8T11:09:18.199" v="3405" actId="20577"/>
          <ac:spMkLst>
            <pc:docMk/>
            <pc:sldMk cId="2882416232" sldId="526"/>
            <ac:spMk id="421891" creationId="{00000000-0000-0000-0000-000000000000}"/>
          </ac:spMkLst>
        </pc:spChg>
      </pc:sldChg>
      <pc:sldChg chg="addSp delSp add del mod">
        <pc:chgData name="Cerys Davies" userId="61e71dc1-9594-4277-b52b-4420989f68ee" providerId="ADAL" clId="{65DDFDDE-41C2-41B4-9CED-AB15C53093A2}" dt="2024-10-08T11:25:06.978" v="3825" actId="47"/>
        <pc:sldMkLst>
          <pc:docMk/>
          <pc:sldMk cId="810280782" sldId="527"/>
        </pc:sldMkLst>
        <pc:spChg chg="add del">
          <ac:chgData name="Cerys Davies" userId="61e71dc1-9594-4277-b52b-4420989f68ee" providerId="ADAL" clId="{65DDFDDE-41C2-41B4-9CED-AB15C53093A2}" dt="2024-10-08T11:24:55.518" v="3824" actId="478"/>
          <ac:spMkLst>
            <pc:docMk/>
            <pc:sldMk cId="810280782" sldId="527"/>
            <ac:spMk id="3" creationId="{73A87559-5C8E-6ABD-EA57-2FCBA57FC783}"/>
          </ac:spMkLst>
        </pc:spChg>
      </pc:sldChg>
      <pc:sldChg chg="modSp add mod">
        <pc:chgData name="Cerys Davies" userId="61e71dc1-9594-4277-b52b-4420989f68ee" providerId="ADAL" clId="{65DDFDDE-41C2-41B4-9CED-AB15C53093A2}" dt="2024-10-13T16:16:15.511" v="11091" actId="13926"/>
        <pc:sldMkLst>
          <pc:docMk/>
          <pc:sldMk cId="1992633194" sldId="527"/>
        </pc:sldMkLst>
        <pc:spChg chg="mod">
          <ac:chgData name="Cerys Davies" userId="61e71dc1-9594-4277-b52b-4420989f68ee" providerId="ADAL" clId="{65DDFDDE-41C2-41B4-9CED-AB15C53093A2}" dt="2024-10-13T16:16:15.511" v="11091" actId="13926"/>
          <ac:spMkLst>
            <pc:docMk/>
            <pc:sldMk cId="1992633194" sldId="527"/>
            <ac:spMk id="2050" creationId="{00000000-0000-0000-0000-000000000000}"/>
          </ac:spMkLst>
        </pc:spChg>
      </pc:sldChg>
      <pc:sldChg chg="modSp add mod">
        <pc:chgData name="Cerys Davies" userId="61e71dc1-9594-4277-b52b-4420989f68ee" providerId="ADAL" clId="{65DDFDDE-41C2-41B4-9CED-AB15C53093A2}" dt="2024-10-08T11:35:57.383" v="4602" actId="6549"/>
        <pc:sldMkLst>
          <pc:docMk/>
          <pc:sldMk cId="1724046090" sldId="528"/>
        </pc:sldMkLst>
        <pc:spChg chg="mod">
          <ac:chgData name="Cerys Davies" userId="61e71dc1-9594-4277-b52b-4420989f68ee" providerId="ADAL" clId="{65DDFDDE-41C2-41B4-9CED-AB15C53093A2}" dt="2024-10-08T11:35:57.383" v="4602" actId="6549"/>
          <ac:spMkLst>
            <pc:docMk/>
            <pc:sldMk cId="1724046090" sldId="528"/>
            <ac:spMk id="2050" creationId="{00000000-0000-0000-0000-000000000000}"/>
          </ac:spMkLst>
        </pc:spChg>
      </pc:sldChg>
      <pc:sldChg chg="add del">
        <pc:chgData name="Cerys Davies" userId="61e71dc1-9594-4277-b52b-4420989f68ee" providerId="ADAL" clId="{65DDFDDE-41C2-41B4-9CED-AB15C53093A2}" dt="2024-10-08T11:25:11.762" v="3827" actId="47"/>
        <pc:sldMkLst>
          <pc:docMk/>
          <pc:sldMk cId="4208038044" sldId="528"/>
        </pc:sldMkLst>
      </pc:sldChg>
      <pc:sldChg chg="addSp delSp modSp add mod ord modAnim">
        <pc:chgData name="Cerys Davies" userId="61e71dc1-9594-4277-b52b-4420989f68ee" providerId="ADAL" clId="{65DDFDDE-41C2-41B4-9CED-AB15C53093A2}" dt="2024-10-08T12:39:31.490" v="7213"/>
        <pc:sldMkLst>
          <pc:docMk/>
          <pc:sldMk cId="2930586480" sldId="529"/>
        </pc:sldMkLst>
        <pc:spChg chg="mod">
          <ac:chgData name="Cerys Davies" userId="61e71dc1-9594-4277-b52b-4420989f68ee" providerId="ADAL" clId="{65DDFDDE-41C2-41B4-9CED-AB15C53093A2}" dt="2024-10-08T11:49:32.873" v="5050" actId="1076"/>
          <ac:spMkLst>
            <pc:docMk/>
            <pc:sldMk cId="2930586480" sldId="529"/>
            <ac:spMk id="432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08T11:49:55.732" v="5103" actId="20577"/>
          <ac:spMkLst>
            <pc:docMk/>
            <pc:sldMk cId="2930586480" sldId="529"/>
            <ac:spMk id="432131" creationId="{00000000-0000-0000-0000-000000000000}"/>
          </ac:spMkLst>
        </pc:spChg>
        <pc:picChg chg="del">
          <ac:chgData name="Cerys Davies" userId="61e71dc1-9594-4277-b52b-4420989f68ee" providerId="ADAL" clId="{65DDFDDE-41C2-41B4-9CED-AB15C53093A2}" dt="2024-10-08T11:49:22.399" v="5047" actId="478"/>
          <ac:picMkLst>
            <pc:docMk/>
            <pc:sldMk cId="2930586480" sldId="529"/>
            <ac:picMk id="2" creationId="{EF819B4E-0A39-1D33-F0C5-713F58E4C828}"/>
          </ac:picMkLst>
        </pc:picChg>
        <pc:picChg chg="add mod">
          <ac:chgData name="Cerys Davies" userId="61e71dc1-9594-4277-b52b-4420989f68ee" providerId="ADAL" clId="{65DDFDDE-41C2-41B4-9CED-AB15C53093A2}" dt="2024-10-08T11:50:16.113" v="5107" actId="1076"/>
          <ac:picMkLst>
            <pc:docMk/>
            <pc:sldMk cId="2930586480" sldId="529"/>
            <ac:picMk id="3" creationId="{1DFE098E-4C2A-EB54-5210-6470D47324D4}"/>
          </ac:picMkLst>
        </pc:picChg>
      </pc:sldChg>
      <pc:sldChg chg="delSp modSp add mod ord modAnim">
        <pc:chgData name="Cerys Davies" userId="61e71dc1-9594-4277-b52b-4420989f68ee" providerId="ADAL" clId="{65DDFDDE-41C2-41B4-9CED-AB15C53093A2}" dt="2024-10-08T12:39:31.490" v="7213"/>
        <pc:sldMkLst>
          <pc:docMk/>
          <pc:sldMk cId="4212566660" sldId="530"/>
        </pc:sldMkLst>
        <pc:spChg chg="mod">
          <ac:chgData name="Cerys Davies" userId="61e71dc1-9594-4277-b52b-4420989f68ee" providerId="ADAL" clId="{65DDFDDE-41C2-41B4-9CED-AB15C53093A2}" dt="2024-10-08T11:51:59.392" v="5292" actId="1076"/>
          <ac:spMkLst>
            <pc:docMk/>
            <pc:sldMk cId="4212566660" sldId="530"/>
            <ac:spMk id="432131" creationId="{00000000-0000-0000-0000-000000000000}"/>
          </ac:spMkLst>
        </pc:spChg>
        <pc:picChg chg="del">
          <ac:chgData name="Cerys Davies" userId="61e71dc1-9594-4277-b52b-4420989f68ee" providerId="ADAL" clId="{65DDFDDE-41C2-41B4-9CED-AB15C53093A2}" dt="2024-10-08T11:51:55.235" v="5291" actId="478"/>
          <ac:picMkLst>
            <pc:docMk/>
            <pc:sldMk cId="4212566660" sldId="530"/>
            <ac:picMk id="3" creationId="{1DFE098E-4C2A-EB54-5210-6470D47324D4}"/>
          </ac:picMkLst>
        </pc:picChg>
      </pc:sldChg>
      <pc:sldChg chg="delSp modSp add mod ord modAnim">
        <pc:chgData name="Cerys Davies" userId="61e71dc1-9594-4277-b52b-4420989f68ee" providerId="ADAL" clId="{65DDFDDE-41C2-41B4-9CED-AB15C53093A2}" dt="2024-10-08T12:39:31.490" v="7213"/>
        <pc:sldMkLst>
          <pc:docMk/>
          <pc:sldMk cId="719145606" sldId="531"/>
        </pc:sldMkLst>
        <pc:spChg chg="mod">
          <ac:chgData name="Cerys Davies" userId="61e71dc1-9594-4277-b52b-4420989f68ee" providerId="ADAL" clId="{65DDFDDE-41C2-41B4-9CED-AB15C53093A2}" dt="2024-10-08T11:54:34.408" v="5457" actId="20577"/>
          <ac:spMkLst>
            <pc:docMk/>
            <pc:sldMk cId="719145606" sldId="531"/>
            <ac:spMk id="432131" creationId="{00000000-0000-0000-0000-000000000000}"/>
          </ac:spMkLst>
        </pc:spChg>
        <pc:picChg chg="del">
          <ac:chgData name="Cerys Davies" userId="61e71dc1-9594-4277-b52b-4420989f68ee" providerId="ADAL" clId="{65DDFDDE-41C2-41B4-9CED-AB15C53093A2}" dt="2024-10-08T11:54:41.044" v="5458" actId="478"/>
          <ac:picMkLst>
            <pc:docMk/>
            <pc:sldMk cId="719145606" sldId="531"/>
            <ac:picMk id="3" creationId="{1DFE098E-4C2A-EB54-5210-6470D47324D4}"/>
          </ac:picMkLst>
        </pc:picChg>
      </pc:sldChg>
      <pc:sldChg chg="modSp add mod">
        <pc:chgData name="Cerys Davies" userId="61e71dc1-9594-4277-b52b-4420989f68ee" providerId="ADAL" clId="{65DDFDDE-41C2-41B4-9CED-AB15C53093A2}" dt="2024-10-13T13:41:43.986" v="7809" actId="1076"/>
        <pc:sldMkLst>
          <pc:docMk/>
          <pc:sldMk cId="1459150942" sldId="532"/>
        </pc:sldMkLst>
        <pc:spChg chg="mod">
          <ac:chgData name="Cerys Davies" userId="61e71dc1-9594-4277-b52b-4420989f68ee" providerId="ADAL" clId="{65DDFDDE-41C2-41B4-9CED-AB15C53093A2}" dt="2024-10-08T12:36:55.349" v="7190" actId="20577"/>
          <ac:spMkLst>
            <pc:docMk/>
            <pc:sldMk cId="1459150942" sldId="532"/>
            <ac:spMk id="432130" creationId="{00000000-0000-0000-0000-000000000000}"/>
          </ac:spMkLst>
        </pc:spChg>
        <pc:spChg chg="mod">
          <ac:chgData name="Cerys Davies" userId="61e71dc1-9594-4277-b52b-4420989f68ee" providerId="ADAL" clId="{65DDFDDE-41C2-41B4-9CED-AB15C53093A2}" dt="2024-10-13T13:41:43.986" v="7809" actId="1076"/>
          <ac:spMkLst>
            <pc:docMk/>
            <pc:sldMk cId="1459150942" sldId="532"/>
            <ac:spMk id="432131" creationId="{00000000-0000-0000-0000-000000000000}"/>
          </ac:spMkLst>
        </pc:spChg>
      </pc:sldChg>
      <pc:sldChg chg="modSp new mod">
        <pc:chgData name="Cerys Davies" userId="61e71dc1-9594-4277-b52b-4420989f68ee" providerId="ADAL" clId="{65DDFDDE-41C2-41B4-9CED-AB15C53093A2}" dt="2024-10-13T14:01:49.060" v="8100" actId="27636"/>
        <pc:sldMkLst>
          <pc:docMk/>
          <pc:sldMk cId="373585323" sldId="533"/>
        </pc:sldMkLst>
        <pc:spChg chg="mod">
          <ac:chgData name="Cerys Davies" userId="61e71dc1-9594-4277-b52b-4420989f68ee" providerId="ADAL" clId="{65DDFDDE-41C2-41B4-9CED-AB15C53093A2}" dt="2024-10-13T13:43:42.230" v="7955" actId="20577"/>
          <ac:spMkLst>
            <pc:docMk/>
            <pc:sldMk cId="373585323" sldId="533"/>
            <ac:spMk id="2" creationId="{42CDDA5B-C6C1-11DB-5989-D517C5577818}"/>
          </ac:spMkLst>
        </pc:spChg>
        <pc:spChg chg="mod">
          <ac:chgData name="Cerys Davies" userId="61e71dc1-9594-4277-b52b-4420989f68ee" providerId="ADAL" clId="{65DDFDDE-41C2-41B4-9CED-AB15C53093A2}" dt="2024-10-13T14:01:49.060" v="8100" actId="27636"/>
          <ac:spMkLst>
            <pc:docMk/>
            <pc:sldMk cId="373585323" sldId="533"/>
            <ac:spMk id="3" creationId="{DEF3B993-D8D9-49EC-4EA5-DCD68EC5CDBD}"/>
          </ac:spMkLst>
        </pc:spChg>
      </pc:sldChg>
      <pc:sldChg chg="modSp new mod">
        <pc:chgData name="Cerys Davies" userId="61e71dc1-9594-4277-b52b-4420989f68ee" providerId="ADAL" clId="{65DDFDDE-41C2-41B4-9CED-AB15C53093A2}" dt="2024-10-13T16:15:00.717" v="11090" actId="20577"/>
        <pc:sldMkLst>
          <pc:docMk/>
          <pc:sldMk cId="2202126607" sldId="534"/>
        </pc:sldMkLst>
        <pc:spChg chg="mod">
          <ac:chgData name="Cerys Davies" userId="61e71dc1-9594-4277-b52b-4420989f68ee" providerId="ADAL" clId="{65DDFDDE-41C2-41B4-9CED-AB15C53093A2}" dt="2024-10-13T14:07:38.568" v="8427" actId="20577"/>
          <ac:spMkLst>
            <pc:docMk/>
            <pc:sldMk cId="2202126607" sldId="534"/>
            <ac:spMk id="2" creationId="{56FD697E-010F-9E37-48FA-8453F0FD87B6}"/>
          </ac:spMkLst>
        </pc:spChg>
        <pc:spChg chg="mod">
          <ac:chgData name="Cerys Davies" userId="61e71dc1-9594-4277-b52b-4420989f68ee" providerId="ADAL" clId="{65DDFDDE-41C2-41B4-9CED-AB15C53093A2}" dt="2024-10-13T16:15:00.717" v="11090" actId="20577"/>
          <ac:spMkLst>
            <pc:docMk/>
            <pc:sldMk cId="2202126607" sldId="534"/>
            <ac:spMk id="3" creationId="{A7DE62C4-21C8-0E74-5E74-327B83FF74DF}"/>
          </ac:spMkLst>
        </pc:spChg>
      </pc:sldChg>
      <pc:sldChg chg="add del">
        <pc:chgData name="Cerys Davies" userId="61e71dc1-9594-4277-b52b-4420989f68ee" providerId="ADAL" clId="{65DDFDDE-41C2-41B4-9CED-AB15C53093A2}" dt="2024-10-13T14:10:27.420" v="8899" actId="47"/>
        <pc:sldMkLst>
          <pc:docMk/>
          <pc:sldMk cId="437273442" sldId="535"/>
        </pc:sldMkLst>
      </pc:sldChg>
      <pc:sldChg chg="modSp new mod">
        <pc:chgData name="Cerys Davies" userId="61e71dc1-9594-4277-b52b-4420989f68ee" providerId="ADAL" clId="{65DDFDDE-41C2-41B4-9CED-AB15C53093A2}" dt="2024-10-13T16:17:55.627" v="11143" actId="1076"/>
        <pc:sldMkLst>
          <pc:docMk/>
          <pc:sldMk cId="2977953216" sldId="536"/>
        </pc:sldMkLst>
        <pc:spChg chg="mod">
          <ac:chgData name="Cerys Davies" userId="61e71dc1-9594-4277-b52b-4420989f68ee" providerId="ADAL" clId="{65DDFDDE-41C2-41B4-9CED-AB15C53093A2}" dt="2024-10-13T16:17:51.175" v="11142" actId="255"/>
          <ac:spMkLst>
            <pc:docMk/>
            <pc:sldMk cId="2977953216" sldId="536"/>
            <ac:spMk id="2" creationId="{7D73CD6F-B3A4-BB5E-54AB-F3D3116D2302}"/>
          </ac:spMkLst>
        </pc:spChg>
        <pc:spChg chg="mod">
          <ac:chgData name="Cerys Davies" userId="61e71dc1-9594-4277-b52b-4420989f68ee" providerId="ADAL" clId="{65DDFDDE-41C2-41B4-9CED-AB15C53093A2}" dt="2024-10-13T16:17:55.627" v="11143" actId="1076"/>
          <ac:spMkLst>
            <pc:docMk/>
            <pc:sldMk cId="2977953216" sldId="536"/>
            <ac:spMk id="3" creationId="{349BC1BC-0039-C2FA-3364-0D7CD46A9638}"/>
          </ac:spMkLst>
        </pc:spChg>
      </pc:sldChg>
      <pc:sldChg chg="addSp delSp modSp add mod">
        <pc:chgData name="Cerys Davies" userId="61e71dc1-9594-4277-b52b-4420989f68ee" providerId="ADAL" clId="{65DDFDDE-41C2-41B4-9CED-AB15C53093A2}" dt="2024-10-13T15:40:37.969" v="9527" actId="20577"/>
        <pc:sldMkLst>
          <pc:docMk/>
          <pc:sldMk cId="1411153381" sldId="537"/>
        </pc:sldMkLst>
        <pc:spChg chg="del mod">
          <ac:chgData name="Cerys Davies" userId="61e71dc1-9594-4277-b52b-4420989f68ee" providerId="ADAL" clId="{65DDFDDE-41C2-41B4-9CED-AB15C53093A2}" dt="2024-10-13T15:40:06.412" v="9522" actId="478"/>
          <ac:spMkLst>
            <pc:docMk/>
            <pc:sldMk cId="1411153381" sldId="537"/>
            <ac:spMk id="2" creationId="{7D73CD6F-B3A4-BB5E-54AB-F3D3116D2302}"/>
          </ac:spMkLst>
        </pc:spChg>
        <pc:spChg chg="mod">
          <ac:chgData name="Cerys Davies" userId="61e71dc1-9594-4277-b52b-4420989f68ee" providerId="ADAL" clId="{65DDFDDE-41C2-41B4-9CED-AB15C53093A2}" dt="2024-10-13T15:40:37.969" v="9527" actId="20577"/>
          <ac:spMkLst>
            <pc:docMk/>
            <pc:sldMk cId="1411153381" sldId="537"/>
            <ac:spMk id="3" creationId="{349BC1BC-0039-C2FA-3364-0D7CD46A9638}"/>
          </ac:spMkLst>
        </pc:spChg>
        <pc:spChg chg="add del mod">
          <ac:chgData name="Cerys Davies" userId="61e71dc1-9594-4277-b52b-4420989f68ee" providerId="ADAL" clId="{65DDFDDE-41C2-41B4-9CED-AB15C53093A2}" dt="2024-10-13T15:40:21.930" v="9523" actId="478"/>
          <ac:spMkLst>
            <pc:docMk/>
            <pc:sldMk cId="1411153381" sldId="537"/>
            <ac:spMk id="5" creationId="{109442CE-444E-D13D-AD7E-39A8AE47945F}"/>
          </ac:spMkLst>
        </pc:spChg>
      </pc:sldChg>
      <pc:sldChg chg="modSp add mod">
        <pc:chgData name="Cerys Davies" userId="61e71dc1-9594-4277-b52b-4420989f68ee" providerId="ADAL" clId="{65DDFDDE-41C2-41B4-9CED-AB15C53093A2}" dt="2024-10-13T16:18:31.528" v="11166" actId="1076"/>
        <pc:sldMkLst>
          <pc:docMk/>
          <pc:sldMk cId="1270620489" sldId="538"/>
        </pc:sldMkLst>
        <pc:spChg chg="mod">
          <ac:chgData name="Cerys Davies" userId="61e71dc1-9594-4277-b52b-4420989f68ee" providerId="ADAL" clId="{65DDFDDE-41C2-41B4-9CED-AB15C53093A2}" dt="2024-10-13T16:18:15.375" v="11158" actId="5793"/>
          <ac:spMkLst>
            <pc:docMk/>
            <pc:sldMk cId="1270620489" sldId="538"/>
            <ac:spMk id="2" creationId="{7D73CD6F-B3A4-BB5E-54AB-F3D3116D2302}"/>
          </ac:spMkLst>
        </pc:spChg>
        <pc:spChg chg="mod">
          <ac:chgData name="Cerys Davies" userId="61e71dc1-9594-4277-b52b-4420989f68ee" providerId="ADAL" clId="{65DDFDDE-41C2-41B4-9CED-AB15C53093A2}" dt="2024-10-13T16:18:31.528" v="11166" actId="1076"/>
          <ac:spMkLst>
            <pc:docMk/>
            <pc:sldMk cId="1270620489" sldId="538"/>
            <ac:spMk id="3" creationId="{349BC1BC-0039-C2FA-3364-0D7CD46A9638}"/>
          </ac:spMkLst>
        </pc:spChg>
      </pc:sldChg>
      <pc:sldChg chg="modSp add mod">
        <pc:chgData name="Cerys Davies" userId="61e71dc1-9594-4277-b52b-4420989f68ee" providerId="ADAL" clId="{65DDFDDE-41C2-41B4-9CED-AB15C53093A2}" dt="2024-10-13T16:18:40.752" v="11167" actId="1076"/>
        <pc:sldMkLst>
          <pc:docMk/>
          <pc:sldMk cId="979273643" sldId="539"/>
        </pc:sldMkLst>
        <pc:spChg chg="mod">
          <ac:chgData name="Cerys Davies" userId="61e71dc1-9594-4277-b52b-4420989f68ee" providerId="ADAL" clId="{65DDFDDE-41C2-41B4-9CED-AB15C53093A2}" dt="2024-10-13T16:18:40.752" v="11167" actId="1076"/>
          <ac:spMkLst>
            <pc:docMk/>
            <pc:sldMk cId="979273643" sldId="539"/>
            <ac:spMk id="3" creationId="{349BC1BC-0039-C2FA-3364-0D7CD46A9638}"/>
          </ac:spMkLst>
        </pc:spChg>
      </pc:sldChg>
      <pc:sldChg chg="modSp add mod">
        <pc:chgData name="Cerys Davies" userId="61e71dc1-9594-4277-b52b-4420989f68ee" providerId="ADAL" clId="{65DDFDDE-41C2-41B4-9CED-AB15C53093A2}" dt="2024-10-13T16:22:52.993" v="11309" actId="255"/>
        <pc:sldMkLst>
          <pc:docMk/>
          <pc:sldMk cId="2320402280" sldId="540"/>
        </pc:sldMkLst>
        <pc:spChg chg="mod">
          <ac:chgData name="Cerys Davies" userId="61e71dc1-9594-4277-b52b-4420989f68ee" providerId="ADAL" clId="{65DDFDDE-41C2-41B4-9CED-AB15C53093A2}" dt="2024-10-13T16:22:31.233" v="11306" actId="255"/>
          <ac:spMkLst>
            <pc:docMk/>
            <pc:sldMk cId="2320402280" sldId="540"/>
            <ac:spMk id="2" creationId="{7D73CD6F-B3A4-BB5E-54AB-F3D3116D2302}"/>
          </ac:spMkLst>
        </pc:spChg>
        <pc:spChg chg="mod">
          <ac:chgData name="Cerys Davies" userId="61e71dc1-9594-4277-b52b-4420989f68ee" providerId="ADAL" clId="{65DDFDDE-41C2-41B4-9CED-AB15C53093A2}" dt="2024-10-13T16:22:52.993" v="11309" actId="255"/>
          <ac:spMkLst>
            <pc:docMk/>
            <pc:sldMk cId="2320402280" sldId="540"/>
            <ac:spMk id="3" creationId="{349BC1BC-0039-C2FA-3364-0D7CD46A963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2D72F-3E32-482C-A1D2-1F8B3711A31F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559652-8C12-4FE2-AB1D-324B33413F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868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2EE5B6-6ABB-4B24-8FD8-E027932BA4D3}" type="slidenum">
              <a:rPr lang="en-US"/>
              <a:pPr/>
              <a:t>2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759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2EE5B6-6ABB-4B24-8FD8-E027932BA4D3}" type="slidenum">
              <a:rPr lang="en-US"/>
              <a:pPr/>
              <a:t>3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99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8B128E-68E6-435F-89D5-A68F8EFDE200}" type="slidenum">
              <a:rPr lang="en-GB"/>
              <a:pPr/>
              <a:t>4</a:t>
            </a:fld>
            <a:endParaRPr lang="en-GB"/>
          </a:p>
        </p:txBody>
      </p:sp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914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293CC6-99BD-4A08-B047-2908C861F4E8}" type="slidenum">
              <a:rPr lang="en-GB"/>
              <a:pPr/>
              <a:t>6</a:t>
            </a:fld>
            <a:endParaRPr lang="en-GB"/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1160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8F74F3-357E-4F08-BE73-8F33DACA032B}" type="slidenum">
              <a:rPr lang="en-GB"/>
              <a:pPr/>
              <a:t>7</a:t>
            </a:fld>
            <a:endParaRPr lang="en-GB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7196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2EE5B6-6ABB-4B24-8FD8-E027932BA4D3}" type="slidenum">
              <a:rPr lang="en-US"/>
              <a:pPr/>
              <a:t>9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0322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2EE5B6-6ABB-4B24-8FD8-E027932BA4D3}" type="slidenum">
              <a:rPr lang="en-US"/>
              <a:pPr/>
              <a:t>10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9075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E818814-13C9-4971-9DCA-61CF2018A790}" type="slidenum">
              <a:rPr lang="en-GB"/>
              <a:pPr/>
              <a:t>11</a:t>
            </a:fld>
            <a:endParaRPr lang="en-GB"/>
          </a:p>
        </p:txBody>
      </p:sp>
      <p:sp>
        <p:nvSpPr>
          <p:cNvPr id="294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4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8043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E818814-13C9-4971-9DCA-61CF2018A790}" type="slidenum">
              <a:rPr lang="en-GB"/>
              <a:pPr/>
              <a:t>12</a:t>
            </a:fld>
            <a:endParaRPr lang="en-GB"/>
          </a:p>
        </p:txBody>
      </p:sp>
      <p:sp>
        <p:nvSpPr>
          <p:cNvPr id="294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4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965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CCC1CF-73B7-42CB-8FB7-A0C54E419A83}" type="slidenum">
              <a:rPr lang="en-GB"/>
              <a:pPr/>
              <a:t>13</a:t>
            </a:fld>
            <a:endParaRPr lang="en-GB"/>
          </a:p>
        </p:txBody>
      </p:sp>
      <p:sp>
        <p:nvSpPr>
          <p:cNvPr id="305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5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4571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4E27A76-66E7-4BF8-BEAB-5384082F4A48}" type="slidenum">
              <a:rPr lang="en-GB"/>
              <a:pPr/>
              <a:t>14</a:t>
            </a:fld>
            <a:endParaRPr lang="en-GB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356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0D7253-99E7-43BD-B7FC-DFD6D1368172}" type="slidenum">
              <a:rPr lang="en-GB"/>
              <a:pPr/>
              <a:t>15</a:t>
            </a:fld>
            <a:endParaRPr lang="en-GB"/>
          </a:p>
        </p:txBody>
      </p:sp>
      <p:sp>
        <p:nvSpPr>
          <p:cNvPr id="323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3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486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2C802A-96D8-4F81-A205-7A87F484459D}" type="slidenum">
              <a:rPr lang="en-GB"/>
              <a:pPr/>
              <a:t>16</a:t>
            </a:fld>
            <a:endParaRPr lang="en-GB"/>
          </a:p>
        </p:txBody>
      </p:sp>
      <p:sp>
        <p:nvSpPr>
          <p:cNvPr id="422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22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3584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2C802A-96D8-4F81-A205-7A87F484459D}" type="slidenum">
              <a:rPr lang="en-GB"/>
              <a:pPr/>
              <a:t>17</a:t>
            </a:fld>
            <a:endParaRPr lang="en-GB"/>
          </a:p>
        </p:txBody>
      </p:sp>
      <p:sp>
        <p:nvSpPr>
          <p:cNvPr id="422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22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7977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2C802A-96D8-4F81-A205-7A87F484459D}" type="slidenum">
              <a:rPr lang="en-GB"/>
              <a:pPr/>
              <a:t>18</a:t>
            </a:fld>
            <a:endParaRPr lang="en-GB"/>
          </a:p>
        </p:txBody>
      </p:sp>
      <p:sp>
        <p:nvSpPr>
          <p:cNvPr id="422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22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2684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2C802A-96D8-4F81-A205-7A87F484459D}" type="slidenum">
              <a:rPr lang="en-GB"/>
              <a:pPr/>
              <a:t>19</a:t>
            </a:fld>
            <a:endParaRPr lang="en-GB"/>
          </a:p>
        </p:txBody>
      </p:sp>
      <p:sp>
        <p:nvSpPr>
          <p:cNvPr id="422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22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7721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20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4691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CCC1CF-73B7-42CB-8FB7-A0C54E419A83}" type="slidenum">
              <a:rPr lang="en-GB"/>
              <a:pPr/>
              <a:t>21</a:t>
            </a:fld>
            <a:endParaRPr lang="en-GB"/>
          </a:p>
        </p:txBody>
      </p:sp>
      <p:sp>
        <p:nvSpPr>
          <p:cNvPr id="305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5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0667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2EE5B6-6ABB-4B24-8FD8-E027932BA4D3}" type="slidenum">
              <a:rPr lang="en-US"/>
              <a:pPr/>
              <a:t>22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5784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2EE5B6-6ABB-4B24-8FD8-E027932BA4D3}" type="slidenum">
              <a:rPr lang="en-US"/>
              <a:pPr/>
              <a:t>29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50579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2EE5B6-6ABB-4B24-8FD8-E027932BA4D3}" type="slidenum">
              <a:rPr lang="en-US"/>
              <a:pPr/>
              <a:t>30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6684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31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23588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32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43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33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9560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34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82218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35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9768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392559D-C011-47E2-89DB-68325F7003E3}" type="slidenum">
              <a:rPr lang="en-GB"/>
              <a:pPr/>
              <a:t>36</a:t>
            </a:fld>
            <a:endParaRPr lang="en-GB"/>
          </a:p>
        </p:txBody>
      </p:sp>
      <p:sp>
        <p:nvSpPr>
          <p:cNvPr id="398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8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94898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37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87273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2EE5B6-6ABB-4B24-8FD8-E027932BA4D3}" type="slidenum">
              <a:rPr lang="en-US"/>
              <a:pPr/>
              <a:t>38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57666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39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01363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40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78273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3BB9A8-FD61-4D3A-8E26-D54D75BE71F1}" type="slidenum">
              <a:rPr lang="en-GB"/>
              <a:pPr/>
              <a:t>41</a:t>
            </a:fld>
            <a:endParaRPr lang="en-GB"/>
          </a:p>
        </p:txBody>
      </p:sp>
      <p:sp>
        <p:nvSpPr>
          <p:cNvPr id="264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4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3941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42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41359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43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14825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A05ED2-5888-4B51-A80F-CD44E7F2A1AA}" type="slidenum">
              <a:rPr lang="en-GB"/>
              <a:pPr/>
              <a:t>44</a:t>
            </a:fld>
            <a:endParaRPr lang="en-GB"/>
          </a:p>
        </p:txBody>
      </p:sp>
      <p:sp>
        <p:nvSpPr>
          <p:cNvPr id="269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9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44013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90158E-3E69-4E87-BF39-A2E252F4D99C}" type="slidenum">
              <a:rPr lang="en-GB"/>
              <a:pPr/>
              <a:t>45</a:t>
            </a:fld>
            <a:endParaRPr lang="en-GB"/>
          </a:p>
        </p:txBody>
      </p:sp>
      <p:sp>
        <p:nvSpPr>
          <p:cNvPr id="267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7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5656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46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21609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A6C8FB-E6EF-493F-AA73-A52EB8CFABCB}" type="slidenum">
              <a:rPr lang="en-GB"/>
              <a:pPr/>
              <a:t>48</a:t>
            </a:fld>
            <a:endParaRPr lang="en-GB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349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120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25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17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917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825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762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16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74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647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74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494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49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09410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97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71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587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BC5B4-7257-4A10-944F-CE34FB77A518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9EE4F4D-5756-4309-9E3A-CB2EC49733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168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safeandsolo.com/what-to-do-after-a-home-burglary/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geograph.org.uk/photo/6010039" TargetMode="Externa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CC950-E77F-15A4-C7E0-E506331E16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Criminal Law and Litigation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C07B6A-DE2B-9CA1-97D5-CB2C65EFCC7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4400" b="1" dirty="0">
                <a:solidFill>
                  <a:schemeClr val="tx1"/>
                </a:solidFill>
              </a:rPr>
              <a:t>Week 3 Homicide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5280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524000" y="2420939"/>
            <a:ext cx="9144000" cy="9366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dirty="0"/>
              <a:t>Homicide</a:t>
            </a:r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59515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524000" y="2420939"/>
            <a:ext cx="9144000" cy="9366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dirty="0"/>
              <a:t>Murder</a:t>
            </a:r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408619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9599" y="395349"/>
            <a:ext cx="9144000" cy="126627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The mandatory sentence</a:t>
            </a:r>
            <a:br>
              <a:rPr lang="en-GB" sz="4000" dirty="0"/>
            </a:br>
            <a:r>
              <a:rPr lang="en-GB" sz="4000" dirty="0"/>
              <a:t>of life imprisonment</a:t>
            </a:r>
            <a:endParaRPr lang="en-US" sz="4000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757694" y="1836350"/>
            <a:ext cx="8591550" cy="3816424"/>
          </a:xfrm>
        </p:spPr>
        <p:txBody>
          <a:bodyPr/>
          <a:lstStyle/>
          <a:p>
            <a:pPr>
              <a:lnSpc>
                <a:spcPct val="80000"/>
              </a:lnSpc>
              <a:spcBef>
                <a:spcPct val="75000"/>
              </a:spcBef>
            </a:pPr>
            <a:r>
              <a:rPr lang="en-GB" sz="2800" dirty="0"/>
              <a:t>The Criminal Justice Act 2003 creates different  categories of murder</a:t>
            </a:r>
          </a:p>
          <a:p>
            <a:pPr>
              <a:lnSpc>
                <a:spcPct val="80000"/>
              </a:lnSpc>
              <a:spcBef>
                <a:spcPct val="75000"/>
              </a:spcBef>
            </a:pPr>
            <a:r>
              <a:rPr lang="en-GB" sz="2800" dirty="0"/>
              <a:t>For each category there is a “starting point” (a presumption about the length of the defendant’s minimum term)</a:t>
            </a:r>
          </a:p>
          <a:p>
            <a:pPr>
              <a:lnSpc>
                <a:spcPct val="80000"/>
              </a:lnSpc>
              <a:spcBef>
                <a:spcPct val="75000"/>
              </a:spcBef>
            </a:pPr>
            <a:r>
              <a:rPr lang="en-GB" sz="2800" dirty="0"/>
              <a:t>The statute lists aggravating and mitigating factors that justify increasing or decreasing the length of the minimum term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CA622-73ED-9D6D-2A63-623DB5DC8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Murder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52987-9A98-EF23-924F-88B273523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Century version per Lord Coke “unlawfully killing a reasonable person who is in being and under the King’s peace, </a:t>
            </a:r>
            <a:r>
              <a:rPr lang="en-GB" strike="sngStrike" dirty="0"/>
              <a:t>the death following within a year and a day </a:t>
            </a:r>
            <a:r>
              <a:rPr lang="en-GB" dirty="0"/>
              <a:t>and with malice aforethought”</a:t>
            </a:r>
          </a:p>
          <a:p>
            <a:r>
              <a:rPr lang="en-GB" dirty="0"/>
              <a:t>Unlawfully (actus reus element)</a:t>
            </a:r>
          </a:p>
          <a:p>
            <a:r>
              <a:rPr lang="en-GB" dirty="0"/>
              <a:t>Kill (actus reus element)</a:t>
            </a:r>
          </a:p>
          <a:p>
            <a:r>
              <a:rPr lang="en-GB" dirty="0"/>
              <a:t>A living human being (actus reus element)</a:t>
            </a:r>
          </a:p>
          <a:p>
            <a:r>
              <a:rPr lang="en-GB" dirty="0"/>
              <a:t>Within the King’s peace (actus reus element)</a:t>
            </a:r>
          </a:p>
          <a:p>
            <a:r>
              <a:rPr lang="en-GB" dirty="0"/>
              <a:t>With malice aforethought (</a:t>
            </a:r>
            <a:r>
              <a:rPr lang="en-GB" dirty="0" err="1"/>
              <a:t>mens</a:t>
            </a:r>
            <a:r>
              <a:rPr lang="en-GB" dirty="0"/>
              <a:t> rea element)</a:t>
            </a:r>
          </a:p>
          <a:p>
            <a:endParaRPr lang="en-GB" dirty="0"/>
          </a:p>
          <a:p>
            <a:r>
              <a:rPr lang="en-GB" dirty="0"/>
              <a:t>Usually a positive act but can be committed by an omission if a duty to act </a:t>
            </a:r>
            <a:r>
              <a:rPr lang="en-GB" dirty="0" err="1"/>
              <a:t>eg</a:t>
            </a:r>
            <a:r>
              <a:rPr lang="en-GB" dirty="0"/>
              <a:t> Gibbins and Proctor  (1918)</a:t>
            </a:r>
          </a:p>
        </p:txBody>
      </p:sp>
    </p:spTree>
    <p:extLst>
      <p:ext uri="{BB962C8B-B14F-4D97-AF65-F5344CB8AC3E}">
        <p14:creationId xmlns:p14="http://schemas.microsoft.com/office/powerpoint/2010/main" val="1293495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-118426" y="250240"/>
            <a:ext cx="9144000" cy="7270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The </a:t>
            </a:r>
            <a:r>
              <a:rPr lang="en-GB" sz="4400" i="1" dirty="0"/>
              <a:t>actus </a:t>
            </a:r>
            <a:r>
              <a:rPr lang="en-GB" sz="4400" i="1" dirty="0" err="1"/>
              <a:t>reus</a:t>
            </a:r>
            <a:r>
              <a:rPr lang="en-GB" sz="4400" i="1" dirty="0"/>
              <a:t> </a:t>
            </a:r>
            <a:r>
              <a:rPr lang="en-GB" sz="4400" dirty="0"/>
              <a:t>of murder</a:t>
            </a:r>
            <a:endParaRPr lang="en-US" sz="4400" dirty="0"/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09014" y="1152805"/>
            <a:ext cx="10161916" cy="5184775"/>
          </a:xfrm>
        </p:spPr>
        <p:txBody>
          <a:bodyPr>
            <a:normAutofit fontScale="70000" lnSpcReduction="20000"/>
          </a:bodyPr>
          <a:lstStyle/>
          <a:p>
            <a:r>
              <a:rPr lang="en-GB" sz="3600" dirty="0"/>
              <a:t>The victim was a person</a:t>
            </a:r>
          </a:p>
          <a:p>
            <a:pPr lvl="1"/>
            <a:r>
              <a:rPr lang="en-GB" sz="3200" i="1" dirty="0"/>
              <a:t>Attorney-General’s Ref (No 3 of 1994)</a:t>
            </a:r>
          </a:p>
          <a:p>
            <a:pPr lvl="2"/>
            <a:r>
              <a:rPr lang="en-GB" sz="3000" i="1" dirty="0"/>
              <a:t>Foetus is not a person</a:t>
            </a:r>
          </a:p>
          <a:p>
            <a:r>
              <a:rPr lang="en-GB" sz="3600" dirty="0"/>
              <a:t>The victim died</a:t>
            </a:r>
          </a:p>
          <a:p>
            <a:pPr lvl="1"/>
            <a:r>
              <a:rPr lang="en-GB" sz="3200" i="1" dirty="0"/>
              <a:t>Airedale NHS Trust v Bland</a:t>
            </a:r>
          </a:p>
          <a:p>
            <a:pPr lvl="2"/>
            <a:r>
              <a:rPr lang="en-GB" sz="3000" i="1" dirty="0"/>
              <a:t>Death equates to ‘brain death’</a:t>
            </a:r>
          </a:p>
          <a:p>
            <a:endParaRPr lang="en-GB" sz="3600" dirty="0"/>
          </a:p>
          <a:p>
            <a:r>
              <a:rPr lang="en-GB" sz="3600" dirty="0"/>
              <a:t>Within the King’s peace – </a:t>
            </a:r>
            <a:r>
              <a:rPr lang="en-GB" sz="3600" dirty="0" err="1"/>
              <a:t>i.e</a:t>
            </a:r>
            <a:r>
              <a:rPr lang="en-GB" sz="3600" dirty="0"/>
              <a:t> not during a state of war</a:t>
            </a:r>
          </a:p>
          <a:p>
            <a:endParaRPr lang="en-GB" sz="3600" dirty="0"/>
          </a:p>
          <a:p>
            <a:r>
              <a:rPr lang="en-GB" sz="3600" dirty="0"/>
              <a:t>The defendant </a:t>
            </a:r>
            <a:r>
              <a:rPr lang="en-GB" sz="3600" b="1" dirty="0"/>
              <a:t>caused</a:t>
            </a:r>
            <a:r>
              <a:rPr lang="en-GB" sz="3600" dirty="0"/>
              <a:t> the victim’s death</a:t>
            </a:r>
          </a:p>
          <a:p>
            <a:pPr lvl="1"/>
            <a:r>
              <a:rPr lang="en-GB" sz="3400" dirty="0"/>
              <a:t>Normal principles of causation apply </a:t>
            </a:r>
            <a:r>
              <a:rPr lang="en-GB" sz="3400" dirty="0" err="1"/>
              <a:t>i.e</a:t>
            </a:r>
            <a:r>
              <a:rPr lang="en-GB" sz="3400" dirty="0"/>
              <a:t> factual causation ( ‘but for’ test, White (1910) and legal causation ( D’s conduct must the </a:t>
            </a:r>
            <a:r>
              <a:rPr lang="en-GB" sz="3400" dirty="0" err="1"/>
              <a:t>the</a:t>
            </a:r>
            <a:r>
              <a:rPr lang="en-GB" sz="3400" dirty="0"/>
              <a:t> operating and substantial cause’ , Smith (1959)</a:t>
            </a:r>
            <a:endParaRPr lang="en-US" sz="3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93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93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6082" y="260648"/>
            <a:ext cx="9144000" cy="914400"/>
          </a:xfrm>
        </p:spPr>
        <p:txBody>
          <a:bodyPr/>
          <a:lstStyle/>
          <a:p>
            <a:pPr algn="ctr"/>
            <a:r>
              <a:rPr lang="en-GB" sz="4400" dirty="0"/>
              <a:t>The </a:t>
            </a:r>
            <a:r>
              <a:rPr lang="en-GB" sz="4400" i="1" dirty="0" err="1"/>
              <a:t>mens</a:t>
            </a:r>
            <a:r>
              <a:rPr lang="en-GB" sz="4400" i="1" dirty="0"/>
              <a:t> rea </a:t>
            </a:r>
            <a:r>
              <a:rPr lang="en-GB" sz="4400" dirty="0"/>
              <a:t>of murder</a:t>
            </a:r>
            <a:endParaRPr lang="en-US" sz="4400" dirty="0"/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605383" y="1268760"/>
            <a:ext cx="9837414" cy="5328592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2800" dirty="0"/>
              <a:t>An intention to kill or an intention to cause grievous bodily harm (confirmed by the HL in </a:t>
            </a:r>
            <a:r>
              <a:rPr lang="en-GB" sz="2800" i="1" dirty="0"/>
              <a:t>Cunningham</a:t>
            </a:r>
            <a:r>
              <a:rPr lang="en-GB" sz="2800" dirty="0"/>
              <a:t>)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Intention : direct or indirect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Test for indirect intent ( </a:t>
            </a:r>
            <a:r>
              <a:rPr lang="en-GB" sz="2800" dirty="0" err="1"/>
              <a:t>Woollin</a:t>
            </a:r>
            <a:r>
              <a:rPr lang="en-GB" sz="2800" dirty="0"/>
              <a:t>)</a:t>
            </a:r>
          </a:p>
          <a:p>
            <a:pPr lvl="1">
              <a:spcBef>
                <a:spcPts val="600"/>
              </a:spcBef>
            </a:pPr>
            <a:r>
              <a:rPr lang="en-GB" sz="2600" dirty="0"/>
              <a:t>Was death or </a:t>
            </a:r>
            <a:r>
              <a:rPr lang="en-GB" sz="2600" dirty="0" err="1"/>
              <a:t>gbh</a:t>
            </a:r>
            <a:r>
              <a:rPr lang="en-GB" sz="2600" dirty="0"/>
              <a:t> a virtual certainty of what D did</a:t>
            </a:r>
          </a:p>
          <a:p>
            <a:pPr lvl="1">
              <a:spcBef>
                <a:spcPts val="600"/>
              </a:spcBef>
            </a:pPr>
            <a:r>
              <a:rPr lang="en-GB" sz="2600" dirty="0"/>
              <a:t>Did D realise  that death or </a:t>
            </a:r>
            <a:r>
              <a:rPr lang="en-GB" sz="2600" dirty="0" err="1"/>
              <a:t>gbh</a:t>
            </a:r>
            <a:r>
              <a:rPr lang="en-GB" sz="2600" dirty="0"/>
              <a:t> was a virtual certainty of their conduct</a:t>
            </a:r>
            <a:br>
              <a:rPr lang="en-GB" sz="2600" dirty="0"/>
            </a:br>
            <a:endParaRPr lang="en-GB" sz="2600" dirty="0"/>
          </a:p>
          <a:p>
            <a:pPr>
              <a:spcBef>
                <a:spcPts val="600"/>
              </a:spcBef>
            </a:pPr>
            <a:r>
              <a:rPr lang="en-GB" sz="2800" dirty="0"/>
              <a:t>An intention to cause grievous bodily harm: is this too broad?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IMPORTANT: note that recklessness will not suffice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B3EC3-6467-08BA-B2A0-51538249E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Defences?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57DBD-505C-4889-53E0-42D8DE7B1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85" y="1327919"/>
            <a:ext cx="9872025" cy="4713444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Self – defence – See chapter on Defences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/>
              <a:t>Diminished Responsibility </a:t>
            </a:r>
            <a:r>
              <a:rPr lang="en-GB" sz="2400" dirty="0"/>
              <a:t>(more later, see Voluntary Manslaughter)</a:t>
            </a:r>
            <a:br>
              <a:rPr lang="en-GB" sz="2400" dirty="0"/>
            </a:br>
            <a:endParaRPr lang="en-GB" sz="2400" dirty="0"/>
          </a:p>
          <a:p>
            <a:r>
              <a:rPr lang="en-GB" sz="2800" dirty="0"/>
              <a:t>Loss of Control </a:t>
            </a:r>
            <a:r>
              <a:rPr lang="en-GB" sz="2400" dirty="0"/>
              <a:t>(more later, see Voluntary Manslaughter)</a:t>
            </a:r>
            <a:br>
              <a:rPr lang="en-GB" sz="2400" dirty="0"/>
            </a:br>
            <a:endParaRPr lang="en-GB" sz="2400" dirty="0"/>
          </a:p>
          <a:p>
            <a:r>
              <a:rPr lang="en-GB" sz="2800" strike="sngStrike" dirty="0"/>
              <a:t>Insanity ( this is not covered in the text and not on the module specification – just referred to in the introduction)</a:t>
            </a:r>
          </a:p>
          <a:p>
            <a:endParaRPr lang="en-GB" sz="2800" dirty="0"/>
          </a:p>
          <a:p>
            <a:r>
              <a:rPr lang="en-GB" sz="2800" strike="sngStrike" dirty="0"/>
              <a:t>Mercy killing/ Assisted suicide</a:t>
            </a:r>
          </a:p>
        </p:txBody>
      </p:sp>
    </p:spTree>
    <p:extLst>
      <p:ext uri="{BB962C8B-B14F-4D97-AF65-F5344CB8AC3E}">
        <p14:creationId xmlns:p14="http://schemas.microsoft.com/office/powerpoint/2010/main" val="1286139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250263" y="510549"/>
            <a:ext cx="9144000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dirty="0"/>
              <a:t>Manslaughter</a:t>
            </a:r>
            <a:br>
              <a:rPr lang="en-GB" sz="8000" dirty="0"/>
            </a:br>
            <a:endParaRPr lang="en-US" sz="8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E0E8A3-0C29-2C6C-3ADE-18EA1C4D8565}"/>
              </a:ext>
            </a:extLst>
          </p:cNvPr>
          <p:cNvSpPr txBox="1"/>
          <p:nvPr/>
        </p:nvSpPr>
        <p:spPr>
          <a:xfrm>
            <a:off x="1054181" y="2929574"/>
            <a:ext cx="37041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Voluntary Manslaughter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Charged with murder but partial defence applies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AR and MR for murder is present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670865-A085-E8AF-723B-B80610C29C4E}"/>
              </a:ext>
            </a:extLst>
          </p:cNvPr>
          <p:cNvSpPr txBox="1"/>
          <p:nvPr/>
        </p:nvSpPr>
        <p:spPr>
          <a:xfrm>
            <a:off x="6308582" y="3025440"/>
            <a:ext cx="39769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Involuntary Manslaughter</a:t>
            </a:r>
          </a:p>
          <a:p>
            <a:r>
              <a:rPr lang="en-GB" sz="2400" dirty="0"/>
              <a:t>- D causes a death but does not have the MR for murder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EE0E102-AC13-6897-B9B2-1A8B4D5A435F}"/>
              </a:ext>
            </a:extLst>
          </p:cNvPr>
          <p:cNvCxnSpPr/>
          <p:nvPr/>
        </p:nvCxnSpPr>
        <p:spPr>
          <a:xfrm flipH="1">
            <a:off x="3197488" y="1620102"/>
            <a:ext cx="1968581" cy="1099801"/>
          </a:xfrm>
          <a:prstGeom prst="straightConnector1">
            <a:avLst/>
          </a:prstGeom>
          <a:ln w="9842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4A7BA75-4C67-0EAD-C793-785710D36E48}"/>
              </a:ext>
            </a:extLst>
          </p:cNvPr>
          <p:cNvCxnSpPr>
            <a:cxnSpLocks/>
          </p:cNvCxnSpPr>
          <p:nvPr/>
        </p:nvCxnSpPr>
        <p:spPr>
          <a:xfrm>
            <a:off x="6150359" y="1620101"/>
            <a:ext cx="1622041" cy="1273251"/>
          </a:xfrm>
          <a:prstGeom prst="straightConnector1">
            <a:avLst/>
          </a:prstGeom>
          <a:ln w="9842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9015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273559" y="1634620"/>
            <a:ext cx="9144000" cy="936104"/>
          </a:xfrm>
        </p:spPr>
        <p:txBody>
          <a:bodyPr>
            <a:noAutofit/>
          </a:bodyPr>
          <a:lstStyle/>
          <a:p>
            <a:pPr algn="ctr"/>
            <a:r>
              <a:rPr lang="en-GB" sz="5400" dirty="0"/>
              <a:t>Voluntary Manslaughter :</a:t>
            </a:r>
            <a:br>
              <a:rPr lang="en-GB" sz="5400" dirty="0"/>
            </a:br>
            <a:r>
              <a:rPr lang="en-GB" sz="5400" dirty="0"/>
              <a:t>Loss of control</a:t>
            </a:r>
            <a:br>
              <a:rPr lang="en-GB" sz="5400" dirty="0"/>
            </a:br>
            <a:r>
              <a:rPr lang="en-GB" sz="4800" dirty="0">
                <a:solidFill>
                  <a:schemeClr val="tx2"/>
                </a:solidFill>
              </a:rPr>
              <a:t>ss 54 and 55 Coroners and Justice Act 2009</a:t>
            </a:r>
            <a:endParaRPr lang="en-US" sz="4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2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801799" y="375543"/>
            <a:ext cx="9144000" cy="914400"/>
          </a:xfrm>
        </p:spPr>
        <p:txBody>
          <a:bodyPr/>
          <a:lstStyle/>
          <a:p>
            <a:pPr algn="ctr"/>
            <a:r>
              <a:rPr lang="en-GB" sz="4400" dirty="0"/>
              <a:t>Loss of Control</a:t>
            </a:r>
            <a:endParaRPr lang="en-US" sz="4400" dirty="0"/>
          </a:p>
        </p:txBody>
      </p:sp>
      <p:sp>
        <p:nvSpPr>
          <p:cNvPr id="29389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752023" y="1510200"/>
            <a:ext cx="9143999" cy="4814885"/>
          </a:xfrm>
        </p:spPr>
        <p:txBody>
          <a:bodyPr>
            <a:normAutofit fontScale="92500"/>
          </a:bodyPr>
          <a:lstStyle/>
          <a:p>
            <a:pPr>
              <a:spcBef>
                <a:spcPct val="100000"/>
              </a:spcBef>
            </a:pPr>
            <a:r>
              <a:rPr lang="en-GB" sz="2400" dirty="0"/>
              <a:t>A special defence to murder</a:t>
            </a:r>
          </a:p>
          <a:p>
            <a:pPr>
              <a:spcBef>
                <a:spcPct val="100000"/>
              </a:spcBef>
            </a:pPr>
            <a:r>
              <a:rPr lang="en-GB" sz="2400" dirty="0"/>
              <a:t>A partial defence to murder</a:t>
            </a:r>
          </a:p>
          <a:p>
            <a:pPr>
              <a:spcBef>
                <a:spcPct val="100000"/>
              </a:spcBef>
            </a:pPr>
            <a:r>
              <a:rPr lang="en-GB" sz="2400" dirty="0"/>
              <a:t>Available whether D was the actual killer or an accomplice (s54(1))</a:t>
            </a:r>
          </a:p>
          <a:p>
            <a:pPr>
              <a:spcBef>
                <a:spcPct val="100000"/>
              </a:spcBef>
            </a:pPr>
            <a:r>
              <a:rPr lang="en-GB" sz="2400" dirty="0"/>
              <a:t>D must adduce “sufficient evidence” to raise the defence as an issue and to allow the defence to be put before the jury (s54(5); </a:t>
            </a:r>
            <a:r>
              <a:rPr lang="en-GB" sz="2400" i="1" dirty="0" err="1"/>
              <a:t>Gurpinar</a:t>
            </a:r>
            <a:r>
              <a:rPr lang="en-GB" sz="2400" dirty="0"/>
              <a:t>). The burden of proof then falls on the prosecution.</a:t>
            </a:r>
          </a:p>
          <a:p>
            <a:pPr>
              <a:spcBef>
                <a:spcPct val="100000"/>
              </a:spcBef>
            </a:pPr>
            <a:r>
              <a:rPr lang="en-GB" sz="2400" b="1" dirty="0"/>
              <a:t>Effect of a successful defence </a:t>
            </a:r>
            <a:r>
              <a:rPr lang="en-GB" sz="2400" dirty="0"/>
              <a:t>= reduces charge from Murder to Manslaughter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3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3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3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3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3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389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801799" y="375543"/>
            <a:ext cx="914400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Loss of Control Partial Defence</a:t>
            </a:r>
            <a:br>
              <a:rPr lang="en-GB" sz="4400" dirty="0"/>
            </a:br>
            <a:r>
              <a:rPr lang="en-GB" sz="3100" dirty="0">
                <a:solidFill>
                  <a:schemeClr val="tx2"/>
                </a:solidFill>
              </a:rPr>
              <a:t>ss 54 and 55 Coroners and Justice Act 2009</a:t>
            </a:r>
            <a:endParaRPr lang="en-US" sz="3100" dirty="0"/>
          </a:p>
        </p:txBody>
      </p:sp>
      <p:sp>
        <p:nvSpPr>
          <p:cNvPr id="29389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45211" y="1923719"/>
            <a:ext cx="9020990" cy="4276725"/>
          </a:xfrm>
        </p:spPr>
        <p:txBody>
          <a:bodyPr>
            <a:normAutofit/>
          </a:bodyPr>
          <a:lstStyle/>
          <a:p>
            <a:pPr marL="0" indent="0">
              <a:spcBef>
                <a:spcPct val="100000"/>
              </a:spcBef>
              <a:buNone/>
            </a:pPr>
            <a:r>
              <a:rPr lang="en-US" sz="2400" dirty="0"/>
              <a:t>“ Where a person  kills or is a party to the killing of another , D is not to be convicted of murder if:</a:t>
            </a:r>
          </a:p>
          <a:p>
            <a:pPr marL="0" indent="0">
              <a:spcBef>
                <a:spcPct val="100000"/>
              </a:spcBef>
              <a:buNone/>
            </a:pPr>
            <a:r>
              <a:rPr lang="en-US" sz="2400" dirty="0"/>
              <a:t>D’s acts or omissions resulted from D’s loss of self control</a:t>
            </a:r>
          </a:p>
          <a:p>
            <a:pPr marL="0" indent="0">
              <a:spcBef>
                <a:spcPct val="100000"/>
              </a:spcBef>
              <a:buNone/>
            </a:pPr>
            <a:r>
              <a:rPr lang="en-US" sz="2400" dirty="0"/>
              <a:t>The loss of self-control has a qualifying trigger, and </a:t>
            </a:r>
          </a:p>
          <a:p>
            <a:pPr marL="68580" indent="0">
              <a:lnSpc>
                <a:spcPct val="75000"/>
              </a:lnSpc>
              <a:spcBef>
                <a:spcPts val="648"/>
              </a:spcBef>
              <a:buNone/>
            </a:pPr>
            <a:endParaRPr lang="en-GB" sz="2400" dirty="0"/>
          </a:p>
          <a:p>
            <a:pPr marL="68580" indent="0">
              <a:lnSpc>
                <a:spcPct val="75000"/>
              </a:lnSpc>
              <a:spcBef>
                <a:spcPts val="648"/>
              </a:spcBef>
              <a:buNone/>
            </a:pPr>
            <a:r>
              <a:rPr lang="en-GB" sz="2400" dirty="0"/>
              <a:t>A person of the defendant’s age and sex, with a normal degree of tolerance and self-restraint and in the circumstances of the defendant, might have reacted in the same or in a similar way to the defendant</a:t>
            </a:r>
          </a:p>
        </p:txBody>
      </p:sp>
    </p:spTree>
    <p:extLst>
      <p:ext uri="{BB962C8B-B14F-4D97-AF65-F5344CB8AC3E}">
        <p14:creationId xmlns:p14="http://schemas.microsoft.com/office/powerpoint/2010/main" val="2413695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3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3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3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389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65068" y="250088"/>
            <a:ext cx="990095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D’s conduct was the result of a loss of self-control</a:t>
            </a:r>
            <a:endParaRPr lang="en-US" dirty="0"/>
          </a:p>
        </p:txBody>
      </p:sp>
      <p:sp>
        <p:nvSpPr>
          <p:cNvPr id="304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506272" y="1190200"/>
            <a:ext cx="9773108" cy="5134400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2400" dirty="0"/>
              <a:t>Loss of control? – “ the loss of the ability to act in accordance with considered judgement or a loss of normal powers of reasoning” ( Jewell (2014))</a:t>
            </a:r>
          </a:p>
          <a:p>
            <a:pPr>
              <a:spcBef>
                <a:spcPts val="600"/>
              </a:spcBef>
            </a:pPr>
            <a:r>
              <a:rPr lang="en-GB" sz="2400" dirty="0"/>
              <a:t>A purely subjective test; the question here is not whether the loss of control was justifiable</a:t>
            </a:r>
          </a:p>
          <a:p>
            <a:pPr>
              <a:spcBef>
                <a:spcPts val="600"/>
              </a:spcBef>
            </a:pPr>
            <a:r>
              <a:rPr lang="en-GB" sz="2400" dirty="0"/>
              <a:t>It does not matter whether the loss of self-control was sudden (s54(2))</a:t>
            </a:r>
          </a:p>
          <a:p>
            <a:pPr>
              <a:spcBef>
                <a:spcPts val="600"/>
              </a:spcBef>
            </a:pPr>
            <a:r>
              <a:rPr lang="en-GB" sz="2400" dirty="0"/>
              <a:t>The defence is also unavailable in cases involving revenge killings (s 54(4)): e.g., </a:t>
            </a:r>
            <a:r>
              <a:rPr lang="en-GB" sz="2400" i="1" dirty="0" err="1"/>
              <a:t>Ibrams</a:t>
            </a:r>
            <a:r>
              <a:rPr lang="en-GB" sz="2400" i="1" dirty="0"/>
              <a:t> &amp; Gregory</a:t>
            </a:r>
            <a:endParaRPr lang="en-GB" sz="2400" dirty="0"/>
          </a:p>
          <a:p>
            <a:pPr>
              <a:spcBef>
                <a:spcPts val="600"/>
              </a:spcBef>
            </a:pPr>
            <a:r>
              <a:rPr lang="en-GB" sz="2400" dirty="0"/>
              <a:t>The requirement of a loss of control means the defence is unlikely to be available to mercy killers: e.g., </a:t>
            </a:r>
            <a:r>
              <a:rPr lang="en-GB" sz="2400" i="1" dirty="0"/>
              <a:t>Cocker</a:t>
            </a:r>
          </a:p>
        </p:txBody>
      </p:sp>
    </p:spTree>
    <p:extLst>
      <p:ext uri="{BB962C8B-B14F-4D97-AF65-F5344CB8AC3E}">
        <p14:creationId xmlns:p14="http://schemas.microsoft.com/office/powerpoint/2010/main" val="25079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4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4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4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4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4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4131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90513"/>
            <a:ext cx="9144000" cy="72866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i="1" dirty="0"/>
              <a:t>Cocker</a:t>
            </a:r>
            <a:endParaRPr lang="en-US" sz="5400" i="1" dirty="0"/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776152" y="3059425"/>
            <a:ext cx="8639695" cy="181133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Deliberately suffocated terminally ill wife at her request</a:t>
            </a:r>
            <a:endParaRPr lang="en-US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Cocker sought to plead the old provocation defence </a:t>
            </a:r>
            <a:r>
              <a:rPr lang="mr-IN" sz="2800" dirty="0"/>
              <a:t>…</a:t>
            </a:r>
            <a:endParaRPr lang="en-GB" sz="2800" dirty="0"/>
          </a:p>
          <a:p>
            <a:pPr>
              <a:lnSpc>
                <a:spcPct val="90000"/>
              </a:lnSpc>
            </a:pPr>
            <a:r>
              <a:rPr lang="mr-IN" sz="2800" dirty="0"/>
              <a:t>…</a:t>
            </a:r>
            <a:r>
              <a:rPr lang="en-GB" sz="2800" dirty="0"/>
              <a:t> but the CA held that there was no evidence that he lost his self-control</a:t>
            </a:r>
          </a:p>
        </p:txBody>
      </p:sp>
      <p:pic>
        <p:nvPicPr>
          <p:cNvPr id="57348" name="Picture 4" descr="j035900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09804" y="1221909"/>
            <a:ext cx="2231882" cy="15527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973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19343" y="260648"/>
            <a:ext cx="10248657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Will victims of domestic violence who kill their abusive partner be able to plead this defence?  </a:t>
            </a:r>
            <a:r>
              <a:rPr lang="en-GB" sz="4400" i="1" dirty="0"/>
              <a:t>Ahluwalia (1992)</a:t>
            </a:r>
            <a:endParaRPr lang="en-US" sz="4400" i="1" dirty="0"/>
          </a:p>
        </p:txBody>
      </p:sp>
      <p:sp>
        <p:nvSpPr>
          <p:cNvPr id="32256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291211" y="3185050"/>
            <a:ext cx="5317498" cy="2715535"/>
          </a:xfrm>
        </p:spPr>
        <p:txBody>
          <a:bodyPr>
            <a:normAutofit/>
          </a:bodyPr>
          <a:lstStyle/>
          <a:p>
            <a:r>
              <a:rPr lang="en-GB" dirty="0"/>
              <a:t>After her murder conviction was quashed, the prosecution accepted a plea of guilty to manslaughter on the grounds of diminished responsibility</a:t>
            </a:r>
          </a:p>
          <a:p>
            <a:r>
              <a:rPr lang="en-GB" dirty="0"/>
              <a:t>The new law does not require a “sudden” loss of self-control (s54(2))</a:t>
            </a:r>
          </a:p>
          <a:p>
            <a:r>
              <a:rPr lang="en-GB" dirty="0"/>
              <a:t>But did Ahluwalia lose her self-control at all?</a:t>
            </a:r>
            <a:endParaRPr lang="en-US" dirty="0"/>
          </a:p>
        </p:txBody>
      </p:sp>
      <p:pic>
        <p:nvPicPr>
          <p:cNvPr id="2050" name="Picture 2" descr="mage result for kiranjit ahluwal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7443" y="2609243"/>
            <a:ext cx="1307675" cy="115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ahluwali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6649" y="4484637"/>
            <a:ext cx="2752605" cy="20701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79311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22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22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22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56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60648"/>
            <a:ext cx="914400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The loss of control had a qualifying trigger</a:t>
            </a:r>
            <a:endParaRPr lang="en-US" sz="4000" dirty="0"/>
          </a:p>
        </p:txBody>
      </p:sp>
      <p:sp>
        <p:nvSpPr>
          <p:cNvPr id="42189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914364" y="1340768"/>
            <a:ext cx="8363272" cy="5184576"/>
          </a:xfrm>
        </p:spPr>
        <p:txBody>
          <a:bodyPr>
            <a:normAutofit/>
          </a:bodyPr>
          <a:lstStyle/>
          <a:p>
            <a:pPr>
              <a:spcBef>
                <a:spcPts val="480"/>
              </a:spcBef>
            </a:pPr>
            <a:r>
              <a:rPr lang="en-US" sz="2800" dirty="0"/>
              <a:t>Trigger 1: fear of serious violence from V</a:t>
            </a:r>
          </a:p>
          <a:p>
            <a:pPr lvl="1">
              <a:spcBef>
                <a:spcPts val="480"/>
              </a:spcBef>
            </a:pPr>
            <a:r>
              <a:rPr lang="en-US" sz="2400" dirty="0"/>
              <a:t>Could apply to those who act in </a:t>
            </a:r>
            <a:r>
              <a:rPr lang="en-US" sz="2400" dirty="0" err="1"/>
              <a:t>self-defence</a:t>
            </a:r>
            <a:r>
              <a:rPr lang="en-US" sz="2400" dirty="0"/>
              <a:t> but who use an excessive amount of force</a:t>
            </a:r>
          </a:p>
          <a:p>
            <a:pPr lvl="1">
              <a:spcBef>
                <a:spcPts val="480"/>
              </a:spcBef>
            </a:pPr>
            <a:r>
              <a:rPr lang="en-US" sz="2400" dirty="0"/>
              <a:t>Note the restriction found in s55(6)(a) against this being used if the D themselves incited the violence in the first place</a:t>
            </a:r>
          </a:p>
          <a:p>
            <a:pPr>
              <a:spcBef>
                <a:spcPts val="480"/>
              </a:spcBef>
            </a:pPr>
            <a:r>
              <a:rPr lang="en-US" sz="2800" dirty="0"/>
              <a:t>Trigger 2: </a:t>
            </a:r>
          </a:p>
          <a:p>
            <a:pPr lvl="1">
              <a:spcBef>
                <a:spcPts val="480"/>
              </a:spcBef>
            </a:pPr>
            <a:r>
              <a:rPr lang="en-US" sz="2600" dirty="0"/>
              <a:t>Things said or done of an extremely grave character; and</a:t>
            </a:r>
          </a:p>
          <a:p>
            <a:pPr lvl="1">
              <a:spcBef>
                <a:spcPts val="480"/>
              </a:spcBef>
            </a:pPr>
            <a:r>
              <a:rPr lang="en-US" sz="2600" dirty="0"/>
              <a:t>Which cause the D to have a justifiable sense of being seriously wronged</a:t>
            </a:r>
          </a:p>
        </p:txBody>
      </p:sp>
    </p:spTree>
    <p:extLst>
      <p:ext uri="{BB962C8B-B14F-4D97-AF65-F5344CB8AC3E}">
        <p14:creationId xmlns:p14="http://schemas.microsoft.com/office/powerpoint/2010/main" val="676775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1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21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21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21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21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21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189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60648"/>
            <a:ext cx="914400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Trigger 2:</a:t>
            </a:r>
            <a:br>
              <a:rPr lang="en-GB" sz="4000" dirty="0"/>
            </a:br>
            <a:r>
              <a:rPr lang="en-GB" sz="4000" dirty="0"/>
              <a:t>A justifiable sense of being seriously wronged</a:t>
            </a:r>
            <a:endParaRPr lang="en-US" sz="4000" dirty="0"/>
          </a:p>
        </p:txBody>
      </p:sp>
      <p:sp>
        <p:nvSpPr>
          <p:cNvPr id="42189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914364" y="1988840"/>
            <a:ext cx="8363272" cy="4176464"/>
          </a:xfrm>
        </p:spPr>
        <p:txBody>
          <a:bodyPr>
            <a:normAutofit fontScale="92500" lnSpcReduction="10000"/>
          </a:bodyPr>
          <a:lstStyle/>
          <a:p>
            <a:pPr marL="68580" indent="0">
              <a:spcBef>
                <a:spcPts val="360"/>
              </a:spcBef>
              <a:buNone/>
            </a:pPr>
            <a:r>
              <a:rPr lang="en-US" sz="2800" dirty="0"/>
              <a:t>In </a:t>
            </a:r>
            <a:r>
              <a:rPr lang="en-US" sz="2800" i="1" dirty="0"/>
              <a:t>Clinton, Parker &amp; Evans</a:t>
            </a:r>
            <a:r>
              <a:rPr lang="en-US" sz="2800" dirty="0"/>
              <a:t> the CA set out the following </a:t>
            </a:r>
            <a:r>
              <a:rPr lang="en-US" sz="2800" b="1" dirty="0"/>
              <a:t>four step </a:t>
            </a:r>
            <a:r>
              <a:rPr lang="en-US" sz="2800" dirty="0"/>
              <a:t>process for applying this trigger:</a:t>
            </a:r>
          </a:p>
          <a:p>
            <a:pPr marL="582930" indent="-514350">
              <a:spcBef>
                <a:spcPts val="360"/>
              </a:spcBef>
              <a:buFont typeface="+mj-lt"/>
              <a:buAutoNum type="arabicPeriod"/>
            </a:pPr>
            <a:r>
              <a:rPr lang="en-US" sz="2800" dirty="0"/>
              <a:t>Did D have a sense of being seriously wronged?</a:t>
            </a:r>
          </a:p>
          <a:p>
            <a:pPr marL="582930" indent="-514350">
              <a:spcBef>
                <a:spcPts val="360"/>
              </a:spcBef>
              <a:buFont typeface="+mj-lt"/>
              <a:buAutoNum type="arabicPeriod"/>
            </a:pPr>
            <a:r>
              <a:rPr lang="en-US" sz="2800" dirty="0"/>
              <a:t>If so, was this justifiable?</a:t>
            </a:r>
          </a:p>
          <a:p>
            <a:pPr marL="912114" lvl="1" indent="-514350">
              <a:spcBef>
                <a:spcPts val="360"/>
              </a:spcBef>
            </a:pPr>
            <a:r>
              <a:rPr lang="en-US" sz="2400" i="1" dirty="0"/>
              <a:t>Dawes (2013) -  whether sense of being wronged is ‘justifiable’ is to be judged objectively</a:t>
            </a:r>
          </a:p>
          <a:p>
            <a:pPr marL="582930" indent="-514350">
              <a:spcBef>
                <a:spcPts val="360"/>
              </a:spcBef>
              <a:buFont typeface="+mj-lt"/>
              <a:buAutoNum type="arabicPeriod"/>
            </a:pPr>
            <a:r>
              <a:rPr lang="en-US" sz="2800" dirty="0"/>
              <a:t>If so, was the sense of being seriously wronged the result of things said or done?</a:t>
            </a:r>
          </a:p>
          <a:p>
            <a:pPr marL="582930" indent="-514350">
              <a:spcBef>
                <a:spcPts val="360"/>
              </a:spcBef>
              <a:buFont typeface="+mj-lt"/>
              <a:buAutoNum type="arabicPeriod"/>
            </a:pPr>
            <a:r>
              <a:rPr lang="en-US" sz="2800" dirty="0"/>
              <a:t>If so, were did these things constitute circumstances of an extremely grave character?</a:t>
            </a:r>
          </a:p>
        </p:txBody>
      </p:sp>
    </p:spTree>
    <p:extLst>
      <p:ext uri="{BB962C8B-B14F-4D97-AF65-F5344CB8AC3E}">
        <p14:creationId xmlns:p14="http://schemas.microsoft.com/office/powerpoint/2010/main" val="1692795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1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21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21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21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21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21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1891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50369" y="248999"/>
            <a:ext cx="10246716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Trigger 2:</a:t>
            </a:r>
            <a:br>
              <a:rPr lang="en-GB" sz="4000" dirty="0"/>
            </a:br>
            <a:r>
              <a:rPr lang="en-GB" sz="4000" dirty="0"/>
              <a:t>A justifiable sense of being seriously wronged</a:t>
            </a:r>
            <a:endParaRPr lang="en-US" sz="4000" dirty="0"/>
          </a:p>
        </p:txBody>
      </p:sp>
      <p:sp>
        <p:nvSpPr>
          <p:cNvPr id="42189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09565" y="1601655"/>
            <a:ext cx="9312901" cy="5055409"/>
          </a:xfrm>
        </p:spPr>
        <p:txBody>
          <a:bodyPr>
            <a:normAutofit/>
          </a:bodyPr>
          <a:lstStyle/>
          <a:p>
            <a:pPr marL="68580" indent="0">
              <a:spcBef>
                <a:spcPts val="360"/>
              </a:spcBef>
              <a:buNone/>
            </a:pPr>
            <a:r>
              <a:rPr lang="en-US" sz="2800" b="1" u="sng" dirty="0"/>
              <a:t>Important – the Sexual Infidelity Exclusion:</a:t>
            </a:r>
          </a:p>
          <a:p>
            <a:pPr marL="525780" indent="-457200">
              <a:spcBef>
                <a:spcPts val="360"/>
              </a:spcBef>
            </a:pPr>
            <a:r>
              <a:rPr lang="en-US" sz="2800" dirty="0"/>
              <a:t>S 55 ( 6) (c) provides that “</a:t>
            </a:r>
            <a:r>
              <a:rPr lang="en-GB" dirty="0"/>
              <a:t>the fact that a thing done or said constituted sexual infidelity is to be disregarded.”</a:t>
            </a:r>
          </a:p>
          <a:p>
            <a:pPr marL="525780" indent="-457200">
              <a:spcBef>
                <a:spcPts val="360"/>
              </a:spcBef>
            </a:pPr>
            <a:r>
              <a:rPr lang="en-GB" sz="2800" dirty="0"/>
              <a:t>Case of Clinton, Parker &amp; Evans clarified what this means:</a:t>
            </a:r>
          </a:p>
          <a:p>
            <a:pPr lvl="1"/>
            <a:r>
              <a:rPr lang="en-GB" sz="2600" dirty="0"/>
              <a:t>The exclusion only applies where sexual infidelity on its own is claimed to constitute a qualifying trigger;</a:t>
            </a:r>
          </a:p>
          <a:p>
            <a:pPr lvl="1"/>
            <a:r>
              <a:rPr lang="en-GB" sz="2600" dirty="0"/>
              <a:t>It does not apply in cases (like this one) where sexual infidelity arises for consideration in the context of other matters which may constitute a qualifying trigger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2882416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1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21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21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1891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60648"/>
            <a:ext cx="914400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The loss of control had a qualifying trigger</a:t>
            </a:r>
            <a:endParaRPr lang="en-US" sz="4000" dirty="0"/>
          </a:p>
        </p:txBody>
      </p:sp>
      <p:sp>
        <p:nvSpPr>
          <p:cNvPr id="42189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21213" y="1340768"/>
            <a:ext cx="8940153" cy="5184576"/>
          </a:xfrm>
        </p:spPr>
        <p:txBody>
          <a:bodyPr>
            <a:normAutofit/>
          </a:bodyPr>
          <a:lstStyle/>
          <a:p>
            <a:pPr>
              <a:spcBef>
                <a:spcPts val="480"/>
              </a:spcBef>
            </a:pPr>
            <a:r>
              <a:rPr lang="en-US" sz="2800" dirty="0"/>
              <a:t>Trigger 1: fear of serious violence from V</a:t>
            </a:r>
          </a:p>
          <a:p>
            <a:pPr lvl="1">
              <a:spcBef>
                <a:spcPts val="480"/>
              </a:spcBef>
            </a:pPr>
            <a:r>
              <a:rPr lang="en-US" sz="2400" dirty="0"/>
              <a:t>Could apply to those who act in </a:t>
            </a:r>
            <a:r>
              <a:rPr lang="en-US" sz="2400" dirty="0" err="1"/>
              <a:t>self-defence</a:t>
            </a:r>
            <a:r>
              <a:rPr lang="en-US" sz="2400" dirty="0"/>
              <a:t> but who use an excessive amount of force</a:t>
            </a:r>
          </a:p>
          <a:p>
            <a:pPr lvl="1">
              <a:spcBef>
                <a:spcPts val="480"/>
              </a:spcBef>
            </a:pPr>
            <a:r>
              <a:rPr lang="en-US" sz="2400" dirty="0"/>
              <a:t>Note the restriction found in s55(6)(a)</a:t>
            </a:r>
          </a:p>
          <a:p>
            <a:pPr>
              <a:spcBef>
                <a:spcPts val="480"/>
              </a:spcBef>
            </a:pPr>
            <a:r>
              <a:rPr lang="en-US" sz="2800" dirty="0"/>
              <a:t>Trigger 2: a justifiable sense of being seriously wronged</a:t>
            </a:r>
          </a:p>
          <a:p>
            <a:pPr lvl="1">
              <a:spcBef>
                <a:spcPts val="480"/>
              </a:spcBef>
            </a:pPr>
            <a:r>
              <a:rPr lang="en-US" sz="2400" dirty="0"/>
              <a:t>A four step process</a:t>
            </a:r>
          </a:p>
          <a:p>
            <a:pPr lvl="1">
              <a:spcBef>
                <a:spcPts val="480"/>
              </a:spcBef>
            </a:pPr>
            <a:r>
              <a:rPr lang="en-US" sz="2400" dirty="0"/>
              <a:t>Note the restriction found in s55(6)(c)</a:t>
            </a:r>
          </a:p>
          <a:p>
            <a:pPr>
              <a:spcBef>
                <a:spcPts val="480"/>
              </a:spcBef>
            </a:pPr>
            <a:r>
              <a:rPr lang="en-US" sz="2800" dirty="0"/>
              <a:t>Trigger 3: a combination of the previous two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1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21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1891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116632"/>
            <a:ext cx="9144000" cy="914400"/>
          </a:xfrm>
        </p:spPr>
        <p:txBody>
          <a:bodyPr/>
          <a:lstStyle/>
          <a:p>
            <a:pPr algn="ctr"/>
            <a:r>
              <a:rPr lang="en-GB" dirty="0"/>
              <a:t>The objective limb</a:t>
            </a:r>
            <a:endParaRPr lang="en-US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599893" y="1052737"/>
            <a:ext cx="9866201" cy="5342485"/>
          </a:xfrm>
        </p:spPr>
        <p:txBody>
          <a:bodyPr>
            <a:noAutofit/>
          </a:bodyPr>
          <a:lstStyle/>
          <a:p>
            <a:pPr marL="68580" indent="0">
              <a:lnSpc>
                <a:spcPct val="75000"/>
              </a:lnSpc>
              <a:spcBef>
                <a:spcPts val="648"/>
              </a:spcBef>
              <a:buNone/>
            </a:pPr>
            <a:r>
              <a:rPr lang="en-GB" sz="2000" dirty="0"/>
              <a:t>A person of the defendant’s age and sex, with a normal degree of tolerance and self-restraint and in the circumstances of the defendant, might have reacted in the same or in a similar way to the defendant</a:t>
            </a:r>
          </a:p>
          <a:p>
            <a:pPr marL="0" indent="0">
              <a:lnSpc>
                <a:spcPct val="75000"/>
              </a:lnSpc>
              <a:spcBef>
                <a:spcPts val="648"/>
              </a:spcBef>
              <a:buNone/>
            </a:pPr>
            <a:endParaRPr lang="en-GB" sz="2000" dirty="0"/>
          </a:p>
          <a:p>
            <a:pPr>
              <a:lnSpc>
                <a:spcPct val="75000"/>
              </a:lnSpc>
              <a:spcBef>
                <a:spcPts val="648"/>
              </a:spcBef>
            </a:pPr>
            <a:r>
              <a:rPr lang="en-GB" sz="2000" dirty="0"/>
              <a:t>“A person of the defendant’s age and sex …”</a:t>
            </a:r>
          </a:p>
          <a:p>
            <a:pPr lvl="1">
              <a:lnSpc>
                <a:spcPct val="75000"/>
              </a:lnSpc>
              <a:spcBef>
                <a:spcPts val="648"/>
              </a:spcBef>
            </a:pPr>
            <a:r>
              <a:rPr lang="en-GB" sz="2000" i="1" dirty="0" err="1"/>
              <a:t>Camplin</a:t>
            </a:r>
            <a:r>
              <a:rPr lang="en-GB" sz="2000" i="1" dirty="0"/>
              <a:t> (1978) predates the </a:t>
            </a:r>
            <a:r>
              <a:rPr lang="en-GB" sz="2000" i="1" dirty="0" err="1"/>
              <a:t>CoJA</a:t>
            </a:r>
            <a:r>
              <a:rPr lang="en-GB" sz="2000" i="1" dirty="0"/>
              <a:t> but provides a relevant example</a:t>
            </a:r>
          </a:p>
          <a:p>
            <a:pPr>
              <a:lnSpc>
                <a:spcPct val="75000"/>
              </a:lnSpc>
              <a:spcBef>
                <a:spcPts val="648"/>
              </a:spcBef>
            </a:pPr>
            <a:r>
              <a:rPr lang="en-GB" sz="2000" dirty="0"/>
              <a:t>“… in the circumstances of the defendant …”</a:t>
            </a:r>
            <a:endParaRPr lang="en-GB" sz="2000" i="1" dirty="0"/>
          </a:p>
          <a:p>
            <a:pPr lvl="1">
              <a:lnSpc>
                <a:spcPct val="75000"/>
              </a:lnSpc>
              <a:spcBef>
                <a:spcPts val="648"/>
              </a:spcBef>
            </a:pPr>
            <a:r>
              <a:rPr lang="en-GB" sz="2000" i="1" dirty="0" err="1"/>
              <a:t>Rejmanski</a:t>
            </a:r>
            <a:r>
              <a:rPr lang="en-GB" sz="2000" i="1" dirty="0"/>
              <a:t> and </a:t>
            </a:r>
            <a:r>
              <a:rPr lang="en-GB" sz="2000" i="1" dirty="0" err="1"/>
              <a:t>Gassman</a:t>
            </a:r>
            <a:r>
              <a:rPr lang="en-GB" sz="2000" i="1" dirty="0"/>
              <a:t> – any mental disorder that impacts on a normal degree of tolerance and restraint is to be disregarded as a ‘circumstance’ that can be taken into account</a:t>
            </a:r>
          </a:p>
          <a:p>
            <a:pPr lvl="1">
              <a:lnSpc>
                <a:spcPct val="75000"/>
              </a:lnSpc>
              <a:spcBef>
                <a:spcPts val="648"/>
              </a:spcBef>
            </a:pPr>
            <a:r>
              <a:rPr lang="en-GB" sz="2000" i="1" dirty="0" err="1"/>
              <a:t>Asmelash</a:t>
            </a:r>
            <a:r>
              <a:rPr lang="en-GB" sz="2000" i="1" dirty="0"/>
              <a:t> – voluntary consumption of alcohol cannot be taken into account as a ‘circumstance’</a:t>
            </a:r>
          </a:p>
          <a:p>
            <a:pPr lvl="1">
              <a:lnSpc>
                <a:spcPct val="75000"/>
              </a:lnSpc>
              <a:spcBef>
                <a:spcPts val="648"/>
              </a:spcBef>
            </a:pPr>
            <a:r>
              <a:rPr lang="en-GB" sz="2000" i="1" dirty="0"/>
              <a:t>Clinton, Parker &amp; Evans – note the sexual infidelity exclusion</a:t>
            </a:r>
          </a:p>
          <a:p>
            <a:pPr>
              <a:lnSpc>
                <a:spcPct val="75000"/>
              </a:lnSpc>
              <a:spcBef>
                <a:spcPts val="648"/>
              </a:spcBef>
            </a:pPr>
            <a:r>
              <a:rPr lang="en-GB" sz="2000" dirty="0"/>
              <a:t>“</a:t>
            </a:r>
            <a:r>
              <a:rPr lang="mr-IN" sz="2000" dirty="0"/>
              <a:t>…</a:t>
            </a:r>
            <a:r>
              <a:rPr lang="en-GB" sz="2000" dirty="0"/>
              <a:t> with a normal degree of tolerance and self-restraint …”</a:t>
            </a:r>
          </a:p>
          <a:p>
            <a:pPr lvl="1">
              <a:lnSpc>
                <a:spcPct val="75000"/>
              </a:lnSpc>
              <a:spcBef>
                <a:spcPts val="648"/>
              </a:spcBef>
            </a:pPr>
            <a:r>
              <a:rPr lang="en-GB" sz="2000" i="1" dirty="0" err="1"/>
              <a:t>Rejmanski</a:t>
            </a:r>
            <a:r>
              <a:rPr lang="en-GB" sz="2000" i="1" dirty="0"/>
              <a:t> and </a:t>
            </a:r>
            <a:r>
              <a:rPr lang="en-GB" sz="2000" i="1" dirty="0" err="1"/>
              <a:t>Gassman</a:t>
            </a:r>
            <a:r>
              <a:rPr lang="en-GB" sz="2000" i="1" dirty="0"/>
              <a:t> – any mental disorder that impacts on a normal degree of tolerance and restraint is to be disregarded as a ‘circumstance’ that can be taken into account</a:t>
            </a:r>
          </a:p>
          <a:p>
            <a:pPr lvl="1">
              <a:lnSpc>
                <a:spcPct val="75000"/>
              </a:lnSpc>
              <a:spcBef>
                <a:spcPts val="648"/>
              </a:spcBef>
            </a:pPr>
            <a:r>
              <a:rPr lang="en-GB" sz="2000" i="1" dirty="0" err="1"/>
              <a:t>Asmelash</a:t>
            </a:r>
            <a:r>
              <a:rPr lang="en-GB" sz="2000" i="1" dirty="0"/>
              <a:t> – voluntary consumption of alcohol cannot be taken into account as a ‘circumstance’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2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32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32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32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32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2131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33850" y="197768"/>
            <a:ext cx="9934150" cy="1143000"/>
          </a:xfrm>
        </p:spPr>
        <p:txBody>
          <a:bodyPr>
            <a:normAutofit fontScale="90000"/>
          </a:bodyPr>
          <a:lstStyle/>
          <a:p>
            <a:pPr>
              <a:spcBef>
                <a:spcPts val="600"/>
              </a:spcBef>
            </a:pPr>
            <a:r>
              <a:rPr lang="en-GB" sz="3600" dirty="0"/>
              <a:t>The defence is also unavailable in cases involving revenge killings: </a:t>
            </a:r>
          </a:p>
        </p:txBody>
      </p:sp>
      <p:sp>
        <p:nvSpPr>
          <p:cNvPr id="304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53300" y="2327380"/>
            <a:ext cx="8435280" cy="4108366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spcBef>
                <a:spcPts val="600"/>
              </a:spcBef>
            </a:pPr>
            <a:r>
              <a:rPr lang="en-GB" sz="2400" dirty="0"/>
              <a:t>The defence is unavailable if D acted in a considered desire for revenge (s54(4))</a:t>
            </a:r>
            <a:br>
              <a:rPr lang="en-GB" sz="2400" dirty="0"/>
            </a:br>
            <a:endParaRPr lang="en-GB" sz="2400" dirty="0"/>
          </a:p>
          <a:p>
            <a:pPr>
              <a:lnSpc>
                <a:spcPct val="80000"/>
              </a:lnSpc>
              <a:spcBef>
                <a:spcPts val="600"/>
              </a:spcBef>
            </a:pPr>
            <a:r>
              <a:rPr lang="en-GB" sz="2400" dirty="0"/>
              <a:t>Evans ( 2012) – D stabbed wife after she stabbed him and said she was leaving him.</a:t>
            </a:r>
          </a:p>
          <a:p>
            <a:pPr lvl="1">
              <a:lnSpc>
                <a:spcPct val="80000"/>
              </a:lnSpc>
              <a:spcBef>
                <a:spcPts val="600"/>
              </a:spcBef>
            </a:pPr>
            <a:r>
              <a:rPr lang="en-GB" sz="2200" dirty="0"/>
              <a:t>Court of Appeal upheld conviction as his actions were properly considered by the jury as based on revenge</a:t>
            </a:r>
          </a:p>
          <a:p>
            <a:pPr marL="457200" lvl="1" indent="0">
              <a:lnSpc>
                <a:spcPct val="80000"/>
              </a:lnSpc>
              <a:spcBef>
                <a:spcPts val="600"/>
              </a:spcBef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6550214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285208" y="877473"/>
            <a:ext cx="9144000" cy="936104"/>
          </a:xfrm>
        </p:spPr>
        <p:txBody>
          <a:bodyPr>
            <a:noAutofit/>
          </a:bodyPr>
          <a:lstStyle/>
          <a:p>
            <a:pPr algn="ctr"/>
            <a:r>
              <a:rPr lang="en-GB" sz="5400" dirty="0"/>
              <a:t>Voluntary Manslaughter :</a:t>
            </a:r>
            <a:br>
              <a:rPr lang="en-GB" sz="5400" dirty="0"/>
            </a:br>
            <a:r>
              <a:rPr lang="en-GB" sz="5400" b="1" dirty="0"/>
              <a:t>Diminished Responsibility</a:t>
            </a:r>
            <a:br>
              <a:rPr lang="en-GB" sz="5400" dirty="0"/>
            </a:br>
            <a:r>
              <a:rPr lang="en-GB" sz="4000" dirty="0">
                <a:solidFill>
                  <a:schemeClr val="tx2"/>
                </a:solidFill>
              </a:rPr>
              <a:t>s 2(1) Homicide Act 1957 as amended by s 52 of Coroners and Justice Act 2009</a:t>
            </a:r>
            <a:endParaRPr lang="en-US" sz="4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6331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D697E-010F-9E37-48FA-8453F0FD8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Diminished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E62C4-21C8-0E74-5E74-327B83FF7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78169"/>
            <a:ext cx="8996669" cy="4851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A person who kills or is part to the killing of another is not to be convicted or Murder if D was suffering from an abnormality of mental functioning which :</a:t>
            </a:r>
          </a:p>
          <a:p>
            <a:pPr marL="0" indent="0">
              <a:buNone/>
            </a:pPr>
            <a:r>
              <a:rPr lang="en-GB" sz="2800" dirty="0"/>
              <a:t>Arose from a recognised medical condition</a:t>
            </a:r>
          </a:p>
          <a:p>
            <a:pPr marL="0" indent="0">
              <a:buNone/>
            </a:pPr>
            <a:r>
              <a:rPr lang="en-GB" sz="2800" dirty="0"/>
              <a:t>Substantially impaired D’s ability to do one or more of the things mentions in subsection 1 A; and</a:t>
            </a:r>
          </a:p>
          <a:p>
            <a:pPr marL="0" indent="0">
              <a:buNone/>
            </a:pPr>
            <a:r>
              <a:rPr lang="en-GB" sz="2800" dirty="0"/>
              <a:t>Provides an explanation for D’s acts and omissions in doing or being a party to the killing (s 2 (1) (c))</a:t>
            </a:r>
          </a:p>
        </p:txBody>
      </p:sp>
    </p:spTree>
    <p:extLst>
      <p:ext uri="{BB962C8B-B14F-4D97-AF65-F5344CB8AC3E}">
        <p14:creationId xmlns:p14="http://schemas.microsoft.com/office/powerpoint/2010/main" val="22021266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3CD6F-B3A4-BB5E-54AB-F3D3116D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07" y="92172"/>
            <a:ext cx="10685689" cy="1320800"/>
          </a:xfrm>
        </p:spPr>
        <p:txBody>
          <a:bodyPr>
            <a:normAutofit/>
          </a:bodyPr>
          <a:lstStyle/>
          <a:p>
            <a:r>
              <a:rPr lang="en-GB" sz="2800" dirty="0"/>
              <a:t>Diminished Responsibility – </a:t>
            </a:r>
            <a:br>
              <a:rPr lang="en-GB" sz="2800" dirty="0"/>
            </a:br>
            <a:r>
              <a:rPr lang="en-GB" sz="2800" dirty="0"/>
              <a:t>“arose from a recognised medical condition” (s 2 (1) (a))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BC1BC-0039-C2FA-3364-0D7CD46A9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439" y="1145059"/>
            <a:ext cx="9557520" cy="4700132"/>
          </a:xfrm>
        </p:spPr>
        <p:txBody>
          <a:bodyPr>
            <a:noAutofit/>
          </a:bodyPr>
          <a:lstStyle/>
          <a:p>
            <a:r>
              <a:rPr lang="en-GB" sz="2400" dirty="0"/>
              <a:t>… recognised medical condition according to medical science</a:t>
            </a:r>
          </a:p>
          <a:p>
            <a:r>
              <a:rPr lang="en-GB" sz="2400" dirty="0"/>
              <a:t>Does not have to be a disease which originates in the brain.</a:t>
            </a:r>
          </a:p>
          <a:p>
            <a:r>
              <a:rPr lang="en-GB" sz="2400" dirty="0"/>
              <a:t>Would include:</a:t>
            </a:r>
          </a:p>
          <a:p>
            <a:pPr lvl="1"/>
            <a:r>
              <a:rPr lang="en-GB" sz="2400" dirty="0"/>
              <a:t>Clinical </a:t>
            </a:r>
            <a:r>
              <a:rPr lang="en-GB" sz="2400" dirty="0" err="1"/>
              <a:t>depresseion</a:t>
            </a:r>
            <a:endParaRPr lang="en-GB" sz="2400" dirty="0"/>
          </a:p>
          <a:p>
            <a:pPr lvl="1"/>
            <a:r>
              <a:rPr lang="en-GB" sz="2400" dirty="0"/>
              <a:t>Schizophrenia</a:t>
            </a:r>
          </a:p>
          <a:p>
            <a:pPr lvl="1"/>
            <a:r>
              <a:rPr lang="en-GB" sz="2400" dirty="0"/>
              <a:t>Paranoia</a:t>
            </a:r>
          </a:p>
          <a:p>
            <a:pPr lvl="1"/>
            <a:r>
              <a:rPr lang="en-GB" sz="2400" dirty="0"/>
              <a:t>Epilepsy ( Campbell (1997)</a:t>
            </a:r>
          </a:p>
          <a:p>
            <a:pPr lvl="1"/>
            <a:r>
              <a:rPr lang="en-GB" sz="2400" dirty="0"/>
              <a:t>Syphilis</a:t>
            </a:r>
          </a:p>
          <a:p>
            <a:pPr lvl="1"/>
            <a:r>
              <a:rPr lang="en-GB" sz="2400" dirty="0"/>
              <a:t>Personality disorders</a:t>
            </a:r>
          </a:p>
          <a:p>
            <a:pPr lvl="1"/>
            <a:r>
              <a:rPr lang="en-GB" sz="2400" dirty="0"/>
              <a:t>Adjustment order ( Blackman (2017) soldier serving in Afghanistan)</a:t>
            </a:r>
          </a:p>
        </p:txBody>
      </p:sp>
    </p:spTree>
    <p:extLst>
      <p:ext uri="{BB962C8B-B14F-4D97-AF65-F5344CB8AC3E}">
        <p14:creationId xmlns:p14="http://schemas.microsoft.com/office/powerpoint/2010/main" val="29779532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BC1BC-0039-C2FA-3364-0D7CD46A9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989" y="469451"/>
            <a:ext cx="10052578" cy="4700132"/>
          </a:xfrm>
        </p:spPr>
        <p:txBody>
          <a:bodyPr>
            <a:noAutofit/>
          </a:bodyPr>
          <a:lstStyle/>
          <a:p>
            <a:r>
              <a:rPr lang="en-GB" sz="4400" dirty="0"/>
              <a:t>Diminished Responsibility – </a:t>
            </a:r>
            <a:br>
              <a:rPr lang="en-GB" sz="4400" dirty="0"/>
            </a:br>
            <a:r>
              <a:rPr lang="en-GB" sz="4400" dirty="0"/>
              <a:t>“causing the D to suffer an abnormality of mental functioning” (s 2 (1) (a))</a:t>
            </a:r>
            <a:br>
              <a:rPr lang="en-GB" sz="4400" dirty="0"/>
            </a:br>
            <a:endParaRPr lang="en-GB" sz="4400" dirty="0"/>
          </a:p>
          <a:p>
            <a:r>
              <a:rPr lang="en-GB" sz="4400" dirty="0"/>
              <a:t>…..rather than ‘abnormality of mind’</a:t>
            </a:r>
          </a:p>
        </p:txBody>
      </p:sp>
    </p:spTree>
    <p:extLst>
      <p:ext uri="{BB962C8B-B14F-4D97-AF65-F5344CB8AC3E}">
        <p14:creationId xmlns:p14="http://schemas.microsoft.com/office/powerpoint/2010/main" val="14111533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3CD6F-B3A4-BB5E-54AB-F3D3116D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07" y="92172"/>
            <a:ext cx="10685689" cy="1320800"/>
          </a:xfrm>
        </p:spPr>
        <p:txBody>
          <a:bodyPr>
            <a:normAutofit/>
          </a:bodyPr>
          <a:lstStyle/>
          <a:p>
            <a:r>
              <a:rPr lang="en-GB" sz="2800" dirty="0"/>
              <a:t>“…substantially impaired the D’s ability to do one or more of the things listed in s 2 (1) (a) (s 2 (1) (b)) …. Viz…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BC1BC-0039-C2FA-3364-0D7CD46A9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625" y="1201242"/>
            <a:ext cx="10186535" cy="4700132"/>
          </a:xfrm>
        </p:spPr>
        <p:txBody>
          <a:bodyPr>
            <a:noAutofit/>
          </a:bodyPr>
          <a:lstStyle/>
          <a:p>
            <a:pPr lvl="1"/>
            <a:r>
              <a:rPr lang="en-GB" sz="2200" dirty="0"/>
              <a:t>To understand the nature of their conduct;</a:t>
            </a:r>
          </a:p>
          <a:p>
            <a:pPr lvl="1"/>
            <a:r>
              <a:rPr lang="en-GB" sz="2200" dirty="0"/>
              <a:t>To form a rational judgment; OR</a:t>
            </a:r>
          </a:p>
          <a:p>
            <a:pPr lvl="1"/>
            <a:r>
              <a:rPr lang="en-GB" sz="2200" dirty="0"/>
              <a:t>To exercise self-control.</a:t>
            </a:r>
          </a:p>
          <a:p>
            <a:r>
              <a:rPr lang="en-GB" sz="2400" dirty="0"/>
              <a:t>For example:</a:t>
            </a:r>
          </a:p>
          <a:p>
            <a:pPr lvl="1"/>
            <a:r>
              <a:rPr lang="en-GB" sz="2400" dirty="0"/>
              <a:t>Khan (2009) – Jury decided the D’s schizophrenia had not substantially impaired his responsibility for a fatal attack</a:t>
            </a:r>
          </a:p>
          <a:p>
            <a:pPr lvl="1"/>
            <a:r>
              <a:rPr lang="en-GB" sz="2400" dirty="0"/>
              <a:t>Golds (2016) –</a:t>
            </a:r>
          </a:p>
          <a:p>
            <a:pPr lvl="2"/>
            <a:r>
              <a:rPr lang="en-GB" sz="2200" dirty="0"/>
              <a:t>‘substantially’ = ‘important or weighty’ not ‘more than trivial’</a:t>
            </a:r>
          </a:p>
          <a:p>
            <a:pPr lvl="2"/>
            <a:r>
              <a:rPr lang="en-GB" sz="2200" dirty="0"/>
              <a:t> Judge should not attempt to define ‘substantially’ – leave up to Jury to interpret ordinary English word</a:t>
            </a:r>
          </a:p>
          <a:p>
            <a:pPr lvl="2"/>
            <a:r>
              <a:rPr lang="en-GB" sz="2200" dirty="0"/>
              <a:t>If required, guidance = “had to pass the merely trivial’ but not the law that any impairment  beyond the trivial would suffice’</a:t>
            </a:r>
          </a:p>
        </p:txBody>
      </p:sp>
    </p:spTree>
    <p:extLst>
      <p:ext uri="{BB962C8B-B14F-4D97-AF65-F5344CB8AC3E}">
        <p14:creationId xmlns:p14="http://schemas.microsoft.com/office/powerpoint/2010/main" val="12706204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3CD6F-B3A4-BB5E-54AB-F3D3116D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07" y="92172"/>
            <a:ext cx="10685689" cy="1320800"/>
          </a:xfrm>
        </p:spPr>
        <p:txBody>
          <a:bodyPr>
            <a:normAutofit/>
          </a:bodyPr>
          <a:lstStyle/>
          <a:p>
            <a:r>
              <a:rPr lang="en-GB" sz="2800" dirty="0"/>
              <a:t>“…substantially impaired the D’s ability to do one or more of the things listed in s 2 (1) (a) (s 2 (1) (b))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BC1BC-0039-C2FA-3364-0D7CD46A9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693" y="1207064"/>
            <a:ext cx="10419503" cy="5251977"/>
          </a:xfrm>
        </p:spPr>
        <p:txBody>
          <a:bodyPr>
            <a:noAutofit/>
          </a:bodyPr>
          <a:lstStyle/>
          <a:p>
            <a:r>
              <a:rPr lang="en-GB" sz="2400" dirty="0"/>
              <a:t>And….  the substantial impairment must have </a:t>
            </a:r>
            <a:r>
              <a:rPr lang="en-GB" sz="2400" b="1" dirty="0"/>
              <a:t>significantly contributed </a:t>
            </a:r>
            <a:r>
              <a:rPr lang="en-GB" sz="2400" dirty="0"/>
              <a:t>to the commission of the offence.</a:t>
            </a:r>
          </a:p>
          <a:p>
            <a:r>
              <a:rPr lang="en-GB" sz="2400" dirty="0"/>
              <a:t>Further:</a:t>
            </a:r>
          </a:p>
          <a:p>
            <a:pPr lvl="1"/>
            <a:r>
              <a:rPr lang="en-GB" sz="2400" dirty="0"/>
              <a:t>Kay (2017) – if D killed whilst intoxicated then defence was still available if the schizophrenia was of such severity that </a:t>
            </a:r>
            <a:r>
              <a:rPr lang="en-GB" sz="2400" b="1" dirty="0"/>
              <a:t>even without intoxication </a:t>
            </a:r>
            <a:r>
              <a:rPr lang="en-GB" sz="2400" dirty="0"/>
              <a:t> it would have substantially impaired their responsibility</a:t>
            </a:r>
          </a:p>
          <a:p>
            <a:pPr lvl="1"/>
            <a:r>
              <a:rPr lang="en-GB" sz="2400" dirty="0"/>
              <a:t>Could rely on the defence if schizophrenia was coupled with drink or drug dependence</a:t>
            </a:r>
          </a:p>
          <a:p>
            <a:pPr lvl="1"/>
            <a:r>
              <a:rPr lang="en-GB" sz="2400" dirty="0"/>
              <a:t>But evidence on the facts was that D’s condition was stable and would not substantially impair his responsibility on it own and without drug or alcohol abuse.</a:t>
            </a:r>
          </a:p>
        </p:txBody>
      </p:sp>
    </p:spTree>
    <p:extLst>
      <p:ext uri="{BB962C8B-B14F-4D97-AF65-F5344CB8AC3E}">
        <p14:creationId xmlns:p14="http://schemas.microsoft.com/office/powerpoint/2010/main" val="9792736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3CD6F-B3A4-BB5E-54AB-F3D3116D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619" y="546460"/>
            <a:ext cx="10685689" cy="1320800"/>
          </a:xfrm>
        </p:spPr>
        <p:txBody>
          <a:bodyPr>
            <a:noAutofit/>
          </a:bodyPr>
          <a:lstStyle/>
          <a:p>
            <a:r>
              <a:rPr lang="en-GB" dirty="0"/>
              <a:t>“…provides an explanation for D’s acts and omissions in doing or being a party to the killing (s 2 (1) (b))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BC1BC-0039-C2FA-3364-0D7CD46A9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32" y="2907733"/>
            <a:ext cx="10419503" cy="3149440"/>
          </a:xfrm>
        </p:spPr>
        <p:txBody>
          <a:bodyPr>
            <a:noAutofit/>
          </a:bodyPr>
          <a:lstStyle/>
          <a:p>
            <a:r>
              <a:rPr lang="en-GB" sz="3200" dirty="0"/>
              <a:t>…… causal link between the condition, the substantial impairment and the resulting conduct.</a:t>
            </a:r>
          </a:p>
          <a:p>
            <a:r>
              <a:rPr lang="en-GB" sz="3200" dirty="0"/>
              <a:t>And….  the substantial impairment must have </a:t>
            </a:r>
            <a:r>
              <a:rPr lang="en-GB" sz="3200" b="1" dirty="0"/>
              <a:t>significantly contributed </a:t>
            </a:r>
            <a:r>
              <a:rPr lang="en-GB" sz="3200" dirty="0"/>
              <a:t>to the commission of the offence.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204022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273559" y="1634620"/>
            <a:ext cx="9144000" cy="936104"/>
          </a:xfrm>
        </p:spPr>
        <p:txBody>
          <a:bodyPr>
            <a:noAutofit/>
          </a:bodyPr>
          <a:lstStyle/>
          <a:p>
            <a:pPr algn="ctr"/>
            <a:r>
              <a:rPr lang="en-GB" sz="5400" dirty="0"/>
              <a:t>Involuntary Manslaughter :</a:t>
            </a:r>
            <a:br>
              <a:rPr lang="en-GB" sz="5400" dirty="0"/>
            </a:br>
            <a:r>
              <a:rPr lang="en-GB" sz="5400" dirty="0"/>
              <a:t>Gross Negligence Manslaughter</a:t>
            </a:r>
            <a:br>
              <a:rPr lang="en-GB" sz="5400" dirty="0"/>
            </a:br>
            <a:endParaRPr lang="en-US" sz="4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0460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524000" y="1916832"/>
            <a:ext cx="9144000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dirty="0"/>
              <a:t>Gross negligence manslaughter</a:t>
            </a:r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3701184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81467" y="290294"/>
            <a:ext cx="9408031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Gross negligence manslaughter</a:t>
            </a:r>
            <a:br>
              <a:rPr lang="en-GB" sz="4400" dirty="0"/>
            </a:br>
            <a:r>
              <a:rPr lang="en-GB" sz="4400" dirty="0"/>
              <a:t>Required elements per Adomako (1994)</a:t>
            </a:r>
            <a:endParaRPr lang="en-US" sz="4400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13394" y="2317116"/>
            <a:ext cx="9965212" cy="4766421"/>
          </a:xfrm>
        </p:spPr>
        <p:txBody>
          <a:bodyPr>
            <a:noAutofit/>
          </a:bodyPr>
          <a:lstStyle/>
          <a:p>
            <a:pPr marL="68580" indent="0">
              <a:spcBef>
                <a:spcPts val="648"/>
              </a:spcBef>
              <a:buNone/>
            </a:pPr>
            <a:r>
              <a:rPr lang="en-GB" sz="3200" dirty="0"/>
              <a:t>1. The defendant owed the victim a duty of care</a:t>
            </a:r>
          </a:p>
          <a:p>
            <a:pPr marL="68580" indent="0">
              <a:spcBef>
                <a:spcPts val="648"/>
              </a:spcBef>
              <a:buNone/>
            </a:pPr>
            <a:r>
              <a:rPr lang="en-GB" sz="3200" dirty="0"/>
              <a:t>2. The defendant breached his duty of care</a:t>
            </a:r>
          </a:p>
          <a:p>
            <a:pPr marL="68580" indent="0">
              <a:spcBef>
                <a:spcPts val="648"/>
              </a:spcBef>
              <a:buNone/>
            </a:pPr>
            <a:r>
              <a:rPr lang="en-GB" sz="3200" dirty="0"/>
              <a:t>3. The breach of duty caused the death of the victim</a:t>
            </a:r>
          </a:p>
          <a:p>
            <a:pPr marL="68580" indent="0">
              <a:spcBef>
                <a:spcPts val="648"/>
              </a:spcBef>
              <a:buNone/>
            </a:pPr>
            <a:r>
              <a:rPr lang="en-GB" sz="3200" dirty="0"/>
              <a:t>4. The breach of duty should be characterised as gross negligence and therefore as a crime</a:t>
            </a:r>
          </a:p>
        </p:txBody>
      </p:sp>
    </p:spTree>
    <p:extLst>
      <p:ext uri="{BB962C8B-B14F-4D97-AF65-F5344CB8AC3E}">
        <p14:creationId xmlns:p14="http://schemas.microsoft.com/office/powerpoint/2010/main" val="4058349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354360"/>
            <a:ext cx="9144000" cy="914400"/>
          </a:xfrm>
        </p:spPr>
        <p:txBody>
          <a:bodyPr/>
          <a:lstStyle/>
          <a:p>
            <a:pPr algn="ctr"/>
            <a:r>
              <a:rPr lang="en-GB" sz="4400" dirty="0"/>
              <a:t>Gross negligence manslaughter</a:t>
            </a:r>
            <a:endParaRPr lang="en-US" sz="4400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045630" y="1268760"/>
            <a:ext cx="8657494" cy="4766421"/>
          </a:xfrm>
        </p:spPr>
        <p:txBody>
          <a:bodyPr>
            <a:noAutofit/>
          </a:bodyPr>
          <a:lstStyle/>
          <a:p>
            <a:pPr marL="68580" indent="0">
              <a:spcBef>
                <a:spcPts val="648"/>
              </a:spcBef>
              <a:buNone/>
            </a:pPr>
            <a:r>
              <a:rPr lang="en-GB" sz="2800" u="sng" dirty="0">
                <a:solidFill>
                  <a:schemeClr val="tx2"/>
                </a:solidFill>
              </a:rPr>
              <a:t>The defendant owed the victim a duty of care </a:t>
            </a:r>
            <a:r>
              <a:rPr lang="en-GB" sz="2800" dirty="0">
                <a:solidFill>
                  <a:schemeClr val="tx2"/>
                </a:solidFill>
              </a:rPr>
              <a:t>– can be straightforward existence of duty case or one arising from special duty situations discussed in Week 1e.g:</a:t>
            </a:r>
          </a:p>
          <a:p>
            <a:pPr marL="68580" indent="0">
              <a:spcBef>
                <a:spcPts val="648"/>
              </a:spcBef>
              <a:buNone/>
            </a:pPr>
            <a:r>
              <a:rPr lang="en-GB" sz="2400" dirty="0">
                <a:solidFill>
                  <a:schemeClr val="tx2"/>
                </a:solidFill>
              </a:rPr>
              <a:t> Evans ( Gemma) 2009 - </a:t>
            </a:r>
            <a:r>
              <a:rPr lang="en-GB" sz="2400" dirty="0"/>
              <a:t>Evans owed Carly a duty of care because she had contributed to the dangerous situation Carly found herself in; and</a:t>
            </a:r>
            <a:br>
              <a:rPr lang="en-GB" sz="2400" dirty="0"/>
            </a:br>
            <a:endParaRPr lang="en-GB" sz="2400" dirty="0"/>
          </a:p>
          <a:p>
            <a:pPr marL="68580" indent="0">
              <a:spcBef>
                <a:spcPts val="648"/>
              </a:spcBef>
              <a:buNone/>
            </a:pPr>
            <a:r>
              <a:rPr lang="en-GB" sz="2400" dirty="0"/>
              <a:t>Wacker (2003) – HGV lorry driver transporting illegal immigrants</a:t>
            </a:r>
            <a:endParaRPr lang="en-US" sz="2400" dirty="0"/>
          </a:p>
          <a:p>
            <a:pPr marL="468630" lvl="1" indent="0">
              <a:spcBef>
                <a:spcPts val="648"/>
              </a:spcBef>
              <a:buNone/>
            </a:pPr>
            <a:endParaRPr lang="en-GB" sz="3400" dirty="0">
              <a:solidFill>
                <a:schemeClr val="tx2"/>
              </a:solidFill>
            </a:endParaRPr>
          </a:p>
          <a:p>
            <a:pPr marL="1211580" lvl="1" indent="-742950">
              <a:spcBef>
                <a:spcPts val="648"/>
              </a:spcBef>
              <a:buAutoNum type="arabicPeriod"/>
            </a:pPr>
            <a:endParaRPr lang="en-GB" sz="3400" dirty="0">
              <a:solidFill>
                <a:schemeClr val="tx2"/>
              </a:solidFill>
            </a:endParaRPr>
          </a:p>
        </p:txBody>
      </p:sp>
      <p:pic>
        <p:nvPicPr>
          <p:cNvPr id="2" name="Picture 2" descr="mage result for perry wacker">
            <a:extLst>
              <a:ext uri="{FF2B5EF4-FFF2-40B4-BE49-F238E27FC236}">
                <a16:creationId xmlns:a16="http://schemas.microsoft.com/office/drawing/2014/main" id="{EF819B4E-0A39-1D33-F0C5-713F58E4C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350" y="5281842"/>
            <a:ext cx="3000375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340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86303" y="173810"/>
            <a:ext cx="9144000" cy="914400"/>
          </a:xfrm>
        </p:spPr>
        <p:txBody>
          <a:bodyPr/>
          <a:lstStyle/>
          <a:p>
            <a:pPr algn="ctr"/>
            <a:r>
              <a:rPr lang="en-GB" sz="4400" dirty="0"/>
              <a:t>Gross negligence manslaughter</a:t>
            </a:r>
            <a:endParaRPr lang="en-US" sz="4400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643760" y="1175573"/>
            <a:ext cx="9309804" cy="4766421"/>
          </a:xfrm>
        </p:spPr>
        <p:txBody>
          <a:bodyPr>
            <a:noAutofit/>
          </a:bodyPr>
          <a:lstStyle/>
          <a:p>
            <a:pPr marL="68580" indent="0">
              <a:spcBef>
                <a:spcPts val="648"/>
              </a:spcBef>
              <a:buNone/>
            </a:pPr>
            <a:r>
              <a:rPr lang="en-GB" sz="2800" u="sng" dirty="0">
                <a:solidFill>
                  <a:schemeClr val="tx2"/>
                </a:solidFill>
              </a:rPr>
              <a:t>The defendant breached their duty of care </a:t>
            </a:r>
            <a:r>
              <a:rPr lang="en-GB" sz="2800" dirty="0">
                <a:solidFill>
                  <a:schemeClr val="tx2"/>
                </a:solidFill>
              </a:rPr>
              <a:t>–</a:t>
            </a:r>
            <a:r>
              <a:rPr lang="en-GB" sz="2800" dirty="0" err="1">
                <a:solidFill>
                  <a:schemeClr val="tx2"/>
                </a:solidFill>
              </a:rPr>
              <a:t>e.g</a:t>
            </a:r>
            <a:r>
              <a:rPr lang="en-GB" sz="2800" dirty="0">
                <a:solidFill>
                  <a:schemeClr val="tx2"/>
                </a:solidFill>
              </a:rPr>
              <a:t>:</a:t>
            </a:r>
          </a:p>
          <a:p>
            <a:pPr marL="68580" indent="0">
              <a:spcBef>
                <a:spcPts val="648"/>
              </a:spcBef>
              <a:buNone/>
            </a:pPr>
            <a:endParaRPr lang="en-GB" sz="2800" dirty="0">
              <a:solidFill>
                <a:schemeClr val="tx2"/>
              </a:solidFill>
            </a:endParaRPr>
          </a:p>
          <a:p>
            <a:pPr marL="68580" indent="0">
              <a:spcBef>
                <a:spcPts val="648"/>
              </a:spcBef>
              <a:buNone/>
            </a:pPr>
            <a:r>
              <a:rPr lang="en-GB" sz="2800" dirty="0">
                <a:solidFill>
                  <a:schemeClr val="tx2"/>
                </a:solidFill>
              </a:rPr>
              <a:t>Adomako (1994) – anaesthetist failed to notice tube had come loose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The standard of care D provided was described by an expert as “abysmal”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D explained that he was exhausted and had limited experience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The standard of care is an objective one: in this case, the standard of a reasonably competent anaesthetist and A had fallen below that standard</a:t>
            </a:r>
          </a:p>
          <a:p>
            <a:pPr marL="68580" indent="0">
              <a:spcBef>
                <a:spcPts val="648"/>
              </a:spcBef>
              <a:buNone/>
            </a:pPr>
            <a:endParaRPr lang="en-GB" sz="2800" dirty="0">
              <a:solidFill>
                <a:schemeClr val="tx2"/>
              </a:solidFill>
            </a:endParaRPr>
          </a:p>
          <a:p>
            <a:pPr marL="68580" indent="0">
              <a:spcBef>
                <a:spcPts val="648"/>
              </a:spcBef>
              <a:buNone/>
            </a:pPr>
            <a:r>
              <a:rPr lang="en-GB" sz="2400" dirty="0">
                <a:solidFill>
                  <a:schemeClr val="tx2"/>
                </a:solidFill>
              </a:rPr>
              <a:t> </a:t>
            </a:r>
            <a:endParaRPr lang="en-GB" sz="3400" dirty="0">
              <a:solidFill>
                <a:schemeClr val="tx2"/>
              </a:solidFill>
            </a:endParaRPr>
          </a:p>
          <a:p>
            <a:pPr marL="1211580" lvl="1" indent="-742950">
              <a:spcBef>
                <a:spcPts val="648"/>
              </a:spcBef>
              <a:buAutoNum type="arabicPeriod"/>
            </a:pPr>
            <a:endParaRPr lang="en-GB" sz="3400" dirty="0">
              <a:solidFill>
                <a:schemeClr val="tx2"/>
              </a:solidFill>
            </a:endParaRPr>
          </a:p>
        </p:txBody>
      </p:sp>
      <p:pic>
        <p:nvPicPr>
          <p:cNvPr id="3" name="Picture 2" descr="mage result for anaesthetist">
            <a:extLst>
              <a:ext uri="{FF2B5EF4-FFF2-40B4-BE49-F238E27FC236}">
                <a16:creationId xmlns:a16="http://schemas.microsoft.com/office/drawing/2014/main" id="{1DFE098E-4C2A-EB54-5210-6470D47324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6339" y="822960"/>
            <a:ext cx="1649358" cy="1099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586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86303" y="173810"/>
            <a:ext cx="9144000" cy="914400"/>
          </a:xfrm>
        </p:spPr>
        <p:txBody>
          <a:bodyPr/>
          <a:lstStyle/>
          <a:p>
            <a:pPr algn="ctr"/>
            <a:r>
              <a:rPr lang="en-GB" sz="4400" dirty="0"/>
              <a:t>Gross negligence manslaughter</a:t>
            </a:r>
            <a:endParaRPr lang="en-US" sz="4400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09564" y="2089973"/>
            <a:ext cx="9309804" cy="3169283"/>
          </a:xfrm>
        </p:spPr>
        <p:txBody>
          <a:bodyPr>
            <a:noAutofit/>
          </a:bodyPr>
          <a:lstStyle/>
          <a:p>
            <a:pPr marL="68580" indent="0">
              <a:spcBef>
                <a:spcPts val="648"/>
              </a:spcBef>
              <a:buNone/>
            </a:pPr>
            <a:r>
              <a:rPr lang="en-GB" sz="2800" u="sng" dirty="0">
                <a:solidFill>
                  <a:schemeClr val="tx2"/>
                </a:solidFill>
              </a:rPr>
              <a:t>The breach of duty </a:t>
            </a:r>
            <a:r>
              <a:rPr lang="en-GB" sz="2800" b="1" u="sng" dirty="0">
                <a:solidFill>
                  <a:schemeClr val="tx2"/>
                </a:solidFill>
              </a:rPr>
              <a:t>caused</a:t>
            </a:r>
            <a:r>
              <a:rPr lang="en-GB" sz="2800" u="sng" dirty="0">
                <a:solidFill>
                  <a:schemeClr val="tx2"/>
                </a:solidFill>
              </a:rPr>
              <a:t> the death of the V</a:t>
            </a:r>
            <a:endParaRPr lang="en-GB" sz="2800" dirty="0">
              <a:solidFill>
                <a:schemeClr val="tx2"/>
              </a:solidFill>
            </a:endParaRPr>
          </a:p>
          <a:p>
            <a:pPr marL="68580" indent="0">
              <a:spcBef>
                <a:spcPts val="648"/>
              </a:spcBef>
              <a:buNone/>
            </a:pPr>
            <a:endParaRPr lang="en-GB" sz="2800" dirty="0">
              <a:solidFill>
                <a:schemeClr val="tx2"/>
              </a:solidFill>
            </a:endParaRPr>
          </a:p>
          <a:p>
            <a:pPr marL="68580" indent="0">
              <a:spcBef>
                <a:spcPts val="648"/>
              </a:spcBef>
              <a:buNone/>
            </a:pPr>
            <a:r>
              <a:rPr lang="en-GB" sz="2800" dirty="0">
                <a:solidFill>
                  <a:schemeClr val="tx2"/>
                </a:solidFill>
              </a:rPr>
              <a:t>.. the usual tests and principles for establishing </a:t>
            </a:r>
            <a:r>
              <a:rPr lang="en-GB" sz="2800" b="1" dirty="0">
                <a:solidFill>
                  <a:schemeClr val="tx2"/>
                </a:solidFill>
              </a:rPr>
              <a:t>causation</a:t>
            </a:r>
            <a:r>
              <a:rPr lang="en-GB" sz="2800" dirty="0">
                <a:solidFill>
                  <a:schemeClr val="tx2"/>
                </a:solidFill>
              </a:rPr>
              <a:t> apply here </a:t>
            </a:r>
            <a:r>
              <a:rPr lang="en-GB" sz="2800" dirty="0" err="1">
                <a:solidFill>
                  <a:schemeClr val="tx2"/>
                </a:solidFill>
              </a:rPr>
              <a:t>ie</a:t>
            </a:r>
            <a:r>
              <a:rPr lang="en-GB" sz="2800" dirty="0">
                <a:solidFill>
                  <a:schemeClr val="tx2"/>
                </a:solidFill>
              </a:rPr>
              <a:t> factual causation and legal causation.</a:t>
            </a:r>
            <a:endParaRPr lang="en-GB" sz="2800" dirty="0">
              <a:latin typeface="Arial" charset="0"/>
            </a:endParaRPr>
          </a:p>
          <a:p>
            <a:pPr marL="68580" indent="0">
              <a:spcBef>
                <a:spcPts val="648"/>
              </a:spcBef>
              <a:buNone/>
            </a:pPr>
            <a:endParaRPr lang="en-GB" sz="2800" dirty="0">
              <a:solidFill>
                <a:schemeClr val="tx2"/>
              </a:solidFill>
            </a:endParaRPr>
          </a:p>
          <a:p>
            <a:pPr marL="68580" indent="0">
              <a:spcBef>
                <a:spcPts val="648"/>
              </a:spcBef>
              <a:buNone/>
            </a:pPr>
            <a:r>
              <a:rPr lang="en-GB" sz="2400" dirty="0">
                <a:solidFill>
                  <a:schemeClr val="tx2"/>
                </a:solidFill>
              </a:rPr>
              <a:t> </a:t>
            </a:r>
            <a:endParaRPr lang="en-GB" sz="3400" dirty="0">
              <a:solidFill>
                <a:schemeClr val="tx2"/>
              </a:solidFill>
            </a:endParaRPr>
          </a:p>
          <a:p>
            <a:pPr marL="1211580" lvl="1" indent="-742950">
              <a:spcBef>
                <a:spcPts val="648"/>
              </a:spcBef>
              <a:buAutoNum type="arabicPeriod"/>
            </a:pPr>
            <a:endParaRPr lang="en-GB" sz="3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5666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86303" y="173810"/>
            <a:ext cx="9144000" cy="914400"/>
          </a:xfrm>
        </p:spPr>
        <p:txBody>
          <a:bodyPr/>
          <a:lstStyle/>
          <a:p>
            <a:pPr algn="ctr"/>
            <a:r>
              <a:rPr lang="en-GB" sz="4400" dirty="0"/>
              <a:t>Gross negligence manslaughter</a:t>
            </a:r>
            <a:endParaRPr lang="en-US" sz="4400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643760" y="1175573"/>
            <a:ext cx="9309804" cy="4766421"/>
          </a:xfrm>
        </p:spPr>
        <p:txBody>
          <a:bodyPr>
            <a:noAutofit/>
          </a:bodyPr>
          <a:lstStyle/>
          <a:p>
            <a:pPr marL="68580" indent="0">
              <a:spcBef>
                <a:spcPts val="648"/>
              </a:spcBef>
              <a:buNone/>
            </a:pPr>
            <a:r>
              <a:rPr lang="en-GB" sz="2800" u="sng" dirty="0">
                <a:solidFill>
                  <a:schemeClr val="tx2"/>
                </a:solidFill>
              </a:rPr>
              <a:t>The breach of duty should be characterised as gross negligence and therefore as a crime</a:t>
            </a:r>
            <a:r>
              <a:rPr lang="en-GB" sz="2800" dirty="0">
                <a:solidFill>
                  <a:schemeClr val="tx2"/>
                </a:solidFill>
              </a:rPr>
              <a:t>–</a:t>
            </a:r>
            <a:r>
              <a:rPr lang="en-GB" sz="2800" dirty="0" err="1">
                <a:solidFill>
                  <a:schemeClr val="tx2"/>
                </a:solidFill>
              </a:rPr>
              <a:t>e.g</a:t>
            </a:r>
            <a:r>
              <a:rPr lang="en-GB" sz="2800" dirty="0">
                <a:solidFill>
                  <a:schemeClr val="tx2"/>
                </a:solidFill>
              </a:rPr>
              <a:t>:</a:t>
            </a:r>
          </a:p>
          <a:p>
            <a:pPr marL="68580" indent="0">
              <a:spcBef>
                <a:spcPts val="648"/>
              </a:spcBef>
              <a:buNone/>
            </a:pPr>
            <a:endParaRPr lang="en-GB" sz="2800" dirty="0">
              <a:solidFill>
                <a:schemeClr val="tx2"/>
              </a:solidFill>
            </a:endParaRPr>
          </a:p>
          <a:p>
            <a:pPr marL="68580" indent="0">
              <a:spcBef>
                <a:spcPts val="648"/>
              </a:spcBef>
              <a:buNone/>
            </a:pPr>
            <a:r>
              <a:rPr lang="en-GB" sz="2800" dirty="0">
                <a:solidFill>
                  <a:schemeClr val="tx2"/>
                </a:solidFill>
              </a:rPr>
              <a:t>To be capable of being characterised in this way the breach must pose a ‘serious and obvious risk of death’ to the victim in order to be held liable</a:t>
            </a:r>
            <a:endParaRPr lang="en-GB" sz="2800" dirty="0">
              <a:latin typeface="Arial" charset="0"/>
            </a:endParaRPr>
          </a:p>
          <a:p>
            <a:pPr marL="68580" indent="0">
              <a:spcBef>
                <a:spcPts val="648"/>
              </a:spcBef>
              <a:buNone/>
            </a:pPr>
            <a:endParaRPr lang="en-GB" sz="2800" dirty="0">
              <a:solidFill>
                <a:schemeClr val="tx2"/>
              </a:solidFill>
            </a:endParaRPr>
          </a:p>
          <a:p>
            <a:pPr marL="68580" indent="0">
              <a:spcBef>
                <a:spcPts val="648"/>
              </a:spcBef>
              <a:buNone/>
            </a:pPr>
            <a:r>
              <a:rPr lang="en-GB" sz="2400" dirty="0">
                <a:solidFill>
                  <a:schemeClr val="tx2"/>
                </a:solidFill>
              </a:rPr>
              <a:t> </a:t>
            </a:r>
            <a:endParaRPr lang="en-GB" sz="3400" dirty="0">
              <a:solidFill>
                <a:schemeClr val="tx2"/>
              </a:solidFill>
            </a:endParaRPr>
          </a:p>
          <a:p>
            <a:pPr marL="1211580" lvl="1" indent="-742950">
              <a:spcBef>
                <a:spcPts val="648"/>
              </a:spcBef>
              <a:buAutoNum type="arabicPeriod"/>
            </a:pPr>
            <a:endParaRPr lang="en-GB" sz="3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1456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512763"/>
            <a:ext cx="9144000" cy="914400"/>
          </a:xfrm>
        </p:spPr>
        <p:txBody>
          <a:bodyPr/>
          <a:lstStyle/>
          <a:p>
            <a:pPr algn="ctr"/>
            <a:r>
              <a:rPr lang="en-GB" sz="4400" i="1" dirty="0"/>
              <a:t>Rose (Honey Maria) (2017)</a:t>
            </a:r>
            <a:endParaRPr lang="en-US" sz="4400" i="1" dirty="0"/>
          </a:p>
        </p:txBody>
      </p:sp>
      <p:sp>
        <p:nvSpPr>
          <p:cNvPr id="39731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83842" y="1520701"/>
            <a:ext cx="7141911" cy="482453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charset="0"/>
              </a:rPr>
              <a:t>Rose – optometrist – carried out a routine eye test on a child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charset="0"/>
              </a:rPr>
              <a:t>Child’s condition not spotted due to incomplete investigation in the eye test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charset="0"/>
              </a:rPr>
              <a:t>When applying the “serious and obvious risk of death” test, should the jury only take into account facts that were known to D at the time of the breach of duty?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charset="0"/>
              </a:rPr>
              <a:t>Or, should the jury also take into account facts that D would have known had the duty of care not been breached?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charset="0"/>
              </a:rPr>
              <a:t>The CA held that only facts that were known to D at the time of the breach of duty should be taken into account – so that in failing to carry out the full exam there was no ‘serious and obvious risk of death’ apparent to Rose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charset="0"/>
              </a:rPr>
              <a:t>Conviction for GNM quashed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EEFB23-4406-DD47-A7E8-30C8D839E1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4813" y="2357236"/>
            <a:ext cx="2323187" cy="2143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37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7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7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97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7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97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97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354360"/>
            <a:ext cx="914400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Determining whether a breach of duty amounted to gross negligence</a:t>
            </a:r>
            <a:endParaRPr lang="en-US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27169" y="1640978"/>
            <a:ext cx="8388424" cy="4550397"/>
          </a:xfrm>
        </p:spPr>
        <p:txBody>
          <a:bodyPr>
            <a:noAutofit/>
          </a:bodyPr>
          <a:lstStyle/>
          <a:p>
            <a:pPr>
              <a:spcBef>
                <a:spcPts val="648"/>
              </a:spcBef>
            </a:pPr>
            <a:r>
              <a:rPr lang="en-GB" sz="3600" i="1" dirty="0"/>
              <a:t>Adomako – </a:t>
            </a:r>
            <a:r>
              <a:rPr lang="en-GB" sz="2400" i="1" dirty="0"/>
              <a:t>was the conduct  “ so bad in all the circumstances so as to amount to a criminal act or omission” Lord Mackay</a:t>
            </a:r>
          </a:p>
          <a:p>
            <a:pPr>
              <a:spcBef>
                <a:spcPts val="648"/>
              </a:spcBef>
            </a:pPr>
            <a:r>
              <a:rPr lang="en-GB" sz="3600" i="1" dirty="0"/>
              <a:t>Rose – </a:t>
            </a:r>
            <a:r>
              <a:rPr lang="en-GB" sz="2400" i="1" dirty="0"/>
              <a:t>‘serious and obvious risk of death’?</a:t>
            </a:r>
          </a:p>
          <a:p>
            <a:pPr>
              <a:spcBef>
                <a:spcPts val="648"/>
              </a:spcBef>
            </a:pPr>
            <a:r>
              <a:rPr lang="en-GB" sz="3600" i="1" dirty="0" err="1"/>
              <a:t>Kuddus</a:t>
            </a:r>
            <a:r>
              <a:rPr lang="en-GB" sz="3600" i="1" dirty="0"/>
              <a:t> – </a:t>
            </a:r>
            <a:r>
              <a:rPr lang="en-GB" sz="2400" i="1" dirty="0"/>
              <a:t>V died due to an allergic reaction to takeaway food. Allergy had been notified to one Defendant but not passed on to the other. As the second D had no knowledge of the allergy he could not have foreseen an obvious and serious risk of death.</a:t>
            </a:r>
          </a:p>
          <a:p>
            <a:pPr>
              <a:spcBef>
                <a:spcPts val="648"/>
              </a:spcBef>
            </a:pPr>
            <a:endParaRPr lang="en-GB" sz="3600" i="1" dirty="0"/>
          </a:p>
        </p:txBody>
      </p:sp>
    </p:spTree>
    <p:extLst>
      <p:ext uri="{BB962C8B-B14F-4D97-AF65-F5344CB8AC3E}">
        <p14:creationId xmlns:p14="http://schemas.microsoft.com/office/powerpoint/2010/main" val="94715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2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32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32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2131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524000" y="1916832"/>
            <a:ext cx="9144000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dirty="0"/>
              <a:t>Unlawful </a:t>
            </a:r>
            <a:r>
              <a:rPr lang="en-GB" sz="8000"/>
              <a:t>act manslaughter</a:t>
            </a:r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5614034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12530" y="354360"/>
            <a:ext cx="1015547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Unlawful act manslaughter</a:t>
            </a:r>
            <a:br>
              <a:rPr lang="en-GB" sz="4400" dirty="0"/>
            </a:br>
            <a:r>
              <a:rPr lang="en-GB" sz="4000" dirty="0"/>
              <a:t>Required elements per A-G’s Reference ( No 3 of 1994)</a:t>
            </a:r>
            <a:endParaRPr lang="en-US" sz="4000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955169" y="2320700"/>
            <a:ext cx="7960530" cy="3637461"/>
          </a:xfrm>
        </p:spPr>
        <p:txBody>
          <a:bodyPr>
            <a:noAutofit/>
          </a:bodyPr>
          <a:lstStyle/>
          <a:p>
            <a:pPr marL="68580" indent="0">
              <a:lnSpc>
                <a:spcPct val="150000"/>
              </a:lnSpc>
              <a:spcBef>
                <a:spcPts val="648"/>
              </a:spcBef>
              <a:buNone/>
            </a:pPr>
            <a:r>
              <a:rPr lang="en-GB" sz="2400" dirty="0"/>
              <a:t>1. The defendant did an act</a:t>
            </a:r>
          </a:p>
          <a:p>
            <a:pPr marL="68580" indent="0">
              <a:lnSpc>
                <a:spcPct val="150000"/>
              </a:lnSpc>
              <a:spcBef>
                <a:spcPts val="648"/>
              </a:spcBef>
              <a:buNone/>
            </a:pPr>
            <a:r>
              <a:rPr lang="en-GB" sz="2400" dirty="0"/>
              <a:t>2. The act was unlawful</a:t>
            </a:r>
          </a:p>
          <a:p>
            <a:pPr marL="68580" indent="0">
              <a:lnSpc>
                <a:spcPct val="150000"/>
              </a:lnSpc>
              <a:spcBef>
                <a:spcPts val="648"/>
              </a:spcBef>
              <a:buNone/>
            </a:pPr>
            <a:r>
              <a:rPr lang="en-GB" sz="2400" dirty="0"/>
              <a:t>3. The act was dangerous</a:t>
            </a:r>
          </a:p>
          <a:p>
            <a:pPr marL="68580" indent="0">
              <a:lnSpc>
                <a:spcPct val="150000"/>
              </a:lnSpc>
              <a:spcBef>
                <a:spcPts val="648"/>
              </a:spcBef>
              <a:buNone/>
            </a:pPr>
            <a:r>
              <a:rPr lang="en-GB" sz="2400" dirty="0"/>
              <a:t>4. The act caused the victim’s death</a:t>
            </a:r>
          </a:p>
          <a:p>
            <a:pPr marL="68580" indent="0">
              <a:lnSpc>
                <a:spcPct val="150000"/>
              </a:lnSpc>
              <a:spcBef>
                <a:spcPts val="648"/>
              </a:spcBef>
              <a:buNone/>
            </a:pPr>
            <a:r>
              <a:rPr lang="en-GB" sz="2400" dirty="0"/>
              <a:t>5. The defendant intended to do the act ( BUT this is not the same as intending the result)</a:t>
            </a:r>
          </a:p>
        </p:txBody>
      </p:sp>
    </p:spTree>
    <p:extLst>
      <p:ext uri="{BB962C8B-B14F-4D97-AF65-F5344CB8AC3E}">
        <p14:creationId xmlns:p14="http://schemas.microsoft.com/office/powerpoint/2010/main" val="8937651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68831" y="278645"/>
            <a:ext cx="9144000" cy="914400"/>
          </a:xfrm>
        </p:spPr>
        <p:txBody>
          <a:bodyPr/>
          <a:lstStyle/>
          <a:p>
            <a:pPr algn="ctr"/>
            <a:r>
              <a:rPr lang="en-GB" sz="4400" dirty="0"/>
              <a:t>Unlawful act manslaughter</a:t>
            </a:r>
            <a:endParaRPr lang="en-US" sz="4400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95057" y="1077478"/>
            <a:ext cx="10326314" cy="5317745"/>
          </a:xfrm>
        </p:spPr>
        <p:txBody>
          <a:bodyPr>
            <a:noAutofit/>
          </a:bodyPr>
          <a:lstStyle/>
          <a:p>
            <a:pPr marL="68580" indent="0">
              <a:lnSpc>
                <a:spcPct val="150000"/>
              </a:lnSpc>
              <a:spcBef>
                <a:spcPts val="648"/>
              </a:spcBef>
              <a:buNone/>
            </a:pPr>
            <a:r>
              <a:rPr lang="en-GB" sz="3200" dirty="0">
                <a:solidFill>
                  <a:schemeClr val="tx2"/>
                </a:solidFill>
              </a:rPr>
              <a:t>1. The defendant did an act – an omission will not suffice ( Lowe (1973 – neglect of a child – was an offence under CYPA 1933 but not UAM)</a:t>
            </a:r>
            <a:br>
              <a:rPr lang="en-GB" sz="3200" dirty="0">
                <a:solidFill>
                  <a:schemeClr val="tx2"/>
                </a:solidFill>
              </a:rPr>
            </a:br>
            <a:endParaRPr lang="en-GB" sz="3200" dirty="0">
              <a:solidFill>
                <a:schemeClr val="tx2"/>
              </a:solidFill>
            </a:endParaRPr>
          </a:p>
          <a:p>
            <a:pPr marL="68580" indent="0">
              <a:lnSpc>
                <a:spcPct val="150000"/>
              </a:lnSpc>
              <a:spcBef>
                <a:spcPts val="648"/>
              </a:spcBef>
              <a:buNone/>
            </a:pPr>
            <a:r>
              <a:rPr lang="en-GB" sz="3200" dirty="0"/>
              <a:t>2. The act was unlawful – the act must be a crime ( not a civil wrong) and the elements of that crime must be established </a:t>
            </a:r>
            <a:r>
              <a:rPr lang="en-GB" sz="3200" dirty="0" err="1"/>
              <a:t>e.g</a:t>
            </a:r>
            <a:r>
              <a:rPr lang="en-GB" sz="3200" dirty="0"/>
              <a:t> Lamb ( 1967)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028517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512763"/>
            <a:ext cx="9144000" cy="914400"/>
          </a:xfrm>
        </p:spPr>
        <p:txBody>
          <a:bodyPr/>
          <a:lstStyle/>
          <a:p>
            <a:pPr algn="ctr"/>
            <a:r>
              <a:rPr lang="en-GB" sz="4400" i="1" dirty="0"/>
              <a:t>Lamb</a:t>
            </a:r>
            <a:endParaRPr lang="en-US" sz="4400" i="1" dirty="0"/>
          </a:p>
        </p:txBody>
      </p:sp>
      <p:sp>
        <p:nvSpPr>
          <p:cNvPr id="22118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605717" y="1683196"/>
            <a:ext cx="5668333" cy="2178252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" charset="0"/>
              </a:rPr>
              <a:t>Lamb could only be convicted of unlawful act manslaughter if he had committed a crime</a:t>
            </a:r>
          </a:p>
          <a:p>
            <a:r>
              <a:rPr lang="en-GB" sz="3200" dirty="0">
                <a:latin typeface="Arial" charset="0"/>
              </a:rPr>
              <a:t>Lamb lacked the </a:t>
            </a:r>
            <a:r>
              <a:rPr lang="en-GB" sz="3200" i="1" dirty="0" err="1">
                <a:latin typeface="Arial" charset="0"/>
              </a:rPr>
              <a:t>mens</a:t>
            </a:r>
            <a:r>
              <a:rPr lang="en-GB" sz="3200" i="1" dirty="0">
                <a:latin typeface="Arial" charset="0"/>
              </a:rPr>
              <a:t> rea </a:t>
            </a:r>
            <a:r>
              <a:rPr lang="en-GB" sz="3200" dirty="0">
                <a:latin typeface="Arial" charset="0"/>
              </a:rPr>
              <a:t>of battery, and so was not guilty of unlawful act manslaughter</a:t>
            </a:r>
            <a:endParaRPr lang="en-US" sz="3200" dirty="0">
              <a:latin typeface="Arial" charset="0"/>
            </a:endParaRPr>
          </a:p>
        </p:txBody>
      </p:sp>
      <p:pic>
        <p:nvPicPr>
          <p:cNvPr id="6146" name="Picture 2" descr="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7848" y="2042935"/>
            <a:ext cx="2520118" cy="2772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34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1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1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1187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354360"/>
            <a:ext cx="9144000" cy="914400"/>
          </a:xfrm>
        </p:spPr>
        <p:txBody>
          <a:bodyPr/>
          <a:lstStyle/>
          <a:p>
            <a:pPr algn="ctr"/>
            <a:r>
              <a:rPr lang="en-GB" sz="4400" dirty="0"/>
              <a:t>3.The act was dangerous</a:t>
            </a:r>
            <a:endParaRPr lang="en-US" sz="4400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675608" y="1438579"/>
            <a:ext cx="9614604" cy="4956644"/>
          </a:xfrm>
        </p:spPr>
        <p:txBody>
          <a:bodyPr>
            <a:noAutofit/>
          </a:bodyPr>
          <a:lstStyle/>
          <a:p>
            <a:pPr>
              <a:spcBef>
                <a:spcPts val="648"/>
              </a:spcBef>
            </a:pPr>
            <a:r>
              <a:rPr lang="en-GB" sz="2400" dirty="0"/>
              <a:t>The test for dangerousness</a:t>
            </a:r>
          </a:p>
          <a:p>
            <a:pPr lvl="1">
              <a:spcBef>
                <a:spcPts val="648"/>
              </a:spcBef>
            </a:pPr>
            <a:r>
              <a:rPr lang="en-GB" sz="2400" dirty="0"/>
              <a:t>Per Edmund Davies J in Church (1966) “the unlawful act must be such as all sober and reasonable people would inevitably recognise must subject the other person to , at least, the risk f some harm resulting therefrom, albeit not serious harm”</a:t>
            </a:r>
          </a:p>
          <a:p>
            <a:pPr lvl="1">
              <a:spcBef>
                <a:spcPts val="648"/>
              </a:spcBef>
            </a:pPr>
            <a:r>
              <a:rPr lang="en-GB" sz="2400" dirty="0"/>
              <a:t>So the test is: would the reasonable man have foreseen a risk of some harm? </a:t>
            </a:r>
          </a:p>
          <a:p>
            <a:pPr>
              <a:spcBef>
                <a:spcPts val="648"/>
              </a:spcBef>
            </a:pPr>
            <a:r>
              <a:rPr lang="en-GB" sz="2400" dirty="0"/>
              <a:t>What information may be taken into account when applying the dangerousness test?</a:t>
            </a:r>
          </a:p>
        </p:txBody>
      </p:sp>
    </p:spTree>
    <p:extLst>
      <p:ext uri="{BB962C8B-B14F-4D97-AF65-F5344CB8AC3E}">
        <p14:creationId xmlns:p14="http://schemas.microsoft.com/office/powerpoint/2010/main" val="212696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2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2131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46415" y="156337"/>
            <a:ext cx="9144000" cy="914400"/>
          </a:xfrm>
        </p:spPr>
        <p:txBody>
          <a:bodyPr/>
          <a:lstStyle/>
          <a:p>
            <a:pPr algn="ctr"/>
            <a:r>
              <a:rPr lang="en-GB" sz="4400" i="1" dirty="0"/>
              <a:t>Bristow (2013)</a:t>
            </a:r>
            <a:endParaRPr lang="en-US" sz="4400" i="1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661232" y="1360887"/>
            <a:ext cx="6263746" cy="4993320"/>
          </a:xfrm>
        </p:spPr>
        <p:txBody>
          <a:bodyPr>
            <a:noAutofit/>
          </a:bodyPr>
          <a:lstStyle/>
          <a:p>
            <a:pPr>
              <a:spcBef>
                <a:spcPts val="648"/>
              </a:spcBef>
            </a:pPr>
            <a:r>
              <a:rPr lang="en-GB" sz="3200" dirty="0"/>
              <a:t>A reasonable man would have foreseen a risk that the burglary might be interrupted </a:t>
            </a:r>
            <a:r>
              <a:rPr lang="mr-IN" sz="3200" dirty="0"/>
              <a:t>…</a:t>
            </a:r>
            <a:endParaRPr lang="en-GB" sz="3200" dirty="0"/>
          </a:p>
          <a:p>
            <a:pPr>
              <a:spcBef>
                <a:spcPts val="648"/>
              </a:spcBef>
            </a:pPr>
            <a:r>
              <a:rPr lang="mr-IN" sz="3200" dirty="0"/>
              <a:t>…</a:t>
            </a:r>
            <a:r>
              <a:rPr lang="en-GB" sz="3200" dirty="0"/>
              <a:t> and so would have foreseen a risk that an intervener might suffer some harm (	V was runover by the heavy vehicles the Ds were stealing.</a:t>
            </a:r>
          </a:p>
        </p:txBody>
      </p:sp>
      <p:pic>
        <p:nvPicPr>
          <p:cNvPr id="8194" name="Picture 2" descr="elated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6851" y="1898310"/>
            <a:ext cx="3207679" cy="240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769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32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32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2131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60512" y="512763"/>
            <a:ext cx="9144000" cy="914400"/>
          </a:xfrm>
        </p:spPr>
        <p:txBody>
          <a:bodyPr/>
          <a:lstStyle/>
          <a:p>
            <a:pPr algn="ctr"/>
            <a:r>
              <a:rPr lang="en-GB" sz="4400" i="1" dirty="0"/>
              <a:t>Watson</a:t>
            </a:r>
            <a:endParaRPr lang="en-US" sz="4400" i="1" dirty="0"/>
          </a:p>
        </p:txBody>
      </p:sp>
      <p:sp>
        <p:nvSpPr>
          <p:cNvPr id="22630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582420" y="1628801"/>
            <a:ext cx="6233661" cy="48418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Information that became available during the commission of the offence can be taken into account when applying the dangerousness test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Since knowledge of V’s age (87) and frailty became available to D during the course of the burglary, this could be taken into account</a:t>
            </a:r>
            <a:endParaRPr lang="en-US" sz="2800" dirty="0">
              <a:latin typeface="Arial" charset="0"/>
            </a:endParaRPr>
          </a:p>
        </p:txBody>
      </p:sp>
      <p:pic>
        <p:nvPicPr>
          <p:cNvPr id="3" name="Picture 2" descr="A person wearing a black mask and holding a blue bar&#10;&#10;Description automatically generated">
            <a:extLst>
              <a:ext uri="{FF2B5EF4-FFF2-40B4-BE49-F238E27FC236}">
                <a16:creationId xmlns:a16="http://schemas.microsoft.com/office/drawing/2014/main" id="{5C364457-95AA-9AA5-2EDE-93D0373F85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60805" y="2015664"/>
            <a:ext cx="2607787" cy="20340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BBB358-4E89-680A-2F9E-864527124F00}"/>
              </a:ext>
            </a:extLst>
          </p:cNvPr>
          <p:cNvSpPr txBox="1"/>
          <p:nvPr/>
        </p:nvSpPr>
        <p:spPr>
          <a:xfrm>
            <a:off x="6998266" y="4303359"/>
            <a:ext cx="381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safeandsolo.com/what-to-do-after-a-home-burglary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80866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6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6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7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512763"/>
            <a:ext cx="9144000" cy="914400"/>
          </a:xfrm>
        </p:spPr>
        <p:txBody>
          <a:bodyPr/>
          <a:lstStyle/>
          <a:p>
            <a:pPr algn="ctr"/>
            <a:r>
              <a:rPr lang="en-GB" sz="4400" i="1" dirty="0"/>
              <a:t>Dawson (1985)</a:t>
            </a:r>
            <a:endParaRPr lang="en-US" sz="4400" i="1" dirty="0"/>
          </a:p>
        </p:txBody>
      </p:sp>
      <p:sp>
        <p:nvSpPr>
          <p:cNvPr id="22425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069202" y="1691481"/>
            <a:ext cx="4717802" cy="3475037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charset="0"/>
              </a:rPr>
              <a:t>The trial judge should not have told the jury to take V’s heart disease into account </a:t>
            </a:r>
            <a:r>
              <a:rPr lang="mr-IN" sz="2800" dirty="0">
                <a:latin typeface="Arial" charset="0"/>
              </a:rPr>
              <a:t>…</a:t>
            </a:r>
            <a:endParaRPr lang="en-GB" sz="2800" dirty="0">
              <a:latin typeface="Arial" charset="0"/>
            </a:endParaRPr>
          </a:p>
          <a:p>
            <a:r>
              <a:rPr lang="mr-IN" sz="2800" dirty="0">
                <a:latin typeface="Arial" charset="0"/>
              </a:rPr>
              <a:t>…</a:t>
            </a:r>
            <a:r>
              <a:rPr lang="en-GB" sz="2800" dirty="0">
                <a:latin typeface="Arial" charset="0"/>
              </a:rPr>
              <a:t> since there was no way that the Ds could have known about it</a:t>
            </a:r>
            <a:endParaRPr lang="en-US" sz="2800" dirty="0">
              <a:latin typeface="Arial" charset="0"/>
            </a:endParaRPr>
          </a:p>
        </p:txBody>
      </p:sp>
      <p:pic>
        <p:nvPicPr>
          <p:cNvPr id="3" name="Picture 2" descr="A gas station at night&#10;&#10;Description automatically generated">
            <a:extLst>
              <a:ext uri="{FF2B5EF4-FFF2-40B4-BE49-F238E27FC236}">
                <a16:creationId xmlns:a16="http://schemas.microsoft.com/office/drawing/2014/main" id="{7AE7A136-76A4-AEB6-C83D-ED2A6ED92F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31754" y="2248142"/>
            <a:ext cx="3718237" cy="27886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2699DE-EEC5-ACA2-E48F-D80D73AAEB2F}"/>
              </a:ext>
            </a:extLst>
          </p:cNvPr>
          <p:cNvSpPr txBox="1"/>
          <p:nvPr/>
        </p:nvSpPr>
        <p:spPr>
          <a:xfrm>
            <a:off x="7487402" y="5166518"/>
            <a:ext cx="2279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www.geograph.org.uk/photo/6010039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65458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4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4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59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86303" y="173810"/>
            <a:ext cx="9144000" cy="914400"/>
          </a:xfrm>
        </p:spPr>
        <p:txBody>
          <a:bodyPr/>
          <a:lstStyle/>
          <a:p>
            <a:pPr algn="ctr"/>
            <a:r>
              <a:rPr lang="en-GB" sz="4400" dirty="0"/>
              <a:t>Unlawful Act manslaughter</a:t>
            </a:r>
            <a:endParaRPr lang="en-US" sz="4400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646487" y="1239639"/>
            <a:ext cx="9309804" cy="3169283"/>
          </a:xfrm>
        </p:spPr>
        <p:txBody>
          <a:bodyPr>
            <a:noAutofit/>
          </a:bodyPr>
          <a:lstStyle/>
          <a:p>
            <a:pPr marL="68580" indent="0">
              <a:spcBef>
                <a:spcPts val="648"/>
              </a:spcBef>
              <a:buNone/>
            </a:pPr>
            <a:r>
              <a:rPr lang="en-GB" sz="2800" u="sng" dirty="0">
                <a:solidFill>
                  <a:schemeClr val="tx2"/>
                </a:solidFill>
              </a:rPr>
              <a:t>4. The act must </a:t>
            </a:r>
            <a:r>
              <a:rPr lang="en-GB" sz="2800" b="1" u="sng" dirty="0">
                <a:solidFill>
                  <a:schemeClr val="tx2"/>
                </a:solidFill>
              </a:rPr>
              <a:t>cause</a:t>
            </a:r>
            <a:r>
              <a:rPr lang="en-GB" sz="2800" u="sng" dirty="0">
                <a:solidFill>
                  <a:schemeClr val="tx2"/>
                </a:solidFill>
              </a:rPr>
              <a:t> the death of the V</a:t>
            </a:r>
            <a:endParaRPr lang="en-GB" sz="2800" dirty="0">
              <a:solidFill>
                <a:schemeClr val="tx2"/>
              </a:solidFill>
            </a:endParaRPr>
          </a:p>
          <a:p>
            <a:pPr marL="68580" indent="0">
              <a:spcBef>
                <a:spcPts val="648"/>
              </a:spcBef>
              <a:buNone/>
            </a:pPr>
            <a:endParaRPr lang="en-GB" sz="2800" dirty="0">
              <a:solidFill>
                <a:schemeClr val="tx2"/>
              </a:solidFill>
            </a:endParaRPr>
          </a:p>
          <a:p>
            <a:pPr marL="68580" indent="0">
              <a:spcBef>
                <a:spcPts val="648"/>
              </a:spcBef>
              <a:buNone/>
            </a:pPr>
            <a:r>
              <a:rPr lang="en-GB" sz="2800" dirty="0">
                <a:solidFill>
                  <a:schemeClr val="tx2"/>
                </a:solidFill>
              </a:rPr>
              <a:t>.. the usual tests and principles for establishing </a:t>
            </a:r>
            <a:r>
              <a:rPr lang="en-GB" sz="2800" b="1" dirty="0">
                <a:solidFill>
                  <a:schemeClr val="tx2"/>
                </a:solidFill>
              </a:rPr>
              <a:t>causation</a:t>
            </a:r>
            <a:r>
              <a:rPr lang="en-GB" sz="2800" dirty="0">
                <a:solidFill>
                  <a:schemeClr val="tx2"/>
                </a:solidFill>
              </a:rPr>
              <a:t> apply here </a:t>
            </a:r>
            <a:r>
              <a:rPr lang="en-GB" sz="2800" dirty="0" err="1">
                <a:solidFill>
                  <a:schemeClr val="tx2"/>
                </a:solidFill>
              </a:rPr>
              <a:t>ie</a:t>
            </a:r>
            <a:r>
              <a:rPr lang="en-GB" sz="2800" dirty="0">
                <a:solidFill>
                  <a:schemeClr val="tx2"/>
                </a:solidFill>
              </a:rPr>
              <a:t> factual causation and legal causation.</a:t>
            </a:r>
            <a:endParaRPr lang="en-GB" sz="2800" dirty="0">
              <a:latin typeface="Arial" charset="0"/>
            </a:endParaRPr>
          </a:p>
          <a:p>
            <a:pPr marL="68580" indent="0">
              <a:spcBef>
                <a:spcPts val="648"/>
              </a:spcBef>
              <a:buNone/>
            </a:pPr>
            <a:endParaRPr lang="en-GB" sz="2800" dirty="0">
              <a:solidFill>
                <a:schemeClr val="tx2"/>
              </a:solidFill>
            </a:endParaRPr>
          </a:p>
          <a:p>
            <a:pPr marL="68580" indent="0">
              <a:spcBef>
                <a:spcPts val="648"/>
              </a:spcBef>
              <a:buNone/>
            </a:pPr>
            <a:r>
              <a:rPr lang="en-GB" sz="2400" dirty="0">
                <a:solidFill>
                  <a:schemeClr val="tx2"/>
                </a:solidFill>
              </a:rPr>
              <a:t> Note this includes the fact that the act does not need to be aimed at the V e.g. Goodfellow (1986) – started fire from an ulterior motive but wife and other innocent Vs dies as a result – guilty of UAM)</a:t>
            </a:r>
            <a:endParaRPr lang="en-GB" sz="3400" dirty="0">
              <a:solidFill>
                <a:schemeClr val="tx2"/>
              </a:solidFill>
            </a:endParaRPr>
          </a:p>
          <a:p>
            <a:pPr marL="1211580" lvl="1" indent="-742950">
              <a:spcBef>
                <a:spcPts val="648"/>
              </a:spcBef>
              <a:buAutoNum type="arabicPeriod"/>
            </a:pPr>
            <a:endParaRPr lang="en-GB" sz="3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15094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DDA5B-C6C1-11DB-5989-D517C5577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Gross Negligence Manslaughter and Unlawful Act Manslaughter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F3B993-D8D9-49EC-4EA5-DCD68EC5CD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5577" y="3748197"/>
            <a:ext cx="7033911" cy="2233259"/>
          </a:xfrm>
        </p:spPr>
        <p:txBody>
          <a:bodyPr>
            <a:normAutofit/>
          </a:bodyPr>
          <a:lstStyle/>
          <a:p>
            <a:r>
              <a:rPr lang="en-GB" sz="3200" dirty="0"/>
              <a:t>Some situations might raise potential of either a GNM or a UAM charge – they are not mutually exclusive</a:t>
            </a:r>
          </a:p>
        </p:txBody>
      </p:sp>
    </p:spTree>
    <p:extLst>
      <p:ext uri="{BB962C8B-B14F-4D97-AF65-F5344CB8AC3E}">
        <p14:creationId xmlns:p14="http://schemas.microsoft.com/office/powerpoint/2010/main" val="37358532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44747" y="272432"/>
            <a:ext cx="9144000" cy="914400"/>
          </a:xfrm>
        </p:spPr>
        <p:txBody>
          <a:bodyPr/>
          <a:lstStyle/>
          <a:p>
            <a:pPr algn="ctr"/>
            <a:r>
              <a:rPr lang="en-GB" sz="4400" dirty="0"/>
              <a:t>Reckless manslaughter ?</a:t>
            </a:r>
            <a:endParaRPr lang="en-US" sz="4400" dirty="0"/>
          </a:p>
        </p:txBody>
      </p:sp>
      <p:sp>
        <p:nvSpPr>
          <p:cNvPr id="4321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544747" y="1361947"/>
            <a:ext cx="9682555" cy="4766421"/>
          </a:xfrm>
        </p:spPr>
        <p:txBody>
          <a:bodyPr>
            <a:noAutofit/>
          </a:bodyPr>
          <a:lstStyle/>
          <a:p>
            <a:pPr marL="68580" indent="0">
              <a:lnSpc>
                <a:spcPct val="150000"/>
              </a:lnSpc>
              <a:spcBef>
                <a:spcPts val="648"/>
              </a:spcBef>
              <a:buNone/>
            </a:pPr>
            <a:r>
              <a:rPr lang="en-GB" sz="3200" dirty="0"/>
              <a:t>1. The defendant must kill by act or omission (AR)</a:t>
            </a:r>
          </a:p>
          <a:p>
            <a:pPr marL="68580" indent="0">
              <a:lnSpc>
                <a:spcPct val="150000"/>
              </a:lnSpc>
              <a:spcBef>
                <a:spcPts val="648"/>
              </a:spcBef>
              <a:buNone/>
            </a:pPr>
            <a:r>
              <a:rPr lang="en-GB" sz="3200" dirty="0"/>
              <a:t>2. … which does not amount to an offence (AR); and </a:t>
            </a:r>
          </a:p>
          <a:p>
            <a:pPr marL="68580" indent="0">
              <a:lnSpc>
                <a:spcPct val="150000"/>
              </a:lnSpc>
              <a:spcBef>
                <a:spcPts val="648"/>
              </a:spcBef>
              <a:buNone/>
            </a:pPr>
            <a:r>
              <a:rPr lang="en-GB" sz="3200" dirty="0"/>
              <a:t>3.		Where the defendant is aware that it is highly probable that they will cause serious bodily harm (MR).</a:t>
            </a:r>
          </a:p>
        </p:txBody>
      </p:sp>
    </p:spTree>
    <p:extLst>
      <p:ext uri="{BB962C8B-B14F-4D97-AF65-F5344CB8AC3E}">
        <p14:creationId xmlns:p14="http://schemas.microsoft.com/office/powerpoint/2010/main" val="4822851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1b216b-d67c-40f0-8fda-c0387666290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5C159DBBD3BC47AF00505115A55CEB" ma:contentTypeVersion="12" ma:contentTypeDescription="Create a new document." ma:contentTypeScope="" ma:versionID="78c594e00067f950d8c8f6070082fffa">
  <xsd:schema xmlns:xsd="http://www.w3.org/2001/XMLSchema" xmlns:xs="http://www.w3.org/2001/XMLSchema" xmlns:p="http://schemas.microsoft.com/office/2006/metadata/properties" xmlns:ns3="041b216b-d67c-40f0-8fda-c03876662904" xmlns:ns4="aa0a0978-40ed-489e-9e56-6db48364def5" targetNamespace="http://schemas.microsoft.com/office/2006/metadata/properties" ma:root="true" ma:fieldsID="f7941d52e2699457c7a3072e45b81a80" ns3:_="" ns4:_="">
    <xsd:import namespace="041b216b-d67c-40f0-8fda-c03876662904"/>
    <xsd:import namespace="aa0a0978-40ed-489e-9e56-6db48364def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1b216b-d67c-40f0-8fda-c038766629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a0978-40ed-489e-9e56-6db48364def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3F0701E-60EF-4B4C-8D12-DB743092C380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aa0a0978-40ed-489e-9e56-6db48364def5"/>
    <ds:schemaRef ds:uri="http://schemas.microsoft.com/office/infopath/2007/PartnerControls"/>
    <ds:schemaRef ds:uri="http://purl.org/dc/dcmitype/"/>
    <ds:schemaRef ds:uri="http://www.w3.org/XML/1998/namespace"/>
    <ds:schemaRef ds:uri="041b216b-d67c-40f0-8fda-c03876662904"/>
    <ds:schemaRef ds:uri="http://purl.org/dc/elements/1.1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ADFE4F4B-FD93-48A4-86D4-810FF4F0BD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8B414BA-0A2C-4EE9-A1B8-D5F3F3FAC9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1b216b-d67c-40f0-8fda-c03876662904"/>
    <ds:schemaRef ds:uri="aa0a0978-40ed-489e-9e56-6db48364de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3179</Words>
  <Application>Microsoft Office PowerPoint</Application>
  <PresentationFormat>Widescreen</PresentationFormat>
  <Paragraphs>281</Paragraphs>
  <Slides>48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Aptos</vt:lpstr>
      <vt:lpstr>Arial</vt:lpstr>
      <vt:lpstr>Trebuchet MS</vt:lpstr>
      <vt:lpstr>Wingdings 3</vt:lpstr>
      <vt:lpstr>Facet</vt:lpstr>
      <vt:lpstr>Introduction to Criminal Law and Litigation </vt:lpstr>
      <vt:lpstr>Homicide</vt:lpstr>
      <vt:lpstr>Murder</vt:lpstr>
      <vt:lpstr>The mandatory sentence of life imprisonment</vt:lpstr>
      <vt:lpstr>Definition of Murder</vt:lpstr>
      <vt:lpstr>The actus reus of murder</vt:lpstr>
      <vt:lpstr>The mens rea of murder</vt:lpstr>
      <vt:lpstr>Defences?</vt:lpstr>
      <vt:lpstr>Manslaughter </vt:lpstr>
      <vt:lpstr>Voluntary Manslaughter : Loss of control ss 54 and 55 Coroners and Justice Act 2009</vt:lpstr>
      <vt:lpstr>Loss of Control</vt:lpstr>
      <vt:lpstr>Loss of Control Partial Defence ss 54 and 55 Coroners and Justice Act 2009</vt:lpstr>
      <vt:lpstr>D’s conduct was the result of a loss of self-control</vt:lpstr>
      <vt:lpstr>Cocker</vt:lpstr>
      <vt:lpstr>Will victims of domestic violence who kill their abusive partner be able to plead this defence?  Ahluwalia (1992)</vt:lpstr>
      <vt:lpstr>The loss of control had a qualifying trigger</vt:lpstr>
      <vt:lpstr>Trigger 2: A justifiable sense of being seriously wronged</vt:lpstr>
      <vt:lpstr>Trigger 2: A justifiable sense of being seriously wronged</vt:lpstr>
      <vt:lpstr>The loss of control had a qualifying trigger</vt:lpstr>
      <vt:lpstr>The objective limb</vt:lpstr>
      <vt:lpstr>The defence is also unavailable in cases involving revenge killings: </vt:lpstr>
      <vt:lpstr>Voluntary Manslaughter : Diminished Responsibility s 2(1) Homicide Act 1957 as amended by s 52 of Coroners and Justice Act 2009</vt:lpstr>
      <vt:lpstr>Diminished Responsibility</vt:lpstr>
      <vt:lpstr>Diminished Responsibility –  “arose from a recognised medical condition” (s 2 (1) (a))</vt:lpstr>
      <vt:lpstr>PowerPoint Presentation</vt:lpstr>
      <vt:lpstr>“…substantially impaired the D’s ability to do one or more of the things listed in s 2 (1) (a) (s 2 (1) (b)) …. Viz…</vt:lpstr>
      <vt:lpstr>“…substantially impaired the D’s ability to do one or more of the things listed in s 2 (1) (a) (s 2 (1) (b))</vt:lpstr>
      <vt:lpstr>“…provides an explanation for D’s acts and omissions in doing or being a party to the killing (s 2 (1) (b)) </vt:lpstr>
      <vt:lpstr>Involuntary Manslaughter : Gross Negligence Manslaughter </vt:lpstr>
      <vt:lpstr>Gross negligence manslaughter</vt:lpstr>
      <vt:lpstr>Gross negligence manslaughter Required elements per Adomako (1994)</vt:lpstr>
      <vt:lpstr>Gross negligence manslaughter</vt:lpstr>
      <vt:lpstr>Gross negligence manslaughter</vt:lpstr>
      <vt:lpstr>Gross negligence manslaughter</vt:lpstr>
      <vt:lpstr>Gross negligence manslaughter</vt:lpstr>
      <vt:lpstr>Rose (Honey Maria) (2017)</vt:lpstr>
      <vt:lpstr>Determining whether a breach of duty amounted to gross negligence</vt:lpstr>
      <vt:lpstr>Unlawful act manslaughter</vt:lpstr>
      <vt:lpstr>Unlawful act manslaughter Required elements per A-G’s Reference ( No 3 of 1994)</vt:lpstr>
      <vt:lpstr>Unlawful act manslaughter</vt:lpstr>
      <vt:lpstr>Lamb</vt:lpstr>
      <vt:lpstr>3.The act was dangerous</vt:lpstr>
      <vt:lpstr>Bristow (2013)</vt:lpstr>
      <vt:lpstr>Watson</vt:lpstr>
      <vt:lpstr>Dawson (1985)</vt:lpstr>
      <vt:lpstr>Unlawful Act manslaughter</vt:lpstr>
      <vt:lpstr>Gross Negligence Manslaughter and Unlawful Act Manslaughter</vt:lpstr>
      <vt:lpstr>Reckless manslaughter 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Property and Private Client</dc:title>
  <dc:creator>Cerys Davies</dc:creator>
  <cp:lastModifiedBy>Cerys Davies</cp:lastModifiedBy>
  <cp:revision>5</cp:revision>
  <dcterms:created xsi:type="dcterms:W3CDTF">2024-02-03T18:13:02Z</dcterms:created>
  <dcterms:modified xsi:type="dcterms:W3CDTF">2024-10-17T12:54:33Z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0x0101008C5C159DBBD3BC47AF00505115A55CEB</vt:lpwstr>
  </property>
</Properties>
</file>