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5" r:id="rId1"/>
  </p:sldMasterIdLst>
  <p:notesMasterIdLst>
    <p:notesMasterId r:id="rId10"/>
  </p:notesMasterIdLst>
  <p:sldIdLst>
    <p:sldId id="265" r:id="rId2"/>
    <p:sldId id="257" r:id="rId3"/>
    <p:sldId id="258" r:id="rId4"/>
    <p:sldId id="259" r:id="rId5"/>
    <p:sldId id="260" r:id="rId6"/>
    <p:sldId id="261" r:id="rId7"/>
    <p:sldId id="264" r:id="rId8"/>
    <p:sldId id="266"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598" autoAdjust="0"/>
  </p:normalViewPr>
  <p:slideViewPr>
    <p:cSldViewPr snapToGrid="0">
      <p:cViewPr varScale="1">
        <p:scale>
          <a:sx n="57" d="100"/>
          <a:sy n="57" d="100"/>
        </p:scale>
        <p:origin x="9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A554A8-8BAC-4138-AD87-F2E1A757F447}"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GB"/>
        </a:p>
      </dgm:t>
    </dgm:pt>
    <dgm:pt modelId="{4E1EC736-9D84-40A5-A6F1-B614E46074BE}">
      <dgm:prSet custT="1">
        <dgm:style>
          <a:lnRef idx="1">
            <a:schemeClr val="accent1"/>
          </a:lnRef>
          <a:fillRef idx="2">
            <a:schemeClr val="accent1"/>
          </a:fillRef>
          <a:effectRef idx="1">
            <a:schemeClr val="accent1"/>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Communication</a:t>
          </a:r>
        </a:p>
      </dgm:t>
    </dgm:pt>
    <dgm:pt modelId="{0192ECDB-B735-4BEF-932A-4BC85E0F1969}" type="parTrans" cxnId="{C57281B9-5039-4B95-8CB9-7F3BDCF694EB}">
      <dgm:prSet/>
      <dgm:spPr/>
      <dgm:t>
        <a:bodyPr/>
        <a:lstStyle/>
        <a:p>
          <a:endParaRPr lang="en-GB"/>
        </a:p>
      </dgm:t>
    </dgm:pt>
    <dgm:pt modelId="{5A247130-CDC6-48A2-BC79-9792B7D28A1B}" type="sibTrans" cxnId="{C57281B9-5039-4B95-8CB9-7F3BDCF694EB}">
      <dgm:prSet/>
      <dgm:spPr/>
      <dgm:t>
        <a:bodyPr/>
        <a:lstStyle/>
        <a:p>
          <a:endParaRPr lang="en-GB"/>
        </a:p>
      </dgm:t>
    </dgm:pt>
    <dgm:pt modelId="{DD3CF223-F1ED-4062-BE17-68D1EE66BF0D}">
      <dgm:prSet custT="1">
        <dgm:style>
          <a:lnRef idx="1">
            <a:schemeClr val="accent1"/>
          </a:lnRef>
          <a:fillRef idx="2">
            <a:schemeClr val="accent1"/>
          </a:fillRef>
          <a:effectRef idx="1">
            <a:schemeClr val="accent1"/>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 Empathy</a:t>
          </a:r>
        </a:p>
      </dgm:t>
    </dgm:pt>
    <dgm:pt modelId="{A9C04BB0-5FFE-45CE-9307-4305022CC6DD}" type="parTrans" cxnId="{CF6F109C-B21D-4117-85D8-FDD66FBC882D}">
      <dgm:prSet/>
      <dgm:spPr/>
      <dgm:t>
        <a:bodyPr/>
        <a:lstStyle/>
        <a:p>
          <a:endParaRPr lang="en-GB"/>
        </a:p>
      </dgm:t>
    </dgm:pt>
    <dgm:pt modelId="{127F5686-4E94-4088-8B2D-880562CE1833}" type="sibTrans" cxnId="{CF6F109C-B21D-4117-85D8-FDD66FBC882D}">
      <dgm:prSet/>
      <dgm:spPr/>
      <dgm:t>
        <a:bodyPr/>
        <a:lstStyle/>
        <a:p>
          <a:endParaRPr lang="en-GB"/>
        </a:p>
      </dgm:t>
    </dgm:pt>
    <dgm:pt modelId="{1CEEF6B2-80A6-4BEF-AE4C-6DBF3F604A88}">
      <dgm:prSet custT="1">
        <dgm:style>
          <a:lnRef idx="1">
            <a:schemeClr val="accent1"/>
          </a:lnRef>
          <a:fillRef idx="2">
            <a:schemeClr val="accent1"/>
          </a:fillRef>
          <a:effectRef idx="1">
            <a:schemeClr val="accent1"/>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 Active listening</a:t>
          </a:r>
        </a:p>
      </dgm:t>
    </dgm:pt>
    <dgm:pt modelId="{887BC5A6-3292-4A19-A87C-649C8F1F8D0E}" type="parTrans" cxnId="{48EED643-5289-46EB-97AF-866A5CAF1D68}">
      <dgm:prSet/>
      <dgm:spPr/>
      <dgm:t>
        <a:bodyPr/>
        <a:lstStyle/>
        <a:p>
          <a:endParaRPr lang="en-GB"/>
        </a:p>
      </dgm:t>
    </dgm:pt>
    <dgm:pt modelId="{FF71012C-6668-430D-A75E-40762A20AB90}" type="sibTrans" cxnId="{48EED643-5289-46EB-97AF-866A5CAF1D68}">
      <dgm:prSet/>
      <dgm:spPr/>
      <dgm:t>
        <a:bodyPr/>
        <a:lstStyle/>
        <a:p>
          <a:endParaRPr lang="en-GB"/>
        </a:p>
      </dgm:t>
    </dgm:pt>
    <dgm:pt modelId="{208B8BB8-689D-494C-B4A9-0E70C24522F6}">
      <dgm:prSet custT="1">
        <dgm:style>
          <a:lnRef idx="1">
            <a:schemeClr val="accent1"/>
          </a:lnRef>
          <a:fillRef idx="2">
            <a:schemeClr val="accent1"/>
          </a:fillRef>
          <a:effectRef idx="1">
            <a:schemeClr val="accent1"/>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 Reliability</a:t>
          </a:r>
        </a:p>
      </dgm:t>
    </dgm:pt>
    <dgm:pt modelId="{1BA6E4AD-7295-47C4-90AF-49F1BBE014ED}" type="parTrans" cxnId="{ED158785-43DE-4FB5-BDED-D37DE44560F7}">
      <dgm:prSet/>
      <dgm:spPr/>
      <dgm:t>
        <a:bodyPr/>
        <a:lstStyle/>
        <a:p>
          <a:endParaRPr lang="en-GB"/>
        </a:p>
      </dgm:t>
    </dgm:pt>
    <dgm:pt modelId="{3FFA106F-73DD-4E8A-B178-848D62EB9597}" type="sibTrans" cxnId="{ED158785-43DE-4FB5-BDED-D37DE44560F7}">
      <dgm:prSet/>
      <dgm:spPr/>
      <dgm:t>
        <a:bodyPr/>
        <a:lstStyle/>
        <a:p>
          <a:endParaRPr lang="en-GB"/>
        </a:p>
      </dgm:t>
    </dgm:pt>
    <dgm:pt modelId="{CFB4B180-0673-442D-8982-FCFA28A6075D}">
      <dgm:prSet custT="1">
        <dgm:style>
          <a:lnRef idx="1">
            <a:schemeClr val="accent1"/>
          </a:lnRef>
          <a:fillRef idx="2">
            <a:schemeClr val="accent1"/>
          </a:fillRef>
          <a:effectRef idx="1">
            <a:schemeClr val="accent1"/>
          </a:effectRef>
          <a:fontRef idx="minor">
            <a:schemeClr val="dk1"/>
          </a:fontRef>
        </dgm:style>
      </dgm:prSet>
      <dgm:spPr/>
      <dgm:t>
        <a:bodyPr/>
        <a:lstStyle/>
        <a:p>
          <a:pPr algn="ctr"/>
          <a:r>
            <a:rPr lang="en-GB" sz="1800" b="1" dirty="0">
              <a:latin typeface="Arial" panose="020B0604020202020204" pitchFamily="34" charset="0"/>
              <a:cs typeface="Arial" panose="020B0604020202020204" pitchFamily="34" charset="0"/>
            </a:rPr>
            <a:t>Strengths:</a:t>
          </a: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dgm:t>
    </dgm:pt>
    <dgm:pt modelId="{1249C061-0F8A-4331-A5ED-4838C5BA2199}" type="sibTrans" cxnId="{DAFD7887-CF49-4094-B7C7-0D418CA0EF3E}">
      <dgm:prSet/>
      <dgm:spPr/>
      <dgm:t>
        <a:bodyPr/>
        <a:lstStyle/>
        <a:p>
          <a:endParaRPr lang="en-GB"/>
        </a:p>
      </dgm:t>
    </dgm:pt>
    <dgm:pt modelId="{CAF5DC6A-4E74-4BD3-B51B-B40424811AA6}" type="parTrans" cxnId="{DAFD7887-CF49-4094-B7C7-0D418CA0EF3E}">
      <dgm:prSet/>
      <dgm:spPr/>
      <dgm:t>
        <a:bodyPr/>
        <a:lstStyle/>
        <a:p>
          <a:endParaRPr lang="en-GB"/>
        </a:p>
      </dgm:t>
    </dgm:pt>
    <dgm:pt modelId="{FFFDDB22-9104-45D4-B256-546A8F4B8CEF}" type="pres">
      <dgm:prSet presAssocID="{52A554A8-8BAC-4138-AD87-F2E1A757F447}" presName="linear" presStyleCnt="0">
        <dgm:presLayoutVars>
          <dgm:animLvl val="lvl"/>
          <dgm:resizeHandles val="exact"/>
        </dgm:presLayoutVars>
      </dgm:prSet>
      <dgm:spPr/>
    </dgm:pt>
    <dgm:pt modelId="{6F3B0C1F-4208-4F49-AA5F-A4EB54AC6221}" type="pres">
      <dgm:prSet presAssocID="{CFB4B180-0673-442D-8982-FCFA28A6075D}" presName="parentText" presStyleLbl="node1" presStyleIdx="0" presStyleCnt="5" custLinFactY="2237" custLinFactNeighborX="-10183" custLinFactNeighborY="100000">
        <dgm:presLayoutVars>
          <dgm:chMax val="0"/>
          <dgm:bulletEnabled val="1"/>
        </dgm:presLayoutVars>
      </dgm:prSet>
      <dgm:spPr/>
    </dgm:pt>
    <dgm:pt modelId="{2B7F14D6-BE44-4D0A-AFD8-76AE1B368247}" type="pres">
      <dgm:prSet presAssocID="{1249C061-0F8A-4331-A5ED-4838C5BA2199}" presName="spacer" presStyleCnt="0"/>
      <dgm:spPr/>
    </dgm:pt>
    <dgm:pt modelId="{86C21FC2-24F2-4D3D-A8A3-006230431628}" type="pres">
      <dgm:prSet presAssocID="{4E1EC736-9D84-40A5-A6F1-B614E46074BE}" presName="parentText" presStyleLbl="node1" presStyleIdx="1" presStyleCnt="5">
        <dgm:presLayoutVars>
          <dgm:chMax val="0"/>
          <dgm:bulletEnabled val="1"/>
        </dgm:presLayoutVars>
      </dgm:prSet>
      <dgm:spPr/>
    </dgm:pt>
    <dgm:pt modelId="{C43A88D0-3B9C-41A9-B8A4-47F10868B7E7}" type="pres">
      <dgm:prSet presAssocID="{5A247130-CDC6-48A2-BC79-9792B7D28A1B}" presName="spacer" presStyleCnt="0"/>
      <dgm:spPr/>
    </dgm:pt>
    <dgm:pt modelId="{09E935D1-01E5-43A4-AF98-88687DD23667}" type="pres">
      <dgm:prSet presAssocID="{DD3CF223-F1ED-4062-BE17-68D1EE66BF0D}" presName="parentText" presStyleLbl="node1" presStyleIdx="2" presStyleCnt="5">
        <dgm:presLayoutVars>
          <dgm:chMax val="0"/>
          <dgm:bulletEnabled val="1"/>
        </dgm:presLayoutVars>
      </dgm:prSet>
      <dgm:spPr/>
    </dgm:pt>
    <dgm:pt modelId="{FC68825B-F402-47F0-8C15-D1A2DD4272D7}" type="pres">
      <dgm:prSet presAssocID="{127F5686-4E94-4088-8B2D-880562CE1833}" presName="spacer" presStyleCnt="0"/>
      <dgm:spPr/>
    </dgm:pt>
    <dgm:pt modelId="{BB938698-6C92-4E64-ACF1-90C2DB7650D4}" type="pres">
      <dgm:prSet presAssocID="{1CEEF6B2-80A6-4BEF-AE4C-6DBF3F604A88}" presName="parentText" presStyleLbl="node1" presStyleIdx="3" presStyleCnt="5">
        <dgm:presLayoutVars>
          <dgm:chMax val="0"/>
          <dgm:bulletEnabled val="1"/>
        </dgm:presLayoutVars>
      </dgm:prSet>
      <dgm:spPr/>
    </dgm:pt>
    <dgm:pt modelId="{E90D5687-5CAC-4E59-BBC9-6280ADDB9677}" type="pres">
      <dgm:prSet presAssocID="{FF71012C-6668-430D-A75E-40762A20AB90}" presName="spacer" presStyleCnt="0"/>
      <dgm:spPr/>
    </dgm:pt>
    <dgm:pt modelId="{F6D44C20-0102-4DC2-8EF7-664A29890DD8}" type="pres">
      <dgm:prSet presAssocID="{208B8BB8-689D-494C-B4A9-0E70C24522F6}" presName="parentText" presStyleLbl="node1" presStyleIdx="4" presStyleCnt="5">
        <dgm:presLayoutVars>
          <dgm:chMax val="0"/>
          <dgm:bulletEnabled val="1"/>
        </dgm:presLayoutVars>
      </dgm:prSet>
      <dgm:spPr/>
    </dgm:pt>
  </dgm:ptLst>
  <dgm:cxnLst>
    <dgm:cxn modelId="{92029728-261C-452B-A3E5-A743C2A37386}" type="presOf" srcId="{DD3CF223-F1ED-4062-BE17-68D1EE66BF0D}" destId="{09E935D1-01E5-43A4-AF98-88687DD23667}" srcOrd="0" destOrd="0" presId="urn:microsoft.com/office/officeart/2005/8/layout/vList2"/>
    <dgm:cxn modelId="{23358541-8BC0-412B-8718-FA651A7CD90B}" type="presOf" srcId="{208B8BB8-689D-494C-B4A9-0E70C24522F6}" destId="{F6D44C20-0102-4DC2-8EF7-664A29890DD8}" srcOrd="0" destOrd="0" presId="urn:microsoft.com/office/officeart/2005/8/layout/vList2"/>
    <dgm:cxn modelId="{48EED643-5289-46EB-97AF-866A5CAF1D68}" srcId="{52A554A8-8BAC-4138-AD87-F2E1A757F447}" destId="{1CEEF6B2-80A6-4BEF-AE4C-6DBF3F604A88}" srcOrd="3" destOrd="0" parTransId="{887BC5A6-3292-4A19-A87C-649C8F1F8D0E}" sibTransId="{FF71012C-6668-430D-A75E-40762A20AB90}"/>
    <dgm:cxn modelId="{E8D8BF65-7EAE-49CD-97B4-B4E1C5960E30}" type="presOf" srcId="{4E1EC736-9D84-40A5-A6F1-B614E46074BE}" destId="{86C21FC2-24F2-4D3D-A8A3-006230431628}" srcOrd="0" destOrd="0" presId="urn:microsoft.com/office/officeart/2005/8/layout/vList2"/>
    <dgm:cxn modelId="{ED158785-43DE-4FB5-BDED-D37DE44560F7}" srcId="{52A554A8-8BAC-4138-AD87-F2E1A757F447}" destId="{208B8BB8-689D-494C-B4A9-0E70C24522F6}" srcOrd="4" destOrd="0" parTransId="{1BA6E4AD-7295-47C4-90AF-49F1BBE014ED}" sibTransId="{3FFA106F-73DD-4E8A-B178-848D62EB9597}"/>
    <dgm:cxn modelId="{DAFD7887-CF49-4094-B7C7-0D418CA0EF3E}" srcId="{52A554A8-8BAC-4138-AD87-F2E1A757F447}" destId="{CFB4B180-0673-442D-8982-FCFA28A6075D}" srcOrd="0" destOrd="0" parTransId="{CAF5DC6A-4E74-4BD3-B51B-B40424811AA6}" sibTransId="{1249C061-0F8A-4331-A5ED-4838C5BA2199}"/>
    <dgm:cxn modelId="{CF6F109C-B21D-4117-85D8-FDD66FBC882D}" srcId="{52A554A8-8BAC-4138-AD87-F2E1A757F447}" destId="{DD3CF223-F1ED-4062-BE17-68D1EE66BF0D}" srcOrd="2" destOrd="0" parTransId="{A9C04BB0-5FFE-45CE-9307-4305022CC6DD}" sibTransId="{127F5686-4E94-4088-8B2D-880562CE1833}"/>
    <dgm:cxn modelId="{C6BE6AA4-1937-423B-A366-8A57AEB3FCB5}" type="presOf" srcId="{CFB4B180-0673-442D-8982-FCFA28A6075D}" destId="{6F3B0C1F-4208-4F49-AA5F-A4EB54AC6221}" srcOrd="0" destOrd="0" presId="urn:microsoft.com/office/officeart/2005/8/layout/vList2"/>
    <dgm:cxn modelId="{C57281B9-5039-4B95-8CB9-7F3BDCF694EB}" srcId="{52A554A8-8BAC-4138-AD87-F2E1A757F447}" destId="{4E1EC736-9D84-40A5-A6F1-B614E46074BE}" srcOrd="1" destOrd="0" parTransId="{0192ECDB-B735-4BEF-932A-4BC85E0F1969}" sibTransId="{5A247130-CDC6-48A2-BC79-9792B7D28A1B}"/>
    <dgm:cxn modelId="{BFA5FDC6-F611-4F24-AF38-1E9713D4AE7F}" type="presOf" srcId="{1CEEF6B2-80A6-4BEF-AE4C-6DBF3F604A88}" destId="{BB938698-6C92-4E64-ACF1-90C2DB7650D4}" srcOrd="0" destOrd="0" presId="urn:microsoft.com/office/officeart/2005/8/layout/vList2"/>
    <dgm:cxn modelId="{A45C9CFC-604E-42A6-9023-41264A1398FF}" type="presOf" srcId="{52A554A8-8BAC-4138-AD87-F2E1A757F447}" destId="{FFFDDB22-9104-45D4-B256-546A8F4B8CEF}" srcOrd="0" destOrd="0" presId="urn:microsoft.com/office/officeart/2005/8/layout/vList2"/>
    <dgm:cxn modelId="{43207274-F834-4F0D-ACA7-06BE255E4B9F}" type="presParOf" srcId="{FFFDDB22-9104-45D4-B256-546A8F4B8CEF}" destId="{6F3B0C1F-4208-4F49-AA5F-A4EB54AC6221}" srcOrd="0" destOrd="0" presId="urn:microsoft.com/office/officeart/2005/8/layout/vList2"/>
    <dgm:cxn modelId="{7D3AA19C-28B2-46D2-AFF2-21A0C282321C}" type="presParOf" srcId="{FFFDDB22-9104-45D4-B256-546A8F4B8CEF}" destId="{2B7F14D6-BE44-4D0A-AFD8-76AE1B368247}" srcOrd="1" destOrd="0" presId="urn:microsoft.com/office/officeart/2005/8/layout/vList2"/>
    <dgm:cxn modelId="{F4FC2B9F-3F92-45D3-887E-853647CCBC0D}" type="presParOf" srcId="{FFFDDB22-9104-45D4-B256-546A8F4B8CEF}" destId="{86C21FC2-24F2-4D3D-A8A3-006230431628}" srcOrd="2" destOrd="0" presId="urn:microsoft.com/office/officeart/2005/8/layout/vList2"/>
    <dgm:cxn modelId="{BDD5CF59-49F3-47CE-B56D-A5E09A371D4C}" type="presParOf" srcId="{FFFDDB22-9104-45D4-B256-546A8F4B8CEF}" destId="{C43A88D0-3B9C-41A9-B8A4-47F10868B7E7}" srcOrd="3" destOrd="0" presId="urn:microsoft.com/office/officeart/2005/8/layout/vList2"/>
    <dgm:cxn modelId="{EBB480A3-D5BA-4F98-99EC-F59800A5C4B0}" type="presParOf" srcId="{FFFDDB22-9104-45D4-B256-546A8F4B8CEF}" destId="{09E935D1-01E5-43A4-AF98-88687DD23667}" srcOrd="4" destOrd="0" presId="urn:microsoft.com/office/officeart/2005/8/layout/vList2"/>
    <dgm:cxn modelId="{02B04925-0562-4A1D-BE4F-CC8435940EA7}" type="presParOf" srcId="{FFFDDB22-9104-45D4-B256-546A8F4B8CEF}" destId="{FC68825B-F402-47F0-8C15-D1A2DD4272D7}" srcOrd="5" destOrd="0" presId="urn:microsoft.com/office/officeart/2005/8/layout/vList2"/>
    <dgm:cxn modelId="{2C85D20B-42AC-4A6A-8C25-F560DF39E419}" type="presParOf" srcId="{FFFDDB22-9104-45D4-B256-546A8F4B8CEF}" destId="{BB938698-6C92-4E64-ACF1-90C2DB7650D4}" srcOrd="6" destOrd="0" presId="urn:microsoft.com/office/officeart/2005/8/layout/vList2"/>
    <dgm:cxn modelId="{F12794C2-8ADF-4B52-BBAA-570C6ABEFB0E}" type="presParOf" srcId="{FFFDDB22-9104-45D4-B256-546A8F4B8CEF}" destId="{E90D5687-5CAC-4E59-BBC9-6280ADDB9677}" srcOrd="7" destOrd="0" presId="urn:microsoft.com/office/officeart/2005/8/layout/vList2"/>
    <dgm:cxn modelId="{261A3057-4EDF-447B-8A5B-B113237B0CBC}" type="presParOf" srcId="{FFFDDB22-9104-45D4-B256-546A8F4B8CEF}" destId="{F6D44C20-0102-4DC2-8EF7-664A29890DD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A554A8-8BAC-4138-AD87-F2E1A757F447}" type="doc">
      <dgm:prSet loTypeId="urn:microsoft.com/office/officeart/2005/8/layout/process4" loCatId="list" qsTypeId="urn:microsoft.com/office/officeart/2005/8/quickstyle/simple1" qsCatId="simple" csTypeId="urn:microsoft.com/office/officeart/2005/8/colors/accent2_1" csCatId="accent2" phldr="1"/>
      <dgm:spPr/>
      <dgm:t>
        <a:bodyPr/>
        <a:lstStyle/>
        <a:p>
          <a:endParaRPr lang="en-GB"/>
        </a:p>
      </dgm:t>
    </dgm:pt>
    <dgm:pt modelId="{4E1EC736-9D84-40A5-A6F1-B614E46074BE}">
      <dgm:prSet custT="1">
        <dgm:style>
          <a:lnRef idx="1">
            <a:schemeClr val="accent2"/>
          </a:lnRef>
          <a:fillRef idx="2">
            <a:schemeClr val="accent2"/>
          </a:fillRef>
          <a:effectRef idx="1">
            <a:schemeClr val="accent2"/>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Limited assessment experience</a:t>
          </a:r>
        </a:p>
      </dgm:t>
    </dgm:pt>
    <dgm:pt modelId="{0192ECDB-B735-4BEF-932A-4BC85E0F1969}" type="parTrans" cxnId="{C57281B9-5039-4B95-8CB9-7F3BDCF694EB}">
      <dgm:prSet/>
      <dgm:spPr/>
      <dgm:t>
        <a:bodyPr/>
        <a:lstStyle/>
        <a:p>
          <a:endParaRPr lang="en-GB"/>
        </a:p>
      </dgm:t>
    </dgm:pt>
    <dgm:pt modelId="{5A247130-CDC6-48A2-BC79-9792B7D28A1B}" type="sibTrans" cxnId="{C57281B9-5039-4B95-8CB9-7F3BDCF694EB}">
      <dgm:prSet/>
      <dgm:spPr/>
      <dgm:t>
        <a:bodyPr/>
        <a:lstStyle/>
        <a:p>
          <a:endParaRPr lang="en-GB"/>
        </a:p>
      </dgm:t>
    </dgm:pt>
    <dgm:pt modelId="{CFB4B180-0673-442D-8982-FCFA28A6075D}">
      <dgm:prSet custT="1">
        <dgm:style>
          <a:lnRef idx="1">
            <a:schemeClr val="accent2"/>
          </a:lnRef>
          <a:fillRef idx="2">
            <a:schemeClr val="accent2"/>
          </a:fillRef>
          <a:effectRef idx="1">
            <a:schemeClr val="accent2"/>
          </a:effectRef>
          <a:fontRef idx="minor">
            <a:schemeClr val="dk1"/>
          </a:fontRef>
        </dgm:style>
      </dgm:prSet>
      <dgm:spPr/>
      <dgm:t>
        <a:bodyPr/>
        <a:lstStyle/>
        <a:p>
          <a:r>
            <a:rPr lang="en-GB" sz="1800" b="1" dirty="0">
              <a:latin typeface="Arial" panose="020B0604020202020204" pitchFamily="34" charset="0"/>
              <a:cs typeface="Arial" panose="020B0604020202020204" pitchFamily="34" charset="0"/>
            </a:rPr>
            <a:t>Weaknesses:</a:t>
          </a:r>
        </a:p>
      </dgm:t>
    </dgm:pt>
    <dgm:pt modelId="{1249C061-0F8A-4331-A5ED-4838C5BA2199}" type="sibTrans" cxnId="{DAFD7887-CF49-4094-B7C7-0D418CA0EF3E}">
      <dgm:prSet/>
      <dgm:spPr/>
      <dgm:t>
        <a:bodyPr/>
        <a:lstStyle/>
        <a:p>
          <a:endParaRPr lang="en-GB"/>
        </a:p>
      </dgm:t>
    </dgm:pt>
    <dgm:pt modelId="{CAF5DC6A-4E74-4BD3-B51B-B40424811AA6}" type="parTrans" cxnId="{DAFD7887-CF49-4094-B7C7-0D418CA0EF3E}">
      <dgm:prSet/>
      <dgm:spPr/>
      <dgm:t>
        <a:bodyPr/>
        <a:lstStyle/>
        <a:p>
          <a:endParaRPr lang="en-GB"/>
        </a:p>
      </dgm:t>
    </dgm:pt>
    <dgm:pt modelId="{DD3CF223-F1ED-4062-BE17-68D1EE66BF0D}">
      <dgm:prSet custT="1">
        <dgm:style>
          <a:lnRef idx="1">
            <a:schemeClr val="accent2"/>
          </a:lnRef>
          <a:fillRef idx="2">
            <a:schemeClr val="accent2"/>
          </a:fillRef>
          <a:effectRef idx="1">
            <a:schemeClr val="accent2"/>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 Limited crisis intervention experience</a:t>
          </a:r>
        </a:p>
      </dgm:t>
    </dgm:pt>
    <dgm:pt modelId="{127F5686-4E94-4088-8B2D-880562CE1833}" type="sibTrans" cxnId="{CF6F109C-B21D-4117-85D8-FDD66FBC882D}">
      <dgm:prSet/>
      <dgm:spPr/>
      <dgm:t>
        <a:bodyPr/>
        <a:lstStyle/>
        <a:p>
          <a:endParaRPr lang="en-GB"/>
        </a:p>
      </dgm:t>
    </dgm:pt>
    <dgm:pt modelId="{A9C04BB0-5FFE-45CE-9307-4305022CC6DD}" type="parTrans" cxnId="{CF6F109C-B21D-4117-85D8-FDD66FBC882D}">
      <dgm:prSet/>
      <dgm:spPr/>
      <dgm:t>
        <a:bodyPr/>
        <a:lstStyle/>
        <a:p>
          <a:endParaRPr lang="en-GB"/>
        </a:p>
      </dgm:t>
    </dgm:pt>
    <dgm:pt modelId="{1CEEF6B2-80A6-4BEF-AE4C-6DBF3F604A88}">
      <dgm:prSet custT="1">
        <dgm:style>
          <a:lnRef idx="1">
            <a:schemeClr val="accent2"/>
          </a:lnRef>
          <a:fillRef idx="2">
            <a:schemeClr val="accent2"/>
          </a:fillRef>
          <a:effectRef idx="1">
            <a:schemeClr val="accent2"/>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 Confidence in high-pressure situations</a:t>
          </a:r>
        </a:p>
      </dgm:t>
    </dgm:pt>
    <dgm:pt modelId="{FF71012C-6668-430D-A75E-40762A20AB90}" type="sibTrans" cxnId="{48EED643-5289-46EB-97AF-866A5CAF1D68}">
      <dgm:prSet/>
      <dgm:spPr/>
      <dgm:t>
        <a:bodyPr/>
        <a:lstStyle/>
        <a:p>
          <a:endParaRPr lang="en-GB"/>
        </a:p>
      </dgm:t>
    </dgm:pt>
    <dgm:pt modelId="{887BC5A6-3292-4A19-A87C-649C8F1F8D0E}" type="parTrans" cxnId="{48EED643-5289-46EB-97AF-866A5CAF1D68}">
      <dgm:prSet/>
      <dgm:spPr/>
      <dgm:t>
        <a:bodyPr/>
        <a:lstStyle/>
        <a:p>
          <a:endParaRPr lang="en-GB"/>
        </a:p>
      </dgm:t>
    </dgm:pt>
    <dgm:pt modelId="{9EB6083A-24AF-4C27-8E25-33CFE74BF98D}" type="pres">
      <dgm:prSet presAssocID="{52A554A8-8BAC-4138-AD87-F2E1A757F447}" presName="Name0" presStyleCnt="0">
        <dgm:presLayoutVars>
          <dgm:dir/>
          <dgm:animLvl val="lvl"/>
          <dgm:resizeHandles val="exact"/>
        </dgm:presLayoutVars>
      </dgm:prSet>
      <dgm:spPr/>
    </dgm:pt>
    <dgm:pt modelId="{8474BEE1-D684-436F-B80C-F76DCA8D2DDE}" type="pres">
      <dgm:prSet presAssocID="{1CEEF6B2-80A6-4BEF-AE4C-6DBF3F604A88}" presName="boxAndChildren" presStyleCnt="0"/>
      <dgm:spPr/>
    </dgm:pt>
    <dgm:pt modelId="{777771FE-3314-411B-9D3D-88900038C225}" type="pres">
      <dgm:prSet presAssocID="{1CEEF6B2-80A6-4BEF-AE4C-6DBF3F604A88}" presName="parentTextBox" presStyleLbl="node1" presStyleIdx="0" presStyleCnt="4"/>
      <dgm:spPr/>
    </dgm:pt>
    <dgm:pt modelId="{58CC04F5-4262-48B1-AB1C-D28F19B10986}" type="pres">
      <dgm:prSet presAssocID="{127F5686-4E94-4088-8B2D-880562CE1833}" presName="sp" presStyleCnt="0"/>
      <dgm:spPr/>
    </dgm:pt>
    <dgm:pt modelId="{AF1AD4B4-3E39-424E-8862-0D630DEA15DF}" type="pres">
      <dgm:prSet presAssocID="{DD3CF223-F1ED-4062-BE17-68D1EE66BF0D}" presName="arrowAndChildren" presStyleCnt="0"/>
      <dgm:spPr/>
    </dgm:pt>
    <dgm:pt modelId="{03A8EDF7-0788-4BDA-869A-C08058FC9A3D}" type="pres">
      <dgm:prSet presAssocID="{DD3CF223-F1ED-4062-BE17-68D1EE66BF0D}" presName="parentTextArrow" presStyleLbl="node1" presStyleIdx="1" presStyleCnt="4" custLinFactNeighborX="10977" custLinFactNeighborY="0"/>
      <dgm:spPr/>
    </dgm:pt>
    <dgm:pt modelId="{C178EB24-AF32-4E00-BA93-741D6E19FE51}" type="pres">
      <dgm:prSet presAssocID="{5A247130-CDC6-48A2-BC79-9792B7D28A1B}" presName="sp" presStyleCnt="0"/>
      <dgm:spPr/>
    </dgm:pt>
    <dgm:pt modelId="{201A1A90-BC11-4A2F-B98B-6C86446F9C47}" type="pres">
      <dgm:prSet presAssocID="{4E1EC736-9D84-40A5-A6F1-B614E46074BE}" presName="arrowAndChildren" presStyleCnt="0"/>
      <dgm:spPr/>
    </dgm:pt>
    <dgm:pt modelId="{1D6F4A77-D2C1-4207-B215-123972F951FE}" type="pres">
      <dgm:prSet presAssocID="{4E1EC736-9D84-40A5-A6F1-B614E46074BE}" presName="parentTextArrow" presStyleLbl="node1" presStyleIdx="2" presStyleCnt="4" custLinFactNeighborX="10977" custLinFactNeighborY="0"/>
      <dgm:spPr/>
    </dgm:pt>
    <dgm:pt modelId="{5ACC20B8-318F-47C5-9ABF-7D6567807E47}" type="pres">
      <dgm:prSet presAssocID="{1249C061-0F8A-4331-A5ED-4838C5BA2199}" presName="sp" presStyleCnt="0"/>
      <dgm:spPr/>
    </dgm:pt>
    <dgm:pt modelId="{CB59D758-E5D4-45A9-8600-3D113B6FD333}" type="pres">
      <dgm:prSet presAssocID="{CFB4B180-0673-442D-8982-FCFA28A6075D}" presName="arrowAndChildren" presStyleCnt="0"/>
      <dgm:spPr/>
    </dgm:pt>
    <dgm:pt modelId="{433D2785-1A55-4BF9-9D85-E13280E76A54}" type="pres">
      <dgm:prSet presAssocID="{CFB4B180-0673-442D-8982-FCFA28A6075D}" presName="parentTextArrow" presStyleLbl="node1" presStyleIdx="3" presStyleCnt="4" custLinFactY="-7140" custLinFactNeighborX="-39079" custLinFactNeighborY="-100000"/>
      <dgm:spPr/>
    </dgm:pt>
  </dgm:ptLst>
  <dgm:cxnLst>
    <dgm:cxn modelId="{A5F1D52B-A52F-4E99-B1A9-5F06031DC700}" type="presOf" srcId="{CFB4B180-0673-442D-8982-FCFA28A6075D}" destId="{433D2785-1A55-4BF9-9D85-E13280E76A54}" srcOrd="0" destOrd="0" presId="urn:microsoft.com/office/officeart/2005/8/layout/process4"/>
    <dgm:cxn modelId="{0B735C38-6BE4-4969-AEE4-1E63D215EDD5}" type="presOf" srcId="{DD3CF223-F1ED-4062-BE17-68D1EE66BF0D}" destId="{03A8EDF7-0788-4BDA-869A-C08058FC9A3D}" srcOrd="0" destOrd="0" presId="urn:microsoft.com/office/officeart/2005/8/layout/process4"/>
    <dgm:cxn modelId="{48EED643-5289-46EB-97AF-866A5CAF1D68}" srcId="{52A554A8-8BAC-4138-AD87-F2E1A757F447}" destId="{1CEEF6B2-80A6-4BEF-AE4C-6DBF3F604A88}" srcOrd="3" destOrd="0" parTransId="{887BC5A6-3292-4A19-A87C-649C8F1F8D0E}" sibTransId="{FF71012C-6668-430D-A75E-40762A20AB90}"/>
    <dgm:cxn modelId="{5FDBC66E-AF53-4F64-A549-EF5DAF218868}" type="presOf" srcId="{4E1EC736-9D84-40A5-A6F1-B614E46074BE}" destId="{1D6F4A77-D2C1-4207-B215-123972F951FE}" srcOrd="0" destOrd="0" presId="urn:microsoft.com/office/officeart/2005/8/layout/process4"/>
    <dgm:cxn modelId="{3EA50B51-31F8-4D17-BB6C-14542FC64B7D}" type="presOf" srcId="{52A554A8-8BAC-4138-AD87-F2E1A757F447}" destId="{9EB6083A-24AF-4C27-8E25-33CFE74BF98D}" srcOrd="0" destOrd="0" presId="urn:microsoft.com/office/officeart/2005/8/layout/process4"/>
    <dgm:cxn modelId="{DAFD7887-CF49-4094-B7C7-0D418CA0EF3E}" srcId="{52A554A8-8BAC-4138-AD87-F2E1A757F447}" destId="{CFB4B180-0673-442D-8982-FCFA28A6075D}" srcOrd="0" destOrd="0" parTransId="{CAF5DC6A-4E74-4BD3-B51B-B40424811AA6}" sibTransId="{1249C061-0F8A-4331-A5ED-4838C5BA2199}"/>
    <dgm:cxn modelId="{D43CAC8C-6024-4E07-9110-8ACA51B9CDF3}" type="presOf" srcId="{1CEEF6B2-80A6-4BEF-AE4C-6DBF3F604A88}" destId="{777771FE-3314-411B-9D3D-88900038C225}" srcOrd="0" destOrd="0" presId="urn:microsoft.com/office/officeart/2005/8/layout/process4"/>
    <dgm:cxn modelId="{CF6F109C-B21D-4117-85D8-FDD66FBC882D}" srcId="{52A554A8-8BAC-4138-AD87-F2E1A757F447}" destId="{DD3CF223-F1ED-4062-BE17-68D1EE66BF0D}" srcOrd="2" destOrd="0" parTransId="{A9C04BB0-5FFE-45CE-9307-4305022CC6DD}" sibTransId="{127F5686-4E94-4088-8B2D-880562CE1833}"/>
    <dgm:cxn modelId="{C57281B9-5039-4B95-8CB9-7F3BDCF694EB}" srcId="{52A554A8-8BAC-4138-AD87-F2E1A757F447}" destId="{4E1EC736-9D84-40A5-A6F1-B614E46074BE}" srcOrd="1" destOrd="0" parTransId="{0192ECDB-B735-4BEF-932A-4BC85E0F1969}" sibTransId="{5A247130-CDC6-48A2-BC79-9792B7D28A1B}"/>
    <dgm:cxn modelId="{A1267A15-F8E4-4BE0-AC58-2D4D4C30AEAF}" type="presParOf" srcId="{9EB6083A-24AF-4C27-8E25-33CFE74BF98D}" destId="{8474BEE1-D684-436F-B80C-F76DCA8D2DDE}" srcOrd="0" destOrd="0" presId="urn:microsoft.com/office/officeart/2005/8/layout/process4"/>
    <dgm:cxn modelId="{93C7E59F-B232-4B6C-A33A-C704DCAA8FED}" type="presParOf" srcId="{8474BEE1-D684-436F-B80C-F76DCA8D2DDE}" destId="{777771FE-3314-411B-9D3D-88900038C225}" srcOrd="0" destOrd="0" presId="urn:microsoft.com/office/officeart/2005/8/layout/process4"/>
    <dgm:cxn modelId="{F2A1D172-DF1C-4C7E-8B0B-B42996B31E99}" type="presParOf" srcId="{9EB6083A-24AF-4C27-8E25-33CFE74BF98D}" destId="{58CC04F5-4262-48B1-AB1C-D28F19B10986}" srcOrd="1" destOrd="0" presId="urn:microsoft.com/office/officeart/2005/8/layout/process4"/>
    <dgm:cxn modelId="{52DD1352-50A9-433E-936C-135D2FC04264}" type="presParOf" srcId="{9EB6083A-24AF-4C27-8E25-33CFE74BF98D}" destId="{AF1AD4B4-3E39-424E-8862-0D630DEA15DF}" srcOrd="2" destOrd="0" presId="urn:microsoft.com/office/officeart/2005/8/layout/process4"/>
    <dgm:cxn modelId="{3749C28A-D9CE-4195-8848-40A45E559E8E}" type="presParOf" srcId="{AF1AD4B4-3E39-424E-8862-0D630DEA15DF}" destId="{03A8EDF7-0788-4BDA-869A-C08058FC9A3D}" srcOrd="0" destOrd="0" presId="urn:microsoft.com/office/officeart/2005/8/layout/process4"/>
    <dgm:cxn modelId="{8CA05117-3BFB-4630-871B-4F56CB23FCDF}" type="presParOf" srcId="{9EB6083A-24AF-4C27-8E25-33CFE74BF98D}" destId="{C178EB24-AF32-4E00-BA93-741D6E19FE51}" srcOrd="3" destOrd="0" presId="urn:microsoft.com/office/officeart/2005/8/layout/process4"/>
    <dgm:cxn modelId="{A1C23041-6D25-444B-B430-4B8014845133}" type="presParOf" srcId="{9EB6083A-24AF-4C27-8E25-33CFE74BF98D}" destId="{201A1A90-BC11-4A2F-B98B-6C86446F9C47}" srcOrd="4" destOrd="0" presId="urn:microsoft.com/office/officeart/2005/8/layout/process4"/>
    <dgm:cxn modelId="{954B88C7-9B79-4ADD-A224-3425BF6A8E5B}" type="presParOf" srcId="{201A1A90-BC11-4A2F-B98B-6C86446F9C47}" destId="{1D6F4A77-D2C1-4207-B215-123972F951FE}" srcOrd="0" destOrd="0" presId="urn:microsoft.com/office/officeart/2005/8/layout/process4"/>
    <dgm:cxn modelId="{37E2822F-7DBF-4B04-96CB-837567AE80A6}" type="presParOf" srcId="{9EB6083A-24AF-4C27-8E25-33CFE74BF98D}" destId="{5ACC20B8-318F-47C5-9ABF-7D6567807E47}" srcOrd="5" destOrd="0" presId="urn:microsoft.com/office/officeart/2005/8/layout/process4"/>
    <dgm:cxn modelId="{D9A2A0E1-69F4-4D37-B6FA-54D275ECEA22}" type="presParOf" srcId="{9EB6083A-24AF-4C27-8E25-33CFE74BF98D}" destId="{CB59D758-E5D4-45A9-8600-3D113B6FD333}" srcOrd="6" destOrd="0" presId="urn:microsoft.com/office/officeart/2005/8/layout/process4"/>
    <dgm:cxn modelId="{ED64279E-4612-4F0C-94F2-448BCF5B2CAA}" type="presParOf" srcId="{CB59D758-E5D4-45A9-8600-3D113B6FD333}" destId="{433D2785-1A55-4BF9-9D85-E13280E76A5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A554A8-8BAC-4138-AD87-F2E1A757F447}" type="doc">
      <dgm:prSet loTypeId="urn:microsoft.com/office/officeart/2005/8/layout/process4" loCatId="list" qsTypeId="urn:microsoft.com/office/officeart/2005/8/quickstyle/simple1" qsCatId="simple" csTypeId="urn:microsoft.com/office/officeart/2005/8/colors/accent2_1" csCatId="accent2" phldr="1"/>
      <dgm:spPr/>
      <dgm:t>
        <a:bodyPr/>
        <a:lstStyle/>
        <a:p>
          <a:endParaRPr lang="en-GB"/>
        </a:p>
      </dgm:t>
    </dgm:pt>
    <dgm:pt modelId="{4E1EC736-9D84-40A5-A6F1-B614E46074BE}">
      <dgm:prSet custT="1">
        <dgm:style>
          <a:lnRef idx="1">
            <a:schemeClr val="accent2"/>
          </a:lnRef>
          <a:fillRef idx="2">
            <a:schemeClr val="accent2"/>
          </a:fillRef>
          <a:effectRef idx="1">
            <a:schemeClr val="accent2"/>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Placements</a:t>
          </a:r>
        </a:p>
      </dgm:t>
    </dgm:pt>
    <dgm:pt modelId="{0192ECDB-B735-4BEF-932A-4BC85E0F1969}" type="parTrans" cxnId="{C57281B9-5039-4B95-8CB9-7F3BDCF694EB}">
      <dgm:prSet/>
      <dgm:spPr/>
      <dgm:t>
        <a:bodyPr/>
        <a:lstStyle/>
        <a:p>
          <a:endParaRPr lang="en-GB"/>
        </a:p>
      </dgm:t>
    </dgm:pt>
    <dgm:pt modelId="{5A247130-CDC6-48A2-BC79-9792B7D28A1B}" type="sibTrans" cxnId="{C57281B9-5039-4B95-8CB9-7F3BDCF694EB}">
      <dgm:prSet/>
      <dgm:spPr/>
      <dgm:t>
        <a:bodyPr/>
        <a:lstStyle/>
        <a:p>
          <a:endParaRPr lang="en-GB"/>
        </a:p>
      </dgm:t>
    </dgm:pt>
    <dgm:pt modelId="{DD3CF223-F1ED-4062-BE17-68D1EE66BF0D}">
      <dgm:prSet custT="1">
        <dgm:style>
          <a:lnRef idx="1">
            <a:schemeClr val="accent2"/>
          </a:lnRef>
          <a:fillRef idx="2">
            <a:schemeClr val="accent2"/>
          </a:fillRef>
          <a:effectRef idx="1">
            <a:schemeClr val="accent2"/>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 Training</a:t>
          </a:r>
        </a:p>
      </dgm:t>
    </dgm:pt>
    <dgm:pt modelId="{A9C04BB0-5FFE-45CE-9307-4305022CC6DD}" type="parTrans" cxnId="{CF6F109C-B21D-4117-85D8-FDD66FBC882D}">
      <dgm:prSet/>
      <dgm:spPr/>
      <dgm:t>
        <a:bodyPr/>
        <a:lstStyle/>
        <a:p>
          <a:endParaRPr lang="en-GB"/>
        </a:p>
      </dgm:t>
    </dgm:pt>
    <dgm:pt modelId="{127F5686-4E94-4088-8B2D-880562CE1833}" type="sibTrans" cxnId="{CF6F109C-B21D-4117-85D8-FDD66FBC882D}">
      <dgm:prSet/>
      <dgm:spPr/>
      <dgm:t>
        <a:bodyPr/>
        <a:lstStyle/>
        <a:p>
          <a:endParaRPr lang="en-GB"/>
        </a:p>
      </dgm:t>
    </dgm:pt>
    <dgm:pt modelId="{1CEEF6B2-80A6-4BEF-AE4C-6DBF3F604A88}">
      <dgm:prSet custT="1">
        <dgm:style>
          <a:lnRef idx="1">
            <a:schemeClr val="accent2"/>
          </a:lnRef>
          <a:fillRef idx="2">
            <a:schemeClr val="accent2"/>
          </a:fillRef>
          <a:effectRef idx="1">
            <a:schemeClr val="accent2"/>
          </a:effectRef>
          <a:fontRef idx="minor">
            <a:schemeClr val="dk1"/>
          </a:fontRef>
        </dgm:style>
      </dgm:prSet>
      <dgm:spPr/>
      <dgm:t>
        <a:bodyPr/>
        <a:lstStyle/>
        <a:p>
          <a:pPr algn="ctr"/>
          <a:r>
            <a:rPr lang="en-GB" sz="1800" dirty="0">
              <a:latin typeface="Arial" panose="020B0604020202020204" pitchFamily="34" charset="0"/>
              <a:cs typeface="Arial" panose="020B0604020202020204" pitchFamily="34" charset="0"/>
            </a:rPr>
            <a:t> Practical experience</a:t>
          </a:r>
        </a:p>
      </dgm:t>
    </dgm:pt>
    <dgm:pt modelId="{887BC5A6-3292-4A19-A87C-649C8F1F8D0E}" type="parTrans" cxnId="{48EED643-5289-46EB-97AF-866A5CAF1D68}">
      <dgm:prSet/>
      <dgm:spPr/>
      <dgm:t>
        <a:bodyPr/>
        <a:lstStyle/>
        <a:p>
          <a:endParaRPr lang="en-GB"/>
        </a:p>
      </dgm:t>
    </dgm:pt>
    <dgm:pt modelId="{FF71012C-6668-430D-A75E-40762A20AB90}" type="sibTrans" cxnId="{48EED643-5289-46EB-97AF-866A5CAF1D68}">
      <dgm:prSet/>
      <dgm:spPr/>
      <dgm:t>
        <a:bodyPr/>
        <a:lstStyle/>
        <a:p>
          <a:endParaRPr lang="en-GB"/>
        </a:p>
      </dgm:t>
    </dgm:pt>
    <dgm:pt modelId="{CFB4B180-0673-442D-8982-FCFA28A6075D}">
      <dgm:prSet custT="1">
        <dgm:style>
          <a:lnRef idx="1">
            <a:schemeClr val="accent2"/>
          </a:lnRef>
          <a:fillRef idx="2">
            <a:schemeClr val="accent2"/>
          </a:fillRef>
          <a:effectRef idx="1">
            <a:schemeClr val="accent2"/>
          </a:effectRef>
          <a:fontRef idx="minor">
            <a:schemeClr val="dk1"/>
          </a:fontRef>
        </dgm:style>
      </dgm:prSet>
      <dgm:spPr/>
      <dgm:t>
        <a:bodyPr/>
        <a:lstStyle/>
        <a:p>
          <a:r>
            <a:rPr lang="en-GB" sz="1800" b="1" dirty="0">
              <a:latin typeface="Arial" panose="020B0604020202020204" pitchFamily="34" charset="0"/>
              <a:cs typeface="Arial" panose="020B0604020202020204" pitchFamily="34" charset="0"/>
            </a:rPr>
            <a:t>Development:</a:t>
          </a:r>
        </a:p>
      </dgm:t>
    </dgm:pt>
    <dgm:pt modelId="{1249C061-0F8A-4331-A5ED-4838C5BA2199}" type="sibTrans" cxnId="{DAFD7887-CF49-4094-B7C7-0D418CA0EF3E}">
      <dgm:prSet/>
      <dgm:spPr/>
      <dgm:t>
        <a:bodyPr/>
        <a:lstStyle/>
        <a:p>
          <a:endParaRPr lang="en-GB"/>
        </a:p>
      </dgm:t>
    </dgm:pt>
    <dgm:pt modelId="{CAF5DC6A-4E74-4BD3-B51B-B40424811AA6}" type="parTrans" cxnId="{DAFD7887-CF49-4094-B7C7-0D418CA0EF3E}">
      <dgm:prSet/>
      <dgm:spPr/>
      <dgm:t>
        <a:bodyPr/>
        <a:lstStyle/>
        <a:p>
          <a:endParaRPr lang="en-GB"/>
        </a:p>
      </dgm:t>
    </dgm:pt>
    <dgm:pt modelId="{9EB6083A-24AF-4C27-8E25-33CFE74BF98D}" type="pres">
      <dgm:prSet presAssocID="{52A554A8-8BAC-4138-AD87-F2E1A757F447}" presName="Name0" presStyleCnt="0">
        <dgm:presLayoutVars>
          <dgm:dir/>
          <dgm:animLvl val="lvl"/>
          <dgm:resizeHandles val="exact"/>
        </dgm:presLayoutVars>
      </dgm:prSet>
      <dgm:spPr/>
    </dgm:pt>
    <dgm:pt modelId="{EDAA99C4-3868-4CD1-814F-C6257BC9BC13}" type="pres">
      <dgm:prSet presAssocID="{1CEEF6B2-80A6-4BEF-AE4C-6DBF3F604A88}" presName="boxAndChildren" presStyleCnt="0"/>
      <dgm:spPr/>
    </dgm:pt>
    <dgm:pt modelId="{42C017D8-E57D-463C-80C1-09C637EFBD31}" type="pres">
      <dgm:prSet presAssocID="{1CEEF6B2-80A6-4BEF-AE4C-6DBF3F604A88}" presName="parentTextBox" presStyleLbl="node1" presStyleIdx="0" presStyleCnt="4"/>
      <dgm:spPr/>
    </dgm:pt>
    <dgm:pt modelId="{58CC04F5-4262-48B1-AB1C-D28F19B10986}" type="pres">
      <dgm:prSet presAssocID="{127F5686-4E94-4088-8B2D-880562CE1833}" presName="sp" presStyleCnt="0"/>
      <dgm:spPr/>
    </dgm:pt>
    <dgm:pt modelId="{AF1AD4B4-3E39-424E-8862-0D630DEA15DF}" type="pres">
      <dgm:prSet presAssocID="{DD3CF223-F1ED-4062-BE17-68D1EE66BF0D}" presName="arrowAndChildren" presStyleCnt="0"/>
      <dgm:spPr/>
    </dgm:pt>
    <dgm:pt modelId="{03A8EDF7-0788-4BDA-869A-C08058FC9A3D}" type="pres">
      <dgm:prSet presAssocID="{DD3CF223-F1ED-4062-BE17-68D1EE66BF0D}" presName="parentTextArrow" presStyleLbl="node1" presStyleIdx="1" presStyleCnt="4" custLinFactNeighborX="10977" custLinFactNeighborY="0"/>
      <dgm:spPr/>
    </dgm:pt>
    <dgm:pt modelId="{C178EB24-AF32-4E00-BA93-741D6E19FE51}" type="pres">
      <dgm:prSet presAssocID="{5A247130-CDC6-48A2-BC79-9792B7D28A1B}" presName="sp" presStyleCnt="0"/>
      <dgm:spPr/>
    </dgm:pt>
    <dgm:pt modelId="{201A1A90-BC11-4A2F-B98B-6C86446F9C47}" type="pres">
      <dgm:prSet presAssocID="{4E1EC736-9D84-40A5-A6F1-B614E46074BE}" presName="arrowAndChildren" presStyleCnt="0"/>
      <dgm:spPr/>
    </dgm:pt>
    <dgm:pt modelId="{1D6F4A77-D2C1-4207-B215-123972F951FE}" type="pres">
      <dgm:prSet presAssocID="{4E1EC736-9D84-40A5-A6F1-B614E46074BE}" presName="parentTextArrow" presStyleLbl="node1" presStyleIdx="2" presStyleCnt="4" custLinFactNeighborX="10977" custLinFactNeighborY="0"/>
      <dgm:spPr/>
    </dgm:pt>
    <dgm:pt modelId="{5ACC20B8-318F-47C5-9ABF-7D6567807E47}" type="pres">
      <dgm:prSet presAssocID="{1249C061-0F8A-4331-A5ED-4838C5BA2199}" presName="sp" presStyleCnt="0"/>
      <dgm:spPr/>
    </dgm:pt>
    <dgm:pt modelId="{CB59D758-E5D4-45A9-8600-3D113B6FD333}" type="pres">
      <dgm:prSet presAssocID="{CFB4B180-0673-442D-8982-FCFA28A6075D}" presName="arrowAndChildren" presStyleCnt="0"/>
      <dgm:spPr/>
    </dgm:pt>
    <dgm:pt modelId="{433D2785-1A55-4BF9-9D85-E13280E76A54}" type="pres">
      <dgm:prSet presAssocID="{CFB4B180-0673-442D-8982-FCFA28A6075D}" presName="parentTextArrow" presStyleLbl="node1" presStyleIdx="3" presStyleCnt="4" custLinFactNeighborX="2322" custLinFactNeighborY="-73011"/>
      <dgm:spPr/>
    </dgm:pt>
  </dgm:ptLst>
  <dgm:cxnLst>
    <dgm:cxn modelId="{A5F1D52B-A52F-4E99-B1A9-5F06031DC700}" type="presOf" srcId="{CFB4B180-0673-442D-8982-FCFA28A6075D}" destId="{433D2785-1A55-4BF9-9D85-E13280E76A54}" srcOrd="0" destOrd="0" presId="urn:microsoft.com/office/officeart/2005/8/layout/process4"/>
    <dgm:cxn modelId="{0B735C38-6BE4-4969-AEE4-1E63D215EDD5}" type="presOf" srcId="{DD3CF223-F1ED-4062-BE17-68D1EE66BF0D}" destId="{03A8EDF7-0788-4BDA-869A-C08058FC9A3D}" srcOrd="0" destOrd="0" presId="urn:microsoft.com/office/officeart/2005/8/layout/process4"/>
    <dgm:cxn modelId="{48EED643-5289-46EB-97AF-866A5CAF1D68}" srcId="{52A554A8-8BAC-4138-AD87-F2E1A757F447}" destId="{1CEEF6B2-80A6-4BEF-AE4C-6DBF3F604A88}" srcOrd="3" destOrd="0" parTransId="{887BC5A6-3292-4A19-A87C-649C8F1F8D0E}" sibTransId="{FF71012C-6668-430D-A75E-40762A20AB90}"/>
    <dgm:cxn modelId="{5FDBC66E-AF53-4F64-A549-EF5DAF218868}" type="presOf" srcId="{4E1EC736-9D84-40A5-A6F1-B614E46074BE}" destId="{1D6F4A77-D2C1-4207-B215-123972F951FE}" srcOrd="0" destOrd="0" presId="urn:microsoft.com/office/officeart/2005/8/layout/process4"/>
    <dgm:cxn modelId="{3EA50B51-31F8-4D17-BB6C-14542FC64B7D}" type="presOf" srcId="{52A554A8-8BAC-4138-AD87-F2E1A757F447}" destId="{9EB6083A-24AF-4C27-8E25-33CFE74BF98D}" srcOrd="0" destOrd="0" presId="urn:microsoft.com/office/officeart/2005/8/layout/process4"/>
    <dgm:cxn modelId="{254E2F57-2FF2-4E47-89FC-FDEAFCFA3D7E}" type="presOf" srcId="{1CEEF6B2-80A6-4BEF-AE4C-6DBF3F604A88}" destId="{42C017D8-E57D-463C-80C1-09C637EFBD31}" srcOrd="0" destOrd="0" presId="urn:microsoft.com/office/officeart/2005/8/layout/process4"/>
    <dgm:cxn modelId="{DAFD7887-CF49-4094-B7C7-0D418CA0EF3E}" srcId="{52A554A8-8BAC-4138-AD87-F2E1A757F447}" destId="{CFB4B180-0673-442D-8982-FCFA28A6075D}" srcOrd="0" destOrd="0" parTransId="{CAF5DC6A-4E74-4BD3-B51B-B40424811AA6}" sibTransId="{1249C061-0F8A-4331-A5ED-4838C5BA2199}"/>
    <dgm:cxn modelId="{CF6F109C-B21D-4117-85D8-FDD66FBC882D}" srcId="{52A554A8-8BAC-4138-AD87-F2E1A757F447}" destId="{DD3CF223-F1ED-4062-BE17-68D1EE66BF0D}" srcOrd="2" destOrd="0" parTransId="{A9C04BB0-5FFE-45CE-9307-4305022CC6DD}" sibTransId="{127F5686-4E94-4088-8B2D-880562CE1833}"/>
    <dgm:cxn modelId="{C57281B9-5039-4B95-8CB9-7F3BDCF694EB}" srcId="{52A554A8-8BAC-4138-AD87-F2E1A757F447}" destId="{4E1EC736-9D84-40A5-A6F1-B614E46074BE}" srcOrd="1" destOrd="0" parTransId="{0192ECDB-B735-4BEF-932A-4BC85E0F1969}" sibTransId="{5A247130-CDC6-48A2-BC79-9792B7D28A1B}"/>
    <dgm:cxn modelId="{B1DB3C20-2E2C-429F-B403-2D7EF953653E}" type="presParOf" srcId="{9EB6083A-24AF-4C27-8E25-33CFE74BF98D}" destId="{EDAA99C4-3868-4CD1-814F-C6257BC9BC13}" srcOrd="0" destOrd="0" presId="urn:microsoft.com/office/officeart/2005/8/layout/process4"/>
    <dgm:cxn modelId="{2869334D-80F0-47EC-B24B-0D537298C206}" type="presParOf" srcId="{EDAA99C4-3868-4CD1-814F-C6257BC9BC13}" destId="{42C017D8-E57D-463C-80C1-09C637EFBD31}" srcOrd="0" destOrd="0" presId="urn:microsoft.com/office/officeart/2005/8/layout/process4"/>
    <dgm:cxn modelId="{F2A1D172-DF1C-4C7E-8B0B-B42996B31E99}" type="presParOf" srcId="{9EB6083A-24AF-4C27-8E25-33CFE74BF98D}" destId="{58CC04F5-4262-48B1-AB1C-D28F19B10986}" srcOrd="1" destOrd="0" presId="urn:microsoft.com/office/officeart/2005/8/layout/process4"/>
    <dgm:cxn modelId="{52DD1352-50A9-433E-936C-135D2FC04264}" type="presParOf" srcId="{9EB6083A-24AF-4C27-8E25-33CFE74BF98D}" destId="{AF1AD4B4-3E39-424E-8862-0D630DEA15DF}" srcOrd="2" destOrd="0" presId="urn:microsoft.com/office/officeart/2005/8/layout/process4"/>
    <dgm:cxn modelId="{3749C28A-D9CE-4195-8848-40A45E559E8E}" type="presParOf" srcId="{AF1AD4B4-3E39-424E-8862-0D630DEA15DF}" destId="{03A8EDF7-0788-4BDA-869A-C08058FC9A3D}" srcOrd="0" destOrd="0" presId="urn:microsoft.com/office/officeart/2005/8/layout/process4"/>
    <dgm:cxn modelId="{8CA05117-3BFB-4630-871B-4F56CB23FCDF}" type="presParOf" srcId="{9EB6083A-24AF-4C27-8E25-33CFE74BF98D}" destId="{C178EB24-AF32-4E00-BA93-741D6E19FE51}" srcOrd="3" destOrd="0" presId="urn:microsoft.com/office/officeart/2005/8/layout/process4"/>
    <dgm:cxn modelId="{A1C23041-6D25-444B-B430-4B8014845133}" type="presParOf" srcId="{9EB6083A-24AF-4C27-8E25-33CFE74BF98D}" destId="{201A1A90-BC11-4A2F-B98B-6C86446F9C47}" srcOrd="4" destOrd="0" presId="urn:microsoft.com/office/officeart/2005/8/layout/process4"/>
    <dgm:cxn modelId="{954B88C7-9B79-4ADD-A224-3425BF6A8E5B}" type="presParOf" srcId="{201A1A90-BC11-4A2F-B98B-6C86446F9C47}" destId="{1D6F4A77-D2C1-4207-B215-123972F951FE}" srcOrd="0" destOrd="0" presId="urn:microsoft.com/office/officeart/2005/8/layout/process4"/>
    <dgm:cxn modelId="{37E2822F-7DBF-4B04-96CB-837567AE80A6}" type="presParOf" srcId="{9EB6083A-24AF-4C27-8E25-33CFE74BF98D}" destId="{5ACC20B8-318F-47C5-9ABF-7D6567807E47}" srcOrd="5" destOrd="0" presId="urn:microsoft.com/office/officeart/2005/8/layout/process4"/>
    <dgm:cxn modelId="{D9A2A0E1-69F4-4D37-B6FA-54D275ECEA22}" type="presParOf" srcId="{9EB6083A-24AF-4C27-8E25-33CFE74BF98D}" destId="{CB59D758-E5D4-45A9-8600-3D113B6FD333}" srcOrd="6" destOrd="0" presId="urn:microsoft.com/office/officeart/2005/8/layout/process4"/>
    <dgm:cxn modelId="{ED64279E-4612-4F0C-94F2-448BCF5B2CAA}" type="presParOf" srcId="{CB59D758-E5D4-45A9-8600-3D113B6FD333}" destId="{433D2785-1A55-4BF9-9D85-E13280E76A54}"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F2F2B1-8470-4119-A6B3-C74F375026C2}"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GB"/>
        </a:p>
      </dgm:t>
    </dgm:pt>
    <dgm:pt modelId="{56702B91-1740-493D-946B-03612A3891E4}">
      <dgm:prSet custT="1"/>
      <dgm:spPr/>
      <dgm:t>
        <a:bodyPr/>
        <a:lstStyle/>
        <a:p>
          <a:pPr algn="ctr"/>
          <a:r>
            <a:rPr lang="en-GB" sz="1800" b="1" dirty="0">
              <a:latin typeface="Arial" panose="020B0604020202020204" pitchFamily="34" charset="0"/>
              <a:cs typeface="Arial" panose="020B0604020202020204" pitchFamily="34" charset="0"/>
            </a:rPr>
            <a:t>Opportunities</a:t>
          </a:r>
        </a:p>
      </dgm:t>
    </dgm:pt>
    <dgm:pt modelId="{7C40C9DD-8E2B-453C-AD50-4A42AAC0F451}" type="parTrans" cxnId="{E529FF37-A05F-4D49-9E6E-4D43288815A2}">
      <dgm:prSet/>
      <dgm:spPr/>
      <dgm:t>
        <a:bodyPr/>
        <a:lstStyle/>
        <a:p>
          <a:endParaRPr lang="en-GB"/>
        </a:p>
      </dgm:t>
    </dgm:pt>
    <dgm:pt modelId="{2D70F7DC-7FA0-4463-BE59-A7978EB22289}" type="sibTrans" cxnId="{E529FF37-A05F-4D49-9E6E-4D43288815A2}">
      <dgm:prSet/>
      <dgm:spPr/>
      <dgm:t>
        <a:bodyPr/>
        <a:lstStyle/>
        <a:p>
          <a:endParaRPr lang="en-GB"/>
        </a:p>
      </dgm:t>
    </dgm:pt>
    <dgm:pt modelId="{14F616D0-2BCC-4625-B6E7-0A55A307C6D7}">
      <dgm:prSet custT="1"/>
      <dgm:spPr/>
      <dgm:t>
        <a:bodyPr/>
        <a:lstStyle/>
        <a:p>
          <a:r>
            <a:rPr lang="en-GB" sz="1800" dirty="0">
              <a:latin typeface="Arial" panose="020B0604020202020204" pitchFamily="34" charset="0"/>
              <a:cs typeface="Arial" panose="020B0604020202020204" pitchFamily="34" charset="0"/>
            </a:rPr>
            <a:t>    Further study</a:t>
          </a:r>
        </a:p>
      </dgm:t>
    </dgm:pt>
    <dgm:pt modelId="{14A27AD3-751E-4376-8438-686A7489C3DA}" type="parTrans" cxnId="{4E19239C-09FC-4818-AE3A-D0991067B870}">
      <dgm:prSet/>
      <dgm:spPr/>
      <dgm:t>
        <a:bodyPr/>
        <a:lstStyle/>
        <a:p>
          <a:endParaRPr lang="en-GB"/>
        </a:p>
      </dgm:t>
    </dgm:pt>
    <dgm:pt modelId="{63B5738A-7089-42C0-AC05-E3DC043CB367}" type="sibTrans" cxnId="{4E19239C-09FC-4818-AE3A-D0991067B870}">
      <dgm:prSet/>
      <dgm:spPr/>
      <dgm:t>
        <a:bodyPr/>
        <a:lstStyle/>
        <a:p>
          <a:endParaRPr lang="en-GB"/>
        </a:p>
      </dgm:t>
    </dgm:pt>
    <dgm:pt modelId="{AB3C6E91-BEA6-4D8E-947F-C94256620BE7}">
      <dgm:prSet custT="1"/>
      <dgm:spPr/>
      <dgm:t>
        <a:bodyPr/>
        <a:lstStyle/>
        <a:p>
          <a:r>
            <a:rPr lang="en-GB" sz="1800" dirty="0">
              <a:latin typeface="Arial" panose="020B0604020202020204" pitchFamily="34" charset="0"/>
              <a:cs typeface="Arial" panose="020B0604020202020204" pitchFamily="34" charset="0"/>
            </a:rPr>
            <a:t>    Work placements</a:t>
          </a:r>
        </a:p>
      </dgm:t>
    </dgm:pt>
    <dgm:pt modelId="{214F71D5-DF65-44D7-B502-7A6091CCFC93}" type="parTrans" cxnId="{EC9FB43A-981D-4387-8234-6475C5F60F72}">
      <dgm:prSet/>
      <dgm:spPr/>
      <dgm:t>
        <a:bodyPr/>
        <a:lstStyle/>
        <a:p>
          <a:endParaRPr lang="en-GB"/>
        </a:p>
      </dgm:t>
    </dgm:pt>
    <dgm:pt modelId="{2B45F51C-22E3-4E41-8BC5-1D4949743B65}" type="sibTrans" cxnId="{EC9FB43A-981D-4387-8234-6475C5F60F72}">
      <dgm:prSet/>
      <dgm:spPr/>
      <dgm:t>
        <a:bodyPr/>
        <a:lstStyle/>
        <a:p>
          <a:endParaRPr lang="en-GB"/>
        </a:p>
      </dgm:t>
    </dgm:pt>
    <dgm:pt modelId="{F9FBDD6C-6A36-497C-9D20-BC42945D34FC}">
      <dgm:prSet custT="1"/>
      <dgm:spPr/>
      <dgm:t>
        <a:bodyPr/>
        <a:lstStyle/>
        <a:p>
          <a:r>
            <a:rPr lang="en-GB" sz="1800" dirty="0">
              <a:latin typeface="Arial" panose="020B0604020202020204" pitchFamily="34" charset="0"/>
              <a:cs typeface="Arial" panose="020B0604020202020204" pitchFamily="34" charset="0"/>
            </a:rPr>
            <a:t>    Mental health training</a:t>
          </a:r>
        </a:p>
      </dgm:t>
    </dgm:pt>
    <dgm:pt modelId="{10647424-C215-4205-B122-65DCD0C15770}" type="parTrans" cxnId="{5E8A1B54-AD63-4A6F-9390-FDF230B06E78}">
      <dgm:prSet/>
      <dgm:spPr/>
      <dgm:t>
        <a:bodyPr/>
        <a:lstStyle/>
        <a:p>
          <a:endParaRPr lang="en-GB"/>
        </a:p>
      </dgm:t>
    </dgm:pt>
    <dgm:pt modelId="{D39ECFD3-4134-45B1-AE88-C09623BC561F}" type="sibTrans" cxnId="{5E8A1B54-AD63-4A6F-9390-FDF230B06E78}">
      <dgm:prSet/>
      <dgm:spPr/>
      <dgm:t>
        <a:bodyPr/>
        <a:lstStyle/>
        <a:p>
          <a:endParaRPr lang="en-GB"/>
        </a:p>
      </dgm:t>
    </dgm:pt>
    <dgm:pt modelId="{0CC28F95-61E9-4F75-9FE9-6D1D40C320F3}">
      <dgm:prSet custT="1"/>
      <dgm:spPr/>
      <dgm:t>
        <a:bodyPr/>
        <a:lstStyle/>
        <a:p>
          <a:r>
            <a:rPr lang="en-GB" sz="1800" dirty="0">
              <a:latin typeface="Arial" panose="020B0604020202020204" pitchFamily="34" charset="0"/>
              <a:cs typeface="Arial" panose="020B0604020202020204" pitchFamily="34" charset="0"/>
            </a:rPr>
            <a:t>    Professional networking</a:t>
          </a:r>
        </a:p>
      </dgm:t>
    </dgm:pt>
    <dgm:pt modelId="{2C3A0BFC-A6BD-4417-BC7A-DF482887ACAE}" type="parTrans" cxnId="{80E0D2CA-5EA7-4196-ACA5-572A06245FD2}">
      <dgm:prSet/>
      <dgm:spPr/>
      <dgm:t>
        <a:bodyPr/>
        <a:lstStyle/>
        <a:p>
          <a:endParaRPr lang="en-GB"/>
        </a:p>
      </dgm:t>
    </dgm:pt>
    <dgm:pt modelId="{B2509DBC-C74E-49E3-AB56-B9A503CC4DA4}" type="sibTrans" cxnId="{80E0D2CA-5EA7-4196-ACA5-572A06245FD2}">
      <dgm:prSet/>
      <dgm:spPr/>
      <dgm:t>
        <a:bodyPr/>
        <a:lstStyle/>
        <a:p>
          <a:endParaRPr lang="en-GB"/>
        </a:p>
      </dgm:t>
    </dgm:pt>
    <dgm:pt modelId="{6EDA33A5-BDFF-4424-9244-4627815A5B70}" type="pres">
      <dgm:prSet presAssocID="{BEF2F2B1-8470-4119-A6B3-C74F375026C2}" presName="vert0" presStyleCnt="0">
        <dgm:presLayoutVars>
          <dgm:dir/>
          <dgm:animOne val="branch"/>
          <dgm:animLvl val="lvl"/>
        </dgm:presLayoutVars>
      </dgm:prSet>
      <dgm:spPr/>
    </dgm:pt>
    <dgm:pt modelId="{BE2733D6-496F-4EA1-876F-BAFA91AED415}" type="pres">
      <dgm:prSet presAssocID="{56702B91-1740-493D-946B-03612A3891E4}" presName="thickLine" presStyleLbl="alignNode1" presStyleIdx="0" presStyleCnt="5" custLinFactNeighborX="2783" custLinFactNeighborY="-35661"/>
      <dgm:spPr/>
    </dgm:pt>
    <dgm:pt modelId="{91A33EDA-70FA-4786-A65A-12D8F7537157}" type="pres">
      <dgm:prSet presAssocID="{56702B91-1740-493D-946B-03612A3891E4}" presName="horz1" presStyleCnt="0"/>
      <dgm:spPr/>
    </dgm:pt>
    <dgm:pt modelId="{8963275E-FF66-4FAC-9FFA-825BC97E6823}" type="pres">
      <dgm:prSet presAssocID="{56702B91-1740-493D-946B-03612A3891E4}" presName="tx1" presStyleLbl="revTx" presStyleIdx="0" presStyleCnt="5"/>
      <dgm:spPr/>
    </dgm:pt>
    <dgm:pt modelId="{C073F48B-2E58-4935-BE3A-DED22B41D9C8}" type="pres">
      <dgm:prSet presAssocID="{56702B91-1740-493D-946B-03612A3891E4}" presName="vert1" presStyleCnt="0"/>
      <dgm:spPr/>
    </dgm:pt>
    <dgm:pt modelId="{77306D36-45ED-456F-9B7F-1AB85ACF8C2E}" type="pres">
      <dgm:prSet presAssocID="{14F616D0-2BCC-4625-B6E7-0A55A307C6D7}" presName="thickLine" presStyleLbl="alignNode1" presStyleIdx="1" presStyleCnt="5"/>
      <dgm:spPr/>
    </dgm:pt>
    <dgm:pt modelId="{E4514862-A07F-4461-9D44-9EDD32B7E111}" type="pres">
      <dgm:prSet presAssocID="{14F616D0-2BCC-4625-B6E7-0A55A307C6D7}" presName="horz1" presStyleCnt="0"/>
      <dgm:spPr/>
    </dgm:pt>
    <dgm:pt modelId="{7FCB21D1-9B20-424C-B5A9-EBB19B97151C}" type="pres">
      <dgm:prSet presAssocID="{14F616D0-2BCC-4625-B6E7-0A55A307C6D7}" presName="tx1" presStyleLbl="revTx" presStyleIdx="1" presStyleCnt="5"/>
      <dgm:spPr/>
    </dgm:pt>
    <dgm:pt modelId="{1B7A6E7B-F9AB-4658-9211-4874D613367D}" type="pres">
      <dgm:prSet presAssocID="{14F616D0-2BCC-4625-B6E7-0A55A307C6D7}" presName="vert1" presStyleCnt="0"/>
      <dgm:spPr/>
    </dgm:pt>
    <dgm:pt modelId="{FA6FC925-BB70-4A6B-9585-C25C976FD9CF}" type="pres">
      <dgm:prSet presAssocID="{AB3C6E91-BEA6-4D8E-947F-C94256620BE7}" presName="thickLine" presStyleLbl="alignNode1" presStyleIdx="2" presStyleCnt="5"/>
      <dgm:spPr/>
    </dgm:pt>
    <dgm:pt modelId="{4F465808-AEB2-412E-AF45-6E40BF9D5C9E}" type="pres">
      <dgm:prSet presAssocID="{AB3C6E91-BEA6-4D8E-947F-C94256620BE7}" presName="horz1" presStyleCnt="0"/>
      <dgm:spPr/>
    </dgm:pt>
    <dgm:pt modelId="{F3382A06-3FD6-4D95-B09E-0242B232D55B}" type="pres">
      <dgm:prSet presAssocID="{AB3C6E91-BEA6-4D8E-947F-C94256620BE7}" presName="tx1" presStyleLbl="revTx" presStyleIdx="2" presStyleCnt="5"/>
      <dgm:spPr/>
    </dgm:pt>
    <dgm:pt modelId="{CD7F5F71-5CE0-473A-B221-D5F259DF63F0}" type="pres">
      <dgm:prSet presAssocID="{AB3C6E91-BEA6-4D8E-947F-C94256620BE7}" presName="vert1" presStyleCnt="0"/>
      <dgm:spPr/>
    </dgm:pt>
    <dgm:pt modelId="{969C7A21-AA36-4A89-A793-F20D42BE42DD}" type="pres">
      <dgm:prSet presAssocID="{F9FBDD6C-6A36-497C-9D20-BC42945D34FC}" presName="thickLine" presStyleLbl="alignNode1" presStyleIdx="3" presStyleCnt="5"/>
      <dgm:spPr/>
    </dgm:pt>
    <dgm:pt modelId="{A325A486-BC6E-41D4-BE2A-30325DDCBC31}" type="pres">
      <dgm:prSet presAssocID="{F9FBDD6C-6A36-497C-9D20-BC42945D34FC}" presName="horz1" presStyleCnt="0"/>
      <dgm:spPr/>
    </dgm:pt>
    <dgm:pt modelId="{15BB194B-DDF4-4ECD-B50E-559408E02F8E}" type="pres">
      <dgm:prSet presAssocID="{F9FBDD6C-6A36-497C-9D20-BC42945D34FC}" presName="tx1" presStyleLbl="revTx" presStyleIdx="3" presStyleCnt="5"/>
      <dgm:spPr/>
    </dgm:pt>
    <dgm:pt modelId="{9F4398A4-0041-4D50-9675-B56510207208}" type="pres">
      <dgm:prSet presAssocID="{F9FBDD6C-6A36-497C-9D20-BC42945D34FC}" presName="vert1" presStyleCnt="0"/>
      <dgm:spPr/>
    </dgm:pt>
    <dgm:pt modelId="{3E4D8592-5C0E-4CFF-966F-B22D12FD59CA}" type="pres">
      <dgm:prSet presAssocID="{0CC28F95-61E9-4F75-9FE9-6D1D40C320F3}" presName="thickLine" presStyleLbl="alignNode1" presStyleIdx="4" presStyleCnt="5"/>
      <dgm:spPr/>
    </dgm:pt>
    <dgm:pt modelId="{EC0B8030-9A16-45B0-8447-CF3B22E59EAD}" type="pres">
      <dgm:prSet presAssocID="{0CC28F95-61E9-4F75-9FE9-6D1D40C320F3}" presName="horz1" presStyleCnt="0"/>
      <dgm:spPr/>
    </dgm:pt>
    <dgm:pt modelId="{31B48B31-B78D-46EF-9747-EDD086019A92}" type="pres">
      <dgm:prSet presAssocID="{0CC28F95-61E9-4F75-9FE9-6D1D40C320F3}" presName="tx1" presStyleLbl="revTx" presStyleIdx="4" presStyleCnt="5"/>
      <dgm:spPr/>
    </dgm:pt>
    <dgm:pt modelId="{09773592-0E45-40FB-8FFE-BE3825165889}" type="pres">
      <dgm:prSet presAssocID="{0CC28F95-61E9-4F75-9FE9-6D1D40C320F3}" presName="vert1" presStyleCnt="0"/>
      <dgm:spPr/>
    </dgm:pt>
  </dgm:ptLst>
  <dgm:cxnLst>
    <dgm:cxn modelId="{B315A80C-A642-414E-A58C-6FD6970A45C0}" type="presOf" srcId="{0CC28F95-61E9-4F75-9FE9-6D1D40C320F3}" destId="{31B48B31-B78D-46EF-9747-EDD086019A92}" srcOrd="0" destOrd="0" presId="urn:microsoft.com/office/officeart/2008/layout/LinedList"/>
    <dgm:cxn modelId="{E529FF37-A05F-4D49-9E6E-4D43288815A2}" srcId="{BEF2F2B1-8470-4119-A6B3-C74F375026C2}" destId="{56702B91-1740-493D-946B-03612A3891E4}" srcOrd="0" destOrd="0" parTransId="{7C40C9DD-8E2B-453C-AD50-4A42AAC0F451}" sibTransId="{2D70F7DC-7FA0-4463-BE59-A7978EB22289}"/>
    <dgm:cxn modelId="{EC9FB43A-981D-4387-8234-6475C5F60F72}" srcId="{BEF2F2B1-8470-4119-A6B3-C74F375026C2}" destId="{AB3C6E91-BEA6-4D8E-947F-C94256620BE7}" srcOrd="2" destOrd="0" parTransId="{214F71D5-DF65-44D7-B502-7A6091CCFC93}" sibTransId="{2B45F51C-22E3-4E41-8BC5-1D4949743B65}"/>
    <dgm:cxn modelId="{E536D45B-294D-43A3-AAE1-69F2B1F41078}" type="presOf" srcId="{BEF2F2B1-8470-4119-A6B3-C74F375026C2}" destId="{6EDA33A5-BDFF-4424-9244-4627815A5B70}" srcOrd="0" destOrd="0" presId="urn:microsoft.com/office/officeart/2008/layout/LinedList"/>
    <dgm:cxn modelId="{5E8A1B54-AD63-4A6F-9390-FDF230B06E78}" srcId="{BEF2F2B1-8470-4119-A6B3-C74F375026C2}" destId="{F9FBDD6C-6A36-497C-9D20-BC42945D34FC}" srcOrd="3" destOrd="0" parTransId="{10647424-C215-4205-B122-65DCD0C15770}" sibTransId="{D39ECFD3-4134-45B1-AE88-C09623BC561F}"/>
    <dgm:cxn modelId="{EF7A8479-DB94-46F2-9CC6-DAC4C724125B}" type="presOf" srcId="{56702B91-1740-493D-946B-03612A3891E4}" destId="{8963275E-FF66-4FAC-9FFA-825BC97E6823}" srcOrd="0" destOrd="0" presId="urn:microsoft.com/office/officeart/2008/layout/LinedList"/>
    <dgm:cxn modelId="{A35B9789-3A2C-4D34-BE6B-561AAAB73C3F}" type="presOf" srcId="{F9FBDD6C-6A36-497C-9D20-BC42945D34FC}" destId="{15BB194B-DDF4-4ECD-B50E-559408E02F8E}" srcOrd="0" destOrd="0" presId="urn:microsoft.com/office/officeart/2008/layout/LinedList"/>
    <dgm:cxn modelId="{4E19239C-09FC-4818-AE3A-D0991067B870}" srcId="{BEF2F2B1-8470-4119-A6B3-C74F375026C2}" destId="{14F616D0-2BCC-4625-B6E7-0A55A307C6D7}" srcOrd="1" destOrd="0" parTransId="{14A27AD3-751E-4376-8438-686A7489C3DA}" sibTransId="{63B5738A-7089-42C0-AC05-E3DC043CB367}"/>
    <dgm:cxn modelId="{ABAD79B2-0C50-4B6A-A3CE-ADC4BCFB9090}" type="presOf" srcId="{AB3C6E91-BEA6-4D8E-947F-C94256620BE7}" destId="{F3382A06-3FD6-4D95-B09E-0242B232D55B}" srcOrd="0" destOrd="0" presId="urn:microsoft.com/office/officeart/2008/layout/LinedList"/>
    <dgm:cxn modelId="{5242A1C7-AF59-4A91-8CF9-4EA1D9551159}" type="presOf" srcId="{14F616D0-2BCC-4625-B6E7-0A55A307C6D7}" destId="{7FCB21D1-9B20-424C-B5A9-EBB19B97151C}" srcOrd="0" destOrd="0" presId="urn:microsoft.com/office/officeart/2008/layout/LinedList"/>
    <dgm:cxn modelId="{80E0D2CA-5EA7-4196-ACA5-572A06245FD2}" srcId="{BEF2F2B1-8470-4119-A6B3-C74F375026C2}" destId="{0CC28F95-61E9-4F75-9FE9-6D1D40C320F3}" srcOrd="4" destOrd="0" parTransId="{2C3A0BFC-A6BD-4417-BC7A-DF482887ACAE}" sibTransId="{B2509DBC-C74E-49E3-AB56-B9A503CC4DA4}"/>
    <dgm:cxn modelId="{319BEB9B-B0C3-4E3A-A8CB-971BC4C0FC04}" type="presParOf" srcId="{6EDA33A5-BDFF-4424-9244-4627815A5B70}" destId="{BE2733D6-496F-4EA1-876F-BAFA91AED415}" srcOrd="0" destOrd="0" presId="urn:microsoft.com/office/officeart/2008/layout/LinedList"/>
    <dgm:cxn modelId="{B3944AB4-61FB-4F2C-AADD-83CA69DD1382}" type="presParOf" srcId="{6EDA33A5-BDFF-4424-9244-4627815A5B70}" destId="{91A33EDA-70FA-4786-A65A-12D8F7537157}" srcOrd="1" destOrd="0" presId="urn:microsoft.com/office/officeart/2008/layout/LinedList"/>
    <dgm:cxn modelId="{54C0FA3E-6FE8-4632-9BBF-E7E97708ED5E}" type="presParOf" srcId="{91A33EDA-70FA-4786-A65A-12D8F7537157}" destId="{8963275E-FF66-4FAC-9FFA-825BC97E6823}" srcOrd="0" destOrd="0" presId="urn:microsoft.com/office/officeart/2008/layout/LinedList"/>
    <dgm:cxn modelId="{6D02B450-4EBB-41D4-9600-4E827EA7D701}" type="presParOf" srcId="{91A33EDA-70FA-4786-A65A-12D8F7537157}" destId="{C073F48B-2E58-4935-BE3A-DED22B41D9C8}" srcOrd="1" destOrd="0" presId="urn:microsoft.com/office/officeart/2008/layout/LinedList"/>
    <dgm:cxn modelId="{5C461FF5-77BE-41DB-B576-E35F4D684060}" type="presParOf" srcId="{6EDA33A5-BDFF-4424-9244-4627815A5B70}" destId="{77306D36-45ED-456F-9B7F-1AB85ACF8C2E}" srcOrd="2" destOrd="0" presId="urn:microsoft.com/office/officeart/2008/layout/LinedList"/>
    <dgm:cxn modelId="{FEC335C2-8C47-4A45-A40B-32F81D5779B2}" type="presParOf" srcId="{6EDA33A5-BDFF-4424-9244-4627815A5B70}" destId="{E4514862-A07F-4461-9D44-9EDD32B7E111}" srcOrd="3" destOrd="0" presId="urn:microsoft.com/office/officeart/2008/layout/LinedList"/>
    <dgm:cxn modelId="{A7FEE079-309D-44FF-A8F8-3C1E651D7610}" type="presParOf" srcId="{E4514862-A07F-4461-9D44-9EDD32B7E111}" destId="{7FCB21D1-9B20-424C-B5A9-EBB19B97151C}" srcOrd="0" destOrd="0" presId="urn:microsoft.com/office/officeart/2008/layout/LinedList"/>
    <dgm:cxn modelId="{CD46CC32-5BA9-45CC-8103-682474565E4A}" type="presParOf" srcId="{E4514862-A07F-4461-9D44-9EDD32B7E111}" destId="{1B7A6E7B-F9AB-4658-9211-4874D613367D}" srcOrd="1" destOrd="0" presId="urn:microsoft.com/office/officeart/2008/layout/LinedList"/>
    <dgm:cxn modelId="{18109D17-F715-4ED7-AA9D-8D04FECE1117}" type="presParOf" srcId="{6EDA33A5-BDFF-4424-9244-4627815A5B70}" destId="{FA6FC925-BB70-4A6B-9585-C25C976FD9CF}" srcOrd="4" destOrd="0" presId="urn:microsoft.com/office/officeart/2008/layout/LinedList"/>
    <dgm:cxn modelId="{34A82047-08BE-43CB-BE36-D6197F4581F9}" type="presParOf" srcId="{6EDA33A5-BDFF-4424-9244-4627815A5B70}" destId="{4F465808-AEB2-412E-AF45-6E40BF9D5C9E}" srcOrd="5" destOrd="0" presId="urn:microsoft.com/office/officeart/2008/layout/LinedList"/>
    <dgm:cxn modelId="{02BDD103-2802-455E-9273-AC66DB4DBE11}" type="presParOf" srcId="{4F465808-AEB2-412E-AF45-6E40BF9D5C9E}" destId="{F3382A06-3FD6-4D95-B09E-0242B232D55B}" srcOrd="0" destOrd="0" presId="urn:microsoft.com/office/officeart/2008/layout/LinedList"/>
    <dgm:cxn modelId="{9932AA1C-61C9-42BB-B0F3-1AC6B1BED76A}" type="presParOf" srcId="{4F465808-AEB2-412E-AF45-6E40BF9D5C9E}" destId="{CD7F5F71-5CE0-473A-B221-D5F259DF63F0}" srcOrd="1" destOrd="0" presId="urn:microsoft.com/office/officeart/2008/layout/LinedList"/>
    <dgm:cxn modelId="{175939BB-9DEF-40F5-B72D-1A52C7533AAB}" type="presParOf" srcId="{6EDA33A5-BDFF-4424-9244-4627815A5B70}" destId="{969C7A21-AA36-4A89-A793-F20D42BE42DD}" srcOrd="6" destOrd="0" presId="urn:microsoft.com/office/officeart/2008/layout/LinedList"/>
    <dgm:cxn modelId="{EEB773A2-3D6E-462F-B448-F07AF44C6F22}" type="presParOf" srcId="{6EDA33A5-BDFF-4424-9244-4627815A5B70}" destId="{A325A486-BC6E-41D4-BE2A-30325DDCBC31}" srcOrd="7" destOrd="0" presId="urn:microsoft.com/office/officeart/2008/layout/LinedList"/>
    <dgm:cxn modelId="{306F1D49-EE43-473D-A701-91FD551AC7C6}" type="presParOf" srcId="{A325A486-BC6E-41D4-BE2A-30325DDCBC31}" destId="{15BB194B-DDF4-4ECD-B50E-559408E02F8E}" srcOrd="0" destOrd="0" presId="urn:microsoft.com/office/officeart/2008/layout/LinedList"/>
    <dgm:cxn modelId="{940109E7-56C1-46C0-B8D5-B5F503AABF75}" type="presParOf" srcId="{A325A486-BC6E-41D4-BE2A-30325DDCBC31}" destId="{9F4398A4-0041-4D50-9675-B56510207208}" srcOrd="1" destOrd="0" presId="urn:microsoft.com/office/officeart/2008/layout/LinedList"/>
    <dgm:cxn modelId="{EB74BD10-4BE5-4AF5-9169-C88FAB36F701}" type="presParOf" srcId="{6EDA33A5-BDFF-4424-9244-4627815A5B70}" destId="{3E4D8592-5C0E-4CFF-966F-B22D12FD59CA}" srcOrd="8" destOrd="0" presId="urn:microsoft.com/office/officeart/2008/layout/LinedList"/>
    <dgm:cxn modelId="{B9266F0B-2681-413B-B6DE-7D7F34E32C98}" type="presParOf" srcId="{6EDA33A5-BDFF-4424-9244-4627815A5B70}" destId="{EC0B8030-9A16-45B0-8447-CF3B22E59EAD}" srcOrd="9" destOrd="0" presId="urn:microsoft.com/office/officeart/2008/layout/LinedList"/>
    <dgm:cxn modelId="{7BEB308E-561C-4A45-8C1F-C77B471BD76C}" type="presParOf" srcId="{EC0B8030-9A16-45B0-8447-CF3B22E59EAD}" destId="{31B48B31-B78D-46EF-9747-EDD086019A92}" srcOrd="0" destOrd="0" presId="urn:microsoft.com/office/officeart/2008/layout/LinedList"/>
    <dgm:cxn modelId="{F2F6577B-FB8F-4B4F-B229-E4F01DF76097}" type="presParOf" srcId="{EC0B8030-9A16-45B0-8447-CF3B22E59EAD}" destId="{09773592-0E45-40FB-8FFE-BE382516588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835799-8FBF-42DA-9BFC-14372D4DCEF7}"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GB"/>
        </a:p>
      </dgm:t>
    </dgm:pt>
    <dgm:pt modelId="{B9E17410-74AB-4310-AD6E-40580D575A90}">
      <dgm:prSet custT="1"/>
      <dgm:spPr/>
      <dgm:t>
        <a:bodyPr/>
        <a:lstStyle/>
        <a:p>
          <a:pPr algn="ctr"/>
          <a:r>
            <a:rPr lang="en-GB" sz="1800" b="1" dirty="0">
              <a:latin typeface="Arial" panose="020B0604020202020204" pitchFamily="34" charset="0"/>
              <a:cs typeface="Arial" panose="020B0604020202020204" pitchFamily="34" charset="0"/>
            </a:rPr>
            <a:t>Threats</a:t>
          </a: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a:p>
          <a:pPr algn="ctr"/>
          <a:endParaRPr lang="en-GB" sz="1800" b="1" dirty="0">
            <a:latin typeface="Arial" panose="020B0604020202020204" pitchFamily="34" charset="0"/>
            <a:cs typeface="Arial" panose="020B0604020202020204" pitchFamily="34" charset="0"/>
          </a:endParaRPr>
        </a:p>
      </dgm:t>
    </dgm:pt>
    <dgm:pt modelId="{B9984D49-84CF-4D9A-8BA7-25829654DBC6}" type="parTrans" cxnId="{785C9204-8B91-4C6D-9D40-F9EC1CF5D100}">
      <dgm:prSet/>
      <dgm:spPr/>
      <dgm:t>
        <a:bodyPr/>
        <a:lstStyle/>
        <a:p>
          <a:endParaRPr lang="en-GB"/>
        </a:p>
      </dgm:t>
    </dgm:pt>
    <dgm:pt modelId="{4D99DEE2-C14C-4A4B-A54D-2F214DDB3B68}" type="sibTrans" cxnId="{785C9204-8B91-4C6D-9D40-F9EC1CF5D100}">
      <dgm:prSet/>
      <dgm:spPr/>
      <dgm:t>
        <a:bodyPr/>
        <a:lstStyle/>
        <a:p>
          <a:endParaRPr lang="en-GB"/>
        </a:p>
      </dgm:t>
    </dgm:pt>
    <dgm:pt modelId="{45D135D4-5183-4308-80ED-10F4287F18FA}">
      <dgm:prSet custT="1"/>
      <dgm:spPr/>
      <dgm:t>
        <a:bodyPr/>
        <a:lstStyle/>
        <a:p>
          <a:pPr algn="l"/>
          <a:r>
            <a:rPr lang="en-GB" sz="1800" dirty="0">
              <a:latin typeface="Arial" panose="020B0604020202020204" pitchFamily="34" charset="0"/>
              <a:cs typeface="Arial" panose="020B0604020202020204" pitchFamily="34" charset="0"/>
            </a:rPr>
            <a:t>   Competition for roles</a:t>
          </a:r>
        </a:p>
      </dgm:t>
    </dgm:pt>
    <dgm:pt modelId="{5F7EE946-920B-4C01-AAC3-6FFA984B64B5}" type="parTrans" cxnId="{8F20BA1D-90AA-430F-8A4C-BC5241F02A33}">
      <dgm:prSet/>
      <dgm:spPr/>
      <dgm:t>
        <a:bodyPr/>
        <a:lstStyle/>
        <a:p>
          <a:endParaRPr lang="en-GB"/>
        </a:p>
      </dgm:t>
    </dgm:pt>
    <dgm:pt modelId="{9CBBAAA0-F228-483F-A2E8-5B5204DAF53F}" type="sibTrans" cxnId="{8F20BA1D-90AA-430F-8A4C-BC5241F02A33}">
      <dgm:prSet/>
      <dgm:spPr/>
      <dgm:t>
        <a:bodyPr/>
        <a:lstStyle/>
        <a:p>
          <a:endParaRPr lang="en-GB"/>
        </a:p>
      </dgm:t>
    </dgm:pt>
    <dgm:pt modelId="{EBC4AB12-3A8D-4B34-A458-F6DF2BC502B3}">
      <dgm:prSet custT="1"/>
      <dgm:spPr/>
      <dgm:t>
        <a:bodyPr/>
        <a:lstStyle/>
        <a:p>
          <a:pPr algn="l"/>
          <a:r>
            <a:rPr lang="en-GB" sz="1800" dirty="0">
              <a:latin typeface="Arial" panose="020B0604020202020204" pitchFamily="34" charset="0"/>
              <a:cs typeface="Arial" panose="020B0604020202020204" pitchFamily="34" charset="0"/>
            </a:rPr>
            <a:t>   Emotional demands of practice</a:t>
          </a:r>
        </a:p>
      </dgm:t>
    </dgm:pt>
    <dgm:pt modelId="{117E367C-1B82-4BD1-BAF3-95FFB52C0B66}" type="parTrans" cxnId="{8CFDB4C1-8E5A-412D-98E9-E9C5DF669E73}">
      <dgm:prSet/>
      <dgm:spPr/>
      <dgm:t>
        <a:bodyPr/>
        <a:lstStyle/>
        <a:p>
          <a:endParaRPr lang="en-GB"/>
        </a:p>
      </dgm:t>
    </dgm:pt>
    <dgm:pt modelId="{0F525A46-026A-48D9-A31F-21BA58D4DA89}" type="sibTrans" cxnId="{8CFDB4C1-8E5A-412D-98E9-E9C5DF669E73}">
      <dgm:prSet/>
      <dgm:spPr/>
      <dgm:t>
        <a:bodyPr/>
        <a:lstStyle/>
        <a:p>
          <a:endParaRPr lang="en-GB"/>
        </a:p>
      </dgm:t>
    </dgm:pt>
    <dgm:pt modelId="{E88FD1EB-86CE-49F0-A9B2-5B20FC7A35FB}">
      <dgm:prSet custT="1"/>
      <dgm:spPr/>
      <dgm:t>
        <a:bodyPr/>
        <a:lstStyle/>
        <a:p>
          <a:pPr algn="l"/>
          <a:r>
            <a:rPr lang="en-GB" sz="1800" dirty="0">
              <a:latin typeface="Arial" panose="020B0604020202020204" pitchFamily="34" charset="0"/>
              <a:cs typeface="Arial" panose="020B0604020202020204" pitchFamily="34" charset="0"/>
            </a:rPr>
            <a:t>   Expectations for practical experience</a:t>
          </a:r>
        </a:p>
      </dgm:t>
    </dgm:pt>
    <dgm:pt modelId="{87CBB60C-C0EF-4247-9EA3-8CAD644EFD5F}" type="parTrans" cxnId="{7755FBB2-AEDF-455F-9E75-817F2E6FCB5C}">
      <dgm:prSet/>
      <dgm:spPr/>
      <dgm:t>
        <a:bodyPr/>
        <a:lstStyle/>
        <a:p>
          <a:endParaRPr lang="en-GB"/>
        </a:p>
      </dgm:t>
    </dgm:pt>
    <dgm:pt modelId="{41DF642B-8DE0-4D46-B136-798BCD1234BF}" type="sibTrans" cxnId="{7755FBB2-AEDF-455F-9E75-817F2E6FCB5C}">
      <dgm:prSet/>
      <dgm:spPr/>
      <dgm:t>
        <a:bodyPr/>
        <a:lstStyle/>
        <a:p>
          <a:endParaRPr lang="en-GB"/>
        </a:p>
      </dgm:t>
    </dgm:pt>
    <dgm:pt modelId="{67DCBF70-BFAF-494C-B19B-94897AC3FF4E}" type="pres">
      <dgm:prSet presAssocID="{8C835799-8FBF-42DA-9BFC-14372D4DCEF7}" presName="vert0" presStyleCnt="0">
        <dgm:presLayoutVars>
          <dgm:dir/>
          <dgm:animOne val="branch"/>
          <dgm:animLvl val="lvl"/>
        </dgm:presLayoutVars>
      </dgm:prSet>
      <dgm:spPr/>
    </dgm:pt>
    <dgm:pt modelId="{D2CE59BE-6305-4176-A95A-EE524641E9ED}" type="pres">
      <dgm:prSet presAssocID="{B9E17410-74AB-4310-AD6E-40580D575A90}" presName="thickLine" presStyleLbl="alignNode1" presStyleIdx="0" presStyleCnt="4" custLinFactNeighborX="5143" custLinFactNeighborY="-14864"/>
      <dgm:spPr/>
    </dgm:pt>
    <dgm:pt modelId="{583C5324-67A3-4605-9B21-DDA9671EAA5C}" type="pres">
      <dgm:prSet presAssocID="{B9E17410-74AB-4310-AD6E-40580D575A90}" presName="horz1" presStyleCnt="0"/>
      <dgm:spPr/>
    </dgm:pt>
    <dgm:pt modelId="{81FA23F7-680A-4719-93C5-DFA484121FD8}" type="pres">
      <dgm:prSet presAssocID="{B9E17410-74AB-4310-AD6E-40580D575A90}" presName="tx1" presStyleLbl="revTx" presStyleIdx="0" presStyleCnt="4"/>
      <dgm:spPr/>
    </dgm:pt>
    <dgm:pt modelId="{E896F05D-44EE-43FC-BD90-5FE1B3883E69}" type="pres">
      <dgm:prSet presAssocID="{B9E17410-74AB-4310-AD6E-40580D575A90}" presName="vert1" presStyleCnt="0"/>
      <dgm:spPr/>
    </dgm:pt>
    <dgm:pt modelId="{46A7E510-3C37-4DB7-945E-2090943CE34A}" type="pres">
      <dgm:prSet presAssocID="{45D135D4-5183-4308-80ED-10F4287F18FA}" presName="thickLine" presStyleLbl="alignNode1" presStyleIdx="1" presStyleCnt="4"/>
      <dgm:spPr/>
    </dgm:pt>
    <dgm:pt modelId="{75160133-9C3D-423D-BE44-F441D62BC6C4}" type="pres">
      <dgm:prSet presAssocID="{45D135D4-5183-4308-80ED-10F4287F18FA}" presName="horz1" presStyleCnt="0"/>
      <dgm:spPr/>
    </dgm:pt>
    <dgm:pt modelId="{AF374375-F575-401F-899E-B0FADE3F1A2F}" type="pres">
      <dgm:prSet presAssocID="{45D135D4-5183-4308-80ED-10F4287F18FA}" presName="tx1" presStyleLbl="revTx" presStyleIdx="1" presStyleCnt="4"/>
      <dgm:spPr/>
    </dgm:pt>
    <dgm:pt modelId="{B9698080-C279-4369-9612-6D8EB7648ABF}" type="pres">
      <dgm:prSet presAssocID="{45D135D4-5183-4308-80ED-10F4287F18FA}" presName="vert1" presStyleCnt="0"/>
      <dgm:spPr/>
    </dgm:pt>
    <dgm:pt modelId="{F8142EE0-19B4-4A78-AE20-F08995F48E5D}" type="pres">
      <dgm:prSet presAssocID="{EBC4AB12-3A8D-4B34-A458-F6DF2BC502B3}" presName="thickLine" presStyleLbl="alignNode1" presStyleIdx="2" presStyleCnt="4"/>
      <dgm:spPr/>
    </dgm:pt>
    <dgm:pt modelId="{F625F173-6DB1-47EC-8FA5-8B3502D2C651}" type="pres">
      <dgm:prSet presAssocID="{EBC4AB12-3A8D-4B34-A458-F6DF2BC502B3}" presName="horz1" presStyleCnt="0"/>
      <dgm:spPr/>
    </dgm:pt>
    <dgm:pt modelId="{CF9BBE2B-70A4-428E-A520-5A5CF86A3816}" type="pres">
      <dgm:prSet presAssocID="{EBC4AB12-3A8D-4B34-A458-F6DF2BC502B3}" presName="tx1" presStyleLbl="revTx" presStyleIdx="2" presStyleCnt="4"/>
      <dgm:spPr/>
    </dgm:pt>
    <dgm:pt modelId="{5E418BEE-4D38-412F-8EFB-AFF904B9D1E0}" type="pres">
      <dgm:prSet presAssocID="{EBC4AB12-3A8D-4B34-A458-F6DF2BC502B3}" presName="vert1" presStyleCnt="0"/>
      <dgm:spPr/>
    </dgm:pt>
    <dgm:pt modelId="{C5AE303E-5F5D-4833-A77C-1BAA524C702F}" type="pres">
      <dgm:prSet presAssocID="{E88FD1EB-86CE-49F0-A9B2-5B20FC7A35FB}" presName="thickLine" presStyleLbl="alignNode1" presStyleIdx="3" presStyleCnt="4"/>
      <dgm:spPr/>
    </dgm:pt>
    <dgm:pt modelId="{4A12F7B0-2930-46E5-AC5E-FC771C93DA85}" type="pres">
      <dgm:prSet presAssocID="{E88FD1EB-86CE-49F0-A9B2-5B20FC7A35FB}" presName="horz1" presStyleCnt="0"/>
      <dgm:spPr/>
    </dgm:pt>
    <dgm:pt modelId="{F68091B4-F412-48C9-B343-18F6D8AF5F66}" type="pres">
      <dgm:prSet presAssocID="{E88FD1EB-86CE-49F0-A9B2-5B20FC7A35FB}" presName="tx1" presStyleLbl="revTx" presStyleIdx="3" presStyleCnt="4"/>
      <dgm:spPr/>
    </dgm:pt>
    <dgm:pt modelId="{B9075893-FF66-462E-B6A1-AA444BB8C05F}" type="pres">
      <dgm:prSet presAssocID="{E88FD1EB-86CE-49F0-A9B2-5B20FC7A35FB}" presName="vert1" presStyleCnt="0"/>
      <dgm:spPr/>
    </dgm:pt>
  </dgm:ptLst>
  <dgm:cxnLst>
    <dgm:cxn modelId="{785C9204-8B91-4C6D-9D40-F9EC1CF5D100}" srcId="{8C835799-8FBF-42DA-9BFC-14372D4DCEF7}" destId="{B9E17410-74AB-4310-AD6E-40580D575A90}" srcOrd="0" destOrd="0" parTransId="{B9984D49-84CF-4D9A-8BA7-25829654DBC6}" sibTransId="{4D99DEE2-C14C-4A4B-A54D-2F214DDB3B68}"/>
    <dgm:cxn modelId="{8F20BA1D-90AA-430F-8A4C-BC5241F02A33}" srcId="{8C835799-8FBF-42DA-9BFC-14372D4DCEF7}" destId="{45D135D4-5183-4308-80ED-10F4287F18FA}" srcOrd="1" destOrd="0" parTransId="{5F7EE946-920B-4C01-AAC3-6FFA984B64B5}" sibTransId="{9CBBAAA0-F228-483F-A2E8-5B5204DAF53F}"/>
    <dgm:cxn modelId="{F5782C2C-7DDF-43F0-AA11-DEAABADF7447}" type="presOf" srcId="{8C835799-8FBF-42DA-9BFC-14372D4DCEF7}" destId="{67DCBF70-BFAF-494C-B19B-94897AC3FF4E}" srcOrd="0" destOrd="0" presId="urn:microsoft.com/office/officeart/2008/layout/LinedList"/>
    <dgm:cxn modelId="{85F0A873-C8AD-42E2-9A65-6905D1BBCA9C}" type="presOf" srcId="{45D135D4-5183-4308-80ED-10F4287F18FA}" destId="{AF374375-F575-401F-899E-B0FADE3F1A2F}" srcOrd="0" destOrd="0" presId="urn:microsoft.com/office/officeart/2008/layout/LinedList"/>
    <dgm:cxn modelId="{56A1038C-B3A4-44E7-8F11-2444F69E3CA8}" type="presOf" srcId="{E88FD1EB-86CE-49F0-A9B2-5B20FC7A35FB}" destId="{F68091B4-F412-48C9-B343-18F6D8AF5F66}" srcOrd="0" destOrd="0" presId="urn:microsoft.com/office/officeart/2008/layout/LinedList"/>
    <dgm:cxn modelId="{A72D3EA1-427B-425F-BDE6-54837C53BFE7}" type="presOf" srcId="{B9E17410-74AB-4310-AD6E-40580D575A90}" destId="{81FA23F7-680A-4719-93C5-DFA484121FD8}" srcOrd="0" destOrd="0" presId="urn:microsoft.com/office/officeart/2008/layout/LinedList"/>
    <dgm:cxn modelId="{D4A968AF-8C97-499E-BACA-6ECAC4CE13F9}" type="presOf" srcId="{EBC4AB12-3A8D-4B34-A458-F6DF2BC502B3}" destId="{CF9BBE2B-70A4-428E-A520-5A5CF86A3816}" srcOrd="0" destOrd="0" presId="urn:microsoft.com/office/officeart/2008/layout/LinedList"/>
    <dgm:cxn modelId="{7755FBB2-AEDF-455F-9E75-817F2E6FCB5C}" srcId="{8C835799-8FBF-42DA-9BFC-14372D4DCEF7}" destId="{E88FD1EB-86CE-49F0-A9B2-5B20FC7A35FB}" srcOrd="3" destOrd="0" parTransId="{87CBB60C-C0EF-4247-9EA3-8CAD644EFD5F}" sibTransId="{41DF642B-8DE0-4D46-B136-798BCD1234BF}"/>
    <dgm:cxn modelId="{8CFDB4C1-8E5A-412D-98E9-E9C5DF669E73}" srcId="{8C835799-8FBF-42DA-9BFC-14372D4DCEF7}" destId="{EBC4AB12-3A8D-4B34-A458-F6DF2BC502B3}" srcOrd="2" destOrd="0" parTransId="{117E367C-1B82-4BD1-BAF3-95FFB52C0B66}" sibTransId="{0F525A46-026A-48D9-A31F-21BA58D4DA89}"/>
    <dgm:cxn modelId="{3581575A-5CCD-49FD-87E3-2436BC09306E}" type="presParOf" srcId="{67DCBF70-BFAF-494C-B19B-94897AC3FF4E}" destId="{D2CE59BE-6305-4176-A95A-EE524641E9ED}" srcOrd="0" destOrd="0" presId="urn:microsoft.com/office/officeart/2008/layout/LinedList"/>
    <dgm:cxn modelId="{824FAE66-BB3B-4630-AF05-EDB2606E4EDA}" type="presParOf" srcId="{67DCBF70-BFAF-494C-B19B-94897AC3FF4E}" destId="{583C5324-67A3-4605-9B21-DDA9671EAA5C}" srcOrd="1" destOrd="0" presId="urn:microsoft.com/office/officeart/2008/layout/LinedList"/>
    <dgm:cxn modelId="{211E84AA-FB23-4E3B-B1D4-586A18640FF3}" type="presParOf" srcId="{583C5324-67A3-4605-9B21-DDA9671EAA5C}" destId="{81FA23F7-680A-4719-93C5-DFA484121FD8}" srcOrd="0" destOrd="0" presId="urn:microsoft.com/office/officeart/2008/layout/LinedList"/>
    <dgm:cxn modelId="{994E9DFD-2315-4FAE-BEC2-E20AB5541718}" type="presParOf" srcId="{583C5324-67A3-4605-9B21-DDA9671EAA5C}" destId="{E896F05D-44EE-43FC-BD90-5FE1B3883E69}" srcOrd="1" destOrd="0" presId="urn:microsoft.com/office/officeart/2008/layout/LinedList"/>
    <dgm:cxn modelId="{95592091-D3EB-453C-B06B-036CA751601A}" type="presParOf" srcId="{67DCBF70-BFAF-494C-B19B-94897AC3FF4E}" destId="{46A7E510-3C37-4DB7-945E-2090943CE34A}" srcOrd="2" destOrd="0" presId="urn:microsoft.com/office/officeart/2008/layout/LinedList"/>
    <dgm:cxn modelId="{69E7ACFC-911F-4BE4-B72E-0F204A1B322E}" type="presParOf" srcId="{67DCBF70-BFAF-494C-B19B-94897AC3FF4E}" destId="{75160133-9C3D-423D-BE44-F441D62BC6C4}" srcOrd="3" destOrd="0" presId="urn:microsoft.com/office/officeart/2008/layout/LinedList"/>
    <dgm:cxn modelId="{D797BCDD-2ABB-4591-AA42-5C5A1AF07223}" type="presParOf" srcId="{75160133-9C3D-423D-BE44-F441D62BC6C4}" destId="{AF374375-F575-401F-899E-B0FADE3F1A2F}" srcOrd="0" destOrd="0" presId="urn:microsoft.com/office/officeart/2008/layout/LinedList"/>
    <dgm:cxn modelId="{88C1C698-2698-4293-A833-A230AB21D7D3}" type="presParOf" srcId="{75160133-9C3D-423D-BE44-F441D62BC6C4}" destId="{B9698080-C279-4369-9612-6D8EB7648ABF}" srcOrd="1" destOrd="0" presId="urn:microsoft.com/office/officeart/2008/layout/LinedList"/>
    <dgm:cxn modelId="{3C56A74A-4704-49DC-AC0E-1DF99FEEC57E}" type="presParOf" srcId="{67DCBF70-BFAF-494C-B19B-94897AC3FF4E}" destId="{F8142EE0-19B4-4A78-AE20-F08995F48E5D}" srcOrd="4" destOrd="0" presId="urn:microsoft.com/office/officeart/2008/layout/LinedList"/>
    <dgm:cxn modelId="{492D27C2-3E9C-4EFE-8EEB-E050F5D91B2D}" type="presParOf" srcId="{67DCBF70-BFAF-494C-B19B-94897AC3FF4E}" destId="{F625F173-6DB1-47EC-8FA5-8B3502D2C651}" srcOrd="5" destOrd="0" presId="urn:microsoft.com/office/officeart/2008/layout/LinedList"/>
    <dgm:cxn modelId="{FEDFB1EE-5B59-449B-A5CD-894AE6B3CA9F}" type="presParOf" srcId="{F625F173-6DB1-47EC-8FA5-8B3502D2C651}" destId="{CF9BBE2B-70A4-428E-A520-5A5CF86A3816}" srcOrd="0" destOrd="0" presId="urn:microsoft.com/office/officeart/2008/layout/LinedList"/>
    <dgm:cxn modelId="{673BDA79-CF5F-4E77-887C-37CBEB9EB5EB}" type="presParOf" srcId="{F625F173-6DB1-47EC-8FA5-8B3502D2C651}" destId="{5E418BEE-4D38-412F-8EFB-AFF904B9D1E0}" srcOrd="1" destOrd="0" presId="urn:microsoft.com/office/officeart/2008/layout/LinedList"/>
    <dgm:cxn modelId="{9AD1B9BB-1939-45C9-AA16-B81019C889D2}" type="presParOf" srcId="{67DCBF70-BFAF-494C-B19B-94897AC3FF4E}" destId="{C5AE303E-5F5D-4833-A77C-1BAA524C702F}" srcOrd="6" destOrd="0" presId="urn:microsoft.com/office/officeart/2008/layout/LinedList"/>
    <dgm:cxn modelId="{ACBBC3F7-639E-4426-9E72-06892C4FA923}" type="presParOf" srcId="{67DCBF70-BFAF-494C-B19B-94897AC3FF4E}" destId="{4A12F7B0-2930-46E5-AC5E-FC771C93DA85}" srcOrd="7" destOrd="0" presId="urn:microsoft.com/office/officeart/2008/layout/LinedList"/>
    <dgm:cxn modelId="{9E759719-AF46-432E-AFB2-C2A1E0147B91}" type="presParOf" srcId="{4A12F7B0-2930-46E5-AC5E-FC771C93DA85}" destId="{F68091B4-F412-48C9-B343-18F6D8AF5F66}" srcOrd="0" destOrd="0" presId="urn:microsoft.com/office/officeart/2008/layout/LinedList"/>
    <dgm:cxn modelId="{0568150A-15A1-48FA-8C76-81520C7A9414}" type="presParOf" srcId="{4A12F7B0-2930-46E5-AC5E-FC771C93DA85}" destId="{B9075893-FF66-462E-B6A1-AA444BB8C05F}"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B0C1F-4208-4F49-AA5F-A4EB54AC6221}">
      <dsp:nvSpPr>
        <dsp:cNvPr id="0" name=""/>
        <dsp:cNvSpPr/>
      </dsp:nvSpPr>
      <dsp:spPr>
        <a:xfrm>
          <a:off x="0" y="26424"/>
          <a:ext cx="5342362" cy="601064"/>
        </a:xfrm>
        <a:prstGeom prst="roundRect">
          <a:avLst/>
        </a:prstGeom>
        <a:gradFill rotWithShape="1">
          <a:gsLst>
            <a:gs pos="0">
              <a:schemeClr val="accent1">
                <a:tint val="68000"/>
                <a:alpha val="90000"/>
                <a:lumMod val="100000"/>
              </a:schemeClr>
            </a:gs>
            <a:gs pos="100000">
              <a:schemeClr val="accent1">
                <a:tint val="90000"/>
                <a:lumMod val="95000"/>
              </a:schemeClr>
            </a:gs>
          </a:gsLst>
          <a:lin ang="5400000" scaled="1"/>
        </a:gradFill>
        <a:ln w="12700" cap="rnd" cmpd="sng" algn="ctr">
          <a:solidFill>
            <a:schemeClr val="accent1">
              <a:lumMod val="90000"/>
            </a:schemeClr>
          </a:solidFill>
          <a:prstDash val="solid"/>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Strengths:</a:t>
          </a:r>
          <a:br>
            <a:rPr lang="en-GB" sz="1800" b="1" kern="1200" dirty="0">
              <a:latin typeface="Arial" panose="020B0604020202020204" pitchFamily="34" charset="0"/>
              <a:cs typeface="Arial" panose="020B0604020202020204" pitchFamily="34" charset="0"/>
            </a:rPr>
          </a:br>
          <a:endParaRPr lang="en-GB" sz="1800" b="1" kern="1200" dirty="0">
            <a:latin typeface="Arial" panose="020B0604020202020204" pitchFamily="34" charset="0"/>
            <a:cs typeface="Arial" panose="020B0604020202020204" pitchFamily="34" charset="0"/>
          </a:endParaRPr>
        </a:p>
      </dsp:txBody>
      <dsp:txXfrm>
        <a:off x="29342" y="55766"/>
        <a:ext cx="5283678" cy="542380"/>
      </dsp:txXfrm>
    </dsp:sp>
    <dsp:sp modelId="{86C21FC2-24F2-4D3D-A8A3-006230431628}">
      <dsp:nvSpPr>
        <dsp:cNvPr id="0" name=""/>
        <dsp:cNvSpPr/>
      </dsp:nvSpPr>
      <dsp:spPr>
        <a:xfrm>
          <a:off x="0" y="614042"/>
          <a:ext cx="5342362" cy="601064"/>
        </a:xfrm>
        <a:prstGeom prst="roundRect">
          <a:avLst/>
        </a:prstGeom>
        <a:gradFill rotWithShape="1">
          <a:gsLst>
            <a:gs pos="0">
              <a:schemeClr val="accent1">
                <a:tint val="68000"/>
                <a:alpha val="90000"/>
                <a:lumMod val="100000"/>
              </a:schemeClr>
            </a:gs>
            <a:gs pos="100000">
              <a:schemeClr val="accent1">
                <a:tint val="90000"/>
                <a:lumMod val="95000"/>
              </a:schemeClr>
            </a:gs>
          </a:gsLst>
          <a:lin ang="5400000" scaled="1"/>
        </a:gradFill>
        <a:ln w="12700" cap="rnd" cmpd="sng" algn="ctr">
          <a:solidFill>
            <a:schemeClr val="accent1">
              <a:lumMod val="90000"/>
            </a:schemeClr>
          </a:solidFill>
          <a:prstDash val="solid"/>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a:t>
          </a:r>
        </a:p>
      </dsp:txBody>
      <dsp:txXfrm>
        <a:off x="29342" y="643384"/>
        <a:ext cx="5283678" cy="542380"/>
      </dsp:txXfrm>
    </dsp:sp>
    <dsp:sp modelId="{09E935D1-01E5-43A4-AF98-88687DD23667}">
      <dsp:nvSpPr>
        <dsp:cNvPr id="0" name=""/>
        <dsp:cNvSpPr/>
      </dsp:nvSpPr>
      <dsp:spPr>
        <a:xfrm>
          <a:off x="0" y="1227862"/>
          <a:ext cx="5342362" cy="601064"/>
        </a:xfrm>
        <a:prstGeom prst="roundRect">
          <a:avLst/>
        </a:prstGeom>
        <a:gradFill rotWithShape="1">
          <a:gsLst>
            <a:gs pos="0">
              <a:schemeClr val="accent1">
                <a:tint val="68000"/>
                <a:alpha val="90000"/>
                <a:lumMod val="100000"/>
              </a:schemeClr>
            </a:gs>
            <a:gs pos="100000">
              <a:schemeClr val="accent1">
                <a:tint val="90000"/>
                <a:lumMod val="95000"/>
              </a:schemeClr>
            </a:gs>
          </a:gsLst>
          <a:lin ang="5400000" scaled="1"/>
        </a:gradFill>
        <a:ln w="12700" cap="rnd" cmpd="sng" algn="ctr">
          <a:solidFill>
            <a:schemeClr val="accent1">
              <a:lumMod val="90000"/>
            </a:schemeClr>
          </a:solidFill>
          <a:prstDash val="solid"/>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Empathy</a:t>
          </a:r>
        </a:p>
      </dsp:txBody>
      <dsp:txXfrm>
        <a:off x="29342" y="1257204"/>
        <a:ext cx="5283678" cy="542380"/>
      </dsp:txXfrm>
    </dsp:sp>
    <dsp:sp modelId="{BB938698-6C92-4E64-ACF1-90C2DB7650D4}">
      <dsp:nvSpPr>
        <dsp:cNvPr id="0" name=""/>
        <dsp:cNvSpPr/>
      </dsp:nvSpPr>
      <dsp:spPr>
        <a:xfrm>
          <a:off x="0" y="1841681"/>
          <a:ext cx="5342362" cy="601064"/>
        </a:xfrm>
        <a:prstGeom prst="roundRect">
          <a:avLst/>
        </a:prstGeom>
        <a:gradFill rotWithShape="1">
          <a:gsLst>
            <a:gs pos="0">
              <a:schemeClr val="accent1">
                <a:tint val="68000"/>
                <a:alpha val="90000"/>
                <a:lumMod val="100000"/>
              </a:schemeClr>
            </a:gs>
            <a:gs pos="100000">
              <a:schemeClr val="accent1">
                <a:tint val="90000"/>
                <a:lumMod val="95000"/>
              </a:schemeClr>
            </a:gs>
          </a:gsLst>
          <a:lin ang="5400000" scaled="1"/>
        </a:gradFill>
        <a:ln w="12700" cap="rnd" cmpd="sng" algn="ctr">
          <a:solidFill>
            <a:schemeClr val="accent1">
              <a:lumMod val="90000"/>
            </a:schemeClr>
          </a:solidFill>
          <a:prstDash val="solid"/>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Active listening</a:t>
          </a:r>
        </a:p>
      </dsp:txBody>
      <dsp:txXfrm>
        <a:off x="29342" y="1871023"/>
        <a:ext cx="5283678" cy="542380"/>
      </dsp:txXfrm>
    </dsp:sp>
    <dsp:sp modelId="{F6D44C20-0102-4DC2-8EF7-664A29890DD8}">
      <dsp:nvSpPr>
        <dsp:cNvPr id="0" name=""/>
        <dsp:cNvSpPr/>
      </dsp:nvSpPr>
      <dsp:spPr>
        <a:xfrm>
          <a:off x="0" y="2455500"/>
          <a:ext cx="5342362" cy="601064"/>
        </a:xfrm>
        <a:prstGeom prst="roundRect">
          <a:avLst/>
        </a:prstGeom>
        <a:gradFill rotWithShape="1">
          <a:gsLst>
            <a:gs pos="0">
              <a:schemeClr val="accent1">
                <a:tint val="68000"/>
                <a:alpha val="90000"/>
                <a:lumMod val="100000"/>
              </a:schemeClr>
            </a:gs>
            <a:gs pos="100000">
              <a:schemeClr val="accent1">
                <a:tint val="90000"/>
                <a:lumMod val="95000"/>
              </a:schemeClr>
            </a:gs>
          </a:gsLst>
          <a:lin ang="5400000" scaled="1"/>
        </a:gradFill>
        <a:ln w="12700" cap="rnd" cmpd="sng" algn="ctr">
          <a:solidFill>
            <a:schemeClr val="accent1">
              <a:lumMod val="90000"/>
            </a:schemeClr>
          </a:solidFill>
          <a:prstDash val="solid"/>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Reliability</a:t>
          </a:r>
        </a:p>
      </dsp:txBody>
      <dsp:txXfrm>
        <a:off x="29342" y="2484842"/>
        <a:ext cx="5283678" cy="542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771FE-3314-411B-9D3D-88900038C225}">
      <dsp:nvSpPr>
        <dsp:cNvPr id="0" name=""/>
        <dsp:cNvSpPr/>
      </dsp:nvSpPr>
      <dsp:spPr>
        <a:xfrm>
          <a:off x="0" y="2190549"/>
          <a:ext cx="4803386" cy="479238"/>
        </a:xfrm>
        <a:prstGeom prst="rec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Confidence in high-pressure situations</a:t>
          </a:r>
        </a:p>
      </dsp:txBody>
      <dsp:txXfrm>
        <a:off x="0" y="2190549"/>
        <a:ext cx="4803386" cy="479238"/>
      </dsp:txXfrm>
    </dsp:sp>
    <dsp:sp modelId="{03A8EDF7-0788-4BDA-869A-C08058FC9A3D}">
      <dsp:nvSpPr>
        <dsp:cNvPr id="0" name=""/>
        <dsp:cNvSpPr/>
      </dsp:nvSpPr>
      <dsp:spPr>
        <a:xfrm rot="10800000">
          <a:off x="0" y="1460668"/>
          <a:ext cx="4803386" cy="737069"/>
        </a:xfrm>
        <a:prstGeom prst="upArrowCallou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Limited crisis intervention experience</a:t>
          </a:r>
        </a:p>
      </dsp:txBody>
      <dsp:txXfrm rot="10800000">
        <a:off x="0" y="1460668"/>
        <a:ext cx="4803386" cy="478925"/>
      </dsp:txXfrm>
    </dsp:sp>
    <dsp:sp modelId="{1D6F4A77-D2C1-4207-B215-123972F951FE}">
      <dsp:nvSpPr>
        <dsp:cNvPr id="0" name=""/>
        <dsp:cNvSpPr/>
      </dsp:nvSpPr>
      <dsp:spPr>
        <a:xfrm rot="10800000">
          <a:off x="0" y="730788"/>
          <a:ext cx="4803386" cy="737069"/>
        </a:xfrm>
        <a:prstGeom prst="upArrowCallou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Limited assessment experience</a:t>
          </a:r>
        </a:p>
      </dsp:txBody>
      <dsp:txXfrm rot="10800000">
        <a:off x="0" y="730788"/>
        <a:ext cx="4803386" cy="478925"/>
      </dsp:txXfrm>
    </dsp:sp>
    <dsp:sp modelId="{433D2785-1A55-4BF9-9D85-E13280E76A54}">
      <dsp:nvSpPr>
        <dsp:cNvPr id="0" name=""/>
        <dsp:cNvSpPr/>
      </dsp:nvSpPr>
      <dsp:spPr>
        <a:xfrm rot="10800000">
          <a:off x="0" y="0"/>
          <a:ext cx="4803386" cy="737069"/>
        </a:xfrm>
        <a:prstGeom prst="upArrowCallou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Weaknesses:</a:t>
          </a:r>
        </a:p>
      </dsp:txBody>
      <dsp:txXfrm rot="10800000">
        <a:off x="0" y="0"/>
        <a:ext cx="4803386" cy="4789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017D8-E57D-463C-80C1-09C637EFBD31}">
      <dsp:nvSpPr>
        <dsp:cNvPr id="0" name=""/>
        <dsp:cNvSpPr/>
      </dsp:nvSpPr>
      <dsp:spPr>
        <a:xfrm>
          <a:off x="0" y="2190549"/>
          <a:ext cx="4803386" cy="479238"/>
        </a:xfrm>
        <a:prstGeom prst="rec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Practical experience</a:t>
          </a:r>
        </a:p>
      </dsp:txBody>
      <dsp:txXfrm>
        <a:off x="0" y="2190549"/>
        <a:ext cx="4803386" cy="479238"/>
      </dsp:txXfrm>
    </dsp:sp>
    <dsp:sp modelId="{03A8EDF7-0788-4BDA-869A-C08058FC9A3D}">
      <dsp:nvSpPr>
        <dsp:cNvPr id="0" name=""/>
        <dsp:cNvSpPr/>
      </dsp:nvSpPr>
      <dsp:spPr>
        <a:xfrm rot="10800000">
          <a:off x="0" y="1460668"/>
          <a:ext cx="4803386" cy="737069"/>
        </a:xfrm>
        <a:prstGeom prst="upArrowCallou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Training</a:t>
          </a:r>
        </a:p>
      </dsp:txBody>
      <dsp:txXfrm rot="10800000">
        <a:off x="0" y="1460668"/>
        <a:ext cx="4803386" cy="478925"/>
      </dsp:txXfrm>
    </dsp:sp>
    <dsp:sp modelId="{1D6F4A77-D2C1-4207-B215-123972F951FE}">
      <dsp:nvSpPr>
        <dsp:cNvPr id="0" name=""/>
        <dsp:cNvSpPr/>
      </dsp:nvSpPr>
      <dsp:spPr>
        <a:xfrm rot="10800000">
          <a:off x="0" y="730788"/>
          <a:ext cx="4803386" cy="737069"/>
        </a:xfrm>
        <a:prstGeom prst="upArrowCallou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Placements</a:t>
          </a:r>
        </a:p>
      </dsp:txBody>
      <dsp:txXfrm rot="10800000">
        <a:off x="0" y="730788"/>
        <a:ext cx="4803386" cy="478925"/>
      </dsp:txXfrm>
    </dsp:sp>
    <dsp:sp modelId="{433D2785-1A55-4BF9-9D85-E13280E76A54}">
      <dsp:nvSpPr>
        <dsp:cNvPr id="0" name=""/>
        <dsp:cNvSpPr/>
      </dsp:nvSpPr>
      <dsp:spPr>
        <a:xfrm rot="10800000">
          <a:off x="0" y="0"/>
          <a:ext cx="4803386" cy="737069"/>
        </a:xfrm>
        <a:prstGeom prst="upArrowCallout">
          <a:avLst/>
        </a:prstGeom>
        <a:gradFill rotWithShape="1">
          <a:gsLst>
            <a:gs pos="0">
              <a:schemeClr val="accent2">
                <a:tint val="68000"/>
                <a:alpha val="90000"/>
                <a:lumMod val="100000"/>
              </a:schemeClr>
            </a:gs>
            <a:gs pos="100000">
              <a:schemeClr val="accent2">
                <a:tint val="90000"/>
                <a:lumMod val="95000"/>
              </a:schemeClr>
            </a:gs>
          </a:gsLst>
          <a:lin ang="5400000" scaled="1"/>
        </a:gradFill>
        <a:ln w="12700" cap="rnd" cmpd="sng" algn="ctr">
          <a:solidFill>
            <a:schemeClr val="accent2">
              <a:lumMod val="90000"/>
            </a:schemeClr>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Development:</a:t>
          </a:r>
        </a:p>
      </dsp:txBody>
      <dsp:txXfrm rot="10800000">
        <a:off x="0" y="0"/>
        <a:ext cx="4803386" cy="4789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733D6-496F-4EA1-876F-BAFA91AED415}">
      <dsp:nvSpPr>
        <dsp:cNvPr id="0" name=""/>
        <dsp:cNvSpPr/>
      </dsp:nvSpPr>
      <dsp:spPr>
        <a:xfrm>
          <a:off x="0" y="0"/>
          <a:ext cx="43461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63275E-FF66-4FAC-9FFA-825BC97E6823}">
      <dsp:nvSpPr>
        <dsp:cNvPr id="0" name=""/>
        <dsp:cNvSpPr/>
      </dsp:nvSpPr>
      <dsp:spPr>
        <a:xfrm>
          <a:off x="0" y="230"/>
          <a:ext cx="4346121" cy="376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Opportunities</a:t>
          </a:r>
        </a:p>
      </dsp:txBody>
      <dsp:txXfrm>
        <a:off x="0" y="230"/>
        <a:ext cx="4346121" cy="376777"/>
      </dsp:txXfrm>
    </dsp:sp>
    <dsp:sp modelId="{77306D36-45ED-456F-9B7F-1AB85ACF8C2E}">
      <dsp:nvSpPr>
        <dsp:cNvPr id="0" name=""/>
        <dsp:cNvSpPr/>
      </dsp:nvSpPr>
      <dsp:spPr>
        <a:xfrm>
          <a:off x="0" y="377007"/>
          <a:ext cx="43461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B21D1-9B20-424C-B5A9-EBB19B97151C}">
      <dsp:nvSpPr>
        <dsp:cNvPr id="0" name=""/>
        <dsp:cNvSpPr/>
      </dsp:nvSpPr>
      <dsp:spPr>
        <a:xfrm>
          <a:off x="0" y="377007"/>
          <a:ext cx="4346121" cy="376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Further study</a:t>
          </a:r>
        </a:p>
      </dsp:txBody>
      <dsp:txXfrm>
        <a:off x="0" y="377007"/>
        <a:ext cx="4346121" cy="376777"/>
      </dsp:txXfrm>
    </dsp:sp>
    <dsp:sp modelId="{FA6FC925-BB70-4A6B-9585-C25C976FD9CF}">
      <dsp:nvSpPr>
        <dsp:cNvPr id="0" name=""/>
        <dsp:cNvSpPr/>
      </dsp:nvSpPr>
      <dsp:spPr>
        <a:xfrm>
          <a:off x="0" y="753785"/>
          <a:ext cx="43461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382A06-3FD6-4D95-B09E-0242B232D55B}">
      <dsp:nvSpPr>
        <dsp:cNvPr id="0" name=""/>
        <dsp:cNvSpPr/>
      </dsp:nvSpPr>
      <dsp:spPr>
        <a:xfrm>
          <a:off x="0" y="753785"/>
          <a:ext cx="4346121" cy="376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Work placements</a:t>
          </a:r>
        </a:p>
      </dsp:txBody>
      <dsp:txXfrm>
        <a:off x="0" y="753785"/>
        <a:ext cx="4346121" cy="376777"/>
      </dsp:txXfrm>
    </dsp:sp>
    <dsp:sp modelId="{969C7A21-AA36-4A89-A793-F20D42BE42DD}">
      <dsp:nvSpPr>
        <dsp:cNvPr id="0" name=""/>
        <dsp:cNvSpPr/>
      </dsp:nvSpPr>
      <dsp:spPr>
        <a:xfrm>
          <a:off x="0" y="1130562"/>
          <a:ext cx="43461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BB194B-DDF4-4ECD-B50E-559408E02F8E}">
      <dsp:nvSpPr>
        <dsp:cNvPr id="0" name=""/>
        <dsp:cNvSpPr/>
      </dsp:nvSpPr>
      <dsp:spPr>
        <a:xfrm>
          <a:off x="0" y="1130562"/>
          <a:ext cx="4346121" cy="376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Mental health training</a:t>
          </a:r>
        </a:p>
      </dsp:txBody>
      <dsp:txXfrm>
        <a:off x="0" y="1130562"/>
        <a:ext cx="4346121" cy="376777"/>
      </dsp:txXfrm>
    </dsp:sp>
    <dsp:sp modelId="{3E4D8592-5C0E-4CFF-966F-B22D12FD59CA}">
      <dsp:nvSpPr>
        <dsp:cNvPr id="0" name=""/>
        <dsp:cNvSpPr/>
      </dsp:nvSpPr>
      <dsp:spPr>
        <a:xfrm>
          <a:off x="0" y="1507340"/>
          <a:ext cx="43461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B48B31-B78D-46EF-9747-EDD086019A92}">
      <dsp:nvSpPr>
        <dsp:cNvPr id="0" name=""/>
        <dsp:cNvSpPr/>
      </dsp:nvSpPr>
      <dsp:spPr>
        <a:xfrm>
          <a:off x="0" y="1507340"/>
          <a:ext cx="4346121" cy="376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Professional networking</a:t>
          </a:r>
        </a:p>
      </dsp:txBody>
      <dsp:txXfrm>
        <a:off x="0" y="1507340"/>
        <a:ext cx="4346121" cy="3767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E59BE-6305-4176-A95A-EE524641E9ED}">
      <dsp:nvSpPr>
        <dsp:cNvPr id="0" name=""/>
        <dsp:cNvSpPr/>
      </dsp:nvSpPr>
      <dsp:spPr>
        <a:xfrm>
          <a:off x="0" y="0"/>
          <a:ext cx="40869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FA23F7-680A-4719-93C5-DFA484121FD8}">
      <dsp:nvSpPr>
        <dsp:cNvPr id="0" name=""/>
        <dsp:cNvSpPr/>
      </dsp:nvSpPr>
      <dsp:spPr>
        <a:xfrm>
          <a:off x="0" y="0"/>
          <a:ext cx="4086921" cy="380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Threats</a:t>
          </a:r>
          <a:br>
            <a:rPr lang="en-GB" sz="1800" b="1" kern="1200" dirty="0">
              <a:latin typeface="Arial" panose="020B0604020202020204" pitchFamily="34" charset="0"/>
              <a:cs typeface="Arial" panose="020B0604020202020204" pitchFamily="34" charset="0"/>
            </a:rPr>
          </a:br>
          <a:endParaRPr lang="en-GB" sz="1800" b="1"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endParaRPr lang="en-GB" sz="1800" b="1" kern="1200" dirty="0">
            <a:latin typeface="Arial" panose="020B0604020202020204" pitchFamily="34" charset="0"/>
            <a:cs typeface="Arial" panose="020B0604020202020204" pitchFamily="34" charset="0"/>
          </a:endParaRPr>
        </a:p>
      </dsp:txBody>
      <dsp:txXfrm>
        <a:off x="0" y="0"/>
        <a:ext cx="4086921" cy="380540"/>
      </dsp:txXfrm>
    </dsp:sp>
    <dsp:sp modelId="{46A7E510-3C37-4DB7-945E-2090943CE34A}">
      <dsp:nvSpPr>
        <dsp:cNvPr id="0" name=""/>
        <dsp:cNvSpPr/>
      </dsp:nvSpPr>
      <dsp:spPr>
        <a:xfrm>
          <a:off x="0" y="380540"/>
          <a:ext cx="40869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374375-F575-401F-899E-B0FADE3F1A2F}">
      <dsp:nvSpPr>
        <dsp:cNvPr id="0" name=""/>
        <dsp:cNvSpPr/>
      </dsp:nvSpPr>
      <dsp:spPr>
        <a:xfrm>
          <a:off x="0" y="380540"/>
          <a:ext cx="4086921" cy="380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Competition for roles</a:t>
          </a:r>
        </a:p>
      </dsp:txBody>
      <dsp:txXfrm>
        <a:off x="0" y="380540"/>
        <a:ext cx="4086921" cy="380540"/>
      </dsp:txXfrm>
    </dsp:sp>
    <dsp:sp modelId="{F8142EE0-19B4-4A78-AE20-F08995F48E5D}">
      <dsp:nvSpPr>
        <dsp:cNvPr id="0" name=""/>
        <dsp:cNvSpPr/>
      </dsp:nvSpPr>
      <dsp:spPr>
        <a:xfrm>
          <a:off x="0" y="761080"/>
          <a:ext cx="40869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9BBE2B-70A4-428E-A520-5A5CF86A3816}">
      <dsp:nvSpPr>
        <dsp:cNvPr id="0" name=""/>
        <dsp:cNvSpPr/>
      </dsp:nvSpPr>
      <dsp:spPr>
        <a:xfrm>
          <a:off x="0" y="761080"/>
          <a:ext cx="4086921" cy="380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Emotional demands of practice</a:t>
          </a:r>
        </a:p>
      </dsp:txBody>
      <dsp:txXfrm>
        <a:off x="0" y="761080"/>
        <a:ext cx="4086921" cy="380540"/>
      </dsp:txXfrm>
    </dsp:sp>
    <dsp:sp modelId="{C5AE303E-5F5D-4833-A77C-1BAA524C702F}">
      <dsp:nvSpPr>
        <dsp:cNvPr id="0" name=""/>
        <dsp:cNvSpPr/>
      </dsp:nvSpPr>
      <dsp:spPr>
        <a:xfrm>
          <a:off x="0" y="1141619"/>
          <a:ext cx="4086921" cy="0"/>
        </a:xfrm>
        <a:prstGeom prst="lin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8091B4-F412-48C9-B343-18F6D8AF5F66}">
      <dsp:nvSpPr>
        <dsp:cNvPr id="0" name=""/>
        <dsp:cNvSpPr/>
      </dsp:nvSpPr>
      <dsp:spPr>
        <a:xfrm>
          <a:off x="0" y="1141620"/>
          <a:ext cx="4086921" cy="380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Expectations for practical experience</a:t>
          </a:r>
        </a:p>
      </dsp:txBody>
      <dsp:txXfrm>
        <a:off x="0" y="1141620"/>
        <a:ext cx="4086921" cy="3805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08903A-ECBB-4011-8D44-2B9B7C1C88BA}"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10CC6C-9A84-4FA4-881C-DA1DDD1B8217}" type="slidenum">
              <a:rPr lang="en-GB" smtClean="0"/>
              <a:t>‹#›</a:t>
            </a:fld>
            <a:endParaRPr lang="en-GB"/>
          </a:p>
        </p:txBody>
      </p:sp>
    </p:spTree>
    <p:extLst>
      <p:ext uri="{BB962C8B-B14F-4D97-AF65-F5344CB8AC3E}">
        <p14:creationId xmlns:p14="http://schemas.microsoft.com/office/powerpoint/2010/main" val="4011941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10CC6C-9A84-4FA4-881C-DA1DDD1B8217}" type="slidenum">
              <a:rPr lang="en-GB" smtClean="0"/>
              <a:t>2</a:t>
            </a:fld>
            <a:endParaRPr lang="en-GB"/>
          </a:p>
        </p:txBody>
      </p:sp>
    </p:spTree>
    <p:extLst>
      <p:ext uri="{BB962C8B-B14F-4D97-AF65-F5344CB8AC3E}">
        <p14:creationId xmlns:p14="http://schemas.microsoft.com/office/powerpoint/2010/main" val="2703846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10CC6C-9A84-4FA4-881C-DA1DDD1B8217}" type="slidenum">
              <a:rPr lang="en-GB" smtClean="0"/>
              <a:t>3</a:t>
            </a:fld>
            <a:endParaRPr lang="en-GB"/>
          </a:p>
        </p:txBody>
      </p:sp>
    </p:spTree>
    <p:extLst>
      <p:ext uri="{BB962C8B-B14F-4D97-AF65-F5344CB8AC3E}">
        <p14:creationId xmlns:p14="http://schemas.microsoft.com/office/powerpoint/2010/main" val="2313130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4A088B5-DBBE-4A14-9DF5-572B167503C3}" type="datetime1">
              <a:rPr lang="en-GB" smtClean="0"/>
              <a:t>18/10/2026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0DC3E1E-7656-4D0F-865A-AEE4CB2C47DF}" type="slidenum">
              <a:rPr lang="en-GB" smtClean="0"/>
              <a:t>‹#›</a:t>
            </a:fld>
            <a:endParaRPr lang="en-GB"/>
          </a:p>
        </p:txBody>
      </p:sp>
    </p:spTree>
    <p:extLst>
      <p:ext uri="{BB962C8B-B14F-4D97-AF65-F5344CB8AC3E}">
        <p14:creationId xmlns:p14="http://schemas.microsoft.com/office/powerpoint/2010/main" val="558442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72B0DE-B01B-45FD-8F12-9ED142372C66}" type="datetime1">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60DC3E1E-7656-4D0F-865A-AEE4CB2C47DF}" type="slidenum">
              <a:rPr lang="en-GB" smtClean="0"/>
              <a:t>‹#›</a:t>
            </a:fld>
            <a:endParaRPr lang="en-GB"/>
          </a:p>
        </p:txBody>
      </p:sp>
    </p:spTree>
    <p:extLst>
      <p:ext uri="{BB962C8B-B14F-4D97-AF65-F5344CB8AC3E}">
        <p14:creationId xmlns:p14="http://schemas.microsoft.com/office/powerpoint/2010/main" val="3425109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10A78E7-8D53-4BB6-B13E-CEBD310AD94C}" type="datetime1">
              <a:rPr lang="en-GB" smtClean="0"/>
              <a:t>18/10/2026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0DC3E1E-7656-4D0F-865A-AEE4CB2C47DF}" type="slidenum">
              <a:rPr lang="en-GB" smtClean="0"/>
              <a:t>‹#›</a:t>
            </a:fld>
            <a:endParaRPr lang="en-GB"/>
          </a:p>
        </p:txBody>
      </p:sp>
    </p:spTree>
    <p:extLst>
      <p:ext uri="{BB962C8B-B14F-4D97-AF65-F5344CB8AC3E}">
        <p14:creationId xmlns:p14="http://schemas.microsoft.com/office/powerpoint/2010/main" val="2694751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9326AB4-F6C0-4769-9DA6-2EEACE8E3D21}" type="datetime1">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C3E1E-7656-4D0F-865A-AEE4CB2C47DF}" type="slidenum">
              <a:rPr lang="en-GB" smtClean="0"/>
              <a:t>‹#›</a:t>
            </a:fld>
            <a:endParaRPr lang="en-GB"/>
          </a:p>
        </p:txBody>
      </p:sp>
    </p:spTree>
    <p:extLst>
      <p:ext uri="{BB962C8B-B14F-4D97-AF65-F5344CB8AC3E}">
        <p14:creationId xmlns:p14="http://schemas.microsoft.com/office/powerpoint/2010/main" val="248901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DCCC85D-4EF4-4351-9B98-9D6078573FA0}" type="datetime1">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DC3E1E-7656-4D0F-865A-AEE4CB2C47DF}" type="slidenum">
              <a:rPr lang="en-GB" smtClean="0"/>
              <a:t>‹#›</a:t>
            </a:fld>
            <a:endParaRPr lang="en-GB"/>
          </a:p>
        </p:txBody>
      </p:sp>
    </p:spTree>
    <p:extLst>
      <p:ext uri="{BB962C8B-B14F-4D97-AF65-F5344CB8AC3E}">
        <p14:creationId xmlns:p14="http://schemas.microsoft.com/office/powerpoint/2010/main" val="3189355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87BE14D-4D1E-45A2-B646-3B1DC86FBC72}" type="datetime1">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DC3E1E-7656-4D0F-865A-AEE4CB2C47DF}" type="slidenum">
              <a:rPr lang="en-GB" smtClean="0"/>
              <a:t>‹#›</a:t>
            </a:fld>
            <a:endParaRPr lang="en-GB"/>
          </a:p>
        </p:txBody>
      </p:sp>
    </p:spTree>
    <p:extLst>
      <p:ext uri="{BB962C8B-B14F-4D97-AF65-F5344CB8AC3E}">
        <p14:creationId xmlns:p14="http://schemas.microsoft.com/office/powerpoint/2010/main" val="531002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B10080-4EFA-4FF2-B044-671785956F69}" type="datetime1">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DC3E1E-7656-4D0F-865A-AEE4CB2C47DF}" type="slidenum">
              <a:rPr lang="en-GB" smtClean="0"/>
              <a:t>‹#›</a:t>
            </a:fld>
            <a:endParaRPr lang="en-GB"/>
          </a:p>
        </p:txBody>
      </p:sp>
    </p:spTree>
    <p:extLst>
      <p:ext uri="{BB962C8B-B14F-4D97-AF65-F5344CB8AC3E}">
        <p14:creationId xmlns:p14="http://schemas.microsoft.com/office/powerpoint/2010/main" val="2876539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665B0869-399B-4085-B69D-49584FAAF347}" type="datetime1">
              <a:rPr lang="en-GB" smtClean="0"/>
              <a:t>18/10/2026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0DC3E1E-7656-4D0F-865A-AEE4CB2C47DF}" type="slidenum">
              <a:rPr lang="en-GB" smtClean="0"/>
              <a:t>‹#›</a:t>
            </a:fld>
            <a:endParaRPr lang="en-GB"/>
          </a:p>
        </p:txBody>
      </p:sp>
    </p:spTree>
    <p:extLst>
      <p:ext uri="{BB962C8B-B14F-4D97-AF65-F5344CB8AC3E}">
        <p14:creationId xmlns:p14="http://schemas.microsoft.com/office/powerpoint/2010/main" val="615368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09F8736-3303-45EC-9E87-18B0CE478EC4}" type="datetime1">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C3E1E-7656-4D0F-865A-AEE4CB2C47DF}" type="slidenum">
              <a:rPr lang="en-GB" smtClean="0"/>
              <a:t>‹#›</a:t>
            </a:fld>
            <a:endParaRPr lang="en-GB"/>
          </a:p>
        </p:txBody>
      </p:sp>
    </p:spTree>
    <p:extLst>
      <p:ext uri="{BB962C8B-B14F-4D97-AF65-F5344CB8AC3E}">
        <p14:creationId xmlns:p14="http://schemas.microsoft.com/office/powerpoint/2010/main" val="1622630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768E43-C5DA-4108-BD76-7AF8141887A9}" type="datetime1">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C3E1E-7656-4D0F-865A-AEE4CB2C47DF}" type="slidenum">
              <a:rPr lang="en-GB" smtClean="0"/>
              <a:t>‹#›</a:t>
            </a:fld>
            <a:endParaRPr lang="en-GB"/>
          </a:p>
        </p:txBody>
      </p:sp>
    </p:spTree>
    <p:extLst>
      <p:ext uri="{BB962C8B-B14F-4D97-AF65-F5344CB8AC3E}">
        <p14:creationId xmlns:p14="http://schemas.microsoft.com/office/powerpoint/2010/main" val="3644155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BD787DB-F443-4E45-9731-EBBBE308A582}" type="datetime1">
              <a:rPr lang="en-GB" smtClean="0"/>
              <a:t>18/10/2026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0DC3E1E-7656-4D0F-865A-AEE4CB2C47DF}" type="slidenum">
              <a:rPr lang="en-GB" smtClean="0"/>
              <a:t>‹#›</a:t>
            </a:fld>
            <a:endParaRPr lang="en-GB"/>
          </a:p>
        </p:txBody>
      </p:sp>
    </p:spTree>
    <p:extLst>
      <p:ext uri="{BB962C8B-B14F-4D97-AF65-F5344CB8AC3E}">
        <p14:creationId xmlns:p14="http://schemas.microsoft.com/office/powerpoint/2010/main" val="329792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97E6F01-C807-4079-B768-55C74A52E7BC}" type="datetime1">
              <a:rPr lang="en-GB" smtClean="0"/>
              <a:t>18/10/2026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0DC3E1E-7656-4D0F-865A-AEE4CB2C47DF}"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71937292"/>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 id="2147483844" r:id="rId9"/>
    <p:sldLayoutId id="2147483845" r:id="rId10"/>
    <p:sldLayoutId id="2147483846" r:id="rId11"/>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rawpixel.com/search/understand"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hyperlink" Target="https://creativecommons.org/licenses/by/3.0/" TargetMode="External"/><Relationship Id="rId5" Type="http://schemas.openxmlformats.org/officeDocument/2006/relationships/hyperlink" Target="https://www.scientia.global/professor-andres-de-los-reyes-professor-elizabeth-talbott-transforming-youth-mental-health-through-evidence-based-assessment/" TargetMode="Externa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hyperlink" Target="https://www.rawpixel.com/image/493337/premium-image-achievement-asian-bar-graph" TargetMode="Externa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image" Target="../media/image5.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hyperlink" Target="https://www.freepik.com/premium-vector/person-standing-crossroads-with-multiple-directional-signs-illustrating-decisionmaking-choices-uncertainty-abstract-environment_313738478.htm" TargetMode="Externa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hyperlink" Target="https://www.rawpixel.com/search/mental%20health"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longtermplan.nhs.uk/" TargetMode="External"/><Relationship Id="rId2" Type="http://schemas.openxmlformats.org/officeDocument/2006/relationships/hyperlink" Target="https://beta.jobs.nhs.uk/" TargetMode="External"/><Relationship Id="rId1" Type="http://schemas.openxmlformats.org/officeDocument/2006/relationships/slideLayout" Target="../slideLayouts/slideLayout7.xml"/><Relationship Id="rId4" Type="http://schemas.openxmlformats.org/officeDocument/2006/relationships/hyperlink" Target="https://www.mindtool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30EC17-C6E0-AEBB-46F5-1019210A6339}"/>
              </a:ext>
            </a:extLst>
          </p:cNvPr>
          <p:cNvSpPr txBox="1"/>
          <p:nvPr/>
        </p:nvSpPr>
        <p:spPr>
          <a:xfrm>
            <a:off x="1959375" y="3429000"/>
            <a:ext cx="8527894" cy="2534027"/>
          </a:xfrm>
          <a:prstGeom prst="rect">
            <a:avLst/>
          </a:prstGeom>
          <a:ln>
            <a:solidFill>
              <a:schemeClr val="tx1"/>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pPr algn="ctr">
              <a:lnSpc>
                <a:spcPct val="150000"/>
              </a:lnSpc>
            </a:pPr>
            <a:r>
              <a:rPr lang="en-GB" b="1" dirty="0">
                <a:solidFill>
                  <a:schemeClr val="tx1"/>
                </a:solidFill>
                <a:latin typeface="Arial" panose="020B0604020202020204" pitchFamily="34" charset="0"/>
                <a:cs typeface="Arial" panose="020B0604020202020204" pitchFamily="34" charset="0"/>
              </a:rPr>
              <a:t>Student Name: Mehmed Mustafov</a:t>
            </a: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Student ID: 2021797</a:t>
            </a:r>
          </a:p>
          <a:p>
            <a:pPr algn="ctr">
              <a:lnSpc>
                <a:spcPct val="150000"/>
              </a:lnSpc>
            </a:pPr>
            <a:r>
              <a:rPr lang="en-GB" b="1" dirty="0">
                <a:solidFill>
                  <a:schemeClr val="tx1"/>
                </a:solidFill>
                <a:latin typeface="Arial" panose="020B0604020202020204" pitchFamily="34" charset="0"/>
                <a:cs typeface="Arial" panose="020B0604020202020204" pitchFamily="34" charset="0"/>
              </a:rPr>
              <a:t>Module: Professional Development within Health and Social Care</a:t>
            </a: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Module Code: LCHS4009</a:t>
            </a: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Assignment Title: Self-Awareness Presentation</a:t>
            </a: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Lecturer: Khaled Alnababta</a:t>
            </a:r>
          </a:p>
        </p:txBody>
      </p:sp>
      <p:sp>
        <p:nvSpPr>
          <p:cNvPr id="3" name="Slide Number Placeholder 2">
            <a:extLst>
              <a:ext uri="{FF2B5EF4-FFF2-40B4-BE49-F238E27FC236}">
                <a16:creationId xmlns:a16="http://schemas.microsoft.com/office/drawing/2014/main" id="{9BF1BEBD-5A0E-534E-1200-89AE0190DCF9}"/>
              </a:ext>
            </a:extLst>
          </p:cNvPr>
          <p:cNvSpPr>
            <a:spLocks noGrp="1"/>
          </p:cNvSpPr>
          <p:nvPr>
            <p:ph type="sldNum" sz="quarter" idx="12"/>
          </p:nvPr>
        </p:nvSpPr>
        <p:spPr>
          <a:xfrm>
            <a:off x="11619571" y="6402186"/>
            <a:ext cx="390066" cy="366604"/>
          </a:xfrm>
        </p:spPr>
        <p:txBody>
          <a:bodyPr/>
          <a:lstStyle/>
          <a:p>
            <a:fld id="{60DC3E1E-7656-4D0F-865A-AEE4CB2C47DF}" type="slidenum">
              <a:rPr lang="en-GB" smtClean="0"/>
              <a:t>1</a:t>
            </a:fld>
            <a:endParaRPr lang="en-GB" dirty="0"/>
          </a:p>
        </p:txBody>
      </p:sp>
      <p:pic>
        <p:nvPicPr>
          <p:cNvPr id="5" name="Picture 4">
            <a:extLst>
              <a:ext uri="{FF2B5EF4-FFF2-40B4-BE49-F238E27FC236}">
                <a16:creationId xmlns:a16="http://schemas.microsoft.com/office/drawing/2014/main" id="{68ABE595-04FD-F74C-670C-EA0EA7DA4538}"/>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6193"/>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19802" y="691377"/>
            <a:ext cx="2996120" cy="22115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93672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D5C5137F-1491-8A58-793D-C1C43ECDDB85}"/>
              </a:ext>
            </a:extLst>
          </p:cNvPr>
          <p:cNvSpPr txBox="1"/>
          <p:nvPr/>
        </p:nvSpPr>
        <p:spPr>
          <a:xfrm>
            <a:off x="995506" y="3099433"/>
            <a:ext cx="4669314" cy="2939014"/>
          </a:xfrm>
          <a:prstGeom prst="rect">
            <a:avLst/>
          </a:prstGeom>
          <a:solidFill>
            <a:schemeClr val="bg1"/>
          </a:solidFill>
        </p:spPr>
        <p:txBody>
          <a:bodyPr wrap="square" rtlCol="0">
            <a:spAutoFit/>
          </a:bodyPr>
          <a:lstStyle/>
          <a:p>
            <a:endParaRPr lang="en-GB" dirty="0"/>
          </a:p>
        </p:txBody>
      </p:sp>
      <p:sp>
        <p:nvSpPr>
          <p:cNvPr id="3" name="Title 2">
            <a:extLst>
              <a:ext uri="{FF2B5EF4-FFF2-40B4-BE49-F238E27FC236}">
                <a16:creationId xmlns:a16="http://schemas.microsoft.com/office/drawing/2014/main" id="{9F884DA7-14BF-27A2-E3B6-123B09630C72}"/>
              </a:ext>
            </a:extLst>
          </p:cNvPr>
          <p:cNvSpPr>
            <a:spLocks noGrp="1"/>
          </p:cNvSpPr>
          <p:nvPr>
            <p:ph type="title"/>
          </p:nvPr>
        </p:nvSpPr>
        <p:spPr>
          <a:xfrm>
            <a:off x="581191" y="793644"/>
            <a:ext cx="11066522" cy="805229"/>
          </a:xfrm>
          <a:ln>
            <a:solidFill>
              <a:schemeClr val="accent1"/>
            </a:solidFill>
          </a:ln>
        </p:spPr>
        <p:txBody>
          <a:bodyPr>
            <a:noAutofit/>
          </a:bodyPr>
          <a:lstStyle/>
          <a:p>
            <a:pPr algn="ctr"/>
            <a:r>
              <a:rPr lang="en-GB" sz="2400" b="1" dirty="0">
                <a:latin typeface="Arial" panose="020B0604020202020204" pitchFamily="34" charset="0"/>
                <a:cs typeface="Arial" panose="020B0604020202020204" pitchFamily="34" charset="0"/>
              </a:rPr>
              <a:t>Introduction and Career Goal</a:t>
            </a:r>
            <a:br>
              <a:rPr lang="en-GB" sz="2400" dirty="0">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Self-Awareness and Career Development</a:t>
            </a:r>
            <a:endParaRPr lang="en-GB" sz="24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657D3F-988F-9D53-3FCF-BA72C56D9137}"/>
              </a:ext>
            </a:extLst>
          </p:cNvPr>
          <p:cNvSpPr txBox="1"/>
          <p:nvPr/>
        </p:nvSpPr>
        <p:spPr>
          <a:xfrm>
            <a:off x="5988206" y="3099433"/>
            <a:ext cx="5341433" cy="2949525"/>
          </a:xfrm>
          <a:prstGeom prst="rect">
            <a:avLst/>
          </a:prstGeom>
          <a:solidFill>
            <a:schemeClr val="bg1"/>
          </a:solidFill>
          <a:ln/>
        </p:spPr>
        <p:style>
          <a:lnRef idx="1">
            <a:schemeClr val="accent2"/>
          </a:lnRef>
          <a:fillRef idx="2">
            <a:schemeClr val="accent2"/>
          </a:fillRef>
          <a:effectRef idx="1">
            <a:schemeClr val="accent2"/>
          </a:effectRef>
          <a:fontRef idx="minor">
            <a:schemeClr val="dk1"/>
          </a:fontRef>
        </p:style>
        <p:txBody>
          <a:bodyPr wrap="square">
            <a:spAutoFit/>
          </a:bodyPr>
          <a:lstStyle/>
          <a:p>
            <a:pPr marL="285750" lvl="0" indent="-28575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Supports children and young people with mental health difficulties</a:t>
            </a:r>
          </a:p>
          <a:p>
            <a:pPr marL="285750" lvl="0" indent="-28575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Provides assessment and therapeutic support</a:t>
            </a:r>
          </a:p>
          <a:p>
            <a:pPr marL="285750" lvl="0" indent="-28575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Works with families and healthcare professionals</a:t>
            </a:r>
          </a:p>
          <a:p>
            <a:pPr marL="285750" lvl="0" indent="-28575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SWOT analysis used to evaluate career suitability</a:t>
            </a:r>
          </a:p>
        </p:txBody>
      </p:sp>
      <p:sp>
        <p:nvSpPr>
          <p:cNvPr id="6" name="TextBox 5">
            <a:extLst>
              <a:ext uri="{FF2B5EF4-FFF2-40B4-BE49-F238E27FC236}">
                <a16:creationId xmlns:a16="http://schemas.microsoft.com/office/drawing/2014/main" id="{5D1247D3-F84C-38B7-8BC0-4101E7411ED9}"/>
              </a:ext>
            </a:extLst>
          </p:cNvPr>
          <p:cNvSpPr txBox="1"/>
          <p:nvPr/>
        </p:nvSpPr>
        <p:spPr>
          <a:xfrm>
            <a:off x="448836" y="2182050"/>
            <a:ext cx="11294327" cy="375552"/>
          </a:xfrm>
          <a:prstGeom prst="rect">
            <a:avLst/>
          </a:prstGeom>
          <a:solidFill>
            <a:schemeClr val="bg1"/>
          </a:solidFill>
          <a:ln>
            <a:solidFill>
              <a:schemeClr val="accent1"/>
            </a:solidFill>
          </a:ln>
        </p:spPr>
        <p:txBody>
          <a:bodyPr wrap="square">
            <a:spAutoFit/>
          </a:bodyPr>
          <a:lstStyle/>
          <a:p>
            <a:pPr algn="ctr"/>
            <a:r>
              <a:rPr lang="en-GB" b="1" dirty="0">
                <a:latin typeface="Arial" panose="020B0604020202020204" pitchFamily="34" charset="0"/>
                <a:cs typeface="Arial" panose="020B0604020202020204" pitchFamily="34" charset="0"/>
              </a:rPr>
              <a:t>Child and Adolescent Mental Health Practitioner (CAMHS)</a:t>
            </a:r>
          </a:p>
        </p:txBody>
      </p:sp>
      <p:pic>
        <p:nvPicPr>
          <p:cNvPr id="11" name="Picture 10">
            <a:extLst>
              <a:ext uri="{FF2B5EF4-FFF2-40B4-BE49-F238E27FC236}">
                <a16:creationId xmlns:a16="http://schemas.microsoft.com/office/drawing/2014/main" id="{86D8BC83-0E92-C011-4B29-0E9DE64CB7B5}"/>
              </a:ext>
            </a:extLst>
          </p:cNvPr>
          <p:cNvPicPr>
            <a:picLocks noChangeAspect="1"/>
          </p:cNvPicPr>
          <p:nvPr/>
        </p:nvPicPr>
        <p:blipFill>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226609" y="3199465"/>
            <a:ext cx="4207107" cy="2534027"/>
          </a:xfrm>
          <a:prstGeom prst="rect">
            <a:avLst/>
          </a:prstGeom>
          <a:ln>
            <a:noFill/>
          </a:ln>
          <a:effectLst>
            <a:softEdge rad="112500"/>
          </a:effectLst>
        </p:spPr>
      </p:pic>
      <p:sp>
        <p:nvSpPr>
          <p:cNvPr id="13" name="TextBox 12">
            <a:extLst>
              <a:ext uri="{FF2B5EF4-FFF2-40B4-BE49-F238E27FC236}">
                <a16:creationId xmlns:a16="http://schemas.microsoft.com/office/drawing/2014/main" id="{1C885212-5917-CBFB-D043-8E6F8A65516C}"/>
              </a:ext>
            </a:extLst>
          </p:cNvPr>
          <p:cNvSpPr txBox="1"/>
          <p:nvPr/>
        </p:nvSpPr>
        <p:spPr>
          <a:xfrm>
            <a:off x="1226609" y="5770553"/>
            <a:ext cx="3694258" cy="230832"/>
          </a:xfrm>
          <a:prstGeom prst="rect">
            <a:avLst/>
          </a:prstGeom>
          <a:noFill/>
        </p:spPr>
        <p:txBody>
          <a:bodyPr wrap="square" rtlCol="0">
            <a:spAutoFit/>
          </a:bodyPr>
          <a:lstStyle/>
          <a:p>
            <a:pPr algn="ctr"/>
            <a:r>
              <a:rPr lang="en-GB" sz="900" dirty="0">
                <a:latin typeface="Arial" panose="020B0604020202020204" pitchFamily="34" charset="0"/>
                <a:cs typeface="Arial" panose="020B0604020202020204" pitchFamily="34" charset="0"/>
                <a:hlinkClick r:id="rId5" tooltip="https://www.scientia.global/professor-andres-de-los-reyes-professor-elizabeth-talbott-transforming-youth-mental-health-through-evidence-based-assessment/"/>
              </a:rPr>
              <a:t>This Photo</a:t>
            </a:r>
            <a:r>
              <a:rPr lang="en-GB" sz="900" dirty="0">
                <a:latin typeface="Arial" panose="020B0604020202020204" pitchFamily="34" charset="0"/>
                <a:cs typeface="Arial" panose="020B0604020202020204" pitchFamily="34" charset="0"/>
              </a:rPr>
              <a:t> by Unknown Author is licensed under </a:t>
            </a:r>
            <a:r>
              <a:rPr lang="en-GB" sz="900" dirty="0">
                <a:latin typeface="Arial" panose="020B0604020202020204" pitchFamily="34" charset="0"/>
                <a:cs typeface="Arial" panose="020B0604020202020204" pitchFamily="34" charset="0"/>
                <a:hlinkClick r:id="rId6" tooltip="https://creativecommons.org/licenses/by/3.0/"/>
              </a:rPr>
              <a:t>CC BY</a:t>
            </a:r>
            <a:endParaRPr lang="en-GB" sz="9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348BC767-A6CF-6600-1CC4-DEEF7B90A691}"/>
              </a:ext>
            </a:extLst>
          </p:cNvPr>
          <p:cNvSpPr txBox="1"/>
          <p:nvPr/>
        </p:nvSpPr>
        <p:spPr>
          <a:xfrm>
            <a:off x="4443096" y="6254337"/>
            <a:ext cx="7204617" cy="307777"/>
          </a:xfrm>
          <a:prstGeom prst="rect">
            <a:avLst/>
          </a:prstGeom>
          <a:noFill/>
        </p:spPr>
        <p:txBody>
          <a:bodyPr wrap="square">
            <a:spAutoFit/>
          </a:bodyPr>
          <a:lstStyle/>
          <a:p>
            <a:pPr algn="ctr">
              <a:lnSpc>
                <a:spcPct val="100000"/>
              </a:lnSpc>
            </a:pPr>
            <a:r>
              <a:rPr lang="en-GB" sz="1400" dirty="0">
                <a:latin typeface="Arial" panose="020B0604020202020204" pitchFamily="34" charset="0"/>
                <a:cs typeface="Arial" panose="020B0604020202020204" pitchFamily="34" charset="0"/>
              </a:rPr>
              <a:t>(Mind Tools, 2024; Birmingham and Solihull Mental Health NHS Foundation Trust, 2026)</a:t>
            </a:r>
          </a:p>
        </p:txBody>
      </p:sp>
      <p:sp>
        <p:nvSpPr>
          <p:cNvPr id="2" name="Slide Number Placeholder 1">
            <a:extLst>
              <a:ext uri="{FF2B5EF4-FFF2-40B4-BE49-F238E27FC236}">
                <a16:creationId xmlns:a16="http://schemas.microsoft.com/office/drawing/2014/main" id="{FE31387B-CD82-0E90-B9D4-B64CF1C4697F}"/>
              </a:ext>
            </a:extLst>
          </p:cNvPr>
          <p:cNvSpPr>
            <a:spLocks noGrp="1"/>
          </p:cNvSpPr>
          <p:nvPr>
            <p:ph type="sldNum" sz="quarter" idx="12"/>
          </p:nvPr>
        </p:nvSpPr>
        <p:spPr>
          <a:xfrm>
            <a:off x="10959744" y="6408226"/>
            <a:ext cx="1052510" cy="365125"/>
          </a:xfrm>
        </p:spPr>
        <p:txBody>
          <a:bodyPr/>
          <a:lstStyle/>
          <a:p>
            <a:fld id="{60DC3E1E-7656-4D0F-865A-AEE4CB2C47DF}" type="slidenum">
              <a:rPr lang="en-GB" smtClean="0"/>
              <a:t>2</a:t>
            </a:fld>
            <a:endParaRPr lang="en-GB"/>
          </a:p>
        </p:txBody>
      </p:sp>
    </p:spTree>
    <p:extLst>
      <p:ext uri="{BB962C8B-B14F-4D97-AF65-F5344CB8AC3E}">
        <p14:creationId xmlns:p14="http://schemas.microsoft.com/office/powerpoint/2010/main" val="1349622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ACDB17-B152-0985-F0DF-9DF2F2258614}"/>
              </a:ext>
            </a:extLst>
          </p:cNvPr>
          <p:cNvSpPr txBox="1"/>
          <p:nvPr/>
        </p:nvSpPr>
        <p:spPr>
          <a:xfrm>
            <a:off x="345688" y="1238994"/>
            <a:ext cx="4917688" cy="1287532"/>
          </a:xfrm>
          <a:prstGeom prst="rect">
            <a:avLst/>
          </a:prstGeom>
          <a:solidFill>
            <a:schemeClr val="accent2">
              <a:lumMod val="60000"/>
              <a:lumOff val="40000"/>
            </a:schemeClr>
          </a:solidFill>
          <a:ln>
            <a:solidFill>
              <a:schemeClr val="accent1"/>
            </a:solidFill>
          </a:ln>
        </p:spPr>
        <p:txBody>
          <a:bodyPr wrap="square">
            <a:spAutoFit/>
          </a:bodyPr>
          <a:lstStyle/>
          <a:p>
            <a:pPr algn="just">
              <a:lnSpc>
                <a:spcPct val="150000"/>
              </a:lnSpc>
            </a:pPr>
            <a:r>
              <a:rPr lang="en-GB" dirty="0">
                <a:latin typeface="Arial" panose="020B0604020202020204" pitchFamily="34" charset="0"/>
                <a:cs typeface="Arial" panose="020B0604020202020204" pitchFamily="34" charset="0"/>
              </a:rPr>
              <a:t> A CAMHS practitioner supports children and young people experiencing emotional, behavioural and mental health difficulties.</a:t>
            </a:r>
          </a:p>
        </p:txBody>
      </p:sp>
      <p:sp>
        <p:nvSpPr>
          <p:cNvPr id="5" name="TextBox 4">
            <a:extLst>
              <a:ext uri="{FF2B5EF4-FFF2-40B4-BE49-F238E27FC236}">
                <a16:creationId xmlns:a16="http://schemas.microsoft.com/office/drawing/2014/main" id="{C91EFD3A-BF46-5283-CEB1-48E8E3A7D0BC}"/>
              </a:ext>
            </a:extLst>
          </p:cNvPr>
          <p:cNvSpPr txBox="1"/>
          <p:nvPr/>
        </p:nvSpPr>
        <p:spPr>
          <a:xfrm>
            <a:off x="345688" y="0"/>
            <a:ext cx="11519741" cy="461665"/>
          </a:xfrm>
          <a:prstGeom prst="rect">
            <a:avLst/>
          </a:prstGeom>
          <a:solidFill>
            <a:schemeClr val="bg1"/>
          </a:solidFill>
          <a:ln>
            <a:solidFill>
              <a:schemeClr val="accent1"/>
            </a:solidFill>
          </a:ln>
        </p:spPr>
        <p:txBody>
          <a:bodyPr wrap="square">
            <a:spAutoFit/>
          </a:bodyPr>
          <a:lstStyle/>
          <a:p>
            <a:pPr algn="ctr"/>
            <a:r>
              <a:rPr lang="en-GB" sz="2400" b="1" dirty="0">
                <a:latin typeface="Arial" panose="020B0604020202020204" pitchFamily="34" charset="0"/>
                <a:cs typeface="Arial" panose="020B0604020202020204" pitchFamily="34" charset="0"/>
              </a:rPr>
              <a:t>Job Advert and Person Specification</a:t>
            </a:r>
          </a:p>
        </p:txBody>
      </p:sp>
      <p:pic>
        <p:nvPicPr>
          <p:cNvPr id="6" name="Picture 5">
            <a:extLst>
              <a:ext uri="{FF2B5EF4-FFF2-40B4-BE49-F238E27FC236}">
                <a16:creationId xmlns:a16="http://schemas.microsoft.com/office/drawing/2014/main" id="{2E93E219-47E2-0FBA-DD13-EA329F7ED24C}"/>
              </a:ext>
            </a:extLst>
          </p:cNvPr>
          <p:cNvPicPr>
            <a:picLocks noChangeAspect="1"/>
          </p:cNvPicPr>
          <p:nvPr/>
        </p:nvPicPr>
        <p:blipFill>
          <a:blip r:embed="rId3"/>
          <a:srcRect b="28344"/>
          <a:stretch>
            <a:fillRect/>
          </a:stretch>
        </p:blipFill>
        <p:spPr>
          <a:xfrm>
            <a:off x="5719514" y="1238995"/>
            <a:ext cx="6126797" cy="5035530"/>
          </a:xfrm>
          <a:prstGeom prst="rect">
            <a:avLst/>
          </a:prstGeom>
          <a:ln>
            <a:noFill/>
          </a:ln>
          <a:effectLst>
            <a:outerShdw blurRad="190500" algn="tl" rotWithShape="0">
              <a:srgbClr val="000000">
                <a:alpha val="70000"/>
              </a:srgbClr>
            </a:outerShdw>
          </a:effectLst>
        </p:spPr>
      </p:pic>
      <p:sp>
        <p:nvSpPr>
          <p:cNvPr id="11" name="TextBox 10">
            <a:extLst>
              <a:ext uri="{FF2B5EF4-FFF2-40B4-BE49-F238E27FC236}">
                <a16:creationId xmlns:a16="http://schemas.microsoft.com/office/drawing/2014/main" id="{EB623D1F-7AE2-E4A5-2E2C-C9B2B7903409}"/>
              </a:ext>
            </a:extLst>
          </p:cNvPr>
          <p:cNvSpPr txBox="1"/>
          <p:nvPr/>
        </p:nvSpPr>
        <p:spPr>
          <a:xfrm>
            <a:off x="5719514" y="6423363"/>
            <a:ext cx="5891296"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(Birmingham and Solihull Mental Health NHS Foundation Trust, 2026)</a:t>
            </a:r>
          </a:p>
        </p:txBody>
      </p:sp>
      <p:graphicFrame>
        <p:nvGraphicFramePr>
          <p:cNvPr id="15" name="Table 14">
            <a:extLst>
              <a:ext uri="{FF2B5EF4-FFF2-40B4-BE49-F238E27FC236}">
                <a16:creationId xmlns:a16="http://schemas.microsoft.com/office/drawing/2014/main" id="{E2835A80-D6FE-F78C-2582-27F325A59AD9}"/>
              </a:ext>
            </a:extLst>
          </p:cNvPr>
          <p:cNvGraphicFramePr>
            <a:graphicFrameLocks noGrp="1"/>
          </p:cNvGraphicFramePr>
          <p:nvPr>
            <p:extLst>
              <p:ext uri="{D42A27DB-BD31-4B8C-83A1-F6EECF244321}">
                <p14:modId xmlns:p14="http://schemas.microsoft.com/office/powerpoint/2010/main" val="3107613581"/>
              </p:ext>
            </p:extLst>
          </p:nvPr>
        </p:nvGraphicFramePr>
        <p:xfrm>
          <a:off x="345688" y="3245006"/>
          <a:ext cx="4917688" cy="3029521"/>
        </p:xfrm>
        <a:graphic>
          <a:graphicData uri="http://schemas.openxmlformats.org/drawingml/2006/table">
            <a:tbl>
              <a:tblPr firstRow="1" bandRow="1">
                <a:tableStyleId>{72833802-FEF1-4C79-8D5D-14CF1EAF98D9}</a:tableStyleId>
              </a:tblPr>
              <a:tblGrid>
                <a:gridCol w="4917688">
                  <a:extLst>
                    <a:ext uri="{9D8B030D-6E8A-4147-A177-3AD203B41FA5}">
                      <a16:colId xmlns:a16="http://schemas.microsoft.com/office/drawing/2014/main" val="1027731672"/>
                    </a:ext>
                  </a:extLst>
                </a:gridCol>
              </a:tblGrid>
              <a:tr h="676807">
                <a:tc>
                  <a:txBody>
                    <a:bodyPr/>
                    <a:lstStyle/>
                    <a:p>
                      <a:pPr algn="ctr"/>
                      <a:r>
                        <a:rPr lang="en-GB" sz="1800" b="1" kern="1200" dirty="0">
                          <a:solidFill>
                            <a:schemeClr val="tx1"/>
                          </a:solidFill>
                          <a:effectLst/>
                          <a:latin typeface="Arial" panose="020B0604020202020204" pitchFamily="34" charset="0"/>
                          <a:ea typeface="+mn-ea"/>
                          <a:cs typeface="Arial" panose="020B0604020202020204" pitchFamily="34" charset="0"/>
                        </a:rPr>
                        <a:t>Key Skills Required</a:t>
                      </a:r>
                    </a:p>
                    <a:p>
                      <a:pPr algn="ct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76553123"/>
                  </a:ext>
                </a:extLst>
              </a:tr>
              <a:tr h="392119">
                <a:tc>
                  <a:txBody>
                    <a:bodyPr/>
                    <a:lstStyle/>
                    <a:p>
                      <a:pPr marL="0" indent="0" algn="l">
                        <a:buFont typeface="Wingdings" panose="05000000000000000000" pitchFamily="2" charset="2"/>
                        <a:buNone/>
                      </a:pPr>
                      <a:r>
                        <a:rPr lang="en-GB" sz="1800" b="0" kern="1200" dirty="0">
                          <a:solidFill>
                            <a:schemeClr val="tx1"/>
                          </a:solidFill>
                          <a:effectLst/>
                          <a:latin typeface="Arial" panose="020B0604020202020204" pitchFamily="34" charset="0"/>
                          <a:ea typeface="+mn-ea"/>
                          <a:cs typeface="Arial" panose="020B0604020202020204" pitchFamily="34" charset="0"/>
                        </a:rPr>
                        <a:t>  Communication</a:t>
                      </a:r>
                    </a:p>
                  </a:txBody>
                  <a:tcPr>
                    <a:solidFill>
                      <a:schemeClr val="accent2">
                        <a:lumMod val="40000"/>
                        <a:lumOff val="60000"/>
                      </a:schemeClr>
                    </a:solidFill>
                  </a:tcPr>
                </a:tc>
                <a:extLst>
                  <a:ext uri="{0D108BD9-81ED-4DB2-BD59-A6C34878D82A}">
                    <a16:rowId xmlns:a16="http://schemas.microsoft.com/office/drawing/2014/main" val="1125128876"/>
                  </a:ext>
                </a:extLst>
              </a:tr>
              <a:tr h="392119">
                <a:tc>
                  <a:txBody>
                    <a:bodyPr/>
                    <a:lstStyle/>
                    <a:p>
                      <a:pPr algn="l"/>
                      <a:r>
                        <a:rPr lang="en-GB" sz="1800" b="0" kern="1200" dirty="0">
                          <a:solidFill>
                            <a:schemeClr val="tx1"/>
                          </a:solidFill>
                          <a:effectLst/>
                          <a:latin typeface="Arial" panose="020B0604020202020204" pitchFamily="34" charset="0"/>
                          <a:ea typeface="+mn-ea"/>
                          <a:cs typeface="Arial" panose="020B0604020202020204" pitchFamily="34" charset="0"/>
                        </a:rPr>
                        <a:t>  Empathy</a:t>
                      </a:r>
                    </a:p>
                  </a:txBody>
                  <a:tcPr>
                    <a:solidFill>
                      <a:schemeClr val="accent2">
                        <a:lumMod val="40000"/>
                        <a:lumOff val="60000"/>
                      </a:schemeClr>
                    </a:solidFill>
                  </a:tcPr>
                </a:tc>
                <a:extLst>
                  <a:ext uri="{0D108BD9-81ED-4DB2-BD59-A6C34878D82A}">
                    <a16:rowId xmlns:a16="http://schemas.microsoft.com/office/drawing/2014/main" val="4134973524"/>
                  </a:ext>
                </a:extLst>
              </a:tr>
              <a:tr h="392119">
                <a:tc>
                  <a:txBody>
                    <a:bodyPr/>
                    <a:lstStyle/>
                    <a:p>
                      <a:pPr algn="l"/>
                      <a:r>
                        <a:rPr lang="en-GB" sz="1800" b="0" kern="1200" dirty="0">
                          <a:solidFill>
                            <a:schemeClr val="tx1"/>
                          </a:solidFill>
                          <a:effectLst/>
                          <a:latin typeface="Arial" panose="020B0604020202020204" pitchFamily="34" charset="0"/>
                          <a:ea typeface="+mn-ea"/>
                          <a:cs typeface="Arial" panose="020B0604020202020204" pitchFamily="34" charset="0"/>
                        </a:rPr>
                        <a:t>  Active listening</a:t>
                      </a:r>
                    </a:p>
                  </a:txBody>
                  <a:tcPr>
                    <a:solidFill>
                      <a:schemeClr val="accent2">
                        <a:lumMod val="40000"/>
                        <a:lumOff val="60000"/>
                      </a:schemeClr>
                    </a:solidFill>
                  </a:tcPr>
                </a:tc>
                <a:extLst>
                  <a:ext uri="{0D108BD9-81ED-4DB2-BD59-A6C34878D82A}">
                    <a16:rowId xmlns:a16="http://schemas.microsoft.com/office/drawing/2014/main" val="3434809835"/>
                  </a:ext>
                </a:extLst>
              </a:tr>
              <a:tr h="392119">
                <a:tc>
                  <a:txBody>
                    <a:bodyPr/>
                    <a:lstStyle/>
                    <a:p>
                      <a:pPr algn="l"/>
                      <a:r>
                        <a:rPr lang="en-GB" sz="1800" b="0" kern="1200" dirty="0">
                          <a:solidFill>
                            <a:schemeClr val="tx1"/>
                          </a:solidFill>
                          <a:effectLst/>
                          <a:latin typeface="Arial" panose="020B0604020202020204" pitchFamily="34" charset="0"/>
                          <a:ea typeface="+mn-ea"/>
                          <a:cs typeface="Arial" panose="020B0604020202020204" pitchFamily="34" charset="0"/>
                        </a:rPr>
                        <a:t>  Risk management</a:t>
                      </a:r>
                    </a:p>
                  </a:txBody>
                  <a:tcPr>
                    <a:solidFill>
                      <a:schemeClr val="accent2">
                        <a:lumMod val="40000"/>
                        <a:lumOff val="60000"/>
                      </a:schemeClr>
                    </a:solidFill>
                  </a:tcPr>
                </a:tc>
                <a:extLst>
                  <a:ext uri="{0D108BD9-81ED-4DB2-BD59-A6C34878D82A}">
                    <a16:rowId xmlns:a16="http://schemas.microsoft.com/office/drawing/2014/main" val="130728705"/>
                  </a:ext>
                </a:extLst>
              </a:tr>
              <a:tr h="392119">
                <a:tc>
                  <a:txBody>
                    <a:bodyPr/>
                    <a:lstStyle/>
                    <a:p>
                      <a:pPr algn="l"/>
                      <a:r>
                        <a:rPr lang="en-GB" sz="1800" b="0" kern="1200" dirty="0">
                          <a:solidFill>
                            <a:schemeClr val="tx1"/>
                          </a:solidFill>
                          <a:effectLst/>
                          <a:latin typeface="Arial" panose="020B0604020202020204" pitchFamily="34" charset="0"/>
                          <a:ea typeface="+mn-ea"/>
                          <a:cs typeface="Arial" panose="020B0604020202020204" pitchFamily="34" charset="0"/>
                        </a:rPr>
                        <a:t>  Teamwork</a:t>
                      </a:r>
                    </a:p>
                  </a:txBody>
                  <a:tcPr>
                    <a:solidFill>
                      <a:schemeClr val="accent2">
                        <a:lumMod val="40000"/>
                        <a:lumOff val="60000"/>
                      </a:schemeClr>
                    </a:solidFill>
                  </a:tcPr>
                </a:tc>
                <a:extLst>
                  <a:ext uri="{0D108BD9-81ED-4DB2-BD59-A6C34878D82A}">
                    <a16:rowId xmlns:a16="http://schemas.microsoft.com/office/drawing/2014/main" val="1250180978"/>
                  </a:ext>
                </a:extLst>
              </a:tr>
              <a:tr h="392119">
                <a:tc>
                  <a:txBody>
                    <a:bodyPr/>
                    <a:lstStyle/>
                    <a:p>
                      <a:pPr algn="l"/>
                      <a:r>
                        <a:rPr lang="en-GB" sz="1800" b="0" kern="1200" dirty="0">
                          <a:solidFill>
                            <a:schemeClr val="tx1"/>
                          </a:solidFill>
                          <a:effectLst/>
                          <a:latin typeface="Arial" panose="020B0604020202020204" pitchFamily="34" charset="0"/>
                          <a:ea typeface="+mn-ea"/>
                          <a:cs typeface="Arial" panose="020B0604020202020204" pitchFamily="34" charset="0"/>
                        </a:rPr>
                        <a:t>  Person-centred care</a:t>
                      </a:r>
                    </a:p>
                  </a:txBody>
                  <a:tcPr>
                    <a:solidFill>
                      <a:schemeClr val="accent2">
                        <a:lumMod val="40000"/>
                        <a:lumOff val="60000"/>
                      </a:schemeClr>
                    </a:solidFill>
                  </a:tcPr>
                </a:tc>
                <a:extLst>
                  <a:ext uri="{0D108BD9-81ED-4DB2-BD59-A6C34878D82A}">
                    <a16:rowId xmlns:a16="http://schemas.microsoft.com/office/drawing/2014/main" val="698755705"/>
                  </a:ext>
                </a:extLst>
              </a:tr>
            </a:tbl>
          </a:graphicData>
        </a:graphic>
      </p:graphicFrame>
      <p:sp>
        <p:nvSpPr>
          <p:cNvPr id="2" name="Slide Number Placeholder 1">
            <a:extLst>
              <a:ext uri="{FF2B5EF4-FFF2-40B4-BE49-F238E27FC236}">
                <a16:creationId xmlns:a16="http://schemas.microsoft.com/office/drawing/2014/main" id="{EE3470CB-A5C8-7076-A48C-20FD828F5DB3}"/>
              </a:ext>
            </a:extLst>
          </p:cNvPr>
          <p:cNvSpPr>
            <a:spLocks noGrp="1"/>
          </p:cNvSpPr>
          <p:nvPr>
            <p:ph type="sldNum" sz="quarter" idx="12"/>
          </p:nvPr>
        </p:nvSpPr>
        <p:spPr>
          <a:xfrm>
            <a:off x="11610810" y="6423364"/>
            <a:ext cx="446047" cy="307777"/>
          </a:xfrm>
        </p:spPr>
        <p:txBody>
          <a:bodyPr/>
          <a:lstStyle/>
          <a:p>
            <a:fld id="{60DC3E1E-7656-4D0F-865A-AEE4CB2C47DF}" type="slidenum">
              <a:rPr lang="en-GB" smtClean="0"/>
              <a:t>3</a:t>
            </a:fld>
            <a:endParaRPr lang="en-GB" dirty="0"/>
          </a:p>
        </p:txBody>
      </p:sp>
      <p:sp>
        <p:nvSpPr>
          <p:cNvPr id="7" name="TextBox 6">
            <a:extLst>
              <a:ext uri="{FF2B5EF4-FFF2-40B4-BE49-F238E27FC236}">
                <a16:creationId xmlns:a16="http://schemas.microsoft.com/office/drawing/2014/main" id="{43E79428-3DA2-4091-02EA-F13C98F28CD6}"/>
              </a:ext>
            </a:extLst>
          </p:cNvPr>
          <p:cNvSpPr txBox="1"/>
          <p:nvPr/>
        </p:nvSpPr>
        <p:spPr>
          <a:xfrm>
            <a:off x="5719513" y="869662"/>
            <a:ext cx="6126797" cy="369332"/>
          </a:xfrm>
          <a:prstGeom prst="rect">
            <a:avLst/>
          </a:prstGeom>
          <a:noFill/>
          <a:ln>
            <a:solidFill>
              <a:schemeClr val="tx2">
                <a:lumMod val="40000"/>
                <a:lumOff val="60000"/>
              </a:schemeClr>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Source: NHS Jobs</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52250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AED35C-2B17-E3B6-3CC7-701A20355CB1}"/>
              </a:ext>
            </a:extLst>
          </p:cNvPr>
          <p:cNvSpPr>
            <a:spLocks noGrp="1"/>
          </p:cNvSpPr>
          <p:nvPr>
            <p:ph type="title"/>
          </p:nvPr>
        </p:nvSpPr>
        <p:spPr>
          <a:xfrm>
            <a:off x="581192" y="729659"/>
            <a:ext cx="11029616" cy="988332"/>
          </a:xfrm>
          <a:solidFill>
            <a:schemeClr val="bg1"/>
          </a:solidFill>
        </p:spPr>
        <p:txBody>
          <a:bodyPr>
            <a:normAutofit/>
          </a:bodyPr>
          <a:lstStyle/>
          <a:p>
            <a:pPr algn="ctr"/>
            <a:r>
              <a:rPr lang="en-GB" sz="2400" b="1" dirty="0">
                <a:solidFill>
                  <a:schemeClr val="tx1"/>
                </a:solidFill>
                <a:latin typeface="Arial" panose="020B0604020202020204" pitchFamily="34" charset="0"/>
                <a:cs typeface="Arial" panose="020B0604020202020204" pitchFamily="34" charset="0"/>
              </a:rPr>
              <a:t>SWOT Analysis </a:t>
            </a:r>
            <a:br>
              <a:rPr lang="en-GB" sz="2400" b="1" dirty="0">
                <a:solidFill>
                  <a:schemeClr val="tx1"/>
                </a:solidFill>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Strengths </a:t>
            </a:r>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A08DA92-B6DF-E5A3-FA17-8E11535AD572}"/>
              </a:ext>
            </a:extLst>
          </p:cNvPr>
          <p:cNvSpPr txBox="1"/>
          <p:nvPr/>
        </p:nvSpPr>
        <p:spPr>
          <a:xfrm>
            <a:off x="814039" y="5593170"/>
            <a:ext cx="10049365" cy="369332"/>
          </a:xfrm>
          <a:prstGeom prst="rect">
            <a:avLst/>
          </a:prstGeom>
          <a:solidFill>
            <a:schemeClr val="bg1"/>
          </a:solidFill>
          <a:ln>
            <a:solidFill>
              <a:schemeClr val="accent1"/>
            </a:solidFill>
          </a:ln>
        </p:spPr>
        <p:txBody>
          <a:bodyPr wrap="square">
            <a:spAutoFit/>
          </a:bodyPr>
          <a:lstStyle/>
          <a:p>
            <a:pPr algn="ctr" fontAlgn="t">
              <a:lnSpc>
                <a:spcPct val="100000"/>
              </a:lnSpc>
              <a:buNone/>
            </a:pPr>
            <a:r>
              <a:rPr lang="en-GB" dirty="0">
                <a:latin typeface="Arial" panose="020B0604020202020204" pitchFamily="34" charset="0"/>
                <a:cs typeface="Arial" panose="020B0604020202020204" pitchFamily="34" charset="0"/>
              </a:rPr>
              <a:t>These strengths align with key CAMHS role requirements</a:t>
            </a:r>
          </a:p>
        </p:txBody>
      </p:sp>
      <p:sp>
        <p:nvSpPr>
          <p:cNvPr id="7" name="TextBox 6">
            <a:extLst>
              <a:ext uri="{FF2B5EF4-FFF2-40B4-BE49-F238E27FC236}">
                <a16:creationId xmlns:a16="http://schemas.microsoft.com/office/drawing/2014/main" id="{9738A3FA-2CD4-735F-DAFB-C2DFFE280103}"/>
              </a:ext>
            </a:extLst>
          </p:cNvPr>
          <p:cNvSpPr txBox="1"/>
          <p:nvPr/>
        </p:nvSpPr>
        <p:spPr>
          <a:xfrm>
            <a:off x="4482790" y="6403880"/>
            <a:ext cx="770921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(Mind Tools, 2024; Birmingham and Solihull Mental Health NHS Foundation Trust, 2026)</a:t>
            </a:r>
          </a:p>
        </p:txBody>
      </p:sp>
      <p:sp>
        <p:nvSpPr>
          <p:cNvPr id="2" name="Slide Number Placeholder 1">
            <a:extLst>
              <a:ext uri="{FF2B5EF4-FFF2-40B4-BE49-F238E27FC236}">
                <a16:creationId xmlns:a16="http://schemas.microsoft.com/office/drawing/2014/main" id="{FAE77109-8A1E-DD5B-2D22-08793CFA8DBC}"/>
              </a:ext>
            </a:extLst>
          </p:cNvPr>
          <p:cNvSpPr>
            <a:spLocks noGrp="1"/>
          </p:cNvSpPr>
          <p:nvPr>
            <p:ph type="sldNum" sz="quarter" idx="12"/>
          </p:nvPr>
        </p:nvSpPr>
        <p:spPr>
          <a:xfrm>
            <a:off x="10961071" y="6403880"/>
            <a:ext cx="1052510" cy="365125"/>
          </a:xfrm>
        </p:spPr>
        <p:txBody>
          <a:bodyPr/>
          <a:lstStyle/>
          <a:p>
            <a:fld id="{60DC3E1E-7656-4D0F-865A-AEE4CB2C47DF}" type="slidenum">
              <a:rPr lang="en-GB" smtClean="0"/>
              <a:t>4</a:t>
            </a:fld>
            <a:endParaRPr lang="en-GB"/>
          </a:p>
        </p:txBody>
      </p:sp>
      <p:graphicFrame>
        <p:nvGraphicFramePr>
          <p:cNvPr id="6" name="Diagram 5">
            <a:extLst>
              <a:ext uri="{FF2B5EF4-FFF2-40B4-BE49-F238E27FC236}">
                <a16:creationId xmlns:a16="http://schemas.microsoft.com/office/drawing/2014/main" id="{E9438745-97AA-C77E-2A0F-52FD94960A3A}"/>
              </a:ext>
            </a:extLst>
          </p:cNvPr>
          <p:cNvGraphicFramePr/>
          <p:nvPr>
            <p:extLst>
              <p:ext uri="{D42A27DB-BD31-4B8C-83A1-F6EECF244321}">
                <p14:modId xmlns:p14="http://schemas.microsoft.com/office/powerpoint/2010/main" val="2391663979"/>
              </p:ext>
            </p:extLst>
          </p:nvPr>
        </p:nvGraphicFramePr>
        <p:xfrm>
          <a:off x="5521042" y="2464335"/>
          <a:ext cx="5342362" cy="3056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descr="Blue megaphone with sound wave ribbons">
            <a:extLst>
              <a:ext uri="{FF2B5EF4-FFF2-40B4-BE49-F238E27FC236}">
                <a16:creationId xmlns:a16="http://schemas.microsoft.com/office/drawing/2014/main" id="{81093C48-FED6-1233-8C5E-D5BED56CC8DC}"/>
              </a:ext>
            </a:extLst>
          </p:cNvPr>
          <p:cNvPicPr>
            <a:picLocks noChangeAspect="1"/>
          </p:cNvPicPr>
          <p:nvPr/>
        </p:nvPicPr>
        <p:blipFill>
          <a:blip r:embed="rId7">
            <a:alphaModFix/>
            <a:extLst>
              <a:ext uri="{BEBA8EAE-BF5A-486C-A8C5-ECC9F3942E4B}">
                <a14:imgProps xmlns:a14="http://schemas.microsoft.com/office/drawing/2010/main">
                  <a14:imgLayer r:embed="rId8">
                    <a14:imgEffect>
                      <a14:colorTemperature colorTemp="2946"/>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925976" y="2579071"/>
            <a:ext cx="3391381" cy="283788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235077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4B8DEB-F74F-53F4-EC3D-4C39A7CCDA0E}"/>
              </a:ext>
            </a:extLst>
          </p:cNvPr>
          <p:cNvSpPr txBox="1"/>
          <p:nvPr/>
        </p:nvSpPr>
        <p:spPr>
          <a:xfrm>
            <a:off x="358697" y="524107"/>
            <a:ext cx="11474605" cy="461665"/>
          </a:xfrm>
          <a:prstGeom prst="rect">
            <a:avLst/>
          </a:prstGeom>
          <a:solidFill>
            <a:schemeClr val="bg1"/>
          </a:solidFill>
          <a:ln>
            <a:solidFill>
              <a:schemeClr val="accent1"/>
            </a:solidFill>
          </a:ln>
        </p:spPr>
        <p:txBody>
          <a:bodyPr wrap="square">
            <a:spAutoFit/>
          </a:bodyPr>
          <a:lstStyle/>
          <a:p>
            <a:pPr algn="ctr"/>
            <a:r>
              <a:rPr lang="en-GB" sz="2400" b="1" dirty="0">
                <a:latin typeface="Arial" panose="020B0604020202020204" pitchFamily="34" charset="0"/>
                <a:cs typeface="Arial" panose="020B0604020202020204" pitchFamily="34" charset="0"/>
              </a:rPr>
              <a:t>Weaknesses and Development </a:t>
            </a:r>
          </a:p>
        </p:txBody>
      </p:sp>
      <p:sp>
        <p:nvSpPr>
          <p:cNvPr id="7" name="TextBox 6">
            <a:extLst>
              <a:ext uri="{FF2B5EF4-FFF2-40B4-BE49-F238E27FC236}">
                <a16:creationId xmlns:a16="http://schemas.microsoft.com/office/drawing/2014/main" id="{94934386-DC80-7CCC-4F05-9D68EB71EB18}"/>
              </a:ext>
            </a:extLst>
          </p:cNvPr>
          <p:cNvSpPr txBox="1"/>
          <p:nvPr/>
        </p:nvSpPr>
        <p:spPr>
          <a:xfrm>
            <a:off x="5452016" y="6333892"/>
            <a:ext cx="6094140"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(Birmingham and Solihull Mental Health NHS Foundation Trust, 2026)</a:t>
            </a:r>
          </a:p>
        </p:txBody>
      </p:sp>
      <p:sp>
        <p:nvSpPr>
          <p:cNvPr id="13" name="TextBox 12">
            <a:extLst>
              <a:ext uri="{FF2B5EF4-FFF2-40B4-BE49-F238E27FC236}">
                <a16:creationId xmlns:a16="http://schemas.microsoft.com/office/drawing/2014/main" id="{211F6165-6446-4C74-C641-BFC23D3B72F1}"/>
              </a:ext>
            </a:extLst>
          </p:cNvPr>
          <p:cNvSpPr txBox="1"/>
          <p:nvPr/>
        </p:nvSpPr>
        <p:spPr>
          <a:xfrm>
            <a:off x="1006398" y="4863341"/>
            <a:ext cx="10324168" cy="369332"/>
          </a:xfrm>
          <a:prstGeom prst="rect">
            <a:avLst/>
          </a:prstGeom>
          <a:solidFill>
            <a:schemeClr val="bg1"/>
          </a:solidFill>
          <a:ln>
            <a:solidFill>
              <a:schemeClr val="accent1"/>
            </a:solidFill>
          </a:ln>
        </p:spPr>
        <p:txBody>
          <a:bodyPr wrap="square">
            <a:spAutoFit/>
          </a:bodyPr>
          <a:lstStyle/>
          <a:p>
            <a:pPr algn="ctr"/>
            <a:r>
              <a:rPr lang="en-GB" dirty="0">
                <a:latin typeface="Arial" panose="020B0604020202020204" pitchFamily="34" charset="0"/>
                <a:cs typeface="Arial" panose="020B0604020202020204" pitchFamily="34" charset="0"/>
              </a:rPr>
              <a:t>Identifying these development needs supports future professional growth.</a:t>
            </a:r>
          </a:p>
        </p:txBody>
      </p:sp>
      <p:sp>
        <p:nvSpPr>
          <p:cNvPr id="2" name="Slide Number Placeholder 1">
            <a:extLst>
              <a:ext uri="{FF2B5EF4-FFF2-40B4-BE49-F238E27FC236}">
                <a16:creationId xmlns:a16="http://schemas.microsoft.com/office/drawing/2014/main" id="{5222C265-770A-2358-4938-42463F3BBE08}"/>
              </a:ext>
            </a:extLst>
          </p:cNvPr>
          <p:cNvSpPr>
            <a:spLocks noGrp="1"/>
          </p:cNvSpPr>
          <p:nvPr>
            <p:ph type="sldNum" sz="quarter" idx="12"/>
          </p:nvPr>
        </p:nvSpPr>
        <p:spPr>
          <a:xfrm>
            <a:off x="11429999" y="6333893"/>
            <a:ext cx="426821" cy="307777"/>
          </a:xfrm>
        </p:spPr>
        <p:txBody>
          <a:bodyPr/>
          <a:lstStyle/>
          <a:p>
            <a:fld id="{60DC3E1E-7656-4D0F-865A-AEE4CB2C47DF}" type="slidenum">
              <a:rPr lang="en-GB" smtClean="0"/>
              <a:t>5</a:t>
            </a:fld>
            <a:endParaRPr lang="en-GB" dirty="0"/>
          </a:p>
        </p:txBody>
      </p:sp>
      <p:graphicFrame>
        <p:nvGraphicFramePr>
          <p:cNvPr id="15" name="Diagram 14">
            <a:extLst>
              <a:ext uri="{FF2B5EF4-FFF2-40B4-BE49-F238E27FC236}">
                <a16:creationId xmlns:a16="http://schemas.microsoft.com/office/drawing/2014/main" id="{FD42D78E-E38F-B6CD-00C5-5BB426700000}"/>
              </a:ext>
            </a:extLst>
          </p:cNvPr>
          <p:cNvGraphicFramePr/>
          <p:nvPr>
            <p:extLst>
              <p:ext uri="{D42A27DB-BD31-4B8C-83A1-F6EECF244321}">
                <p14:modId xmlns:p14="http://schemas.microsoft.com/office/powerpoint/2010/main" val="1120547106"/>
              </p:ext>
            </p:extLst>
          </p:nvPr>
        </p:nvGraphicFramePr>
        <p:xfrm>
          <a:off x="1006398" y="2093652"/>
          <a:ext cx="4803386" cy="267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7" name="Diagram 16">
            <a:extLst>
              <a:ext uri="{FF2B5EF4-FFF2-40B4-BE49-F238E27FC236}">
                <a16:creationId xmlns:a16="http://schemas.microsoft.com/office/drawing/2014/main" id="{AFCCFE2A-DCDB-C647-DB17-B5D2D2E93C47}"/>
              </a:ext>
            </a:extLst>
          </p:cNvPr>
          <p:cNvGraphicFramePr/>
          <p:nvPr>
            <p:extLst>
              <p:ext uri="{D42A27DB-BD31-4B8C-83A1-F6EECF244321}">
                <p14:modId xmlns:p14="http://schemas.microsoft.com/office/powerpoint/2010/main" val="2138074163"/>
              </p:ext>
            </p:extLst>
          </p:nvPr>
        </p:nvGraphicFramePr>
        <p:xfrm>
          <a:off x="6527180" y="2093652"/>
          <a:ext cx="4803386" cy="26706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789878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4B13C6B-FE22-6E50-27E4-B94F4FE287D5}"/>
              </a:ext>
            </a:extLst>
          </p:cNvPr>
          <p:cNvSpPr txBox="1"/>
          <p:nvPr/>
        </p:nvSpPr>
        <p:spPr>
          <a:xfrm>
            <a:off x="6218203" y="1459706"/>
            <a:ext cx="4712561" cy="3839215"/>
          </a:xfrm>
          <a:prstGeom prst="rect">
            <a:avLst/>
          </a:prstGeom>
          <a:solidFill>
            <a:schemeClr val="bg1"/>
          </a:solidFill>
          <a:ln>
            <a:solidFill>
              <a:schemeClr val="accent1"/>
            </a:solidFill>
          </a:ln>
        </p:spPr>
        <p:txBody>
          <a:bodyPr wrap="square" rtlCol="0">
            <a:spAutoFit/>
          </a:bodyPr>
          <a:lstStyle/>
          <a:p>
            <a:endParaRPr lang="en-GB" dirty="0"/>
          </a:p>
        </p:txBody>
      </p:sp>
      <p:sp>
        <p:nvSpPr>
          <p:cNvPr id="16" name="TextBox 15">
            <a:extLst>
              <a:ext uri="{FF2B5EF4-FFF2-40B4-BE49-F238E27FC236}">
                <a16:creationId xmlns:a16="http://schemas.microsoft.com/office/drawing/2014/main" id="{3A1E7E93-3063-A75D-6486-9EA1BCED68B5}"/>
              </a:ext>
            </a:extLst>
          </p:cNvPr>
          <p:cNvSpPr txBox="1"/>
          <p:nvPr/>
        </p:nvSpPr>
        <p:spPr>
          <a:xfrm>
            <a:off x="1261237" y="1459706"/>
            <a:ext cx="4441892" cy="3839215"/>
          </a:xfrm>
          <a:prstGeom prst="rect">
            <a:avLst/>
          </a:prstGeom>
          <a:solidFill>
            <a:schemeClr val="bg1"/>
          </a:solidFill>
          <a:ln>
            <a:solidFill>
              <a:schemeClr val="accent1"/>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189AF84D-7546-9063-EE09-DDA3534A628F}"/>
              </a:ext>
            </a:extLst>
          </p:cNvPr>
          <p:cNvSpPr txBox="1"/>
          <p:nvPr/>
        </p:nvSpPr>
        <p:spPr>
          <a:xfrm>
            <a:off x="345688" y="527886"/>
            <a:ext cx="11474605" cy="461665"/>
          </a:xfrm>
          <a:prstGeom prst="rect">
            <a:avLst/>
          </a:prstGeom>
          <a:solidFill>
            <a:schemeClr val="bg1"/>
          </a:solidFill>
          <a:ln>
            <a:solidFill>
              <a:schemeClr val="accent1"/>
            </a:solidFill>
          </a:ln>
        </p:spPr>
        <p:txBody>
          <a:bodyPr wrap="square">
            <a:spAutoFit/>
          </a:bodyPr>
          <a:lstStyle/>
          <a:p>
            <a:pPr algn="ctr">
              <a:lnSpc>
                <a:spcPct val="100000"/>
              </a:lnSpc>
              <a:spcAft>
                <a:spcPts val="800"/>
              </a:spcAft>
              <a:buNone/>
            </a:pPr>
            <a:r>
              <a:rPr lang="en-GB" sz="2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Opportunities and Threats</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261B3434-F66A-1E2C-FA68-CBD197B27EBB}"/>
              </a:ext>
            </a:extLst>
          </p:cNvPr>
          <p:cNvGraphicFramePr/>
          <p:nvPr>
            <p:extLst>
              <p:ext uri="{D42A27DB-BD31-4B8C-83A1-F6EECF244321}">
                <p14:modId xmlns:p14="http://schemas.microsoft.com/office/powerpoint/2010/main" val="1028946291"/>
              </p:ext>
            </p:extLst>
          </p:nvPr>
        </p:nvGraphicFramePr>
        <p:xfrm>
          <a:off x="1236072" y="1736690"/>
          <a:ext cx="4346121" cy="1884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B6B084B9-E62F-676D-C2B0-080BDC7C5026}"/>
              </a:ext>
            </a:extLst>
          </p:cNvPr>
          <p:cNvGraphicFramePr/>
          <p:nvPr>
            <p:extLst>
              <p:ext uri="{D42A27DB-BD31-4B8C-83A1-F6EECF244321}">
                <p14:modId xmlns:p14="http://schemas.microsoft.com/office/powerpoint/2010/main" val="4219628857"/>
              </p:ext>
            </p:extLst>
          </p:nvPr>
        </p:nvGraphicFramePr>
        <p:xfrm>
          <a:off x="6599437" y="3555258"/>
          <a:ext cx="4086921" cy="15221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5908E057-4E8C-56EB-0574-BD0E8FD29D4A}"/>
              </a:ext>
            </a:extLst>
          </p:cNvPr>
          <p:cNvSpPr txBox="1"/>
          <p:nvPr/>
        </p:nvSpPr>
        <p:spPr>
          <a:xfrm>
            <a:off x="4362914" y="6370770"/>
            <a:ext cx="7457379"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(NHS England, 2019; Birmingham and Solihull Mental Health NHS Foundation Trust, 2026)</a:t>
            </a:r>
          </a:p>
        </p:txBody>
      </p:sp>
      <p:pic>
        <p:nvPicPr>
          <p:cNvPr id="13" name="Picture 12">
            <a:extLst>
              <a:ext uri="{FF2B5EF4-FFF2-40B4-BE49-F238E27FC236}">
                <a16:creationId xmlns:a16="http://schemas.microsoft.com/office/drawing/2014/main" id="{4E69DCE0-151F-41CA-F37D-FFEF448DD65D}"/>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780844" y="3621038"/>
            <a:ext cx="3256575" cy="1564812"/>
          </a:xfrm>
          <a:prstGeom prst="rect">
            <a:avLst/>
          </a:prstGeom>
        </p:spPr>
      </p:pic>
      <p:pic>
        <p:nvPicPr>
          <p:cNvPr id="15" name="Picture 14">
            <a:extLst>
              <a:ext uri="{FF2B5EF4-FFF2-40B4-BE49-F238E27FC236}">
                <a16:creationId xmlns:a16="http://schemas.microsoft.com/office/drawing/2014/main" id="{DC723870-8A03-F1B8-1C2E-752F37433FC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7194254" y="1559079"/>
            <a:ext cx="2840201" cy="1892994"/>
          </a:xfrm>
          <a:prstGeom prst="rect">
            <a:avLst/>
          </a:prstGeom>
        </p:spPr>
      </p:pic>
      <p:sp>
        <p:nvSpPr>
          <p:cNvPr id="4" name="TextBox 3">
            <a:extLst>
              <a:ext uri="{FF2B5EF4-FFF2-40B4-BE49-F238E27FC236}">
                <a16:creationId xmlns:a16="http://schemas.microsoft.com/office/drawing/2014/main" id="{32B7AEDD-6C0D-7315-C13A-B2A487ECBEB4}"/>
              </a:ext>
            </a:extLst>
          </p:cNvPr>
          <p:cNvSpPr txBox="1"/>
          <p:nvPr/>
        </p:nvSpPr>
        <p:spPr>
          <a:xfrm>
            <a:off x="3093808" y="5391239"/>
            <a:ext cx="5978364" cy="369332"/>
          </a:xfrm>
          <a:prstGeom prst="rect">
            <a:avLst/>
          </a:prstGeom>
          <a:solidFill>
            <a:schemeClr val="accent2"/>
          </a:solidFill>
          <a:ln>
            <a:solidFill>
              <a:schemeClr val="accent1"/>
            </a:solidFill>
          </a:ln>
        </p:spPr>
        <p:txBody>
          <a:bodyPr wrap="square">
            <a:spAutoFit/>
          </a:bodyPr>
          <a:lstStyle/>
          <a:p>
            <a:r>
              <a:rPr lang="en-GB" dirty="0">
                <a:latin typeface="Arial" panose="020B0604020202020204" pitchFamily="34" charset="0"/>
                <a:cs typeface="Arial" panose="020B0604020202020204" pitchFamily="34" charset="0"/>
              </a:rPr>
              <a:t>These factors may influence future career progression.</a:t>
            </a:r>
          </a:p>
        </p:txBody>
      </p:sp>
      <p:sp>
        <p:nvSpPr>
          <p:cNvPr id="2" name="Slide Number Placeholder 1">
            <a:extLst>
              <a:ext uri="{FF2B5EF4-FFF2-40B4-BE49-F238E27FC236}">
                <a16:creationId xmlns:a16="http://schemas.microsoft.com/office/drawing/2014/main" id="{DE1AF024-EE69-723C-C938-DA390F69E392}"/>
              </a:ext>
            </a:extLst>
          </p:cNvPr>
          <p:cNvSpPr>
            <a:spLocks noGrp="1"/>
          </p:cNvSpPr>
          <p:nvPr>
            <p:ph type="sldNum" sz="quarter" idx="12"/>
          </p:nvPr>
        </p:nvSpPr>
        <p:spPr>
          <a:xfrm>
            <a:off x="11820293" y="6530209"/>
            <a:ext cx="303473" cy="327791"/>
          </a:xfrm>
        </p:spPr>
        <p:txBody>
          <a:bodyPr/>
          <a:lstStyle/>
          <a:p>
            <a:fld id="{60DC3E1E-7656-4D0F-865A-AEE4CB2C47DF}" type="slidenum">
              <a:rPr lang="en-GB" smtClean="0"/>
              <a:t>6</a:t>
            </a:fld>
            <a:endParaRPr lang="en-GB"/>
          </a:p>
        </p:txBody>
      </p:sp>
    </p:spTree>
    <p:extLst>
      <p:ext uri="{BB962C8B-B14F-4D97-AF65-F5344CB8AC3E}">
        <p14:creationId xmlns:p14="http://schemas.microsoft.com/office/powerpoint/2010/main" val="967622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7BFCA0-6158-0F7B-A854-5CE3E430E27C}"/>
              </a:ext>
            </a:extLst>
          </p:cNvPr>
          <p:cNvSpPr txBox="1"/>
          <p:nvPr/>
        </p:nvSpPr>
        <p:spPr>
          <a:xfrm>
            <a:off x="367990" y="551814"/>
            <a:ext cx="11496908" cy="563308"/>
          </a:xfrm>
          <a:prstGeom prst="rect">
            <a:avLst/>
          </a:prstGeom>
          <a:solidFill>
            <a:schemeClr val="bg1"/>
          </a:solidFill>
          <a:ln>
            <a:solidFill>
              <a:schemeClr val="accent1"/>
            </a:solidFill>
          </a:ln>
        </p:spPr>
        <p:txBody>
          <a:bodyPr vert="horz" lIns="91440" tIns="45720" rIns="91440" bIns="45720" rtlCol="0" anchor="b">
            <a:normAutofit/>
          </a:bodyPr>
          <a:lstStyle/>
          <a:p>
            <a:pPr algn="ctr">
              <a:spcBef>
                <a:spcPct val="0"/>
              </a:spcBef>
              <a:spcAft>
                <a:spcPts val="600"/>
              </a:spcAft>
            </a:pPr>
            <a:r>
              <a:rPr lang="en-US" sz="2800" b="1" cap="all" dirty="0">
                <a:latin typeface="Arial" panose="020B0604020202020204" pitchFamily="34" charset="0"/>
                <a:ea typeface="+mj-ea"/>
                <a:cs typeface="Arial" panose="020B0604020202020204" pitchFamily="34" charset="0"/>
              </a:rPr>
              <a:t>Conclusion</a:t>
            </a:r>
          </a:p>
        </p:txBody>
      </p:sp>
      <p:pic>
        <p:nvPicPr>
          <p:cNvPr id="7" name="Picture 6">
            <a:extLst>
              <a:ext uri="{FF2B5EF4-FFF2-40B4-BE49-F238E27FC236}">
                <a16:creationId xmlns:a16="http://schemas.microsoft.com/office/drawing/2014/main" id="{B45CA3ED-7BAD-EA2F-D1A0-9F5EADA784C6}"/>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r="10" b="8089"/>
          <a:stretch>
            <a:fillRect/>
          </a:stretch>
        </p:blipFill>
        <p:spPr>
          <a:xfrm>
            <a:off x="657225" y="2180496"/>
            <a:ext cx="4962525" cy="4045683"/>
          </a:xfrm>
          <a:prstGeom prst="rect">
            <a:avLst/>
          </a:prstGeom>
        </p:spPr>
      </p:pic>
      <p:sp>
        <p:nvSpPr>
          <p:cNvPr id="3" name="TextBox 2">
            <a:extLst>
              <a:ext uri="{FF2B5EF4-FFF2-40B4-BE49-F238E27FC236}">
                <a16:creationId xmlns:a16="http://schemas.microsoft.com/office/drawing/2014/main" id="{B524E0C1-D6DA-A3B9-6260-595AB6E9A19A}"/>
              </a:ext>
            </a:extLst>
          </p:cNvPr>
          <p:cNvSpPr txBox="1"/>
          <p:nvPr/>
        </p:nvSpPr>
        <p:spPr>
          <a:xfrm>
            <a:off x="5874787" y="2180495"/>
            <a:ext cx="5464098" cy="4045683"/>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ctr">
            <a:normAutofit/>
          </a:bodyPr>
          <a:lstStyle/>
          <a:p>
            <a:pPr algn="just">
              <a:lnSpc>
                <a:spcPct val="150000"/>
              </a:lnSpc>
              <a:spcBef>
                <a:spcPct val="20000"/>
              </a:spcBef>
              <a:spcAft>
                <a:spcPts val="600"/>
              </a:spcAft>
              <a:buClr>
                <a:schemeClr val="accent2"/>
              </a:buClr>
              <a:buSzPct val="92000"/>
            </a:pPr>
            <a:r>
              <a:rPr lang="en-GB" dirty="0">
                <a:solidFill>
                  <a:schemeClr val="tx2"/>
                </a:solidFill>
                <a:latin typeface="Arial" panose="020B0604020202020204" pitchFamily="34" charset="0"/>
                <a:cs typeface="Arial" panose="020B0604020202020204" pitchFamily="34" charset="0"/>
              </a:rPr>
              <a:t>SWOT analysis has helped evaluate my suitability for a future career as a Child and Adolescent Mental Health Practitioner. My communication, empathy and reliability align with key role requirements, while continued learning and practical experience will support future professional development and progression towards this career goal.</a:t>
            </a:r>
            <a:endParaRPr lang="en-US" dirty="0">
              <a:solidFill>
                <a:schemeClr val="tx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A19BBE54-C284-F563-209B-E1321574C267}"/>
              </a:ext>
            </a:extLst>
          </p:cNvPr>
          <p:cNvSpPr>
            <a:spLocks noGrp="1"/>
          </p:cNvSpPr>
          <p:nvPr>
            <p:ph type="sldNum" sz="quarter" idx="12"/>
          </p:nvPr>
        </p:nvSpPr>
        <p:spPr>
          <a:xfrm>
            <a:off x="10959744" y="6413337"/>
            <a:ext cx="1052510" cy="365125"/>
          </a:xfrm>
        </p:spPr>
        <p:txBody>
          <a:bodyPr/>
          <a:lstStyle/>
          <a:p>
            <a:fld id="{60DC3E1E-7656-4D0F-865A-AEE4CB2C47DF}" type="slidenum">
              <a:rPr lang="en-GB" smtClean="0"/>
              <a:t>7</a:t>
            </a:fld>
            <a:endParaRPr lang="en-GB" dirty="0"/>
          </a:p>
        </p:txBody>
      </p:sp>
    </p:spTree>
    <p:extLst>
      <p:ext uri="{BB962C8B-B14F-4D97-AF65-F5344CB8AC3E}">
        <p14:creationId xmlns:p14="http://schemas.microsoft.com/office/powerpoint/2010/main" val="3672536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FF0721-2B15-9176-B117-04E103BD4C7D}"/>
              </a:ext>
            </a:extLst>
          </p:cNvPr>
          <p:cNvSpPr txBox="1"/>
          <p:nvPr/>
        </p:nvSpPr>
        <p:spPr>
          <a:xfrm>
            <a:off x="916259" y="1997839"/>
            <a:ext cx="10223810" cy="2862322"/>
          </a:xfrm>
          <a:prstGeom prst="rect">
            <a:avLst/>
          </a:prstGeom>
          <a:solidFill>
            <a:schemeClr val="bg1"/>
          </a:solidFill>
          <a:ln>
            <a:solidFill>
              <a:schemeClr val="accent1"/>
            </a:solidFill>
          </a:ln>
        </p:spPr>
        <p:txBody>
          <a:bodyPr wrap="square">
            <a:spAutoFit/>
          </a:bodyPr>
          <a:lstStyle/>
          <a:p>
            <a:pPr algn="just"/>
            <a:r>
              <a:rPr lang="en-GB" dirty="0">
                <a:latin typeface="Arial" panose="020B0604020202020204" pitchFamily="34" charset="0"/>
                <a:cs typeface="Arial" panose="020B0604020202020204" pitchFamily="34" charset="0"/>
              </a:rPr>
              <a:t>Birmingham and Solihull Mental Health NHS Foundation Trust (2026) Child and Adolescent Mental Health Practitioner job advertisement. Available at: </a:t>
            </a:r>
            <a:r>
              <a:rPr lang="en-GB" dirty="0">
                <a:latin typeface="Arial" panose="020B0604020202020204" pitchFamily="34" charset="0"/>
                <a:cs typeface="Arial" panose="020B0604020202020204" pitchFamily="34" charset="0"/>
                <a:hlinkClick r:id="rId2"/>
              </a:rPr>
              <a:t>https://beta.jobs.nhs.uk/</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(Accessed: 13 October 2026).</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NHS England (2019) The NHS Long Term Plan. Available at: </a:t>
            </a:r>
            <a:r>
              <a:rPr lang="en-GB" dirty="0">
                <a:latin typeface="Arial" panose="020B0604020202020204" pitchFamily="34" charset="0"/>
                <a:cs typeface="Arial" panose="020B0604020202020204" pitchFamily="34" charset="0"/>
                <a:hlinkClick r:id="rId3"/>
              </a:rPr>
              <a:t>https://www.longtermplan.nhs.uk/</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(Accessed: 13 October 2026).</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Mind Tools (2024) SWOT Analysis: Discover New Opportunities, Manage and Eliminate Threats. Available at: </a:t>
            </a:r>
            <a:r>
              <a:rPr lang="en-GB" dirty="0">
                <a:latin typeface="Arial" panose="020B0604020202020204" pitchFamily="34" charset="0"/>
                <a:cs typeface="Arial" panose="020B0604020202020204" pitchFamily="34" charset="0"/>
                <a:hlinkClick r:id="rId4"/>
              </a:rPr>
              <a:t>https://www.mindtools.com</a:t>
            </a:r>
            <a:r>
              <a:rPr lang="en-GB" dirty="0">
                <a:latin typeface="Arial" panose="020B0604020202020204" pitchFamily="34" charset="0"/>
                <a:cs typeface="Arial" panose="020B0604020202020204" pitchFamily="34" charset="0"/>
              </a:rPr>
              <a:t> (Accessed: 13 October 2026).</a:t>
            </a:r>
          </a:p>
          <a:p>
            <a:pPr algn="just"/>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F6EC4E3-0571-B1D2-1418-5DD7A37D6583}"/>
              </a:ext>
            </a:extLst>
          </p:cNvPr>
          <p:cNvSpPr txBox="1"/>
          <p:nvPr/>
        </p:nvSpPr>
        <p:spPr>
          <a:xfrm>
            <a:off x="392151" y="536738"/>
            <a:ext cx="11407697" cy="46166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2400" dirty="0">
                <a:latin typeface="Arial" panose="020B0604020202020204" pitchFamily="34" charset="0"/>
                <a:cs typeface="Arial" panose="020B0604020202020204" pitchFamily="34" charset="0"/>
              </a:rPr>
              <a:t>References </a:t>
            </a:r>
          </a:p>
        </p:txBody>
      </p:sp>
      <p:sp>
        <p:nvSpPr>
          <p:cNvPr id="2" name="Slide Number Placeholder 1">
            <a:extLst>
              <a:ext uri="{FF2B5EF4-FFF2-40B4-BE49-F238E27FC236}">
                <a16:creationId xmlns:a16="http://schemas.microsoft.com/office/drawing/2014/main" id="{BF8DBEA4-67F1-A872-EAA0-9937EF63696F}"/>
              </a:ext>
            </a:extLst>
          </p:cNvPr>
          <p:cNvSpPr>
            <a:spLocks noGrp="1"/>
          </p:cNvSpPr>
          <p:nvPr>
            <p:ph type="sldNum" sz="quarter" idx="12"/>
          </p:nvPr>
        </p:nvSpPr>
        <p:spPr>
          <a:xfrm>
            <a:off x="11619571" y="6321263"/>
            <a:ext cx="370380" cy="358318"/>
          </a:xfrm>
        </p:spPr>
        <p:txBody>
          <a:bodyPr/>
          <a:lstStyle/>
          <a:p>
            <a:fld id="{60DC3E1E-7656-4D0F-865A-AEE4CB2C47DF}" type="slidenum">
              <a:rPr lang="en-GB" smtClean="0"/>
              <a:t>8</a:t>
            </a:fld>
            <a:endParaRPr lang="en-GB"/>
          </a:p>
        </p:txBody>
      </p:sp>
    </p:spTree>
    <p:extLst>
      <p:ext uri="{BB962C8B-B14F-4D97-AF65-F5344CB8AC3E}">
        <p14:creationId xmlns:p14="http://schemas.microsoft.com/office/powerpoint/2010/main" val="1332539744"/>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425</TotalTime>
  <Words>476</Words>
  <Application>Microsoft Office PowerPoint</Application>
  <PresentationFormat>Widescreen</PresentationFormat>
  <Paragraphs>72</Paragraphs>
  <Slides>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Gill Sans MT</vt:lpstr>
      <vt:lpstr>Wingdings</vt:lpstr>
      <vt:lpstr>Wingdings 2</vt:lpstr>
      <vt:lpstr>Dividend</vt:lpstr>
      <vt:lpstr>PowerPoint Presentation</vt:lpstr>
      <vt:lpstr>Introduction and Career Goal Self-Awareness and Career Development</vt:lpstr>
      <vt:lpstr>PowerPoint Presentation</vt:lpstr>
      <vt:lpstr>SWOT Analysis  Strengths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Mehmed Mustafov (2021797)</dc:creator>
  <cp:lastModifiedBy>Azhda Ali (2436859)</cp:lastModifiedBy>
  <cp:revision>23</cp:revision>
  <dcterms:created xsi:type="dcterms:W3CDTF">2026-10-11T16:41:38Z</dcterms:created>
  <dcterms:modified xsi:type="dcterms:W3CDTF">2026-10-18T17:51:54Z</dcterms:modified>
</cp:coreProperties>
</file>