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57" r:id="rId4"/>
    <p:sldId id="259" r:id="rId5"/>
    <p:sldId id="261" r:id="rId6"/>
    <p:sldId id="262" r:id="rId7"/>
    <p:sldId id="268" r:id="rId8"/>
    <p:sldId id="263" r:id="rId9"/>
    <p:sldId id="264" r:id="rId10"/>
    <p:sldId id="266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7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9" d="100"/>
          <a:sy n="49" d="100"/>
        </p:scale>
        <p:origin x="2740" y="4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1D1BA6-8704-476B-9E07-3E717014529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6E38F-7036-4E93-AD74-5081E2A672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52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B6E38F-7036-4E93-AD74-5081E2A672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35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9383-5DAE-4A0E-A29A-134CBE907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895CCB-A063-4EC2-AD76-533BED6FDF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83C32-8AC2-4A8C-8EE8-84E93B7693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AE405-934B-4479-A0B9-1B66C3967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DC92AA-1A52-4D2A-91E9-536D8129FC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692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883CB-E931-4EFD-885E-CB4F2C8F4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34471-D1DB-4C70-BBF2-246C8C241F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56ACC-CBD9-40F9-B56C-1222E7E417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9B0039-81F7-4016-AA70-F1D6E73A75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C79CC-2FE0-4566-91D5-0A6695C00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466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6B353-5523-4C5F-85BF-55626BE36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BBC27E-5A93-4465-AAEA-BB1204A772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581A8-78A7-4F8E-8867-25E14F185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F5E03A-D9D6-4EDB-9EB5-8D8DB514E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0A168-1D21-4B0A-BBB1-6DA586CBD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105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FA2B-C800-40ED-96FB-C29259159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D75B9-B929-4E88-949F-42CD5E7973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15214-0659-43B7-A76E-1110D96D4E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439C21-2C49-4C11-89B4-3EA16244F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1398FE-D746-4D9D-A44C-FCEDFBE5D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DFDCF7-2A3F-4AE0-8591-F8B44419E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4398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49707-EA0D-4250-94AD-032F2CBB0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F1314B-FA06-4223-A67B-A507A4151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C6E128-3345-4D8A-AD62-0B939A912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F9DB9F-6128-44E4-96E1-3854B601D2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25D3A3-F356-41F3-A974-15A7B0C319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D8906D-72DD-4447-89CA-CF78E433E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20A582-07DE-431D-928E-9AEE44E0D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CD84D7-68C5-482E-8C8E-5AEB5F13E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451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63488-EE51-45C0-B995-087BC96D6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B02BB6-8630-4FF7-ACB1-961EED3E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A3CF94-5BD8-499E-A6AA-C98570FEA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4F5912-B955-455B-8DA3-18845D693C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341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9E2EB7-922E-4F11-8AF2-D30DD49EF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346FCA-5302-4E84-ADDD-AC7CCFF0A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24E134-3917-4F6C-9E88-B72BD3727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66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0CF03-0DE8-4676-A89A-7168017B6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C92AA-591F-4075-B7E2-74380DAB7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8073B-F2B2-4C2E-BB25-20C15AC644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1B09D3-2E39-4402-89C5-9CE6269207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C0B79D-01AA-4590-8982-A05DCB4B2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D5457F-C1DF-4FC2-A7B9-BC49045DEB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1097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457A8-0AAA-4589-9308-5599125F3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B4B2D5-3F9E-4502-97A8-661C38D6A9D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AA8A09-FBFD-4926-A607-6B757D170A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4D4E50-8585-4B60-BD43-38F2C0AC4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ADFD5-6608-4AE1-B10B-74274F996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F38E48-4173-496D-92DE-2C0A4F801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65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3E565-2B8E-44BE-BDCE-DA7CF2D00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904BBC-9EBC-4C2C-8CA9-C5148F1C15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7D61C3-E0B1-4D2E-B06D-68F9EA0BD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9077B-5756-4C2C-8EF4-4A289EE71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54381C-980E-4C7C-B94D-8A7182210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765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63A16C-B50D-4263-A985-AD4D8FE215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D31B59-AEF6-4A76-BA50-21481962F1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E155A-0F90-4F3F-B324-18F0F624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5630F3-FAA9-4081-8E65-48515B3F0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61B6A-43BB-49E1-86E6-117883E42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801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1AF7E9-E94F-485F-9759-DAB649390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DA8A1A-64FB-411E-9CFC-27436158CE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71B9E-81A4-444C-BDA9-B33AE0A1C4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2E600-11DC-48ED-AF2D-73E9C26E1555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B9007-6A15-48B6-BC94-31E08724F3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D424B0-D938-4699-BA93-4C84CF9D20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30CDE-87B1-4A61-B428-534C673AC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80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ssmgrp.com/blog/what-is-caregiver-role-strain-like-and-how-do-you-defeat-it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groundreport.com/thousands-of-certified-agents-and-brokers-across-the-us-are-ready-to-help-individuals-select-a-health-plan-under-obamacare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psynergy.com.au/training-programs/procedural-rural-generalist-training/training-posts-locations/palliative-car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A0AE5-B836-4349-AF53-644AE02EEC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11500"/>
              <a:t>Assignment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B97F-4E7A-46EF-90EC-FDBE5E635A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Presentation – Examination of your chosen job role or organisation within health, social care, childcare or youth work arena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46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BCB1BA-266F-4E1A-AC62-71C39ED8B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4600" b="1" dirty="0"/>
              <a:t>Introduction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9C951-AC59-44C4-A87B-5FC4258B7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Introduce your PowerPoint with a short overview</a:t>
            </a:r>
          </a:p>
        </p:txBody>
      </p:sp>
    </p:spTree>
    <p:extLst>
      <p:ext uri="{BB962C8B-B14F-4D97-AF65-F5344CB8AC3E}">
        <p14:creationId xmlns:p14="http://schemas.microsoft.com/office/powerpoint/2010/main" val="76689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01532E-8DE4-45DA-9F18-9CE4CD1A5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 b="1" dirty="0"/>
              <a:t>Objectives</a:t>
            </a:r>
          </a:p>
        </p:txBody>
      </p:sp>
      <p:cxnSp>
        <p:nvCxnSpPr>
          <p:cNvPr id="20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C2CCA-446E-4671-B475-ECFDFD7D3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7" y="1338729"/>
            <a:ext cx="5153151" cy="41805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What the presentation will cover for example:</a:t>
            </a:r>
          </a:p>
          <a:p>
            <a:r>
              <a:rPr lang="en-GB" sz="2000" dirty="0"/>
              <a:t>The organisation/ role</a:t>
            </a:r>
          </a:p>
          <a:p>
            <a:r>
              <a:rPr lang="en-GB" sz="2000" dirty="0"/>
              <a:t>The type of service user’s and their different needs</a:t>
            </a:r>
          </a:p>
          <a:p>
            <a:r>
              <a:rPr lang="en-GB" sz="2000" dirty="0"/>
              <a:t>Training /qualifications</a:t>
            </a:r>
          </a:p>
          <a:p>
            <a:r>
              <a:rPr lang="en-GB" sz="2000" dirty="0"/>
              <a:t>The roles and responsibilities of the worker(s)</a:t>
            </a:r>
          </a:p>
          <a:p>
            <a:r>
              <a:rPr lang="en-GB" sz="2000" dirty="0"/>
              <a:t>How health and care values are applied</a:t>
            </a:r>
          </a:p>
          <a:p>
            <a:r>
              <a:rPr lang="en-GB" sz="2000" dirty="0"/>
              <a:t>Multi and inter disciplinary working</a:t>
            </a:r>
          </a:p>
          <a:p>
            <a:r>
              <a:rPr lang="en-GB" sz="2000" dirty="0"/>
              <a:t>Communication</a:t>
            </a:r>
          </a:p>
          <a:p>
            <a:r>
              <a:rPr lang="en-GB" sz="2000" dirty="0"/>
              <a:t>Factors which can impact on service delivery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9200139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D7C59-A25A-43EB-ADAD-B06B94213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99" y="1188637"/>
            <a:ext cx="3555159" cy="4480726"/>
          </a:xfrm>
        </p:spPr>
        <p:txBody>
          <a:bodyPr>
            <a:normAutofit/>
          </a:bodyPr>
          <a:lstStyle/>
          <a:p>
            <a:pPr algn="r"/>
            <a:r>
              <a:rPr lang="en-GB" sz="5400" b="1" dirty="0"/>
              <a:t>The Role of the Care worker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E1C84-6771-4078-AEC2-051CDD34A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48072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Use one slide for each objective point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7" name="Picture 6" descr="A picture containing tree, outdoor, grass, person&#10;&#10;Description automatically generated">
            <a:extLst>
              <a:ext uri="{FF2B5EF4-FFF2-40B4-BE49-F238E27FC236}">
                <a16:creationId xmlns:a16="http://schemas.microsoft.com/office/drawing/2014/main" id="{EA6402FA-177A-40CD-BE78-8F3D21C45A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40404" y="3738879"/>
            <a:ext cx="3967755" cy="186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382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B106E-71F5-490E-96CF-03FDF958F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Care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7C458-E496-491E-A946-5C1102B81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use pictures, graphs, charts, videos and illustrations within your slides.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A doctor talking to a patient&#10;&#10;Description automatically generated with medium confidence">
            <a:extLst>
              <a:ext uri="{FF2B5EF4-FFF2-40B4-BE49-F238E27FC236}">
                <a16:creationId xmlns:a16="http://schemas.microsoft.com/office/drawing/2014/main" id="{6DB2ABAC-7C73-400E-BE70-F41178C7E7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722880" y="2667000"/>
            <a:ext cx="4792345" cy="2636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59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6DC724-B03B-4E34-A21D-48D39CC7D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4100" b="1" dirty="0"/>
              <a:t>The type of service user’s and their different needs</a:t>
            </a:r>
            <a:br>
              <a:rPr lang="en-GB" sz="4100" b="1" dirty="0"/>
            </a:br>
            <a:endParaRPr lang="en-GB" sz="4100" b="1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9DC8-4C47-4FBB-B87B-0160E1954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dirty="0"/>
              <a:t>All slides must have a title.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0911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35E38-D24C-4B57-9789-E1B399D5B8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Training and Qualifications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269AA-39A8-42B8-8F6F-211A95942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6824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BDB0A-5876-473F-8FCD-FE5F4444D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46A54-D60C-4400-990C-CA78FBADAF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slides should be referenced accordingly.</a:t>
            </a:r>
          </a:p>
        </p:txBody>
      </p:sp>
    </p:spTree>
    <p:extLst>
      <p:ext uri="{BB962C8B-B14F-4D97-AF65-F5344CB8AC3E}">
        <p14:creationId xmlns:p14="http://schemas.microsoft.com/office/powerpoint/2010/main" val="5617721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B2884-DF1B-4626-97C9-0C9E1D396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Word Count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155C2-7B42-47D1-AA09-A03854E686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Keep to a minimum and use pictures to talk around or key words for example;</a:t>
            </a:r>
          </a:p>
          <a:p>
            <a:r>
              <a:rPr lang="en-GB" dirty="0"/>
              <a:t>CARE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close-up of hands shaking&#10;&#10;Description automatically generated with medium confidence">
            <a:extLst>
              <a:ext uri="{FF2B5EF4-FFF2-40B4-BE49-F238E27FC236}">
                <a16:creationId xmlns:a16="http://schemas.microsoft.com/office/drawing/2014/main" id="{CF4C358C-7B07-4E5C-8AC3-2F1D629EA9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044930" y="2764632"/>
            <a:ext cx="4051069" cy="1976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97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64DD1-4D7D-43A6-B2F3-28D645018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B86EDF-60BC-445D-83CE-27234AF58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your PowerPoint.</a:t>
            </a:r>
          </a:p>
        </p:txBody>
      </p:sp>
    </p:spTree>
    <p:extLst>
      <p:ext uri="{BB962C8B-B14F-4D97-AF65-F5344CB8AC3E}">
        <p14:creationId xmlns:p14="http://schemas.microsoft.com/office/powerpoint/2010/main" val="4012502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89419-9B29-4C34-AF83-18FE604DD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2BDAF-C155-453B-B31B-A78E726356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Ask the audience.</a:t>
            </a:r>
          </a:p>
          <a:p>
            <a:r>
              <a:rPr lang="en-GB" dirty="0"/>
              <a:t>Remember you only have 5-7 mins to deliver your PowerPoint.</a:t>
            </a:r>
          </a:p>
        </p:txBody>
      </p:sp>
    </p:spTree>
    <p:extLst>
      <p:ext uri="{BB962C8B-B14F-4D97-AF65-F5344CB8AC3E}">
        <p14:creationId xmlns:p14="http://schemas.microsoft.com/office/powerpoint/2010/main" val="6494133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3EB9B-2DBA-4927-A194-81463C0429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Full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9EDA2-E25A-4B23-8777-E9AE7BF0A0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should have a final reference list at the end of your PowerPoint</a:t>
            </a:r>
          </a:p>
        </p:txBody>
      </p:sp>
    </p:spTree>
    <p:extLst>
      <p:ext uri="{BB962C8B-B14F-4D97-AF65-F5344CB8AC3E}">
        <p14:creationId xmlns:p14="http://schemas.microsoft.com/office/powerpoint/2010/main" val="1142592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204</Words>
  <Application>Microsoft Office PowerPoint</Application>
  <PresentationFormat>Widescreen</PresentationFormat>
  <Paragraphs>34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Assignment 2</vt:lpstr>
      <vt:lpstr>Introduction</vt:lpstr>
      <vt:lpstr>Objectives</vt:lpstr>
      <vt:lpstr>The Role of the Care worker </vt:lpstr>
      <vt:lpstr>Care Worker</vt:lpstr>
      <vt:lpstr>The type of service user’s and their different needs </vt:lpstr>
      <vt:lpstr>Training and Qualifications</vt:lpstr>
      <vt:lpstr>References</vt:lpstr>
      <vt:lpstr>Word Count</vt:lpstr>
      <vt:lpstr>Summarise</vt:lpstr>
      <vt:lpstr>Any questions?</vt:lpstr>
      <vt:lpstr>Full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</dc:title>
  <dc:creator>Joanna Fender</dc:creator>
  <cp:lastModifiedBy>Joanna Fender</cp:lastModifiedBy>
  <cp:revision>24</cp:revision>
  <dcterms:created xsi:type="dcterms:W3CDTF">2021-11-02T20:49:21Z</dcterms:created>
  <dcterms:modified xsi:type="dcterms:W3CDTF">2021-11-02T21:52:56Z</dcterms:modified>
</cp:coreProperties>
</file>