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097" dt="2026-10-13T20:23:36.561"/>
    <p1510:client id="{015124A1-7832-DC49-EAD4-3CCA5B4740AB}" v="95" dt="2026-10-15T17:58:21.059"/>
    <p1510:client id="{D245B64D-83C7-2838-AAEF-45D0CF569869}" v="689" dt="2026-10-14T17:49:57.5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an Hussain (2525309)" userId="S::2525309@student.uwtsd.ac.uk::b9138815-2456-4ced-bc42-f275a6a002ea" providerId="AD" clId="Web-{00000000-0000-0000-0000-000000000000}"/>
    <pc:docChg chg="addSld modSld">
      <pc:chgData name="Kiran Hussain (2525309)" userId="S::2525309@student.uwtsd.ac.uk::b9138815-2456-4ced-bc42-f275a6a002ea" providerId="AD" clId="Web-{00000000-0000-0000-0000-000000000000}" dt="2026-10-13T20:23:36.561" v="1114" actId="20577"/>
      <pc:docMkLst>
        <pc:docMk/>
      </pc:docMkLst>
      <pc:sldChg chg="modSp">
        <pc:chgData name="Kiran Hussain (2525309)" userId="S::2525309@student.uwtsd.ac.uk::b9138815-2456-4ced-bc42-f275a6a002ea" providerId="AD" clId="Web-{00000000-0000-0000-0000-000000000000}" dt="2026-10-13T19:53:38.853" v="156" actId="20577"/>
        <pc:sldMkLst>
          <pc:docMk/>
          <pc:sldMk cId="2432453913" sldId="260"/>
        </pc:sldMkLst>
        <pc:spChg chg="mod">
          <ac:chgData name="Kiran Hussain (2525309)" userId="S::2525309@student.uwtsd.ac.uk::b9138815-2456-4ced-bc42-f275a6a002ea" providerId="AD" clId="Web-{00000000-0000-0000-0000-000000000000}" dt="2026-10-13T19:53:38.853" v="156" actId="20577"/>
          <ac:spMkLst>
            <pc:docMk/>
            <pc:sldMk cId="2432453913" sldId="260"/>
            <ac:spMk id="3" creationId="{C23F6B75-752B-F4FB-3F66-953EA5614E42}"/>
          </ac:spMkLst>
        </pc:spChg>
      </pc:sldChg>
      <pc:sldChg chg="modSp new">
        <pc:chgData name="Kiran Hussain (2525309)" userId="S::2525309@student.uwtsd.ac.uk::b9138815-2456-4ced-bc42-f275a6a002ea" providerId="AD" clId="Web-{00000000-0000-0000-0000-000000000000}" dt="2026-10-13T20:00:39.775" v="393" actId="20577"/>
        <pc:sldMkLst>
          <pc:docMk/>
          <pc:sldMk cId="3878797550" sldId="261"/>
        </pc:sldMkLst>
        <pc:spChg chg="mod">
          <ac:chgData name="Kiran Hussain (2525309)" userId="S::2525309@student.uwtsd.ac.uk::b9138815-2456-4ced-bc42-f275a6a002ea" providerId="AD" clId="Web-{00000000-0000-0000-0000-000000000000}" dt="2026-10-13T19:54:29.855" v="166" actId="20577"/>
          <ac:spMkLst>
            <pc:docMk/>
            <pc:sldMk cId="3878797550" sldId="261"/>
            <ac:spMk id="2" creationId="{69E20CF6-7EE8-423C-A172-6B889FCDF523}"/>
          </ac:spMkLst>
        </pc:spChg>
        <pc:spChg chg="mod">
          <ac:chgData name="Kiran Hussain (2525309)" userId="S::2525309@student.uwtsd.ac.uk::b9138815-2456-4ced-bc42-f275a6a002ea" providerId="AD" clId="Web-{00000000-0000-0000-0000-000000000000}" dt="2026-10-13T20:00:39.775" v="393" actId="20577"/>
          <ac:spMkLst>
            <pc:docMk/>
            <pc:sldMk cId="3878797550" sldId="261"/>
            <ac:spMk id="3" creationId="{FD05220D-AC8E-D292-3CF2-C6FF8B8EC5A8}"/>
          </ac:spMkLst>
        </pc:spChg>
      </pc:sldChg>
      <pc:sldChg chg="modSp new">
        <pc:chgData name="Kiran Hussain (2525309)" userId="S::2525309@student.uwtsd.ac.uk::b9138815-2456-4ced-bc42-f275a6a002ea" providerId="AD" clId="Web-{00000000-0000-0000-0000-000000000000}" dt="2026-10-13T20:04:03.876" v="519" actId="20577"/>
        <pc:sldMkLst>
          <pc:docMk/>
          <pc:sldMk cId="1020546705" sldId="262"/>
        </pc:sldMkLst>
        <pc:spChg chg="mod">
          <ac:chgData name="Kiran Hussain (2525309)" userId="S::2525309@student.uwtsd.ac.uk::b9138815-2456-4ced-bc42-f275a6a002ea" providerId="AD" clId="Web-{00000000-0000-0000-0000-000000000000}" dt="2026-10-13T20:00:53.916" v="400" actId="20577"/>
          <ac:spMkLst>
            <pc:docMk/>
            <pc:sldMk cId="1020546705" sldId="262"/>
            <ac:spMk id="2" creationId="{473DD7A0-A4A5-408D-98AE-B412D49260DA}"/>
          </ac:spMkLst>
        </pc:spChg>
        <pc:spChg chg="mod">
          <ac:chgData name="Kiran Hussain (2525309)" userId="S::2525309@student.uwtsd.ac.uk::b9138815-2456-4ced-bc42-f275a6a002ea" providerId="AD" clId="Web-{00000000-0000-0000-0000-000000000000}" dt="2026-10-13T20:04:03.876" v="519" actId="20577"/>
          <ac:spMkLst>
            <pc:docMk/>
            <pc:sldMk cId="1020546705" sldId="262"/>
            <ac:spMk id="3" creationId="{EA9F428A-7F21-7A7C-DCFF-90B53B8F10F0}"/>
          </ac:spMkLst>
        </pc:spChg>
      </pc:sldChg>
      <pc:sldChg chg="modSp new">
        <pc:chgData name="Kiran Hussain (2525309)" userId="S::2525309@student.uwtsd.ac.uk::b9138815-2456-4ced-bc42-f275a6a002ea" providerId="AD" clId="Web-{00000000-0000-0000-0000-000000000000}" dt="2026-10-13T20:09:11.247" v="721" actId="20577"/>
        <pc:sldMkLst>
          <pc:docMk/>
          <pc:sldMk cId="3204918120" sldId="263"/>
        </pc:sldMkLst>
        <pc:spChg chg="mod">
          <ac:chgData name="Kiran Hussain (2525309)" userId="S::2525309@student.uwtsd.ac.uk::b9138815-2456-4ced-bc42-f275a6a002ea" providerId="AD" clId="Web-{00000000-0000-0000-0000-000000000000}" dt="2026-10-13T20:04:26.440" v="525" actId="20577"/>
          <ac:spMkLst>
            <pc:docMk/>
            <pc:sldMk cId="3204918120" sldId="263"/>
            <ac:spMk id="2" creationId="{C95B3FE7-72E0-DCFC-02C4-207DD05A39D0}"/>
          </ac:spMkLst>
        </pc:spChg>
        <pc:spChg chg="mod">
          <ac:chgData name="Kiran Hussain (2525309)" userId="S::2525309@student.uwtsd.ac.uk::b9138815-2456-4ced-bc42-f275a6a002ea" providerId="AD" clId="Web-{00000000-0000-0000-0000-000000000000}" dt="2026-10-13T20:09:11.247" v="721" actId="20577"/>
          <ac:spMkLst>
            <pc:docMk/>
            <pc:sldMk cId="3204918120" sldId="263"/>
            <ac:spMk id="3" creationId="{A8D5F8CC-90BD-E5DC-20F3-27986BFE9333}"/>
          </ac:spMkLst>
        </pc:spChg>
      </pc:sldChg>
      <pc:sldChg chg="modSp new">
        <pc:chgData name="Kiran Hussain (2525309)" userId="S::2525309@student.uwtsd.ac.uk::b9138815-2456-4ced-bc42-f275a6a002ea" providerId="AD" clId="Web-{00000000-0000-0000-0000-000000000000}" dt="2026-10-13T20:20:07.303" v="974" actId="20577"/>
        <pc:sldMkLst>
          <pc:docMk/>
          <pc:sldMk cId="2780245774" sldId="264"/>
        </pc:sldMkLst>
        <pc:spChg chg="mod">
          <ac:chgData name="Kiran Hussain (2525309)" userId="S::2525309@student.uwtsd.ac.uk::b9138815-2456-4ced-bc42-f275a6a002ea" providerId="AD" clId="Web-{00000000-0000-0000-0000-000000000000}" dt="2026-10-13T20:09:43.342" v="736" actId="20577"/>
          <ac:spMkLst>
            <pc:docMk/>
            <pc:sldMk cId="2780245774" sldId="264"/>
            <ac:spMk id="2" creationId="{49D42D16-34FC-069C-0751-8860AD7B52FC}"/>
          </ac:spMkLst>
        </pc:spChg>
        <pc:spChg chg="mod">
          <ac:chgData name="Kiran Hussain (2525309)" userId="S::2525309@student.uwtsd.ac.uk::b9138815-2456-4ced-bc42-f275a6a002ea" providerId="AD" clId="Web-{00000000-0000-0000-0000-000000000000}" dt="2026-10-13T20:20:07.303" v="974" actId="20577"/>
          <ac:spMkLst>
            <pc:docMk/>
            <pc:sldMk cId="2780245774" sldId="264"/>
            <ac:spMk id="3" creationId="{1D4E6F0F-728B-50B3-4F0B-1BFBC821AC10}"/>
          </ac:spMkLst>
        </pc:spChg>
      </pc:sldChg>
      <pc:sldChg chg="modSp new">
        <pc:chgData name="Kiran Hussain (2525309)" userId="S::2525309@student.uwtsd.ac.uk::b9138815-2456-4ced-bc42-f275a6a002ea" providerId="AD" clId="Web-{00000000-0000-0000-0000-000000000000}" dt="2026-10-13T20:23:36.561" v="1114" actId="20577"/>
        <pc:sldMkLst>
          <pc:docMk/>
          <pc:sldMk cId="929436784" sldId="265"/>
        </pc:sldMkLst>
        <pc:spChg chg="mod">
          <ac:chgData name="Kiran Hussain (2525309)" userId="S::2525309@student.uwtsd.ac.uk::b9138815-2456-4ced-bc42-f275a6a002ea" providerId="AD" clId="Web-{00000000-0000-0000-0000-000000000000}" dt="2026-10-13T20:20:25.382" v="982" actId="20577"/>
          <ac:spMkLst>
            <pc:docMk/>
            <pc:sldMk cId="929436784" sldId="265"/>
            <ac:spMk id="2" creationId="{58175949-0798-CAEB-E527-E9FE0210BF2D}"/>
          </ac:spMkLst>
        </pc:spChg>
        <pc:spChg chg="mod">
          <ac:chgData name="Kiran Hussain (2525309)" userId="S::2525309@student.uwtsd.ac.uk::b9138815-2456-4ced-bc42-f275a6a002ea" providerId="AD" clId="Web-{00000000-0000-0000-0000-000000000000}" dt="2026-10-13T20:23:36.561" v="1114" actId="20577"/>
          <ac:spMkLst>
            <pc:docMk/>
            <pc:sldMk cId="929436784" sldId="265"/>
            <ac:spMk id="3" creationId="{5D6F04F0-BC9E-1230-A0F2-B2B90013FF34}"/>
          </ac:spMkLst>
        </pc:spChg>
      </pc:sldChg>
    </pc:docChg>
  </pc:docChgLst>
  <pc:docChgLst>
    <pc:chgData name="Kiran Hussain (2525309)" userId="S::2525309@student.uwtsd.ac.uk::b9138815-2456-4ced-bc42-f275a6a002ea" providerId="AD" clId="Web-{5ACBE791-1BC0-23E2-038F-AC47A6D9A251}"/>
    <pc:docChg chg="addSld modSld">
      <pc:chgData name="Kiran Hussain (2525309)" userId="S::2525309@student.uwtsd.ac.uk::b9138815-2456-4ced-bc42-f275a6a002ea" providerId="AD" clId="Web-{5ACBE791-1BC0-23E2-038F-AC47A6D9A251}" dt="2026-10-12T20:14:03.965" v="955" actId="20577"/>
      <pc:docMkLst>
        <pc:docMk/>
      </pc:docMkLst>
      <pc:sldChg chg="modSp">
        <pc:chgData name="Kiran Hussain (2525309)" userId="S::2525309@student.uwtsd.ac.uk::b9138815-2456-4ced-bc42-f275a6a002ea" providerId="AD" clId="Web-{5ACBE791-1BC0-23E2-038F-AC47A6D9A251}" dt="2026-10-12T19:46:04.080" v="134" actId="20577"/>
        <pc:sldMkLst>
          <pc:docMk/>
          <pc:sldMk cId="109857222" sldId="256"/>
        </pc:sldMkLst>
        <pc:spChg chg="mod">
          <ac:chgData name="Kiran Hussain (2525309)" userId="S::2525309@student.uwtsd.ac.uk::b9138815-2456-4ced-bc42-f275a6a002ea" providerId="AD" clId="Web-{5ACBE791-1BC0-23E2-038F-AC47A6D9A251}" dt="2026-10-12T19:44:12.072" v="100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iran Hussain (2525309)" userId="S::2525309@student.uwtsd.ac.uk::b9138815-2456-4ced-bc42-f275a6a002ea" providerId="AD" clId="Web-{5ACBE791-1BC0-23E2-038F-AC47A6D9A251}" dt="2026-10-12T19:46:04.080" v="13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Kiran Hussain (2525309)" userId="S::2525309@student.uwtsd.ac.uk::b9138815-2456-4ced-bc42-f275a6a002ea" providerId="AD" clId="Web-{5ACBE791-1BC0-23E2-038F-AC47A6D9A251}" dt="2026-10-12T19:52:13.637" v="311" actId="20577"/>
        <pc:sldMkLst>
          <pc:docMk/>
          <pc:sldMk cId="1701790179" sldId="257"/>
        </pc:sldMkLst>
        <pc:spChg chg="mod">
          <ac:chgData name="Kiran Hussain (2525309)" userId="S::2525309@student.uwtsd.ac.uk::b9138815-2456-4ced-bc42-f275a6a002ea" providerId="AD" clId="Web-{5ACBE791-1BC0-23E2-038F-AC47A6D9A251}" dt="2026-10-12T19:47:08.085" v="158" actId="20577"/>
          <ac:spMkLst>
            <pc:docMk/>
            <pc:sldMk cId="1701790179" sldId="257"/>
            <ac:spMk id="2" creationId="{B10509D6-7ED5-12AB-0684-52F21D318F51}"/>
          </ac:spMkLst>
        </pc:spChg>
        <pc:spChg chg="mod">
          <ac:chgData name="Kiran Hussain (2525309)" userId="S::2525309@student.uwtsd.ac.uk::b9138815-2456-4ced-bc42-f275a6a002ea" providerId="AD" clId="Web-{5ACBE791-1BC0-23E2-038F-AC47A6D9A251}" dt="2026-10-12T19:52:13.637" v="311" actId="20577"/>
          <ac:spMkLst>
            <pc:docMk/>
            <pc:sldMk cId="1701790179" sldId="257"/>
            <ac:spMk id="3" creationId="{AC1E1B78-CC5D-B7E4-2F85-B8F512096B50}"/>
          </ac:spMkLst>
        </pc:spChg>
      </pc:sldChg>
      <pc:sldChg chg="modSp new">
        <pc:chgData name="Kiran Hussain (2525309)" userId="S::2525309@student.uwtsd.ac.uk::b9138815-2456-4ced-bc42-f275a6a002ea" providerId="AD" clId="Web-{5ACBE791-1BC0-23E2-038F-AC47A6D9A251}" dt="2026-10-12T20:00:05.108" v="573" actId="20577"/>
        <pc:sldMkLst>
          <pc:docMk/>
          <pc:sldMk cId="3701655624" sldId="258"/>
        </pc:sldMkLst>
        <pc:spChg chg="mod">
          <ac:chgData name="Kiran Hussain (2525309)" userId="S::2525309@student.uwtsd.ac.uk::b9138815-2456-4ced-bc42-f275a6a002ea" providerId="AD" clId="Web-{5ACBE791-1BC0-23E2-038F-AC47A6D9A251}" dt="2026-10-12T19:53:31.846" v="339" actId="20577"/>
          <ac:spMkLst>
            <pc:docMk/>
            <pc:sldMk cId="3701655624" sldId="258"/>
            <ac:spMk id="2" creationId="{AE872A3A-B9C1-FD0F-9786-A6A0A605D5DF}"/>
          </ac:spMkLst>
        </pc:spChg>
        <pc:spChg chg="mod">
          <ac:chgData name="Kiran Hussain (2525309)" userId="S::2525309@student.uwtsd.ac.uk::b9138815-2456-4ced-bc42-f275a6a002ea" providerId="AD" clId="Web-{5ACBE791-1BC0-23E2-038F-AC47A6D9A251}" dt="2026-10-12T20:00:05.108" v="573" actId="20577"/>
          <ac:spMkLst>
            <pc:docMk/>
            <pc:sldMk cId="3701655624" sldId="258"/>
            <ac:spMk id="3" creationId="{DF688C2B-88E0-3240-5623-9810C095DBB8}"/>
          </ac:spMkLst>
        </pc:spChg>
      </pc:sldChg>
      <pc:sldChg chg="modSp new">
        <pc:chgData name="Kiran Hussain (2525309)" userId="S::2525309@student.uwtsd.ac.uk::b9138815-2456-4ced-bc42-f275a6a002ea" providerId="AD" clId="Web-{5ACBE791-1BC0-23E2-038F-AC47A6D9A251}" dt="2026-10-12T20:10:11.792" v="845" actId="20577"/>
        <pc:sldMkLst>
          <pc:docMk/>
          <pc:sldMk cId="3463562819" sldId="259"/>
        </pc:sldMkLst>
        <pc:spChg chg="mod">
          <ac:chgData name="Kiran Hussain (2525309)" userId="S::2525309@student.uwtsd.ac.uk::b9138815-2456-4ced-bc42-f275a6a002ea" providerId="AD" clId="Web-{5ACBE791-1BC0-23E2-038F-AC47A6D9A251}" dt="2026-10-12T20:01:04.066" v="582" actId="20577"/>
          <ac:spMkLst>
            <pc:docMk/>
            <pc:sldMk cId="3463562819" sldId="259"/>
            <ac:spMk id="2" creationId="{2FA505B4-8D24-07CD-D821-52BD665627F8}"/>
          </ac:spMkLst>
        </pc:spChg>
        <pc:spChg chg="mod">
          <ac:chgData name="Kiran Hussain (2525309)" userId="S::2525309@student.uwtsd.ac.uk::b9138815-2456-4ced-bc42-f275a6a002ea" providerId="AD" clId="Web-{5ACBE791-1BC0-23E2-038F-AC47A6D9A251}" dt="2026-10-12T20:10:11.792" v="845" actId="20577"/>
          <ac:spMkLst>
            <pc:docMk/>
            <pc:sldMk cId="3463562819" sldId="259"/>
            <ac:spMk id="3" creationId="{1BACBC62-CB9D-9BA8-B7E0-EEB370286E6B}"/>
          </ac:spMkLst>
        </pc:spChg>
      </pc:sldChg>
      <pc:sldChg chg="modSp new">
        <pc:chgData name="Kiran Hussain (2525309)" userId="S::2525309@student.uwtsd.ac.uk::b9138815-2456-4ced-bc42-f275a6a002ea" providerId="AD" clId="Web-{5ACBE791-1BC0-23E2-038F-AC47A6D9A251}" dt="2026-10-12T20:14:03.965" v="955" actId="20577"/>
        <pc:sldMkLst>
          <pc:docMk/>
          <pc:sldMk cId="2432453913" sldId="260"/>
        </pc:sldMkLst>
        <pc:spChg chg="mod">
          <ac:chgData name="Kiran Hussain (2525309)" userId="S::2525309@student.uwtsd.ac.uk::b9138815-2456-4ced-bc42-f275a6a002ea" providerId="AD" clId="Web-{5ACBE791-1BC0-23E2-038F-AC47A6D9A251}" dt="2026-10-12T20:10:38.013" v="854" actId="20577"/>
          <ac:spMkLst>
            <pc:docMk/>
            <pc:sldMk cId="2432453913" sldId="260"/>
            <ac:spMk id="2" creationId="{C914CB83-2E19-6B32-FF8A-9DB44B003897}"/>
          </ac:spMkLst>
        </pc:spChg>
        <pc:spChg chg="mod">
          <ac:chgData name="Kiran Hussain (2525309)" userId="S::2525309@student.uwtsd.ac.uk::b9138815-2456-4ced-bc42-f275a6a002ea" providerId="AD" clId="Web-{5ACBE791-1BC0-23E2-038F-AC47A6D9A251}" dt="2026-10-12T20:14:03.965" v="955" actId="20577"/>
          <ac:spMkLst>
            <pc:docMk/>
            <pc:sldMk cId="2432453913" sldId="260"/>
            <ac:spMk id="3" creationId="{C23F6B75-752B-F4FB-3F66-953EA5614E42}"/>
          </ac:spMkLst>
        </pc:spChg>
      </pc:sldChg>
    </pc:docChg>
  </pc:docChgLst>
  <pc:docChgLst>
    <pc:chgData name="Kiran Hussain (2525309)" userId="S::2525309@student.uwtsd.ac.uk::b9138815-2456-4ced-bc42-f275a6a002ea" providerId="AD" clId="Web-{D245B64D-83C7-2838-AAEF-45D0CF569869}"/>
    <pc:docChg chg="addSld modSld">
      <pc:chgData name="Kiran Hussain (2525309)" userId="S::2525309@student.uwtsd.ac.uk::b9138815-2456-4ced-bc42-f275a6a002ea" providerId="AD" clId="Web-{D245B64D-83C7-2838-AAEF-45D0CF569869}" dt="2026-10-14T17:49:57.567" v="697" actId="20577"/>
      <pc:docMkLst>
        <pc:docMk/>
      </pc:docMkLst>
      <pc:sldChg chg="modSp">
        <pc:chgData name="Kiran Hussain (2525309)" userId="S::2525309@student.uwtsd.ac.uk::b9138815-2456-4ced-bc42-f275a6a002ea" providerId="AD" clId="Web-{D245B64D-83C7-2838-AAEF-45D0CF569869}" dt="2026-10-14T17:25:23.401" v="121" actId="20577"/>
        <pc:sldMkLst>
          <pc:docMk/>
          <pc:sldMk cId="929436784" sldId="265"/>
        </pc:sldMkLst>
        <pc:spChg chg="mod">
          <ac:chgData name="Kiran Hussain (2525309)" userId="S::2525309@student.uwtsd.ac.uk::b9138815-2456-4ced-bc42-f275a6a002ea" providerId="AD" clId="Web-{D245B64D-83C7-2838-AAEF-45D0CF569869}" dt="2026-10-14T17:25:23.401" v="121" actId="20577"/>
          <ac:spMkLst>
            <pc:docMk/>
            <pc:sldMk cId="929436784" sldId="265"/>
            <ac:spMk id="3" creationId="{5D6F04F0-BC9E-1230-A0F2-B2B90013FF34}"/>
          </ac:spMkLst>
        </pc:spChg>
      </pc:sldChg>
      <pc:sldChg chg="modSp new">
        <pc:chgData name="Kiran Hussain (2525309)" userId="S::2525309@student.uwtsd.ac.uk::b9138815-2456-4ced-bc42-f275a6a002ea" providerId="AD" clId="Web-{D245B64D-83C7-2838-AAEF-45D0CF569869}" dt="2026-10-14T17:49:57.567" v="697" actId="20577"/>
        <pc:sldMkLst>
          <pc:docMk/>
          <pc:sldMk cId="772923330" sldId="266"/>
        </pc:sldMkLst>
        <pc:spChg chg="mod">
          <ac:chgData name="Kiran Hussain (2525309)" userId="S::2525309@student.uwtsd.ac.uk::b9138815-2456-4ced-bc42-f275a6a002ea" providerId="AD" clId="Web-{D245B64D-83C7-2838-AAEF-45D0CF569869}" dt="2026-10-14T17:25:48.168" v="128" actId="20577"/>
          <ac:spMkLst>
            <pc:docMk/>
            <pc:sldMk cId="772923330" sldId="266"/>
            <ac:spMk id="2" creationId="{AB7EB537-342D-2874-D2CE-A480BBEBBBDF}"/>
          </ac:spMkLst>
        </pc:spChg>
        <pc:spChg chg="mod">
          <ac:chgData name="Kiran Hussain (2525309)" userId="S::2525309@student.uwtsd.ac.uk::b9138815-2456-4ced-bc42-f275a6a002ea" providerId="AD" clId="Web-{D245B64D-83C7-2838-AAEF-45D0CF569869}" dt="2026-10-14T17:49:57.567" v="697" actId="20577"/>
          <ac:spMkLst>
            <pc:docMk/>
            <pc:sldMk cId="772923330" sldId="266"/>
            <ac:spMk id="3" creationId="{9BCD9724-BE4D-9123-7142-070984D04191}"/>
          </ac:spMkLst>
        </pc:spChg>
      </pc:sldChg>
    </pc:docChg>
  </pc:docChgLst>
  <pc:docChgLst>
    <pc:chgData name="Kiran Hussain (2525309)" userId="S::2525309@student.uwtsd.ac.uk::b9138815-2456-4ced-bc42-f275a6a002ea" providerId="AD" clId="Web-{015124A1-7832-DC49-EAD4-3CCA5B4740AB}"/>
    <pc:docChg chg="modSld">
      <pc:chgData name="Kiran Hussain (2525309)" userId="S::2525309@student.uwtsd.ac.uk::b9138815-2456-4ced-bc42-f275a6a002ea" providerId="AD" clId="Web-{015124A1-7832-DC49-EAD4-3CCA5B4740AB}" dt="2026-10-15T17:58:21.059" v="97" actId="20577"/>
      <pc:docMkLst>
        <pc:docMk/>
      </pc:docMkLst>
      <pc:sldChg chg="modSp">
        <pc:chgData name="Kiran Hussain (2525309)" userId="S::2525309@student.uwtsd.ac.uk::b9138815-2456-4ced-bc42-f275a6a002ea" providerId="AD" clId="Web-{015124A1-7832-DC49-EAD4-3CCA5B4740AB}" dt="2026-10-15T17:58:21.059" v="97" actId="20577"/>
        <pc:sldMkLst>
          <pc:docMk/>
          <pc:sldMk cId="109857222" sldId="256"/>
        </pc:sldMkLst>
        <pc:spChg chg="mod">
          <ac:chgData name="Kiran Hussain (2525309)" userId="S::2525309@student.uwtsd.ac.uk::b9138815-2456-4ced-bc42-f275a6a002ea" providerId="AD" clId="Web-{015124A1-7832-DC49-EAD4-3CCA5B4740AB}" dt="2026-10-15T17:58:21.059" v="9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Kiran Hussain (2525309)" userId="S::2525309@student.uwtsd.ac.uk::b9138815-2456-4ced-bc42-f275a6a002ea" providerId="AD" clId="Web-{015124A1-7832-DC49-EAD4-3CCA5B4740AB}" dt="2026-10-15T17:55:57.804" v="88" actId="20577"/>
        <pc:sldMkLst>
          <pc:docMk/>
          <pc:sldMk cId="2780245774" sldId="264"/>
        </pc:sldMkLst>
        <pc:spChg chg="mod">
          <ac:chgData name="Kiran Hussain (2525309)" userId="S::2525309@student.uwtsd.ac.uk::b9138815-2456-4ced-bc42-f275a6a002ea" providerId="AD" clId="Web-{015124A1-7832-DC49-EAD4-3CCA5B4740AB}" dt="2026-10-15T17:55:57.804" v="88" actId="20577"/>
          <ac:spMkLst>
            <pc:docMk/>
            <pc:sldMk cId="2780245774" sldId="264"/>
            <ac:spMk id="3" creationId="{1D4E6F0F-728B-50B3-4F0B-1BFBC821AC10}"/>
          </ac:spMkLst>
        </pc:spChg>
      </pc:sldChg>
      <pc:sldChg chg="modSp">
        <pc:chgData name="Kiran Hussain (2525309)" userId="S::2525309@student.uwtsd.ac.uk::b9138815-2456-4ced-bc42-f275a6a002ea" providerId="AD" clId="Web-{015124A1-7832-DC49-EAD4-3CCA5B4740AB}" dt="2026-10-15T17:56:23.649" v="89" actId="20577"/>
        <pc:sldMkLst>
          <pc:docMk/>
          <pc:sldMk cId="929436784" sldId="265"/>
        </pc:sldMkLst>
        <pc:spChg chg="mod">
          <ac:chgData name="Kiran Hussain (2525309)" userId="S::2525309@student.uwtsd.ac.uk::b9138815-2456-4ced-bc42-f275a6a002ea" providerId="AD" clId="Web-{015124A1-7832-DC49-EAD4-3CCA5B4740AB}" dt="2026-10-15T17:56:23.649" v="89" actId="20577"/>
          <ac:spMkLst>
            <pc:docMk/>
            <pc:sldMk cId="929436784" sldId="265"/>
            <ac:spMk id="3" creationId="{5D6F04F0-BC9E-1230-A0F2-B2B90013FF34}"/>
          </ac:spMkLst>
        </pc:spChg>
      </pc:sldChg>
      <pc:sldChg chg="modSp">
        <pc:chgData name="Kiran Hussain (2525309)" userId="S::2525309@student.uwtsd.ac.uk::b9138815-2456-4ced-bc42-f275a6a002ea" providerId="AD" clId="Web-{015124A1-7832-DC49-EAD4-3CCA5B4740AB}" dt="2026-10-15T17:57:33.917" v="92" actId="20577"/>
        <pc:sldMkLst>
          <pc:docMk/>
          <pc:sldMk cId="772923330" sldId="266"/>
        </pc:sldMkLst>
        <pc:spChg chg="mod">
          <ac:chgData name="Kiran Hussain (2525309)" userId="S::2525309@student.uwtsd.ac.uk::b9138815-2456-4ced-bc42-f275a6a002ea" providerId="AD" clId="Web-{015124A1-7832-DC49-EAD4-3CCA5B4740AB}" dt="2026-10-15T17:57:33.917" v="92" actId="20577"/>
          <ac:spMkLst>
            <pc:docMk/>
            <pc:sldMk cId="772923330" sldId="266"/>
            <ac:spMk id="3" creationId="{9BCD9724-BE4D-9123-7142-070984D0419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Support-for-leaders-and" TargetMode="External"/><Relationship Id="rId2" Type="http://schemas.openxmlformats.org/officeDocument/2006/relationships/hyperlink" Target="https://www.skillsforcare.org.uk/Developing-your-workforce/Care-Certificate/Car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019735" y="-603343"/>
            <a:ext cx="14231469" cy="2320365"/>
          </a:xfrm>
        </p:spPr>
        <p:txBody>
          <a:bodyPr/>
          <a:lstStyle/>
          <a:p>
            <a:r>
              <a:rPr lang="en-GB" sz="4800"/>
              <a:t>Person SWOT Analysis – Healthcare Assistant</a:t>
            </a:r>
            <a:r>
              <a:rPr lang="en-GB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302156"/>
            <a:ext cx="9144000" cy="233932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/>
              <a:t>Career: Healthcare </a:t>
            </a:r>
            <a:r>
              <a:rPr lang="en-GB"/>
              <a:t>Assistant</a:t>
            </a:r>
          </a:p>
          <a:p>
            <a:r>
              <a:rPr lang="en-GB"/>
              <a:t>Student : Kiran Hussain</a:t>
            </a:r>
            <a:endParaRPr lang="en-GB" dirty="0"/>
          </a:p>
          <a:p>
            <a:r>
              <a:rPr lang="en-GB"/>
              <a:t>Student Id: 2525309</a:t>
            </a:r>
          </a:p>
          <a:p>
            <a:r>
              <a:rPr lang="en-GB"/>
              <a:t>Module Code: LCHS4009-BIRM</a:t>
            </a:r>
          </a:p>
          <a:p>
            <a:r>
              <a:rPr lang="en-GB" dirty="0"/>
              <a:t>Module: Professional Development within </a:t>
            </a:r>
            <a:r>
              <a:rPr lang="en-GB"/>
              <a:t>Health and social care</a:t>
            </a:r>
            <a:endParaRPr lang="en-GB" dirty="0"/>
          </a:p>
          <a:p>
            <a:r>
              <a:rPr lang="en-GB"/>
              <a:t>Lecture: Dr Kal Alnababtah</a:t>
            </a:r>
          </a:p>
          <a:p>
            <a:r>
              <a:rPr lang="en-GB"/>
              <a:t>Submitted:15/10/2026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509D6-7ED5-12AB-0684-52F21D318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Career: </a:t>
            </a:r>
            <a:r>
              <a:rPr lang="en-GB"/>
              <a:t>HealthCare Assistant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E1B78-CC5D-B7E4-2F85-B8F512096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My chosen career is Healthcare Assistant.</a:t>
            </a:r>
            <a:endParaRPr lang="en-US"/>
          </a:p>
          <a:p>
            <a:r>
              <a:rPr lang="en-GB" dirty="0"/>
              <a:t>I </a:t>
            </a:r>
            <a:r>
              <a:rPr lang="en-GB"/>
              <a:t>want to work in health and social care.</a:t>
            </a:r>
          </a:p>
          <a:p>
            <a:r>
              <a:rPr lang="en-GB"/>
              <a:t>I want to help and support patients.</a:t>
            </a:r>
          </a:p>
          <a:p>
            <a:r>
              <a:rPr lang="en-GB" dirty="0"/>
              <a:t>I want to make a </a:t>
            </a:r>
            <a:r>
              <a:rPr lang="en-GB"/>
              <a:t>difference to people's lives.</a:t>
            </a:r>
          </a:p>
          <a:p>
            <a:r>
              <a:rPr lang="en-GB" dirty="0"/>
              <a:t>I will look at my strength, weaknesses, opportunities and th</a:t>
            </a:r>
            <a:r>
              <a:rPr lang="en-GB"/>
              <a:t>reats.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790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72A3A-B9C1-FD0F-9786-A6A0A605D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a Healthc</a:t>
            </a:r>
            <a:r>
              <a:rPr lang="en-GB"/>
              <a:t>are Assistant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88C2B-88E0-3240-5623-9810C095D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A Healthcare Assistant helps patients with their everyday needs.</a:t>
            </a:r>
            <a:endParaRPr lang="en-US"/>
          </a:p>
          <a:p>
            <a:pPr marL="0" indent="0">
              <a:buNone/>
            </a:pPr>
            <a:r>
              <a:rPr lang="en-GB"/>
              <a:t>They May:</a:t>
            </a:r>
          </a:p>
          <a:p>
            <a:r>
              <a:rPr lang="en-GB"/>
              <a:t>Help patients wash and dress.</a:t>
            </a:r>
          </a:p>
          <a:p>
            <a:r>
              <a:rPr lang="en-GB"/>
              <a:t>Help with eating and drinking. </a:t>
            </a:r>
          </a:p>
          <a:p>
            <a:r>
              <a:rPr lang="en-GB"/>
              <a:t>Help patients move around.</a:t>
            </a:r>
            <a:endParaRPr lang="en-GB" dirty="0"/>
          </a:p>
          <a:p>
            <a:r>
              <a:rPr lang="en-GB"/>
              <a:t>Talk and listen to patients.</a:t>
            </a:r>
            <a:endParaRPr lang="en-GB" dirty="0"/>
          </a:p>
          <a:p>
            <a:r>
              <a:rPr lang="en-GB" dirty="0"/>
              <a:t>Check ho</a:t>
            </a:r>
            <a:r>
              <a:rPr lang="en-GB"/>
              <a:t>w patients are feeling.</a:t>
            </a:r>
          </a:p>
          <a:p>
            <a:r>
              <a:rPr lang="en-GB"/>
              <a:t>Report any changes to nurses.</a:t>
            </a:r>
          </a:p>
          <a:p>
            <a:r>
              <a:rPr lang="en-GB"/>
              <a:t>Keep patients safe.</a:t>
            </a:r>
            <a:endParaRPr lang="en-GB" dirty="0"/>
          </a:p>
          <a:p>
            <a:r>
              <a:rPr lang="en-GB" dirty="0"/>
              <a:t>Work as part of a </a:t>
            </a:r>
            <a:r>
              <a:rPr lang="en-GB"/>
              <a:t>team.</a:t>
            </a:r>
          </a:p>
          <a:p>
            <a:pPr marL="0" indent="0">
              <a:buNone/>
            </a:pPr>
            <a:r>
              <a:rPr lang="en-GB"/>
              <a:t>Reference: Health Careers (2025)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655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505B4-8D24-07CD-D821-52BD66562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Job Advert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CBC62-CB9D-9BA8-B7E0-EEB370286E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Healthcare Assistant – NHS</a:t>
            </a:r>
            <a:endParaRPr lang="en-US"/>
          </a:p>
          <a:p>
            <a:pPr marL="0" indent="0">
              <a:buNone/>
            </a:pPr>
            <a:r>
              <a:rPr lang="en-GB"/>
              <a:t>I found a Healthcare Assistant job on the NHS jobs website.</a:t>
            </a:r>
          </a:p>
          <a:p>
            <a:r>
              <a:rPr lang="en-GB" dirty="0"/>
              <a:t>Band 2 Healthcare Assista</a:t>
            </a:r>
            <a:r>
              <a:rPr lang="en-GB"/>
              <a:t>nt</a:t>
            </a:r>
          </a:p>
          <a:p>
            <a:r>
              <a:rPr lang="en-GB"/>
              <a:t>George Eliot Hospital NHS Trust </a:t>
            </a:r>
          </a:p>
          <a:p>
            <a:r>
              <a:rPr lang="en-GB"/>
              <a:t>Full-time or part-time</a:t>
            </a:r>
          </a:p>
          <a:p>
            <a:r>
              <a:rPr lang="en-GB"/>
              <a:t>Permanent</a:t>
            </a:r>
            <a:r>
              <a:rPr lang="en-GB" dirty="0"/>
              <a:t> job</a:t>
            </a:r>
          </a:p>
          <a:p>
            <a:r>
              <a:rPr lang="en-GB" dirty="0"/>
              <a:t>Day and night </a:t>
            </a:r>
            <a:r>
              <a:rPr lang="en-GB"/>
              <a:t>shifts</a:t>
            </a:r>
            <a:endParaRPr lang="en-GB" dirty="0"/>
          </a:p>
          <a:p>
            <a:r>
              <a:rPr lang="en-GB"/>
              <a:t>Weekend work may be needed</a:t>
            </a:r>
            <a:endParaRPr lang="en-GB" dirty="0"/>
          </a:p>
          <a:p>
            <a:r>
              <a:rPr lang="en-GB" dirty="0"/>
              <a:t>The job requires people who are caring, responsible and able to </a:t>
            </a:r>
            <a:r>
              <a:rPr lang="en-GB"/>
              <a:t>work</a:t>
            </a:r>
            <a:r>
              <a:rPr lang="en-GB" dirty="0"/>
              <a:t> </a:t>
            </a:r>
            <a:r>
              <a:rPr lang="en-GB"/>
              <a:t>as part of a team. </a:t>
            </a:r>
            <a:endParaRPr lang="en-GB" dirty="0"/>
          </a:p>
          <a:p>
            <a:pPr marL="0" indent="0">
              <a:buNone/>
            </a:pPr>
            <a:r>
              <a:rPr lang="en-GB"/>
              <a:t>Reference: George Eliot Hospital NHS Trust (2026)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562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4CB83-2E19-6B32-FF8A-9DB44B003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F6B75-752B-F4FB-3F66-953EA5614E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My </a:t>
            </a:r>
            <a:r>
              <a:rPr lang="en-GB"/>
              <a:t>strengths are:</a:t>
            </a:r>
            <a:endParaRPr lang="en-US"/>
          </a:p>
          <a:p>
            <a:pPr marL="0" indent="0">
              <a:buNone/>
            </a:pPr>
            <a:r>
              <a:rPr lang="en-GB"/>
              <a:t>Caring</a:t>
            </a:r>
            <a:endParaRPr lang="en-GB" dirty="0"/>
          </a:p>
          <a:p>
            <a:r>
              <a:rPr lang="en-GB"/>
              <a:t>I like helping people and supporting them.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Good communicat</a:t>
            </a:r>
            <a:r>
              <a:rPr lang="en-GB"/>
              <a:t>ion:</a:t>
            </a:r>
            <a:endParaRPr lang="en-GB" dirty="0"/>
          </a:p>
          <a:p>
            <a:r>
              <a:rPr lang="en-GB" dirty="0"/>
              <a:t>I can talk to people </a:t>
            </a:r>
            <a:r>
              <a:rPr lang="en-GB"/>
              <a:t>and listen to them.</a:t>
            </a:r>
            <a:endParaRPr lang="en-GB" dirty="0"/>
          </a:p>
          <a:p>
            <a:pPr marL="0" indent="0">
              <a:buNone/>
            </a:pPr>
            <a:r>
              <a:rPr lang="en-GB"/>
              <a:t>Patient</a:t>
            </a:r>
            <a:endParaRPr lang="en-GB" dirty="0"/>
          </a:p>
          <a:p>
            <a:r>
              <a:rPr lang="en-GB" dirty="0"/>
              <a:t>I understand and that every </a:t>
            </a:r>
            <a:r>
              <a:rPr lang="en-GB"/>
              <a:t>patient has different needs.</a:t>
            </a:r>
            <a:endParaRPr lang="en-GB" dirty="0"/>
          </a:p>
          <a:p>
            <a:pPr marL="0" indent="0">
              <a:buNone/>
            </a:pPr>
            <a:r>
              <a:rPr lang="en-GB"/>
              <a:t>Teamwork</a:t>
            </a:r>
          </a:p>
          <a:p>
            <a:pPr marL="457200" indent="-457200"/>
            <a:r>
              <a:rPr lang="en-GB" dirty="0"/>
              <a:t>I </a:t>
            </a:r>
            <a:r>
              <a:rPr lang="en-GB"/>
              <a:t>can </a:t>
            </a:r>
            <a:r>
              <a:rPr lang="en-GB" dirty="0"/>
              <a:t>work with other people.</a:t>
            </a:r>
          </a:p>
          <a:p>
            <a:pPr marL="0" indent="0">
              <a:buNone/>
            </a:pPr>
            <a:r>
              <a:rPr lang="en-GB"/>
              <a:t>Reliable</a:t>
            </a:r>
            <a:endParaRPr lang="en-GB" dirty="0"/>
          </a:p>
          <a:p>
            <a:pPr marL="457200" indent="-457200"/>
            <a:r>
              <a:rPr lang="en-GB" dirty="0"/>
              <a:t>I take my responsibi</a:t>
            </a:r>
            <a:r>
              <a:rPr lang="en-GB"/>
              <a:t>lities seriously.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453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20CF6-7EE8-423C-A172-6B889FCDF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</a:t>
            </a:r>
            <a:r>
              <a:rPr lang="en-US"/>
              <a:t>Weaknesses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5220D-AC8E-D292-3CF2-C6FF8B8EC5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My </a:t>
            </a:r>
            <a:r>
              <a:rPr lang="en-US"/>
              <a:t>weaknesses are:</a:t>
            </a:r>
          </a:p>
          <a:p>
            <a:r>
              <a:rPr lang="en-US" dirty="0"/>
              <a:t>I need more healthcare work exper</a:t>
            </a:r>
            <a:r>
              <a:rPr lang="en-US"/>
              <a:t>ience.</a:t>
            </a:r>
          </a:p>
          <a:p>
            <a:r>
              <a:rPr lang="en-US"/>
              <a:t>I may feel nervous when starting a new job.</a:t>
            </a:r>
          </a:p>
          <a:p>
            <a:r>
              <a:rPr lang="en-US" dirty="0"/>
              <a:t>I need to improve my</a:t>
            </a:r>
            <a:r>
              <a:rPr lang="en-US"/>
              <a:t> clinical skills.</a:t>
            </a:r>
            <a:endParaRPr lang="en-US" dirty="0"/>
          </a:p>
          <a:p>
            <a:r>
              <a:rPr lang="en-US" dirty="0"/>
              <a:t>I need to improve my</a:t>
            </a:r>
            <a:r>
              <a:rPr lang="en-US"/>
              <a:t> confidence.</a:t>
            </a:r>
          </a:p>
          <a:p>
            <a:pPr marL="0" indent="0">
              <a:buNone/>
            </a:pPr>
            <a:r>
              <a:rPr lang="en-US" dirty="0"/>
              <a:t>How I will </a:t>
            </a:r>
            <a:r>
              <a:rPr lang="en-US"/>
              <a:t>improve</a:t>
            </a:r>
            <a:endParaRPr lang="en-US" dirty="0"/>
          </a:p>
          <a:p>
            <a:r>
              <a:rPr lang="en-US" dirty="0"/>
              <a:t>I will attend </a:t>
            </a:r>
            <a:r>
              <a:rPr lang="en-US"/>
              <a:t>training. </a:t>
            </a:r>
          </a:p>
          <a:p>
            <a:r>
              <a:rPr lang="en-US" dirty="0"/>
              <a:t>I will learn from </a:t>
            </a:r>
            <a:r>
              <a:rPr lang="en-US"/>
              <a:t>experienced staff.</a:t>
            </a:r>
          </a:p>
          <a:p>
            <a:r>
              <a:rPr lang="en-US" dirty="0"/>
              <a:t>I will ask questions </a:t>
            </a:r>
            <a:r>
              <a:rPr lang="en-US" err="1"/>
              <a:t>whe</a:t>
            </a:r>
            <a:r>
              <a:rPr lang="en-US"/>
              <a:t>n I am not sure.</a:t>
            </a:r>
          </a:p>
          <a:p>
            <a:r>
              <a:rPr lang="en-US"/>
              <a:t>I will listen to feedback.</a:t>
            </a:r>
          </a:p>
          <a:p>
            <a:r>
              <a:rPr lang="en-US" dirty="0"/>
              <a:t>I will </a:t>
            </a:r>
            <a:r>
              <a:rPr lang="en-US" dirty="0" err="1"/>
              <a:t>practise</a:t>
            </a:r>
            <a:r>
              <a:rPr lang="en-US" dirty="0"/>
              <a:t> my skills.</a:t>
            </a:r>
          </a:p>
        </p:txBody>
      </p:sp>
    </p:spTree>
    <p:extLst>
      <p:ext uri="{BB962C8B-B14F-4D97-AF65-F5344CB8AC3E}">
        <p14:creationId xmlns:p14="http://schemas.microsoft.com/office/powerpoint/2010/main" val="3878797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DD7A0-A4A5-408D-98AE-B412D4926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Opportuni</a:t>
            </a:r>
            <a:r>
              <a:rPr lang="en-US">
                <a:solidFill>
                  <a:srgbClr val="000000"/>
                </a:solidFill>
                <a:latin typeface="Aptos Display"/>
              </a:rPr>
              <a:t>ties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F428A-7F21-7A7C-DCFF-90B53B8F10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Opportunities for me</a:t>
            </a:r>
          </a:p>
          <a:p>
            <a:r>
              <a:rPr lang="en-US" dirty="0"/>
              <a:t>Get a Healthcare Assista</a:t>
            </a:r>
            <a:r>
              <a:rPr lang="en-US"/>
              <a:t>nt job.</a:t>
            </a:r>
          </a:p>
          <a:p>
            <a:r>
              <a:rPr lang="en-US" dirty="0"/>
              <a:t>Gain more experi</a:t>
            </a:r>
            <a:r>
              <a:rPr lang="en-US"/>
              <a:t>ence.</a:t>
            </a:r>
          </a:p>
          <a:p>
            <a:r>
              <a:rPr lang="en-US" dirty="0"/>
              <a:t>Compl</a:t>
            </a:r>
            <a:r>
              <a:rPr lang="en-US"/>
              <a:t>ete the care certificate.</a:t>
            </a:r>
          </a:p>
          <a:p>
            <a:r>
              <a:rPr lang="en-US" dirty="0"/>
              <a:t>Learn new healthc</a:t>
            </a:r>
            <a:r>
              <a:rPr lang="en-US"/>
              <a:t>are skills.</a:t>
            </a:r>
            <a:endParaRPr lang="en-US" dirty="0"/>
          </a:p>
          <a:p>
            <a:r>
              <a:rPr lang="en-US" dirty="0"/>
              <a:t>Continue </a:t>
            </a:r>
            <a:r>
              <a:rPr lang="en-US"/>
              <a:t>my education.</a:t>
            </a:r>
            <a:endParaRPr lang="en-US" dirty="0"/>
          </a:p>
          <a:p>
            <a:r>
              <a:rPr lang="en-US" dirty="0"/>
              <a:t>Progress to other healthc</a:t>
            </a:r>
            <a:r>
              <a:rPr lang="en-US"/>
              <a:t>are jobs.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546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B3FE7-72E0-DCFC-02C4-207DD05A3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5F8CC-90BD-E5DC-20F3-27986BFE93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/>
              <a:t>Possible threats:</a:t>
            </a:r>
          </a:p>
          <a:p>
            <a:r>
              <a:rPr lang="en-US" dirty="0"/>
              <a:t>The job can be </a:t>
            </a:r>
            <a:r>
              <a:rPr lang="en-US"/>
              <a:t>stressful. </a:t>
            </a:r>
          </a:p>
          <a:p>
            <a:r>
              <a:rPr lang="en-US" dirty="0"/>
              <a:t>Working nights can be diffic</a:t>
            </a:r>
            <a:r>
              <a:rPr lang="en-US"/>
              <a:t>ult.</a:t>
            </a:r>
          </a:p>
          <a:p>
            <a:r>
              <a:rPr lang="en-US" dirty="0"/>
              <a:t>Working weekends can affect fami</a:t>
            </a:r>
            <a:r>
              <a:rPr lang="en-US"/>
              <a:t>ly time.</a:t>
            </a:r>
          </a:p>
          <a:p>
            <a:r>
              <a:rPr lang="en-US" dirty="0"/>
              <a:t>Patients may have seriou</a:t>
            </a:r>
            <a:r>
              <a:rPr lang="en-US"/>
              <a:t>s illnesses.</a:t>
            </a:r>
          </a:p>
          <a:p>
            <a:r>
              <a:rPr lang="en-US" dirty="0"/>
              <a:t>The job can be </a:t>
            </a:r>
            <a:r>
              <a:rPr lang="en-US"/>
              <a:t>physically and emotionally tiring.</a:t>
            </a:r>
          </a:p>
          <a:p>
            <a:pPr marL="0" indent="0">
              <a:buNone/>
            </a:pPr>
            <a:r>
              <a:rPr lang="en-US"/>
              <a:t>How I can manage these:</a:t>
            </a:r>
          </a:p>
          <a:p>
            <a:r>
              <a:rPr lang="en-US"/>
              <a:t>Stay calm.</a:t>
            </a:r>
          </a:p>
          <a:p>
            <a:r>
              <a:rPr lang="en-US"/>
              <a:t>Play my time.</a:t>
            </a:r>
          </a:p>
          <a:p>
            <a:r>
              <a:rPr lang="en-US" dirty="0"/>
              <a:t>Ask for help whe</a:t>
            </a:r>
            <a:r>
              <a:rPr lang="en-US"/>
              <a:t>n needed.</a:t>
            </a:r>
          </a:p>
          <a:p>
            <a:r>
              <a:rPr lang="en-US" dirty="0"/>
              <a:t>Follow </a:t>
            </a:r>
            <a:r>
              <a:rPr lang="en-US"/>
              <a:t>workplace rules.</a:t>
            </a:r>
          </a:p>
          <a:p>
            <a:r>
              <a:rPr lang="en-US" dirty="0"/>
              <a:t>Look after my own </a:t>
            </a:r>
            <a:r>
              <a:rPr lang="en-US"/>
              <a:t>wellbeing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04918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42D16-34FC-069C-0751-8860AD7B5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Using My </a:t>
            </a:r>
            <a:r>
              <a:rPr lang="en-US"/>
              <a:t>Strengths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E6F0F-728B-50B3-4F0B-1BFBC821AC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How can I use my </a:t>
            </a:r>
            <a:r>
              <a:rPr lang="en-US"/>
              <a:t>strengths to improve?</a:t>
            </a:r>
          </a:p>
          <a:p>
            <a:pPr marL="0" indent="0">
              <a:buNone/>
            </a:pPr>
            <a:r>
              <a:rPr lang="en-US" dirty="0"/>
              <a:t>For </a:t>
            </a:r>
            <a:r>
              <a:rPr lang="en-US"/>
              <a:t>example:</a:t>
            </a:r>
          </a:p>
          <a:p>
            <a:pPr marL="0" indent="0">
              <a:buNone/>
            </a:pPr>
            <a:r>
              <a:rPr lang="en-US" dirty="0"/>
              <a:t>''If I feel nervous at work, I can use my communication skills to ask questions and speak to experi</a:t>
            </a:r>
            <a:r>
              <a:rPr lang="en-US"/>
              <a:t>enced staff.''</a:t>
            </a:r>
          </a:p>
          <a:p>
            <a:pPr marL="0" indent="0">
              <a:buNone/>
            </a:pPr>
            <a:r>
              <a:rPr lang="en-US" dirty="0"/>
              <a:t>''My patience can help me when supporting </a:t>
            </a:r>
            <a:r>
              <a:rPr lang="en-US"/>
              <a:t>patients who need extra help.''</a:t>
            </a:r>
          </a:p>
          <a:p>
            <a:pPr marL="0" indent="0">
              <a:buNone/>
            </a:pPr>
            <a:r>
              <a:rPr lang="en-US" dirty="0"/>
              <a:t>''My caring nature can help me give patients respectful and person- </a:t>
            </a:r>
            <a:r>
              <a:rPr lang="en-US"/>
              <a:t>centered</a:t>
            </a:r>
            <a:r>
              <a:rPr lang="en-US" dirty="0"/>
              <a:t> care.''</a:t>
            </a:r>
          </a:p>
        </p:txBody>
      </p:sp>
    </p:spTree>
    <p:extLst>
      <p:ext uri="{BB962C8B-B14F-4D97-AF65-F5344CB8AC3E}">
        <p14:creationId xmlns:p14="http://schemas.microsoft.com/office/powerpoint/2010/main" val="2780245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75949-0798-CAEB-E527-E9FE0210B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F04F0-BC9E-1230-A0F2-B2B90013FF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''In conclusion, I would like to become a Healthcare Assistant because I enjoying helping and supporting people. My strengths are caring, patience, communication, and teamwork. I know I have some weaknesses, such as needing more experience, but I can improve through </a:t>
            </a:r>
            <a:r>
              <a:rPr lang="en-US"/>
              <a:t>training</a:t>
            </a:r>
            <a:r>
              <a:rPr lang="en-US" dirty="0"/>
              <a:t> and learning. This career will give me opportunities to develop my skills and progress in health and social care.''</a:t>
            </a:r>
          </a:p>
        </p:txBody>
      </p:sp>
    </p:spTree>
    <p:extLst>
      <p:ext uri="{BB962C8B-B14F-4D97-AF65-F5344CB8AC3E}">
        <p14:creationId xmlns:p14="http://schemas.microsoft.com/office/powerpoint/2010/main" val="9294367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EB537-342D-2874-D2CE-A480BBEBB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D9724-BE4D-9123-7142-070984D04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George Eliot Hospital NHS (2026) </a:t>
            </a:r>
            <a:r>
              <a:rPr lang="en-US" i="1"/>
              <a:t>Healthcare Assistant – Band 2.</a:t>
            </a:r>
          </a:p>
          <a:p>
            <a:pPr marL="0" indent="0">
              <a:buNone/>
            </a:pPr>
            <a:r>
              <a:rPr lang="en-US"/>
              <a:t>NHS Jobs. Available at: NHS Jobs (Accessed: 28 September 2026).</a:t>
            </a:r>
            <a:endParaRPr lang="en-US" dirty="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dirty="0"/>
              <a:t>Health Careers (2025</a:t>
            </a:r>
            <a:r>
              <a:rPr lang="en-US" i="1" dirty="0"/>
              <a:t>) Healthcare Support Worker</a:t>
            </a:r>
            <a:r>
              <a:rPr lang="en-US" dirty="0"/>
              <a:t>. NHS Health Careers. Available at : Health </a:t>
            </a:r>
            <a:r>
              <a:rPr lang="en-US"/>
              <a:t>Careers (Accessed: 28 September 2026).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Skills foe Care (2025</a:t>
            </a:r>
            <a:r>
              <a:rPr lang="en-US" i="1" dirty="0"/>
              <a:t>) Care Certificate standards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https://www.skillsforcare.org.uk/Developing-your-workforce/Care-Certificate/Care</a:t>
            </a:r>
            <a:r>
              <a:rPr lang="en-US"/>
              <a:t> -Certificate-standards.aspx (Accessed: 12 October 2026).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Skills for Care (n.d.) </a:t>
            </a:r>
            <a:r>
              <a:rPr lang="en-US" i="1" dirty="0"/>
              <a:t>Code of Conduct. </a:t>
            </a:r>
            <a:r>
              <a:rPr lang="en-US" dirty="0"/>
              <a:t>Available at: </a:t>
            </a:r>
            <a:r>
              <a:rPr lang="en-US" dirty="0">
                <a:hlinkClick r:id="rId3"/>
              </a:rPr>
              <a:t>https://www.skillsforcare.org.uk/Support-for-leaders-and</a:t>
            </a:r>
            <a:r>
              <a:rPr lang="en-US" dirty="0"/>
              <a:t> managers/Managing-people/Code-of-</a:t>
            </a:r>
            <a:r>
              <a:rPr lang="en-US" dirty="0" err="1"/>
              <a:t>Conduct.aspex</a:t>
            </a:r>
            <a:r>
              <a:rPr lang="en-US" dirty="0"/>
              <a:t> (Accessed:12 October 2026).</a:t>
            </a:r>
          </a:p>
          <a:p>
            <a:pPr marL="0" indent="0">
              <a:buNone/>
            </a:pPr>
            <a:r>
              <a:rPr lang="en-US"/>
              <a:t>                   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2923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Person SWOT Analysis – Healthcare Assistant </vt:lpstr>
      <vt:lpstr>My Career: HealthCare Assistant </vt:lpstr>
      <vt:lpstr>What Does a Healthcare Assistant Do?</vt:lpstr>
      <vt:lpstr>Job Advert</vt:lpstr>
      <vt:lpstr>My Strengths</vt:lpstr>
      <vt:lpstr>My Weaknesses</vt:lpstr>
      <vt:lpstr>Opportunities</vt:lpstr>
      <vt:lpstr>Threats</vt:lpstr>
      <vt:lpstr>Using My Strengths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744</cp:revision>
  <dcterms:created xsi:type="dcterms:W3CDTF">2026-10-12T19:38:09Z</dcterms:created>
  <dcterms:modified xsi:type="dcterms:W3CDTF">2026-10-15T17:58:23Z</dcterms:modified>
</cp:coreProperties>
</file>