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BF81B0-87FF-CF47-982C-09A3E4342B57}" v="425" dt="2024-03-09T13:04:55.6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1"/>
    <p:restoredTop sz="96115"/>
  </p:normalViewPr>
  <p:slideViewPr>
    <p:cSldViewPr snapToGrid="0">
      <p:cViewPr varScale="1">
        <p:scale>
          <a:sx n="116" d="100"/>
          <a:sy n="116" d="100"/>
        </p:scale>
        <p:origin x="52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A95F75-F6B1-4AA4-A4B8-9062DBF26D98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4871BA5-A559-48DC-BB53-E0F39DA53891}">
      <dgm:prSet custT="1"/>
      <dgm:spPr/>
      <dgm:t>
        <a:bodyPr/>
        <a:lstStyle/>
        <a:p>
          <a:r>
            <a:rPr lang="en-US" sz="2300" b="1" dirty="0"/>
            <a:t>Introduction to Mental Health</a:t>
          </a:r>
        </a:p>
      </dgm:t>
    </dgm:pt>
    <dgm:pt modelId="{F8E2A0A6-CD40-48CE-A446-FAE5FC62D50A}" type="parTrans" cxnId="{AC866354-551A-415F-954D-74A6C04A16F5}">
      <dgm:prSet/>
      <dgm:spPr/>
      <dgm:t>
        <a:bodyPr/>
        <a:lstStyle/>
        <a:p>
          <a:endParaRPr lang="en-US"/>
        </a:p>
      </dgm:t>
    </dgm:pt>
    <dgm:pt modelId="{77B2FEA5-60A7-43A0-9EA9-CA2F9F0046D2}" type="sibTrans" cxnId="{AC866354-551A-415F-954D-74A6C04A16F5}">
      <dgm:prSet/>
      <dgm:spPr/>
      <dgm:t>
        <a:bodyPr/>
        <a:lstStyle/>
        <a:p>
          <a:endParaRPr lang="en-US"/>
        </a:p>
      </dgm:t>
    </dgm:pt>
    <dgm:pt modelId="{09F06D79-B073-4C35-8847-46A424B1E0BA}">
      <dgm:prSet custT="1"/>
      <dgm:spPr/>
      <dgm:t>
        <a:bodyPr/>
        <a:lstStyle/>
        <a:p>
          <a:r>
            <a:rPr lang="en-US" sz="2400" b="1" dirty="0"/>
            <a:t>Pre-NHS</a:t>
          </a:r>
          <a:r>
            <a:rPr lang="en-US" sz="1500" b="1" dirty="0"/>
            <a:t> </a:t>
          </a:r>
          <a:r>
            <a:rPr lang="en-US" sz="2400" b="1" dirty="0"/>
            <a:t>ERA</a:t>
          </a:r>
          <a:endParaRPr lang="en-US" sz="1500" b="1" dirty="0"/>
        </a:p>
      </dgm:t>
    </dgm:pt>
    <dgm:pt modelId="{33E2EFC8-DAAC-4E58-9410-D8B9FA3CE530}" type="parTrans" cxnId="{9DE73E15-B998-48B7-9249-61FBD5B96DF1}">
      <dgm:prSet/>
      <dgm:spPr/>
      <dgm:t>
        <a:bodyPr/>
        <a:lstStyle/>
        <a:p>
          <a:endParaRPr lang="en-US"/>
        </a:p>
      </dgm:t>
    </dgm:pt>
    <dgm:pt modelId="{4D842C40-999E-43F3-923F-63B01FC9B0CD}" type="sibTrans" cxnId="{9DE73E15-B998-48B7-9249-61FBD5B96DF1}">
      <dgm:prSet/>
      <dgm:spPr/>
      <dgm:t>
        <a:bodyPr/>
        <a:lstStyle/>
        <a:p>
          <a:endParaRPr lang="en-US"/>
        </a:p>
      </dgm:t>
    </dgm:pt>
    <dgm:pt modelId="{DCCAE6E9-EF35-4DB9-AC12-DE0413857C3E}">
      <dgm:prSet custT="1"/>
      <dgm:spPr/>
      <dgm:t>
        <a:bodyPr/>
        <a:lstStyle/>
        <a:p>
          <a:r>
            <a:rPr lang="en-US" sz="2400" b="1" dirty="0"/>
            <a:t>Early Years of NHS 1948-1960</a:t>
          </a:r>
        </a:p>
      </dgm:t>
    </dgm:pt>
    <dgm:pt modelId="{BDA6A52A-3733-43F8-B461-D412CF0BC2CE}" type="parTrans" cxnId="{D08B254E-990A-4E71-A2B6-FE8752D422BD}">
      <dgm:prSet/>
      <dgm:spPr/>
      <dgm:t>
        <a:bodyPr/>
        <a:lstStyle/>
        <a:p>
          <a:endParaRPr lang="en-US"/>
        </a:p>
      </dgm:t>
    </dgm:pt>
    <dgm:pt modelId="{AC9DD4A3-A45C-4855-84D7-6E9169B91B14}" type="sibTrans" cxnId="{D08B254E-990A-4E71-A2B6-FE8752D422BD}">
      <dgm:prSet/>
      <dgm:spPr/>
      <dgm:t>
        <a:bodyPr/>
        <a:lstStyle/>
        <a:p>
          <a:endParaRPr lang="en-US"/>
        </a:p>
      </dgm:t>
    </dgm:pt>
    <dgm:pt modelId="{82E6E925-9905-4F79-9A6C-0C0526B87F10}">
      <dgm:prSet custT="1"/>
      <dgm:spPr/>
      <dgm:t>
        <a:bodyPr/>
        <a:lstStyle/>
        <a:p>
          <a:r>
            <a:rPr lang="en-US" sz="2000" b="1" dirty="0"/>
            <a:t>Reform and </a:t>
          </a:r>
          <a:r>
            <a:rPr lang="en-GB" sz="2000" b="1" dirty="0"/>
            <a:t>Deinstitutionalization 1970-1990</a:t>
          </a:r>
          <a:endParaRPr lang="en-US" sz="2000" b="1" dirty="0"/>
        </a:p>
      </dgm:t>
    </dgm:pt>
    <dgm:pt modelId="{4452476E-1DDA-4896-9D06-FFD10B78687D}" type="parTrans" cxnId="{31B84409-7290-460D-B503-9BD4A11FC2D2}">
      <dgm:prSet/>
      <dgm:spPr/>
      <dgm:t>
        <a:bodyPr/>
        <a:lstStyle/>
        <a:p>
          <a:endParaRPr lang="en-US"/>
        </a:p>
      </dgm:t>
    </dgm:pt>
    <dgm:pt modelId="{431D4D23-5A10-46FF-8BDB-B5E23B1C05AE}" type="sibTrans" cxnId="{31B84409-7290-460D-B503-9BD4A11FC2D2}">
      <dgm:prSet/>
      <dgm:spPr/>
      <dgm:t>
        <a:bodyPr/>
        <a:lstStyle/>
        <a:p>
          <a:endParaRPr lang="en-US"/>
        </a:p>
      </dgm:t>
    </dgm:pt>
    <dgm:pt modelId="{B740E705-CF3D-4D9A-8998-2EFCF71220BB}">
      <dgm:prSet custT="1"/>
      <dgm:spPr/>
      <dgm:t>
        <a:bodyPr/>
        <a:lstStyle/>
        <a:p>
          <a:r>
            <a:rPr lang="en-GB" sz="2000" b="1" dirty="0"/>
            <a:t>Improvements and Challenges 2000-2010</a:t>
          </a:r>
          <a:endParaRPr lang="en-US" sz="2000" b="1" dirty="0"/>
        </a:p>
      </dgm:t>
    </dgm:pt>
    <dgm:pt modelId="{99D31125-19BD-4CA9-A800-CCC0F64896DE}" type="parTrans" cxnId="{617D6057-96E7-4FF0-985A-D3D432FD48E4}">
      <dgm:prSet/>
      <dgm:spPr/>
      <dgm:t>
        <a:bodyPr/>
        <a:lstStyle/>
        <a:p>
          <a:endParaRPr lang="en-US"/>
        </a:p>
      </dgm:t>
    </dgm:pt>
    <dgm:pt modelId="{C888D8B0-0A9B-468B-A77F-8E5A3818A261}" type="sibTrans" cxnId="{617D6057-96E7-4FF0-985A-D3D432FD48E4}">
      <dgm:prSet/>
      <dgm:spPr/>
      <dgm:t>
        <a:bodyPr/>
        <a:lstStyle/>
        <a:p>
          <a:endParaRPr lang="en-US"/>
        </a:p>
      </dgm:t>
    </dgm:pt>
    <dgm:pt modelId="{4CC4F9D3-D4F3-4EAA-A90D-2B4FDFE26F9B}">
      <dgm:prSet custT="1"/>
      <dgm:spPr/>
      <dgm:t>
        <a:bodyPr/>
        <a:lstStyle/>
        <a:p>
          <a:r>
            <a:rPr lang="en-GB" sz="2000" b="1" dirty="0"/>
            <a:t>Current State of Mental Health Services</a:t>
          </a:r>
          <a:endParaRPr lang="en-US" sz="2000" b="1" dirty="0"/>
        </a:p>
      </dgm:t>
    </dgm:pt>
    <dgm:pt modelId="{A083B680-D21B-4724-9906-4A5DFBA0BCC4}" type="parTrans" cxnId="{3C90886F-EA7E-49E4-A789-0F0465118CE3}">
      <dgm:prSet/>
      <dgm:spPr/>
      <dgm:t>
        <a:bodyPr/>
        <a:lstStyle/>
        <a:p>
          <a:endParaRPr lang="en-US"/>
        </a:p>
      </dgm:t>
    </dgm:pt>
    <dgm:pt modelId="{E3CC3B20-41CD-439A-B12F-7204652FB83F}" type="sibTrans" cxnId="{3C90886F-EA7E-49E4-A789-0F0465118CE3}">
      <dgm:prSet/>
      <dgm:spPr/>
      <dgm:t>
        <a:bodyPr/>
        <a:lstStyle/>
        <a:p>
          <a:endParaRPr lang="en-US"/>
        </a:p>
      </dgm:t>
    </dgm:pt>
    <dgm:pt modelId="{C409FC18-EDF2-430B-B2DC-3782B6FECE25}">
      <dgm:prSet custT="1"/>
      <dgm:spPr/>
      <dgm:t>
        <a:bodyPr/>
        <a:lstStyle/>
        <a:p>
          <a:r>
            <a:rPr lang="en-GB" sz="2000" b="1" dirty="0"/>
            <a:t>Success and Areas for Improvement</a:t>
          </a:r>
          <a:endParaRPr lang="en-US" sz="2000" b="1" dirty="0"/>
        </a:p>
      </dgm:t>
    </dgm:pt>
    <dgm:pt modelId="{07D3B19C-8D1C-402C-A98D-9DD133C1131E}" type="parTrans" cxnId="{84E28ECF-FFF4-45F6-AE23-18BFF5E36596}">
      <dgm:prSet/>
      <dgm:spPr/>
      <dgm:t>
        <a:bodyPr/>
        <a:lstStyle/>
        <a:p>
          <a:endParaRPr lang="en-US"/>
        </a:p>
      </dgm:t>
    </dgm:pt>
    <dgm:pt modelId="{7774950C-2FDF-491A-B400-3943C3BAF2C7}" type="sibTrans" cxnId="{84E28ECF-FFF4-45F6-AE23-18BFF5E36596}">
      <dgm:prSet/>
      <dgm:spPr/>
      <dgm:t>
        <a:bodyPr/>
        <a:lstStyle/>
        <a:p>
          <a:endParaRPr lang="en-US"/>
        </a:p>
      </dgm:t>
    </dgm:pt>
    <dgm:pt modelId="{524AD07F-60B4-4D74-8FF9-9C6054C49F53}">
      <dgm:prSet custT="1"/>
      <dgm:spPr/>
      <dgm:t>
        <a:bodyPr/>
        <a:lstStyle/>
        <a:p>
          <a:r>
            <a:rPr lang="en-GB" sz="1600" b="1" dirty="0"/>
            <a:t>Important Legislation and Policies of Health and Social Care</a:t>
          </a:r>
          <a:endParaRPr lang="en-US" sz="1600" b="1" dirty="0"/>
        </a:p>
      </dgm:t>
    </dgm:pt>
    <dgm:pt modelId="{2CFA28AC-E414-4B19-B38C-E6A06AF598B6}" type="parTrans" cxnId="{C2C370E4-A343-4675-BAAB-E6A1ABEA3FB5}">
      <dgm:prSet/>
      <dgm:spPr/>
      <dgm:t>
        <a:bodyPr/>
        <a:lstStyle/>
        <a:p>
          <a:endParaRPr lang="en-US"/>
        </a:p>
      </dgm:t>
    </dgm:pt>
    <dgm:pt modelId="{6BC29310-56AC-4020-919E-E6AD9738EED2}" type="sibTrans" cxnId="{C2C370E4-A343-4675-BAAB-E6A1ABEA3FB5}">
      <dgm:prSet/>
      <dgm:spPr/>
      <dgm:t>
        <a:bodyPr/>
        <a:lstStyle/>
        <a:p>
          <a:endParaRPr lang="en-US"/>
        </a:p>
      </dgm:t>
    </dgm:pt>
    <dgm:pt modelId="{464F3D8F-7CE5-40B6-B390-EBCFDE1AAD7A}">
      <dgm:prSet/>
      <dgm:spPr/>
      <dgm:t>
        <a:bodyPr/>
        <a:lstStyle/>
        <a:p>
          <a:r>
            <a:rPr lang="en-GB" b="1" dirty="0"/>
            <a:t>Conclusion</a:t>
          </a:r>
          <a:endParaRPr lang="en-US" b="1" dirty="0"/>
        </a:p>
      </dgm:t>
    </dgm:pt>
    <dgm:pt modelId="{ED4C1D47-5F95-495E-81B1-41969E3F85AE}" type="parTrans" cxnId="{BB0C8830-7C2A-48D7-8ED9-2C83DCF81D31}">
      <dgm:prSet/>
      <dgm:spPr/>
      <dgm:t>
        <a:bodyPr/>
        <a:lstStyle/>
        <a:p>
          <a:endParaRPr lang="en-US"/>
        </a:p>
      </dgm:t>
    </dgm:pt>
    <dgm:pt modelId="{44FF6534-AD29-4BD7-8B15-016970267FAB}" type="sibTrans" cxnId="{BB0C8830-7C2A-48D7-8ED9-2C83DCF81D31}">
      <dgm:prSet/>
      <dgm:spPr/>
      <dgm:t>
        <a:bodyPr/>
        <a:lstStyle/>
        <a:p>
          <a:endParaRPr lang="en-US"/>
        </a:p>
      </dgm:t>
    </dgm:pt>
    <dgm:pt modelId="{B95B8E44-F4C0-8F49-8A31-AD71BC3114F3}" type="pres">
      <dgm:prSet presAssocID="{8DA95F75-F6B1-4AA4-A4B8-9062DBF26D98}" presName="diagram" presStyleCnt="0">
        <dgm:presLayoutVars>
          <dgm:dir/>
          <dgm:resizeHandles val="exact"/>
        </dgm:presLayoutVars>
      </dgm:prSet>
      <dgm:spPr/>
    </dgm:pt>
    <dgm:pt modelId="{D67582D5-2819-3546-B540-86B7C8ECD019}" type="pres">
      <dgm:prSet presAssocID="{54871BA5-A559-48DC-BB53-E0F39DA53891}" presName="node" presStyleLbl="node1" presStyleIdx="0" presStyleCnt="9">
        <dgm:presLayoutVars>
          <dgm:bulletEnabled val="1"/>
        </dgm:presLayoutVars>
      </dgm:prSet>
      <dgm:spPr/>
    </dgm:pt>
    <dgm:pt modelId="{CCD7E684-C18D-804B-9481-2C37E7C6FD59}" type="pres">
      <dgm:prSet presAssocID="{77B2FEA5-60A7-43A0-9EA9-CA2F9F0046D2}" presName="sibTrans" presStyleCnt="0"/>
      <dgm:spPr/>
    </dgm:pt>
    <dgm:pt modelId="{3375708A-9533-2945-BE1A-D8D09C098651}" type="pres">
      <dgm:prSet presAssocID="{09F06D79-B073-4C35-8847-46A424B1E0BA}" presName="node" presStyleLbl="node1" presStyleIdx="1" presStyleCnt="9">
        <dgm:presLayoutVars>
          <dgm:bulletEnabled val="1"/>
        </dgm:presLayoutVars>
      </dgm:prSet>
      <dgm:spPr/>
    </dgm:pt>
    <dgm:pt modelId="{0B9C4DC5-EEDB-DF4C-AEBF-0DD39C63F9EB}" type="pres">
      <dgm:prSet presAssocID="{4D842C40-999E-43F3-923F-63B01FC9B0CD}" presName="sibTrans" presStyleCnt="0"/>
      <dgm:spPr/>
    </dgm:pt>
    <dgm:pt modelId="{39382AAB-F133-5A44-88F8-5207B7EB7458}" type="pres">
      <dgm:prSet presAssocID="{DCCAE6E9-EF35-4DB9-AC12-DE0413857C3E}" presName="node" presStyleLbl="node1" presStyleIdx="2" presStyleCnt="9">
        <dgm:presLayoutVars>
          <dgm:bulletEnabled val="1"/>
        </dgm:presLayoutVars>
      </dgm:prSet>
      <dgm:spPr/>
    </dgm:pt>
    <dgm:pt modelId="{56804EEE-045B-D84F-B9EE-60C086B67E24}" type="pres">
      <dgm:prSet presAssocID="{AC9DD4A3-A45C-4855-84D7-6E9169B91B14}" presName="sibTrans" presStyleCnt="0"/>
      <dgm:spPr/>
    </dgm:pt>
    <dgm:pt modelId="{B86A718A-B321-FC43-B3CD-2E85DC62188D}" type="pres">
      <dgm:prSet presAssocID="{82E6E925-9905-4F79-9A6C-0C0526B87F10}" presName="node" presStyleLbl="node1" presStyleIdx="3" presStyleCnt="9">
        <dgm:presLayoutVars>
          <dgm:bulletEnabled val="1"/>
        </dgm:presLayoutVars>
      </dgm:prSet>
      <dgm:spPr/>
    </dgm:pt>
    <dgm:pt modelId="{9F563FEC-7A7F-9F43-82A9-951F8E3395B3}" type="pres">
      <dgm:prSet presAssocID="{431D4D23-5A10-46FF-8BDB-B5E23B1C05AE}" presName="sibTrans" presStyleCnt="0"/>
      <dgm:spPr/>
    </dgm:pt>
    <dgm:pt modelId="{1D4739FF-AC21-604A-B191-FC2F7A9C7400}" type="pres">
      <dgm:prSet presAssocID="{B740E705-CF3D-4D9A-8998-2EFCF71220BB}" presName="node" presStyleLbl="node1" presStyleIdx="4" presStyleCnt="9">
        <dgm:presLayoutVars>
          <dgm:bulletEnabled val="1"/>
        </dgm:presLayoutVars>
      </dgm:prSet>
      <dgm:spPr/>
    </dgm:pt>
    <dgm:pt modelId="{92A3C7B9-384B-3F4D-B7FF-013D434D4C99}" type="pres">
      <dgm:prSet presAssocID="{C888D8B0-0A9B-468B-A77F-8E5A3818A261}" presName="sibTrans" presStyleCnt="0"/>
      <dgm:spPr/>
    </dgm:pt>
    <dgm:pt modelId="{3DDBCF5B-D8F9-3344-B0E4-EF70D38F571A}" type="pres">
      <dgm:prSet presAssocID="{4CC4F9D3-D4F3-4EAA-A90D-2B4FDFE26F9B}" presName="node" presStyleLbl="node1" presStyleIdx="5" presStyleCnt="9">
        <dgm:presLayoutVars>
          <dgm:bulletEnabled val="1"/>
        </dgm:presLayoutVars>
      </dgm:prSet>
      <dgm:spPr/>
    </dgm:pt>
    <dgm:pt modelId="{3801474D-B7B1-8D4F-A678-8D2AA9D8F470}" type="pres">
      <dgm:prSet presAssocID="{E3CC3B20-41CD-439A-B12F-7204652FB83F}" presName="sibTrans" presStyleCnt="0"/>
      <dgm:spPr/>
    </dgm:pt>
    <dgm:pt modelId="{840DFE94-11F2-E242-BEBA-72E33DA428AF}" type="pres">
      <dgm:prSet presAssocID="{C409FC18-EDF2-430B-B2DC-3782B6FECE25}" presName="node" presStyleLbl="node1" presStyleIdx="6" presStyleCnt="9">
        <dgm:presLayoutVars>
          <dgm:bulletEnabled val="1"/>
        </dgm:presLayoutVars>
      </dgm:prSet>
      <dgm:spPr/>
    </dgm:pt>
    <dgm:pt modelId="{949B48AF-8BED-B24C-ADFF-E78DD7632892}" type="pres">
      <dgm:prSet presAssocID="{7774950C-2FDF-491A-B400-3943C3BAF2C7}" presName="sibTrans" presStyleCnt="0"/>
      <dgm:spPr/>
    </dgm:pt>
    <dgm:pt modelId="{2C584A69-C2E7-784A-8D39-714E8965641D}" type="pres">
      <dgm:prSet presAssocID="{524AD07F-60B4-4D74-8FF9-9C6054C49F53}" presName="node" presStyleLbl="node1" presStyleIdx="7" presStyleCnt="9">
        <dgm:presLayoutVars>
          <dgm:bulletEnabled val="1"/>
        </dgm:presLayoutVars>
      </dgm:prSet>
      <dgm:spPr/>
    </dgm:pt>
    <dgm:pt modelId="{FE6DB876-5E5F-0742-B0BC-60F6C82DF18D}" type="pres">
      <dgm:prSet presAssocID="{6BC29310-56AC-4020-919E-E6AD9738EED2}" presName="sibTrans" presStyleCnt="0"/>
      <dgm:spPr/>
    </dgm:pt>
    <dgm:pt modelId="{CECAC463-09B8-1B42-AE71-49C200F6AAF8}" type="pres">
      <dgm:prSet presAssocID="{464F3D8F-7CE5-40B6-B390-EBCFDE1AAD7A}" presName="node" presStyleLbl="node1" presStyleIdx="8" presStyleCnt="9">
        <dgm:presLayoutVars>
          <dgm:bulletEnabled val="1"/>
        </dgm:presLayoutVars>
      </dgm:prSet>
      <dgm:spPr/>
    </dgm:pt>
  </dgm:ptLst>
  <dgm:cxnLst>
    <dgm:cxn modelId="{F1AC4406-F579-714D-BDE0-AAC22FC55E1F}" type="presOf" srcId="{C409FC18-EDF2-430B-B2DC-3782B6FECE25}" destId="{840DFE94-11F2-E242-BEBA-72E33DA428AF}" srcOrd="0" destOrd="0" presId="urn:microsoft.com/office/officeart/2005/8/layout/default"/>
    <dgm:cxn modelId="{31B84409-7290-460D-B503-9BD4A11FC2D2}" srcId="{8DA95F75-F6B1-4AA4-A4B8-9062DBF26D98}" destId="{82E6E925-9905-4F79-9A6C-0C0526B87F10}" srcOrd="3" destOrd="0" parTransId="{4452476E-1DDA-4896-9D06-FFD10B78687D}" sibTransId="{431D4D23-5A10-46FF-8BDB-B5E23B1C05AE}"/>
    <dgm:cxn modelId="{9DE73E15-B998-48B7-9249-61FBD5B96DF1}" srcId="{8DA95F75-F6B1-4AA4-A4B8-9062DBF26D98}" destId="{09F06D79-B073-4C35-8847-46A424B1E0BA}" srcOrd="1" destOrd="0" parTransId="{33E2EFC8-DAAC-4E58-9410-D8B9FA3CE530}" sibTransId="{4D842C40-999E-43F3-923F-63B01FC9B0CD}"/>
    <dgm:cxn modelId="{17DEC820-1947-2843-8C82-3D1D927673BD}" type="presOf" srcId="{B740E705-CF3D-4D9A-8998-2EFCF71220BB}" destId="{1D4739FF-AC21-604A-B191-FC2F7A9C7400}" srcOrd="0" destOrd="0" presId="urn:microsoft.com/office/officeart/2005/8/layout/default"/>
    <dgm:cxn modelId="{BB0C8830-7C2A-48D7-8ED9-2C83DCF81D31}" srcId="{8DA95F75-F6B1-4AA4-A4B8-9062DBF26D98}" destId="{464F3D8F-7CE5-40B6-B390-EBCFDE1AAD7A}" srcOrd="8" destOrd="0" parTransId="{ED4C1D47-5F95-495E-81B1-41969E3F85AE}" sibTransId="{44FF6534-AD29-4BD7-8B15-016970267FAB}"/>
    <dgm:cxn modelId="{6008733A-2251-FD44-BA84-2DFB8DDBB25F}" type="presOf" srcId="{8DA95F75-F6B1-4AA4-A4B8-9062DBF26D98}" destId="{B95B8E44-F4C0-8F49-8A31-AD71BC3114F3}" srcOrd="0" destOrd="0" presId="urn:microsoft.com/office/officeart/2005/8/layout/default"/>
    <dgm:cxn modelId="{F397D346-6B51-4F45-9F57-475E4F5DDF29}" type="presOf" srcId="{54871BA5-A559-48DC-BB53-E0F39DA53891}" destId="{D67582D5-2819-3546-B540-86B7C8ECD019}" srcOrd="0" destOrd="0" presId="urn:microsoft.com/office/officeart/2005/8/layout/default"/>
    <dgm:cxn modelId="{D08B254E-990A-4E71-A2B6-FE8752D422BD}" srcId="{8DA95F75-F6B1-4AA4-A4B8-9062DBF26D98}" destId="{DCCAE6E9-EF35-4DB9-AC12-DE0413857C3E}" srcOrd="2" destOrd="0" parTransId="{BDA6A52A-3733-43F8-B461-D412CF0BC2CE}" sibTransId="{AC9DD4A3-A45C-4855-84D7-6E9169B91B14}"/>
    <dgm:cxn modelId="{AC866354-551A-415F-954D-74A6C04A16F5}" srcId="{8DA95F75-F6B1-4AA4-A4B8-9062DBF26D98}" destId="{54871BA5-A559-48DC-BB53-E0F39DA53891}" srcOrd="0" destOrd="0" parTransId="{F8E2A0A6-CD40-48CE-A446-FAE5FC62D50A}" sibTransId="{77B2FEA5-60A7-43A0-9EA9-CA2F9F0046D2}"/>
    <dgm:cxn modelId="{617D6057-96E7-4FF0-985A-D3D432FD48E4}" srcId="{8DA95F75-F6B1-4AA4-A4B8-9062DBF26D98}" destId="{B740E705-CF3D-4D9A-8998-2EFCF71220BB}" srcOrd="4" destOrd="0" parTransId="{99D31125-19BD-4CA9-A800-CCC0F64896DE}" sibTransId="{C888D8B0-0A9B-468B-A77F-8E5A3818A261}"/>
    <dgm:cxn modelId="{3C90886F-EA7E-49E4-A789-0F0465118CE3}" srcId="{8DA95F75-F6B1-4AA4-A4B8-9062DBF26D98}" destId="{4CC4F9D3-D4F3-4EAA-A90D-2B4FDFE26F9B}" srcOrd="5" destOrd="0" parTransId="{A083B680-D21B-4724-9906-4A5DFBA0BCC4}" sibTransId="{E3CC3B20-41CD-439A-B12F-7204652FB83F}"/>
    <dgm:cxn modelId="{DD265173-7E1C-3143-BE98-2D0A35EE1E27}" type="presOf" srcId="{82E6E925-9905-4F79-9A6C-0C0526B87F10}" destId="{B86A718A-B321-FC43-B3CD-2E85DC62188D}" srcOrd="0" destOrd="0" presId="urn:microsoft.com/office/officeart/2005/8/layout/default"/>
    <dgm:cxn modelId="{8D51788D-7789-B240-822B-B9320B51A3AA}" type="presOf" srcId="{4CC4F9D3-D4F3-4EAA-A90D-2B4FDFE26F9B}" destId="{3DDBCF5B-D8F9-3344-B0E4-EF70D38F571A}" srcOrd="0" destOrd="0" presId="urn:microsoft.com/office/officeart/2005/8/layout/default"/>
    <dgm:cxn modelId="{2E0D49C0-AA3B-AA47-B59C-950E2945B111}" type="presOf" srcId="{464F3D8F-7CE5-40B6-B390-EBCFDE1AAD7A}" destId="{CECAC463-09B8-1B42-AE71-49C200F6AAF8}" srcOrd="0" destOrd="0" presId="urn:microsoft.com/office/officeart/2005/8/layout/default"/>
    <dgm:cxn modelId="{84E28ECF-FFF4-45F6-AE23-18BFF5E36596}" srcId="{8DA95F75-F6B1-4AA4-A4B8-9062DBF26D98}" destId="{C409FC18-EDF2-430B-B2DC-3782B6FECE25}" srcOrd="6" destOrd="0" parTransId="{07D3B19C-8D1C-402C-A98D-9DD133C1131E}" sibTransId="{7774950C-2FDF-491A-B400-3943C3BAF2C7}"/>
    <dgm:cxn modelId="{83139BDF-846E-4549-9AA1-A18A7162AA30}" type="presOf" srcId="{09F06D79-B073-4C35-8847-46A424B1E0BA}" destId="{3375708A-9533-2945-BE1A-D8D09C098651}" srcOrd="0" destOrd="0" presId="urn:microsoft.com/office/officeart/2005/8/layout/default"/>
    <dgm:cxn modelId="{C2C370E4-A343-4675-BAAB-E6A1ABEA3FB5}" srcId="{8DA95F75-F6B1-4AA4-A4B8-9062DBF26D98}" destId="{524AD07F-60B4-4D74-8FF9-9C6054C49F53}" srcOrd="7" destOrd="0" parTransId="{2CFA28AC-E414-4B19-B38C-E6A06AF598B6}" sibTransId="{6BC29310-56AC-4020-919E-E6AD9738EED2}"/>
    <dgm:cxn modelId="{07B617E7-FBB1-5E47-A3FC-21197EE675FB}" type="presOf" srcId="{524AD07F-60B4-4D74-8FF9-9C6054C49F53}" destId="{2C584A69-C2E7-784A-8D39-714E8965641D}" srcOrd="0" destOrd="0" presId="urn:microsoft.com/office/officeart/2005/8/layout/default"/>
    <dgm:cxn modelId="{D549DFFC-720D-D742-B093-6DFE4720B3A7}" type="presOf" srcId="{DCCAE6E9-EF35-4DB9-AC12-DE0413857C3E}" destId="{39382AAB-F133-5A44-88F8-5207B7EB7458}" srcOrd="0" destOrd="0" presId="urn:microsoft.com/office/officeart/2005/8/layout/default"/>
    <dgm:cxn modelId="{52BE50C8-F926-594F-9F0F-761B2C6549F1}" type="presParOf" srcId="{B95B8E44-F4C0-8F49-8A31-AD71BC3114F3}" destId="{D67582D5-2819-3546-B540-86B7C8ECD019}" srcOrd="0" destOrd="0" presId="urn:microsoft.com/office/officeart/2005/8/layout/default"/>
    <dgm:cxn modelId="{5A2AA688-62BE-4E43-9351-E22542CA29C1}" type="presParOf" srcId="{B95B8E44-F4C0-8F49-8A31-AD71BC3114F3}" destId="{CCD7E684-C18D-804B-9481-2C37E7C6FD59}" srcOrd="1" destOrd="0" presId="urn:microsoft.com/office/officeart/2005/8/layout/default"/>
    <dgm:cxn modelId="{DAC62110-B207-6448-BC1C-25C73E17CF08}" type="presParOf" srcId="{B95B8E44-F4C0-8F49-8A31-AD71BC3114F3}" destId="{3375708A-9533-2945-BE1A-D8D09C098651}" srcOrd="2" destOrd="0" presId="urn:microsoft.com/office/officeart/2005/8/layout/default"/>
    <dgm:cxn modelId="{9AB7B172-AF76-4142-8F6D-995F671E0BB7}" type="presParOf" srcId="{B95B8E44-F4C0-8F49-8A31-AD71BC3114F3}" destId="{0B9C4DC5-EEDB-DF4C-AEBF-0DD39C63F9EB}" srcOrd="3" destOrd="0" presId="urn:microsoft.com/office/officeart/2005/8/layout/default"/>
    <dgm:cxn modelId="{76019F41-ECE3-9140-8975-722EDAD7CF46}" type="presParOf" srcId="{B95B8E44-F4C0-8F49-8A31-AD71BC3114F3}" destId="{39382AAB-F133-5A44-88F8-5207B7EB7458}" srcOrd="4" destOrd="0" presId="urn:microsoft.com/office/officeart/2005/8/layout/default"/>
    <dgm:cxn modelId="{00EBB719-A63F-034A-8A77-84EA76280245}" type="presParOf" srcId="{B95B8E44-F4C0-8F49-8A31-AD71BC3114F3}" destId="{56804EEE-045B-D84F-B9EE-60C086B67E24}" srcOrd="5" destOrd="0" presId="urn:microsoft.com/office/officeart/2005/8/layout/default"/>
    <dgm:cxn modelId="{99F67045-7E8F-C64B-A9E1-612FC31459A2}" type="presParOf" srcId="{B95B8E44-F4C0-8F49-8A31-AD71BC3114F3}" destId="{B86A718A-B321-FC43-B3CD-2E85DC62188D}" srcOrd="6" destOrd="0" presId="urn:microsoft.com/office/officeart/2005/8/layout/default"/>
    <dgm:cxn modelId="{CFF2A0DC-9001-5C4A-B20E-65685D3D605D}" type="presParOf" srcId="{B95B8E44-F4C0-8F49-8A31-AD71BC3114F3}" destId="{9F563FEC-7A7F-9F43-82A9-951F8E3395B3}" srcOrd="7" destOrd="0" presId="urn:microsoft.com/office/officeart/2005/8/layout/default"/>
    <dgm:cxn modelId="{3D99B2A4-AA38-2F48-9B45-DC7411F60A4E}" type="presParOf" srcId="{B95B8E44-F4C0-8F49-8A31-AD71BC3114F3}" destId="{1D4739FF-AC21-604A-B191-FC2F7A9C7400}" srcOrd="8" destOrd="0" presId="urn:microsoft.com/office/officeart/2005/8/layout/default"/>
    <dgm:cxn modelId="{2820DA34-C9B1-D64A-9C94-744DF84F5DEC}" type="presParOf" srcId="{B95B8E44-F4C0-8F49-8A31-AD71BC3114F3}" destId="{92A3C7B9-384B-3F4D-B7FF-013D434D4C99}" srcOrd="9" destOrd="0" presId="urn:microsoft.com/office/officeart/2005/8/layout/default"/>
    <dgm:cxn modelId="{9443F5A7-3FDE-8349-822A-296C02338C27}" type="presParOf" srcId="{B95B8E44-F4C0-8F49-8A31-AD71BC3114F3}" destId="{3DDBCF5B-D8F9-3344-B0E4-EF70D38F571A}" srcOrd="10" destOrd="0" presId="urn:microsoft.com/office/officeart/2005/8/layout/default"/>
    <dgm:cxn modelId="{AB180650-D9C1-9C4F-AFFF-1FBDB4DE30C6}" type="presParOf" srcId="{B95B8E44-F4C0-8F49-8A31-AD71BC3114F3}" destId="{3801474D-B7B1-8D4F-A678-8D2AA9D8F470}" srcOrd="11" destOrd="0" presId="urn:microsoft.com/office/officeart/2005/8/layout/default"/>
    <dgm:cxn modelId="{8B024A59-89A5-BB4E-A429-2EEAC891120A}" type="presParOf" srcId="{B95B8E44-F4C0-8F49-8A31-AD71BC3114F3}" destId="{840DFE94-11F2-E242-BEBA-72E33DA428AF}" srcOrd="12" destOrd="0" presId="urn:microsoft.com/office/officeart/2005/8/layout/default"/>
    <dgm:cxn modelId="{88B6BD98-D86F-EF48-821C-F3AE48D02B5E}" type="presParOf" srcId="{B95B8E44-F4C0-8F49-8A31-AD71BC3114F3}" destId="{949B48AF-8BED-B24C-ADFF-E78DD7632892}" srcOrd="13" destOrd="0" presId="urn:microsoft.com/office/officeart/2005/8/layout/default"/>
    <dgm:cxn modelId="{1802A459-1E12-2D45-8E0D-A4741CB349F4}" type="presParOf" srcId="{B95B8E44-F4C0-8F49-8A31-AD71BC3114F3}" destId="{2C584A69-C2E7-784A-8D39-714E8965641D}" srcOrd="14" destOrd="0" presId="urn:microsoft.com/office/officeart/2005/8/layout/default"/>
    <dgm:cxn modelId="{1BC3DBD0-E409-AF42-987F-185F39CE014A}" type="presParOf" srcId="{B95B8E44-F4C0-8F49-8A31-AD71BC3114F3}" destId="{FE6DB876-5E5F-0742-B0BC-60F6C82DF18D}" srcOrd="15" destOrd="0" presId="urn:microsoft.com/office/officeart/2005/8/layout/default"/>
    <dgm:cxn modelId="{6DD50279-E17F-BA47-9DD9-401599808E3A}" type="presParOf" srcId="{B95B8E44-F4C0-8F49-8A31-AD71BC3114F3}" destId="{CECAC463-09B8-1B42-AE71-49C200F6AAF8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03EE7EA-1A16-42BC-BDFB-3EA45A06DFC4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866BE15-8D7F-41F9-8EB5-24D05AA4AB46}">
      <dgm:prSet custT="1"/>
      <dgm:spPr/>
      <dgm:t>
        <a:bodyPr/>
        <a:lstStyle/>
        <a:p>
          <a:r>
            <a:rPr lang="en-GB" sz="2400" b="1"/>
            <a:t>Introduction</a:t>
          </a:r>
          <a:endParaRPr lang="en-US" sz="2400" dirty="0"/>
        </a:p>
      </dgm:t>
    </dgm:pt>
    <dgm:pt modelId="{B5D5D871-4031-4278-911A-097448627F3D}" type="parTrans" cxnId="{8EB320A1-4BC4-478C-8FDC-55EA16CBEE8D}">
      <dgm:prSet/>
      <dgm:spPr/>
      <dgm:t>
        <a:bodyPr/>
        <a:lstStyle/>
        <a:p>
          <a:endParaRPr lang="en-US"/>
        </a:p>
      </dgm:t>
    </dgm:pt>
    <dgm:pt modelId="{25DB5E70-B038-40A9-AFD8-357BAE55D309}" type="sibTrans" cxnId="{8EB320A1-4BC4-478C-8FDC-55EA16CBEE8D}">
      <dgm:prSet/>
      <dgm:spPr/>
      <dgm:t>
        <a:bodyPr/>
        <a:lstStyle/>
        <a:p>
          <a:endParaRPr lang="en-US"/>
        </a:p>
      </dgm:t>
    </dgm:pt>
    <dgm:pt modelId="{0B062373-A4CB-46A5-A8D1-44116A19E239}">
      <dgm:prSet custT="1"/>
      <dgm:spPr/>
      <dgm:t>
        <a:bodyPr/>
        <a:lstStyle/>
        <a:p>
          <a:r>
            <a:rPr lang="en-GB" sz="1600" dirty="0"/>
            <a:t>The United Kingdom's healthcare device reached a primary turning factor with the establishment of the National Health Service (NHS) in 1948. </a:t>
          </a:r>
          <a:endParaRPr lang="en-US" sz="1600" dirty="0"/>
        </a:p>
      </dgm:t>
    </dgm:pt>
    <dgm:pt modelId="{A8A25C00-4138-4980-B942-674E1D358A37}" type="parTrans" cxnId="{E8ACF110-57F8-44E6-A1A5-48636E1674C0}">
      <dgm:prSet/>
      <dgm:spPr/>
      <dgm:t>
        <a:bodyPr/>
        <a:lstStyle/>
        <a:p>
          <a:endParaRPr lang="en-US"/>
        </a:p>
      </dgm:t>
    </dgm:pt>
    <dgm:pt modelId="{3F68AA8B-AE9F-4DBF-A47C-08618B50A16B}" type="sibTrans" cxnId="{E8ACF110-57F8-44E6-A1A5-48636E1674C0}">
      <dgm:prSet/>
      <dgm:spPr/>
      <dgm:t>
        <a:bodyPr/>
        <a:lstStyle/>
        <a:p>
          <a:endParaRPr lang="en-US"/>
        </a:p>
      </dgm:t>
    </dgm:pt>
    <dgm:pt modelId="{C88DED76-9E84-4D10-A526-45E5FD0052DD}">
      <dgm:prSet custT="1"/>
      <dgm:spPr/>
      <dgm:t>
        <a:bodyPr/>
        <a:lstStyle/>
        <a:p>
          <a:r>
            <a:rPr lang="en-GB" sz="1300" dirty="0"/>
            <a:t>The goal is to provide free healthcare services. Mental health offerings are vital inside the NHS because it's far recounted that mental health is a crucial thing of total health (Suter et al., 2020). </a:t>
          </a:r>
          <a:endParaRPr lang="en-US" sz="1300" dirty="0"/>
        </a:p>
      </dgm:t>
    </dgm:pt>
    <dgm:pt modelId="{5046BD77-0EAA-4BA9-9B95-FA336CE4C71E}" type="parTrans" cxnId="{748D10B5-E6AD-44B4-AFFB-49E2E0678E62}">
      <dgm:prSet/>
      <dgm:spPr/>
      <dgm:t>
        <a:bodyPr/>
        <a:lstStyle/>
        <a:p>
          <a:endParaRPr lang="en-US"/>
        </a:p>
      </dgm:t>
    </dgm:pt>
    <dgm:pt modelId="{7DC770F6-466A-4C7C-9834-E34CABD6EAF8}" type="sibTrans" cxnId="{748D10B5-E6AD-44B4-AFFB-49E2E0678E62}">
      <dgm:prSet/>
      <dgm:spPr/>
      <dgm:t>
        <a:bodyPr/>
        <a:lstStyle/>
        <a:p>
          <a:endParaRPr lang="en-US"/>
        </a:p>
      </dgm:t>
    </dgm:pt>
    <dgm:pt modelId="{89DD8EEC-C24E-4255-9A9B-9740002A1C5A}">
      <dgm:prSet custT="1"/>
      <dgm:spPr/>
      <dgm:t>
        <a:bodyPr/>
        <a:lstStyle/>
        <a:p>
          <a:r>
            <a:rPr lang="en-GB" sz="1600" dirty="0"/>
            <a:t>Since its established, the (NHS) has been committed to meeting the mental health of the general public, developing over time. </a:t>
          </a:r>
          <a:endParaRPr lang="en-US" sz="1600" dirty="0"/>
        </a:p>
      </dgm:t>
    </dgm:pt>
    <dgm:pt modelId="{E6E02271-5AE5-4F49-855D-DB265E28EE0D}" type="parTrans" cxnId="{F9ADEED6-A60F-4C37-ACDD-B215B70E275D}">
      <dgm:prSet/>
      <dgm:spPr/>
      <dgm:t>
        <a:bodyPr/>
        <a:lstStyle/>
        <a:p>
          <a:endParaRPr lang="en-US"/>
        </a:p>
      </dgm:t>
    </dgm:pt>
    <dgm:pt modelId="{A759B9D3-88AB-42B9-9538-81237C21F874}" type="sibTrans" cxnId="{F9ADEED6-A60F-4C37-ACDD-B215B70E275D}">
      <dgm:prSet/>
      <dgm:spPr/>
      <dgm:t>
        <a:bodyPr/>
        <a:lstStyle/>
        <a:p>
          <a:endParaRPr lang="en-US"/>
        </a:p>
      </dgm:t>
    </dgm:pt>
    <dgm:pt modelId="{CF0971A1-6951-D847-BB5F-D9D7722EC08E}" type="pres">
      <dgm:prSet presAssocID="{903EE7EA-1A16-42BC-BDFB-3EA45A06DFC4}" presName="Name0" presStyleCnt="0">
        <dgm:presLayoutVars>
          <dgm:dir/>
          <dgm:resizeHandles val="exact"/>
        </dgm:presLayoutVars>
      </dgm:prSet>
      <dgm:spPr/>
    </dgm:pt>
    <dgm:pt modelId="{C3EB032D-42F9-B841-B395-2E92F9F406E8}" type="pres">
      <dgm:prSet presAssocID="{B866BE15-8D7F-41F9-8EB5-24D05AA4AB46}" presName="node" presStyleLbl="node1" presStyleIdx="0" presStyleCnt="4">
        <dgm:presLayoutVars>
          <dgm:bulletEnabled val="1"/>
        </dgm:presLayoutVars>
      </dgm:prSet>
      <dgm:spPr/>
    </dgm:pt>
    <dgm:pt modelId="{6A9F4C61-0FF5-D24E-A12D-939C067FB4F2}" type="pres">
      <dgm:prSet presAssocID="{25DB5E70-B038-40A9-AFD8-357BAE55D309}" presName="sibTrans" presStyleLbl="sibTrans1D1" presStyleIdx="0" presStyleCnt="3"/>
      <dgm:spPr/>
    </dgm:pt>
    <dgm:pt modelId="{D02E02F4-6FDA-0049-A52E-F79637C9FA8E}" type="pres">
      <dgm:prSet presAssocID="{25DB5E70-B038-40A9-AFD8-357BAE55D309}" presName="connectorText" presStyleLbl="sibTrans1D1" presStyleIdx="0" presStyleCnt="3"/>
      <dgm:spPr/>
    </dgm:pt>
    <dgm:pt modelId="{C8DFD432-439F-C247-94D0-6A747BE29AE9}" type="pres">
      <dgm:prSet presAssocID="{0B062373-A4CB-46A5-A8D1-44116A19E239}" presName="node" presStyleLbl="node1" presStyleIdx="1" presStyleCnt="4">
        <dgm:presLayoutVars>
          <dgm:bulletEnabled val="1"/>
        </dgm:presLayoutVars>
      </dgm:prSet>
      <dgm:spPr/>
    </dgm:pt>
    <dgm:pt modelId="{3A47A623-9DA0-6245-A87C-6CB4D6B95ADE}" type="pres">
      <dgm:prSet presAssocID="{3F68AA8B-AE9F-4DBF-A47C-08618B50A16B}" presName="sibTrans" presStyleLbl="sibTrans1D1" presStyleIdx="1" presStyleCnt="3"/>
      <dgm:spPr/>
    </dgm:pt>
    <dgm:pt modelId="{B902D664-6C1E-3B49-BF4A-2643A2D53EFA}" type="pres">
      <dgm:prSet presAssocID="{3F68AA8B-AE9F-4DBF-A47C-08618B50A16B}" presName="connectorText" presStyleLbl="sibTrans1D1" presStyleIdx="1" presStyleCnt="3"/>
      <dgm:spPr/>
    </dgm:pt>
    <dgm:pt modelId="{D08D6FF5-C4E7-104F-9F24-B66A768974E1}" type="pres">
      <dgm:prSet presAssocID="{C88DED76-9E84-4D10-A526-45E5FD0052DD}" presName="node" presStyleLbl="node1" presStyleIdx="2" presStyleCnt="4">
        <dgm:presLayoutVars>
          <dgm:bulletEnabled val="1"/>
        </dgm:presLayoutVars>
      </dgm:prSet>
      <dgm:spPr/>
    </dgm:pt>
    <dgm:pt modelId="{D7CC5027-131A-3949-8397-BD91A181AFD4}" type="pres">
      <dgm:prSet presAssocID="{7DC770F6-466A-4C7C-9834-E34CABD6EAF8}" presName="sibTrans" presStyleLbl="sibTrans1D1" presStyleIdx="2" presStyleCnt="3"/>
      <dgm:spPr/>
    </dgm:pt>
    <dgm:pt modelId="{A319189C-A5C8-1443-9551-7756D139C50C}" type="pres">
      <dgm:prSet presAssocID="{7DC770F6-466A-4C7C-9834-E34CABD6EAF8}" presName="connectorText" presStyleLbl="sibTrans1D1" presStyleIdx="2" presStyleCnt="3"/>
      <dgm:spPr/>
    </dgm:pt>
    <dgm:pt modelId="{07ED10FA-6D68-6041-A7F0-4701E272E3A6}" type="pres">
      <dgm:prSet presAssocID="{89DD8EEC-C24E-4255-9A9B-9740002A1C5A}" presName="node" presStyleLbl="node1" presStyleIdx="3" presStyleCnt="4">
        <dgm:presLayoutVars>
          <dgm:bulletEnabled val="1"/>
        </dgm:presLayoutVars>
      </dgm:prSet>
      <dgm:spPr/>
    </dgm:pt>
  </dgm:ptLst>
  <dgm:cxnLst>
    <dgm:cxn modelId="{FE5EB004-A440-0C49-A52B-3088FA309590}" type="presOf" srcId="{89DD8EEC-C24E-4255-9A9B-9740002A1C5A}" destId="{07ED10FA-6D68-6041-A7F0-4701E272E3A6}" srcOrd="0" destOrd="0" presId="urn:microsoft.com/office/officeart/2016/7/layout/RepeatingBendingProcessNew"/>
    <dgm:cxn modelId="{3AAD5407-E003-B448-A782-8ECA36C68959}" type="presOf" srcId="{B866BE15-8D7F-41F9-8EB5-24D05AA4AB46}" destId="{C3EB032D-42F9-B841-B395-2E92F9F406E8}" srcOrd="0" destOrd="0" presId="urn:microsoft.com/office/officeart/2016/7/layout/RepeatingBendingProcessNew"/>
    <dgm:cxn modelId="{E8ACF110-57F8-44E6-A1A5-48636E1674C0}" srcId="{903EE7EA-1A16-42BC-BDFB-3EA45A06DFC4}" destId="{0B062373-A4CB-46A5-A8D1-44116A19E239}" srcOrd="1" destOrd="0" parTransId="{A8A25C00-4138-4980-B942-674E1D358A37}" sibTransId="{3F68AA8B-AE9F-4DBF-A47C-08618B50A16B}"/>
    <dgm:cxn modelId="{18DE7A11-82FC-2848-98A6-663C9E0727A9}" type="presOf" srcId="{7DC770F6-466A-4C7C-9834-E34CABD6EAF8}" destId="{A319189C-A5C8-1443-9551-7756D139C50C}" srcOrd="1" destOrd="0" presId="urn:microsoft.com/office/officeart/2016/7/layout/RepeatingBendingProcessNew"/>
    <dgm:cxn modelId="{7FE18F29-F639-AB4A-8288-6567EEF618AC}" type="presOf" srcId="{3F68AA8B-AE9F-4DBF-A47C-08618B50A16B}" destId="{B902D664-6C1E-3B49-BF4A-2643A2D53EFA}" srcOrd="1" destOrd="0" presId="urn:microsoft.com/office/officeart/2016/7/layout/RepeatingBendingProcessNew"/>
    <dgm:cxn modelId="{BCD60C2A-BF22-E744-A11E-3458A0B45ED0}" type="presOf" srcId="{C88DED76-9E84-4D10-A526-45E5FD0052DD}" destId="{D08D6FF5-C4E7-104F-9F24-B66A768974E1}" srcOrd="0" destOrd="0" presId="urn:microsoft.com/office/officeart/2016/7/layout/RepeatingBendingProcessNew"/>
    <dgm:cxn modelId="{C33C6836-4417-4F4D-B97F-C27047F6FFA7}" type="presOf" srcId="{903EE7EA-1A16-42BC-BDFB-3EA45A06DFC4}" destId="{CF0971A1-6951-D847-BB5F-D9D7722EC08E}" srcOrd="0" destOrd="0" presId="urn:microsoft.com/office/officeart/2016/7/layout/RepeatingBendingProcessNew"/>
    <dgm:cxn modelId="{5F279736-E6F1-0A40-8299-0DE67D49F244}" type="presOf" srcId="{7DC770F6-466A-4C7C-9834-E34CABD6EAF8}" destId="{D7CC5027-131A-3949-8397-BD91A181AFD4}" srcOrd="0" destOrd="0" presId="urn:microsoft.com/office/officeart/2016/7/layout/RepeatingBendingProcessNew"/>
    <dgm:cxn modelId="{CBFBEE93-9004-0945-B8B6-4294E045BC28}" type="presOf" srcId="{3F68AA8B-AE9F-4DBF-A47C-08618B50A16B}" destId="{3A47A623-9DA0-6245-A87C-6CB4D6B95ADE}" srcOrd="0" destOrd="0" presId="urn:microsoft.com/office/officeart/2016/7/layout/RepeatingBendingProcessNew"/>
    <dgm:cxn modelId="{8EB320A1-4BC4-478C-8FDC-55EA16CBEE8D}" srcId="{903EE7EA-1A16-42BC-BDFB-3EA45A06DFC4}" destId="{B866BE15-8D7F-41F9-8EB5-24D05AA4AB46}" srcOrd="0" destOrd="0" parTransId="{B5D5D871-4031-4278-911A-097448627F3D}" sibTransId="{25DB5E70-B038-40A9-AFD8-357BAE55D309}"/>
    <dgm:cxn modelId="{748D10B5-E6AD-44B4-AFFB-49E2E0678E62}" srcId="{903EE7EA-1A16-42BC-BDFB-3EA45A06DFC4}" destId="{C88DED76-9E84-4D10-A526-45E5FD0052DD}" srcOrd="2" destOrd="0" parTransId="{5046BD77-0EAA-4BA9-9B95-FA336CE4C71E}" sibTransId="{7DC770F6-466A-4C7C-9834-E34CABD6EAF8}"/>
    <dgm:cxn modelId="{CA92F8C2-11ED-754A-AD71-78EC172EEAC5}" type="presOf" srcId="{0B062373-A4CB-46A5-A8D1-44116A19E239}" destId="{C8DFD432-439F-C247-94D0-6A747BE29AE9}" srcOrd="0" destOrd="0" presId="urn:microsoft.com/office/officeart/2016/7/layout/RepeatingBendingProcessNew"/>
    <dgm:cxn modelId="{F9ADEED6-A60F-4C37-ACDD-B215B70E275D}" srcId="{903EE7EA-1A16-42BC-BDFB-3EA45A06DFC4}" destId="{89DD8EEC-C24E-4255-9A9B-9740002A1C5A}" srcOrd="3" destOrd="0" parTransId="{E6E02271-5AE5-4F49-855D-DB265E28EE0D}" sibTransId="{A759B9D3-88AB-42B9-9538-81237C21F874}"/>
    <dgm:cxn modelId="{DEBB6BE2-C780-D348-939A-96FAF97DB0DC}" type="presOf" srcId="{25DB5E70-B038-40A9-AFD8-357BAE55D309}" destId="{6A9F4C61-0FF5-D24E-A12D-939C067FB4F2}" srcOrd="0" destOrd="0" presId="urn:microsoft.com/office/officeart/2016/7/layout/RepeatingBendingProcessNew"/>
    <dgm:cxn modelId="{CC0492F7-C173-5B49-B4F8-5F4237F76AF3}" type="presOf" srcId="{25DB5E70-B038-40A9-AFD8-357BAE55D309}" destId="{D02E02F4-6FDA-0049-A52E-F79637C9FA8E}" srcOrd="1" destOrd="0" presId="urn:microsoft.com/office/officeart/2016/7/layout/RepeatingBendingProcessNew"/>
    <dgm:cxn modelId="{4B7F595F-9BA1-1B4E-95AA-DC6CD926FA88}" type="presParOf" srcId="{CF0971A1-6951-D847-BB5F-D9D7722EC08E}" destId="{C3EB032D-42F9-B841-B395-2E92F9F406E8}" srcOrd="0" destOrd="0" presId="urn:microsoft.com/office/officeart/2016/7/layout/RepeatingBendingProcessNew"/>
    <dgm:cxn modelId="{0C1DDAFF-C39F-4749-A6EF-82208F9E1695}" type="presParOf" srcId="{CF0971A1-6951-D847-BB5F-D9D7722EC08E}" destId="{6A9F4C61-0FF5-D24E-A12D-939C067FB4F2}" srcOrd="1" destOrd="0" presId="urn:microsoft.com/office/officeart/2016/7/layout/RepeatingBendingProcessNew"/>
    <dgm:cxn modelId="{55EC495C-6846-6140-B414-6D0A7C90B191}" type="presParOf" srcId="{6A9F4C61-0FF5-D24E-A12D-939C067FB4F2}" destId="{D02E02F4-6FDA-0049-A52E-F79637C9FA8E}" srcOrd="0" destOrd="0" presId="urn:microsoft.com/office/officeart/2016/7/layout/RepeatingBendingProcessNew"/>
    <dgm:cxn modelId="{F1D323F6-AA21-B742-A058-C3C385D45710}" type="presParOf" srcId="{CF0971A1-6951-D847-BB5F-D9D7722EC08E}" destId="{C8DFD432-439F-C247-94D0-6A747BE29AE9}" srcOrd="2" destOrd="0" presId="urn:microsoft.com/office/officeart/2016/7/layout/RepeatingBendingProcessNew"/>
    <dgm:cxn modelId="{2DB844FF-1CB3-7C42-B3C1-07373210C2C8}" type="presParOf" srcId="{CF0971A1-6951-D847-BB5F-D9D7722EC08E}" destId="{3A47A623-9DA0-6245-A87C-6CB4D6B95ADE}" srcOrd="3" destOrd="0" presId="urn:microsoft.com/office/officeart/2016/7/layout/RepeatingBendingProcessNew"/>
    <dgm:cxn modelId="{B185666A-905C-D947-A34B-3D2486C95898}" type="presParOf" srcId="{3A47A623-9DA0-6245-A87C-6CB4D6B95ADE}" destId="{B902D664-6C1E-3B49-BF4A-2643A2D53EFA}" srcOrd="0" destOrd="0" presId="urn:microsoft.com/office/officeart/2016/7/layout/RepeatingBendingProcessNew"/>
    <dgm:cxn modelId="{333F45B3-2717-7848-A30A-5050137A77C7}" type="presParOf" srcId="{CF0971A1-6951-D847-BB5F-D9D7722EC08E}" destId="{D08D6FF5-C4E7-104F-9F24-B66A768974E1}" srcOrd="4" destOrd="0" presId="urn:microsoft.com/office/officeart/2016/7/layout/RepeatingBendingProcessNew"/>
    <dgm:cxn modelId="{BE852AC3-0746-4741-9974-5EB52F415357}" type="presParOf" srcId="{CF0971A1-6951-D847-BB5F-D9D7722EC08E}" destId="{D7CC5027-131A-3949-8397-BD91A181AFD4}" srcOrd="5" destOrd="0" presId="urn:microsoft.com/office/officeart/2016/7/layout/RepeatingBendingProcessNew"/>
    <dgm:cxn modelId="{4B7C0A35-C1BE-3D40-8B60-FBC2BBF0A4D6}" type="presParOf" srcId="{D7CC5027-131A-3949-8397-BD91A181AFD4}" destId="{A319189C-A5C8-1443-9551-7756D139C50C}" srcOrd="0" destOrd="0" presId="urn:microsoft.com/office/officeart/2016/7/layout/RepeatingBendingProcessNew"/>
    <dgm:cxn modelId="{FB6F8CAA-9DFE-4C4E-BEBE-256DFBE0DDF7}" type="presParOf" srcId="{CF0971A1-6951-D847-BB5F-D9D7722EC08E}" destId="{07ED10FA-6D68-6041-A7F0-4701E272E3A6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7B7F0AE-0E18-471B-AC8F-147F7AEAA93F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7D67DBA-5558-4F87-ADA6-A9F3A5F9436B}">
      <dgm:prSet custT="1"/>
      <dgm:spPr/>
      <dgm:t>
        <a:bodyPr/>
        <a:lstStyle/>
        <a:p>
          <a:r>
            <a:rPr lang="en-GB" sz="2400" dirty="0"/>
            <a:t>Comprehensive services and centralized coordination were absent from mental health treatment</a:t>
          </a:r>
          <a:r>
            <a:rPr lang="en-GB" sz="2000" dirty="0"/>
            <a:t>.</a:t>
          </a:r>
          <a:endParaRPr lang="en-US" sz="2000" dirty="0"/>
        </a:p>
      </dgm:t>
    </dgm:pt>
    <dgm:pt modelId="{FBAE98D3-B5AA-4310-9A99-E1DD2AFD1766}" type="parTrans" cxnId="{5A42A884-BD65-4115-986B-C1BD8CC49430}">
      <dgm:prSet/>
      <dgm:spPr/>
      <dgm:t>
        <a:bodyPr/>
        <a:lstStyle/>
        <a:p>
          <a:endParaRPr lang="en-US"/>
        </a:p>
      </dgm:t>
    </dgm:pt>
    <dgm:pt modelId="{AFB6016F-8C6C-4AB6-956D-A4E87462F462}" type="sibTrans" cxnId="{5A42A884-BD65-4115-986B-C1BD8CC49430}">
      <dgm:prSet/>
      <dgm:spPr/>
      <dgm:t>
        <a:bodyPr/>
        <a:lstStyle/>
        <a:p>
          <a:endParaRPr lang="en-US"/>
        </a:p>
      </dgm:t>
    </dgm:pt>
    <dgm:pt modelId="{5C1E505E-337D-4247-AC0A-AD5682A92593}">
      <dgm:prSet custT="1"/>
      <dgm:spPr/>
      <dgm:t>
        <a:bodyPr/>
        <a:lstStyle/>
        <a:p>
          <a:r>
            <a:rPr lang="en-GB" sz="2400" dirty="0"/>
            <a:t>There was no personal system to satisfy the exclusive requirements of patients (Martin et al., 2023).</a:t>
          </a:r>
          <a:endParaRPr lang="en-US" sz="2400" dirty="0"/>
        </a:p>
      </dgm:t>
    </dgm:pt>
    <dgm:pt modelId="{ED904A83-D6A5-4846-903A-2784E702A14E}" type="parTrans" cxnId="{86855174-066F-484E-9707-4C51D2E4F2B6}">
      <dgm:prSet/>
      <dgm:spPr/>
      <dgm:t>
        <a:bodyPr/>
        <a:lstStyle/>
        <a:p>
          <a:endParaRPr lang="en-US"/>
        </a:p>
      </dgm:t>
    </dgm:pt>
    <dgm:pt modelId="{EBEFBF58-B3B7-4C4E-9C3A-3F9F094D5BF5}" type="sibTrans" cxnId="{86855174-066F-484E-9707-4C51D2E4F2B6}">
      <dgm:prSet/>
      <dgm:spPr/>
      <dgm:t>
        <a:bodyPr/>
        <a:lstStyle/>
        <a:p>
          <a:endParaRPr lang="en-US"/>
        </a:p>
      </dgm:t>
    </dgm:pt>
    <dgm:pt modelId="{629B41DE-DFF8-48A1-8124-CB9DE9A076F4}">
      <dgm:prSet custT="1"/>
      <dgm:spPr/>
      <dgm:t>
        <a:bodyPr/>
        <a:lstStyle/>
        <a:p>
          <a:r>
            <a:rPr lang="en-GB" sz="2500" dirty="0"/>
            <a:t>Asylums were widely used and were often marked by overpopulation and subpar care.</a:t>
          </a:r>
          <a:endParaRPr lang="en-US" sz="2500" dirty="0"/>
        </a:p>
      </dgm:t>
    </dgm:pt>
    <dgm:pt modelId="{DCDBCC9B-6077-4C48-8FC4-D7023762CF83}" type="parTrans" cxnId="{EF812E09-0887-4680-966F-4D3AA531CCDA}">
      <dgm:prSet/>
      <dgm:spPr/>
      <dgm:t>
        <a:bodyPr/>
        <a:lstStyle/>
        <a:p>
          <a:endParaRPr lang="en-US"/>
        </a:p>
      </dgm:t>
    </dgm:pt>
    <dgm:pt modelId="{A9F2D6BB-8A89-466B-BE5D-4C388E79C5D2}" type="sibTrans" cxnId="{EF812E09-0887-4680-966F-4D3AA531CCDA}">
      <dgm:prSet/>
      <dgm:spPr/>
      <dgm:t>
        <a:bodyPr/>
        <a:lstStyle/>
        <a:p>
          <a:endParaRPr lang="en-US"/>
        </a:p>
      </dgm:t>
    </dgm:pt>
    <dgm:pt modelId="{C7944E8F-B950-F34D-9628-ADCBF84214E8}" type="pres">
      <dgm:prSet presAssocID="{87B7F0AE-0E18-471B-AC8F-147F7AEAA93F}" presName="outerComposite" presStyleCnt="0">
        <dgm:presLayoutVars>
          <dgm:chMax val="5"/>
          <dgm:dir/>
          <dgm:resizeHandles val="exact"/>
        </dgm:presLayoutVars>
      </dgm:prSet>
      <dgm:spPr/>
    </dgm:pt>
    <dgm:pt modelId="{047CEF3F-E01B-8B4F-B317-2AAACD35F6F0}" type="pres">
      <dgm:prSet presAssocID="{87B7F0AE-0E18-471B-AC8F-147F7AEAA93F}" presName="dummyMaxCanvas" presStyleCnt="0">
        <dgm:presLayoutVars/>
      </dgm:prSet>
      <dgm:spPr/>
    </dgm:pt>
    <dgm:pt modelId="{3A2D0F6F-2037-4446-B10C-AF2E2FC642FB}" type="pres">
      <dgm:prSet presAssocID="{87B7F0AE-0E18-471B-AC8F-147F7AEAA93F}" presName="ThreeNodes_1" presStyleLbl="node1" presStyleIdx="0" presStyleCnt="3">
        <dgm:presLayoutVars>
          <dgm:bulletEnabled val="1"/>
        </dgm:presLayoutVars>
      </dgm:prSet>
      <dgm:spPr/>
    </dgm:pt>
    <dgm:pt modelId="{3188578D-F6D3-B84B-8AA4-4D04D44B9ACA}" type="pres">
      <dgm:prSet presAssocID="{87B7F0AE-0E18-471B-AC8F-147F7AEAA93F}" presName="ThreeNodes_2" presStyleLbl="node1" presStyleIdx="1" presStyleCnt="3">
        <dgm:presLayoutVars>
          <dgm:bulletEnabled val="1"/>
        </dgm:presLayoutVars>
      </dgm:prSet>
      <dgm:spPr/>
    </dgm:pt>
    <dgm:pt modelId="{2C0F47B5-6A75-B145-A698-96B37FB7CBD1}" type="pres">
      <dgm:prSet presAssocID="{87B7F0AE-0E18-471B-AC8F-147F7AEAA93F}" presName="ThreeNodes_3" presStyleLbl="node1" presStyleIdx="2" presStyleCnt="3">
        <dgm:presLayoutVars>
          <dgm:bulletEnabled val="1"/>
        </dgm:presLayoutVars>
      </dgm:prSet>
      <dgm:spPr/>
    </dgm:pt>
    <dgm:pt modelId="{7A19D3F8-399A-904D-B2B4-BA7ACE625AD8}" type="pres">
      <dgm:prSet presAssocID="{87B7F0AE-0E18-471B-AC8F-147F7AEAA93F}" presName="ThreeConn_1-2" presStyleLbl="fgAccFollowNode1" presStyleIdx="0" presStyleCnt="2">
        <dgm:presLayoutVars>
          <dgm:bulletEnabled val="1"/>
        </dgm:presLayoutVars>
      </dgm:prSet>
      <dgm:spPr/>
    </dgm:pt>
    <dgm:pt modelId="{CB3FE7C2-AB8C-B449-BBFD-8263F95A7DE9}" type="pres">
      <dgm:prSet presAssocID="{87B7F0AE-0E18-471B-AC8F-147F7AEAA93F}" presName="ThreeConn_2-3" presStyleLbl="fgAccFollowNode1" presStyleIdx="1" presStyleCnt="2">
        <dgm:presLayoutVars>
          <dgm:bulletEnabled val="1"/>
        </dgm:presLayoutVars>
      </dgm:prSet>
      <dgm:spPr/>
    </dgm:pt>
    <dgm:pt modelId="{C6896440-D47A-F64A-875B-8C214113F19D}" type="pres">
      <dgm:prSet presAssocID="{87B7F0AE-0E18-471B-AC8F-147F7AEAA93F}" presName="ThreeNodes_1_text" presStyleLbl="node1" presStyleIdx="2" presStyleCnt="3">
        <dgm:presLayoutVars>
          <dgm:bulletEnabled val="1"/>
        </dgm:presLayoutVars>
      </dgm:prSet>
      <dgm:spPr/>
    </dgm:pt>
    <dgm:pt modelId="{24D2BB37-8396-1C48-9944-8DCD36F8B436}" type="pres">
      <dgm:prSet presAssocID="{87B7F0AE-0E18-471B-AC8F-147F7AEAA93F}" presName="ThreeNodes_2_text" presStyleLbl="node1" presStyleIdx="2" presStyleCnt="3">
        <dgm:presLayoutVars>
          <dgm:bulletEnabled val="1"/>
        </dgm:presLayoutVars>
      </dgm:prSet>
      <dgm:spPr/>
    </dgm:pt>
    <dgm:pt modelId="{A3882363-EBDD-874B-93A2-CCE931B99644}" type="pres">
      <dgm:prSet presAssocID="{87B7F0AE-0E18-471B-AC8F-147F7AEAA93F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C606F05-5058-F84F-9C6D-7E08360A4FFD}" type="presOf" srcId="{EBEFBF58-B3B7-4C4E-9C3A-3F9F094D5BF5}" destId="{CB3FE7C2-AB8C-B449-BBFD-8263F95A7DE9}" srcOrd="0" destOrd="0" presId="urn:microsoft.com/office/officeart/2005/8/layout/vProcess5"/>
    <dgm:cxn modelId="{EF812E09-0887-4680-966F-4D3AA531CCDA}" srcId="{87B7F0AE-0E18-471B-AC8F-147F7AEAA93F}" destId="{629B41DE-DFF8-48A1-8124-CB9DE9A076F4}" srcOrd="2" destOrd="0" parTransId="{DCDBCC9B-6077-4C48-8FC4-D7023762CF83}" sibTransId="{A9F2D6BB-8A89-466B-BE5D-4C388E79C5D2}"/>
    <dgm:cxn modelId="{5F211337-0B46-6D4A-B287-3DDA90039FDA}" type="presOf" srcId="{5C1E505E-337D-4247-AC0A-AD5682A92593}" destId="{24D2BB37-8396-1C48-9944-8DCD36F8B436}" srcOrd="1" destOrd="0" presId="urn:microsoft.com/office/officeart/2005/8/layout/vProcess5"/>
    <dgm:cxn modelId="{1554BD3B-4DBA-8443-9534-318DA41FDF5E}" type="presOf" srcId="{87B7F0AE-0E18-471B-AC8F-147F7AEAA93F}" destId="{C7944E8F-B950-F34D-9628-ADCBF84214E8}" srcOrd="0" destOrd="0" presId="urn:microsoft.com/office/officeart/2005/8/layout/vProcess5"/>
    <dgm:cxn modelId="{BF338060-2F83-3A43-B475-0B32ABB44D28}" type="presOf" srcId="{AFB6016F-8C6C-4AB6-956D-A4E87462F462}" destId="{7A19D3F8-399A-904D-B2B4-BA7ACE625AD8}" srcOrd="0" destOrd="0" presId="urn:microsoft.com/office/officeart/2005/8/layout/vProcess5"/>
    <dgm:cxn modelId="{CB809065-D6B0-A047-A187-FA5F97293C88}" type="presOf" srcId="{5C1E505E-337D-4247-AC0A-AD5682A92593}" destId="{3188578D-F6D3-B84B-8AA4-4D04D44B9ACA}" srcOrd="0" destOrd="0" presId="urn:microsoft.com/office/officeart/2005/8/layout/vProcess5"/>
    <dgm:cxn modelId="{F3789C70-636B-E244-ADA8-9916841C805E}" type="presOf" srcId="{47D67DBA-5558-4F87-ADA6-A9F3A5F9436B}" destId="{C6896440-D47A-F64A-875B-8C214113F19D}" srcOrd="1" destOrd="0" presId="urn:microsoft.com/office/officeart/2005/8/layout/vProcess5"/>
    <dgm:cxn modelId="{86855174-066F-484E-9707-4C51D2E4F2B6}" srcId="{87B7F0AE-0E18-471B-AC8F-147F7AEAA93F}" destId="{5C1E505E-337D-4247-AC0A-AD5682A92593}" srcOrd="1" destOrd="0" parTransId="{ED904A83-D6A5-4846-903A-2784E702A14E}" sibTransId="{EBEFBF58-B3B7-4C4E-9C3A-3F9F094D5BF5}"/>
    <dgm:cxn modelId="{5A42A884-BD65-4115-986B-C1BD8CC49430}" srcId="{87B7F0AE-0E18-471B-AC8F-147F7AEAA93F}" destId="{47D67DBA-5558-4F87-ADA6-A9F3A5F9436B}" srcOrd="0" destOrd="0" parTransId="{FBAE98D3-B5AA-4310-9A99-E1DD2AFD1766}" sibTransId="{AFB6016F-8C6C-4AB6-956D-A4E87462F462}"/>
    <dgm:cxn modelId="{6AC7D690-BC12-254C-AAE6-8E2AEC344EAD}" type="presOf" srcId="{47D67DBA-5558-4F87-ADA6-A9F3A5F9436B}" destId="{3A2D0F6F-2037-4446-B10C-AF2E2FC642FB}" srcOrd="0" destOrd="0" presId="urn:microsoft.com/office/officeart/2005/8/layout/vProcess5"/>
    <dgm:cxn modelId="{9E83A2A6-35B7-774B-809A-675AF7DEA04C}" type="presOf" srcId="{629B41DE-DFF8-48A1-8124-CB9DE9A076F4}" destId="{A3882363-EBDD-874B-93A2-CCE931B99644}" srcOrd="1" destOrd="0" presId="urn:microsoft.com/office/officeart/2005/8/layout/vProcess5"/>
    <dgm:cxn modelId="{7CC4D9FD-7B32-6C49-8C26-535BC2EEEBAB}" type="presOf" srcId="{629B41DE-DFF8-48A1-8124-CB9DE9A076F4}" destId="{2C0F47B5-6A75-B145-A698-96B37FB7CBD1}" srcOrd="0" destOrd="0" presId="urn:microsoft.com/office/officeart/2005/8/layout/vProcess5"/>
    <dgm:cxn modelId="{2916657A-0657-7C44-BD02-30C19F85F191}" type="presParOf" srcId="{C7944E8F-B950-F34D-9628-ADCBF84214E8}" destId="{047CEF3F-E01B-8B4F-B317-2AAACD35F6F0}" srcOrd="0" destOrd="0" presId="urn:microsoft.com/office/officeart/2005/8/layout/vProcess5"/>
    <dgm:cxn modelId="{FDF5014E-307E-D14E-9DD6-465986405488}" type="presParOf" srcId="{C7944E8F-B950-F34D-9628-ADCBF84214E8}" destId="{3A2D0F6F-2037-4446-B10C-AF2E2FC642FB}" srcOrd="1" destOrd="0" presId="urn:microsoft.com/office/officeart/2005/8/layout/vProcess5"/>
    <dgm:cxn modelId="{9E74651B-86C4-D046-8BB9-31416C1A9534}" type="presParOf" srcId="{C7944E8F-B950-F34D-9628-ADCBF84214E8}" destId="{3188578D-F6D3-B84B-8AA4-4D04D44B9ACA}" srcOrd="2" destOrd="0" presId="urn:microsoft.com/office/officeart/2005/8/layout/vProcess5"/>
    <dgm:cxn modelId="{EDAB5E66-AE7E-4C49-9114-51A867C82A7B}" type="presParOf" srcId="{C7944E8F-B950-F34D-9628-ADCBF84214E8}" destId="{2C0F47B5-6A75-B145-A698-96B37FB7CBD1}" srcOrd="3" destOrd="0" presId="urn:microsoft.com/office/officeart/2005/8/layout/vProcess5"/>
    <dgm:cxn modelId="{AEC31058-49E1-4D40-895E-22484019B0A6}" type="presParOf" srcId="{C7944E8F-B950-F34D-9628-ADCBF84214E8}" destId="{7A19D3F8-399A-904D-B2B4-BA7ACE625AD8}" srcOrd="4" destOrd="0" presId="urn:microsoft.com/office/officeart/2005/8/layout/vProcess5"/>
    <dgm:cxn modelId="{C68918B6-C223-0940-A49F-7D2D737A96D6}" type="presParOf" srcId="{C7944E8F-B950-F34D-9628-ADCBF84214E8}" destId="{CB3FE7C2-AB8C-B449-BBFD-8263F95A7DE9}" srcOrd="5" destOrd="0" presId="urn:microsoft.com/office/officeart/2005/8/layout/vProcess5"/>
    <dgm:cxn modelId="{000AE149-992A-F64E-AC00-ED94B640A083}" type="presParOf" srcId="{C7944E8F-B950-F34D-9628-ADCBF84214E8}" destId="{C6896440-D47A-F64A-875B-8C214113F19D}" srcOrd="6" destOrd="0" presId="urn:microsoft.com/office/officeart/2005/8/layout/vProcess5"/>
    <dgm:cxn modelId="{85976569-35E9-B542-96E8-B254860C307C}" type="presParOf" srcId="{C7944E8F-B950-F34D-9628-ADCBF84214E8}" destId="{24D2BB37-8396-1C48-9944-8DCD36F8B436}" srcOrd="7" destOrd="0" presId="urn:microsoft.com/office/officeart/2005/8/layout/vProcess5"/>
    <dgm:cxn modelId="{4B5D0A83-068A-F34A-8CBA-3587B96E886D}" type="presParOf" srcId="{C7944E8F-B950-F34D-9628-ADCBF84214E8}" destId="{A3882363-EBDD-874B-93A2-CCE931B99644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9410619-A809-4E93-9EFC-24D43B66B08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23CE7DA-DCC8-4D96-B100-B0C13941E7C6}">
      <dgm:prSet/>
      <dgm:spPr/>
      <dgm:t>
        <a:bodyPr/>
        <a:lstStyle/>
        <a:p>
          <a:r>
            <a:rPr lang="en-GB" dirty="0"/>
            <a:t>The National Health Service Act, gave all variety admission offerings, converted mental health treatment whilst it became placed into effect in 1948.</a:t>
          </a:r>
          <a:endParaRPr lang="en-US" dirty="0"/>
        </a:p>
      </dgm:t>
    </dgm:pt>
    <dgm:pt modelId="{513AC2F2-B01A-4CD6-BB7C-99617EA1A387}" type="parTrans" cxnId="{25F3DFB0-17A5-46FF-B5A0-00E942D45195}">
      <dgm:prSet/>
      <dgm:spPr/>
      <dgm:t>
        <a:bodyPr/>
        <a:lstStyle/>
        <a:p>
          <a:endParaRPr lang="en-US"/>
        </a:p>
      </dgm:t>
    </dgm:pt>
    <dgm:pt modelId="{1E3BC397-E646-45F8-B5FE-64F4DAC4DE5F}" type="sibTrans" cxnId="{25F3DFB0-17A5-46FF-B5A0-00E942D45195}">
      <dgm:prSet/>
      <dgm:spPr/>
      <dgm:t>
        <a:bodyPr/>
        <a:lstStyle/>
        <a:p>
          <a:endParaRPr lang="en-US"/>
        </a:p>
      </dgm:t>
    </dgm:pt>
    <dgm:pt modelId="{489CB5AF-C6E5-4215-8CF4-F18902C35970}">
      <dgm:prSet/>
      <dgm:spPr/>
      <dgm:t>
        <a:bodyPr/>
        <a:lstStyle/>
        <a:p>
          <a:r>
            <a:rPr lang="en-GB" dirty="0"/>
            <a:t>The NHS built mental health clinics and hospitals, became a chief improvement of the mental health infrastructure (O'Sullivan et al., 2021).</a:t>
          </a:r>
          <a:endParaRPr lang="en-US" dirty="0"/>
        </a:p>
      </dgm:t>
    </dgm:pt>
    <dgm:pt modelId="{7204CFEA-41C9-42D4-852B-5CFB42178AA3}" type="parTrans" cxnId="{03C14669-E9F1-4A0F-AFA5-0C0213DC4B84}">
      <dgm:prSet/>
      <dgm:spPr/>
      <dgm:t>
        <a:bodyPr/>
        <a:lstStyle/>
        <a:p>
          <a:endParaRPr lang="en-US"/>
        </a:p>
      </dgm:t>
    </dgm:pt>
    <dgm:pt modelId="{8277D720-ED55-49BF-AFBD-1491B79E59D4}" type="sibTrans" cxnId="{03C14669-E9F1-4A0F-AFA5-0C0213DC4B84}">
      <dgm:prSet/>
      <dgm:spPr/>
      <dgm:t>
        <a:bodyPr/>
        <a:lstStyle/>
        <a:p>
          <a:endParaRPr lang="en-US"/>
        </a:p>
      </dgm:t>
    </dgm:pt>
    <dgm:pt modelId="{531BC435-C575-42C2-929B-F32B60BC2946}">
      <dgm:prSet/>
      <dgm:spPr/>
      <dgm:t>
        <a:bodyPr/>
        <a:lstStyle/>
        <a:p>
          <a:r>
            <a:rPr lang="en-GB" dirty="0"/>
            <a:t>Emphasis on treatment, support within nearby communities, NHS supported a transition in the direction of network-based care.</a:t>
          </a:r>
          <a:endParaRPr lang="en-US" dirty="0"/>
        </a:p>
      </dgm:t>
    </dgm:pt>
    <dgm:pt modelId="{9219D1A6-912F-44DB-89C4-D3A1A9A9073E}" type="parTrans" cxnId="{F992B714-9D29-45E2-82FC-F3282F8DA8CB}">
      <dgm:prSet/>
      <dgm:spPr/>
      <dgm:t>
        <a:bodyPr/>
        <a:lstStyle/>
        <a:p>
          <a:endParaRPr lang="en-US"/>
        </a:p>
      </dgm:t>
    </dgm:pt>
    <dgm:pt modelId="{EDDB1BF1-977C-4AFC-974C-3D61C63A5628}" type="sibTrans" cxnId="{F992B714-9D29-45E2-82FC-F3282F8DA8CB}">
      <dgm:prSet/>
      <dgm:spPr/>
      <dgm:t>
        <a:bodyPr/>
        <a:lstStyle/>
        <a:p>
          <a:endParaRPr lang="en-US"/>
        </a:p>
      </dgm:t>
    </dgm:pt>
    <dgm:pt modelId="{B6827F8F-7E20-CF43-887A-EE3C8427159B}" type="pres">
      <dgm:prSet presAssocID="{19410619-A809-4E93-9EFC-24D43B66B08E}" presName="linear" presStyleCnt="0">
        <dgm:presLayoutVars>
          <dgm:animLvl val="lvl"/>
          <dgm:resizeHandles val="exact"/>
        </dgm:presLayoutVars>
      </dgm:prSet>
      <dgm:spPr/>
    </dgm:pt>
    <dgm:pt modelId="{10F34F58-75C0-DD41-85AB-A1088F527E01}" type="pres">
      <dgm:prSet presAssocID="{223CE7DA-DCC8-4D96-B100-B0C13941E7C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F439603-61F1-A640-9B54-EB9E4E1C47B2}" type="pres">
      <dgm:prSet presAssocID="{1E3BC397-E646-45F8-B5FE-64F4DAC4DE5F}" presName="spacer" presStyleCnt="0"/>
      <dgm:spPr/>
    </dgm:pt>
    <dgm:pt modelId="{B1BBE1EF-9249-1348-B44F-184D9E8E7C19}" type="pres">
      <dgm:prSet presAssocID="{489CB5AF-C6E5-4215-8CF4-F18902C3597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A40FBBC-2D63-884B-A1EA-6E3AA5E9B863}" type="pres">
      <dgm:prSet presAssocID="{8277D720-ED55-49BF-AFBD-1491B79E59D4}" presName="spacer" presStyleCnt="0"/>
      <dgm:spPr/>
    </dgm:pt>
    <dgm:pt modelId="{88946FDA-A5D3-CA4D-9A27-A2C19DA5FF12}" type="pres">
      <dgm:prSet presAssocID="{531BC435-C575-42C2-929B-F32B60BC294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992B714-9D29-45E2-82FC-F3282F8DA8CB}" srcId="{19410619-A809-4E93-9EFC-24D43B66B08E}" destId="{531BC435-C575-42C2-929B-F32B60BC2946}" srcOrd="2" destOrd="0" parTransId="{9219D1A6-912F-44DB-89C4-D3A1A9A9073E}" sibTransId="{EDDB1BF1-977C-4AFC-974C-3D61C63A5628}"/>
    <dgm:cxn modelId="{FD238824-C74B-2144-9B37-2D52CA64C5A9}" type="presOf" srcId="{223CE7DA-DCC8-4D96-B100-B0C13941E7C6}" destId="{10F34F58-75C0-DD41-85AB-A1088F527E01}" srcOrd="0" destOrd="0" presId="urn:microsoft.com/office/officeart/2005/8/layout/vList2"/>
    <dgm:cxn modelId="{C0EE274B-8A3F-464F-88F2-94E3297B4C1C}" type="presOf" srcId="{19410619-A809-4E93-9EFC-24D43B66B08E}" destId="{B6827F8F-7E20-CF43-887A-EE3C8427159B}" srcOrd="0" destOrd="0" presId="urn:microsoft.com/office/officeart/2005/8/layout/vList2"/>
    <dgm:cxn modelId="{5AE21C59-688D-0740-9719-4D588B92455C}" type="presOf" srcId="{489CB5AF-C6E5-4215-8CF4-F18902C35970}" destId="{B1BBE1EF-9249-1348-B44F-184D9E8E7C19}" srcOrd="0" destOrd="0" presId="urn:microsoft.com/office/officeart/2005/8/layout/vList2"/>
    <dgm:cxn modelId="{03C14669-E9F1-4A0F-AFA5-0C0213DC4B84}" srcId="{19410619-A809-4E93-9EFC-24D43B66B08E}" destId="{489CB5AF-C6E5-4215-8CF4-F18902C35970}" srcOrd="1" destOrd="0" parTransId="{7204CFEA-41C9-42D4-852B-5CFB42178AA3}" sibTransId="{8277D720-ED55-49BF-AFBD-1491B79E59D4}"/>
    <dgm:cxn modelId="{25F3DFB0-17A5-46FF-B5A0-00E942D45195}" srcId="{19410619-A809-4E93-9EFC-24D43B66B08E}" destId="{223CE7DA-DCC8-4D96-B100-B0C13941E7C6}" srcOrd="0" destOrd="0" parTransId="{513AC2F2-B01A-4CD6-BB7C-99617EA1A387}" sibTransId="{1E3BC397-E646-45F8-B5FE-64F4DAC4DE5F}"/>
    <dgm:cxn modelId="{121E4DF1-5911-B44C-AF76-0F4AD60DDB1D}" type="presOf" srcId="{531BC435-C575-42C2-929B-F32B60BC2946}" destId="{88946FDA-A5D3-CA4D-9A27-A2C19DA5FF12}" srcOrd="0" destOrd="0" presId="urn:microsoft.com/office/officeart/2005/8/layout/vList2"/>
    <dgm:cxn modelId="{E816977E-330B-9848-A16E-D66B5394A7FC}" type="presParOf" srcId="{B6827F8F-7E20-CF43-887A-EE3C8427159B}" destId="{10F34F58-75C0-DD41-85AB-A1088F527E01}" srcOrd="0" destOrd="0" presId="urn:microsoft.com/office/officeart/2005/8/layout/vList2"/>
    <dgm:cxn modelId="{3D6A9565-4913-F444-A576-92F7941179ED}" type="presParOf" srcId="{B6827F8F-7E20-CF43-887A-EE3C8427159B}" destId="{1F439603-61F1-A640-9B54-EB9E4E1C47B2}" srcOrd="1" destOrd="0" presId="urn:microsoft.com/office/officeart/2005/8/layout/vList2"/>
    <dgm:cxn modelId="{FA52FD09-215C-3746-BC90-BE753A094791}" type="presParOf" srcId="{B6827F8F-7E20-CF43-887A-EE3C8427159B}" destId="{B1BBE1EF-9249-1348-B44F-184D9E8E7C19}" srcOrd="2" destOrd="0" presId="urn:microsoft.com/office/officeart/2005/8/layout/vList2"/>
    <dgm:cxn modelId="{93569233-F10C-1E48-8BC6-6ABF7331CCC1}" type="presParOf" srcId="{B6827F8F-7E20-CF43-887A-EE3C8427159B}" destId="{3A40FBBC-2D63-884B-A1EA-6E3AA5E9B863}" srcOrd="3" destOrd="0" presId="urn:microsoft.com/office/officeart/2005/8/layout/vList2"/>
    <dgm:cxn modelId="{EA85AA63-BE2F-2345-8A9A-86022F5E90B7}" type="presParOf" srcId="{B6827F8F-7E20-CF43-887A-EE3C8427159B}" destId="{88946FDA-A5D3-CA4D-9A27-A2C19DA5FF1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518D05D-7BFB-4106-AD54-4742F55072B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E6C7FDA-43DC-4ECB-8E20-BDA076FCD45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A significant shift in the mental health care was provided, declining utilization of massive mental health establishments.</a:t>
          </a:r>
          <a:endParaRPr lang="en-US" sz="2000" dirty="0"/>
        </a:p>
      </dgm:t>
    </dgm:pt>
    <dgm:pt modelId="{D5F0DDD1-E74A-452E-A79D-5C3748CE038A}" type="parTrans" cxnId="{37AF96D9-AEC8-48D4-B525-8B4752C567DD}">
      <dgm:prSet/>
      <dgm:spPr/>
      <dgm:t>
        <a:bodyPr/>
        <a:lstStyle/>
        <a:p>
          <a:endParaRPr lang="en-US"/>
        </a:p>
      </dgm:t>
    </dgm:pt>
    <dgm:pt modelId="{554EA879-B07F-4F17-BD5C-02D3CAE6BE6F}" type="sibTrans" cxnId="{37AF96D9-AEC8-48D4-B525-8B4752C567DD}">
      <dgm:prSet/>
      <dgm:spPr/>
      <dgm:t>
        <a:bodyPr/>
        <a:lstStyle/>
        <a:p>
          <a:endParaRPr lang="en-US"/>
        </a:p>
      </dgm:t>
    </dgm:pt>
    <dgm:pt modelId="{EA9FAC3D-D8CF-4CFC-85C3-FB464CD95C4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Community mental health groups experts offer care and guidance outside of healthcare settings.</a:t>
          </a:r>
          <a:endParaRPr lang="en-US" sz="2400" dirty="0"/>
        </a:p>
      </dgm:t>
    </dgm:pt>
    <dgm:pt modelId="{F5E44A17-93EB-4D91-B7FA-699FB54E1AD0}" type="parTrans" cxnId="{8627F82F-6C44-4CC7-8A05-734751164E15}">
      <dgm:prSet/>
      <dgm:spPr/>
      <dgm:t>
        <a:bodyPr/>
        <a:lstStyle/>
        <a:p>
          <a:endParaRPr lang="en-US"/>
        </a:p>
      </dgm:t>
    </dgm:pt>
    <dgm:pt modelId="{51FE1BFB-6929-4A33-83D8-3F3283E12236}" type="sibTrans" cxnId="{8627F82F-6C44-4CC7-8A05-734751164E15}">
      <dgm:prSet/>
      <dgm:spPr/>
      <dgm:t>
        <a:bodyPr/>
        <a:lstStyle/>
        <a:p>
          <a:endParaRPr lang="en-US"/>
        </a:p>
      </dgm:t>
    </dgm:pt>
    <dgm:pt modelId="{A311B7BC-E690-4660-A2D2-3735955AE35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Outpatient publications grew, presenting access to treatment for people with mental health disorders while retaining their independence (Sin et al., 2020).</a:t>
          </a:r>
          <a:endParaRPr lang="en-US" sz="2000" dirty="0"/>
        </a:p>
      </dgm:t>
    </dgm:pt>
    <dgm:pt modelId="{F1D6CBA8-38E0-4DCD-A9E0-08E0D500AF75}" type="parTrans" cxnId="{1B0C3B4B-B2E1-471C-AF36-33F6534A9A03}">
      <dgm:prSet/>
      <dgm:spPr/>
      <dgm:t>
        <a:bodyPr/>
        <a:lstStyle/>
        <a:p>
          <a:endParaRPr lang="en-US"/>
        </a:p>
      </dgm:t>
    </dgm:pt>
    <dgm:pt modelId="{B96BCFF9-4CD2-42B9-81DB-135FD4BCB906}" type="sibTrans" cxnId="{1B0C3B4B-B2E1-471C-AF36-33F6534A9A03}">
      <dgm:prSet/>
      <dgm:spPr/>
      <dgm:t>
        <a:bodyPr/>
        <a:lstStyle/>
        <a:p>
          <a:endParaRPr lang="en-US"/>
        </a:p>
      </dgm:t>
    </dgm:pt>
    <dgm:pt modelId="{1F8C5902-D1C8-41B6-923F-7F87D255705D}" type="pres">
      <dgm:prSet presAssocID="{D518D05D-7BFB-4106-AD54-4742F55072BD}" presName="root" presStyleCnt="0">
        <dgm:presLayoutVars>
          <dgm:dir/>
          <dgm:resizeHandles val="exact"/>
        </dgm:presLayoutVars>
      </dgm:prSet>
      <dgm:spPr/>
    </dgm:pt>
    <dgm:pt modelId="{3E8D3ED2-ECCD-45E3-9BB0-39DDD4B9D0EE}" type="pres">
      <dgm:prSet presAssocID="{FE6C7FDA-43DC-4ECB-8E20-BDA076FCD457}" presName="compNode" presStyleCnt="0"/>
      <dgm:spPr/>
    </dgm:pt>
    <dgm:pt modelId="{B50B7C0B-58D0-41A6-9949-9DF22C8A6609}" type="pres">
      <dgm:prSet presAssocID="{FE6C7FDA-43DC-4ECB-8E20-BDA076FCD457}" presName="bgRect" presStyleLbl="bgShp" presStyleIdx="0" presStyleCnt="3" custLinFactNeighborX="0" custLinFactNeighborY="-730"/>
      <dgm:spPr/>
    </dgm:pt>
    <dgm:pt modelId="{169A5F54-408E-414D-A377-A43DC49B3209}" type="pres">
      <dgm:prSet presAssocID="{FE6C7FDA-43DC-4ECB-8E20-BDA076FCD45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4256FAFE-2BD6-4E56-BA35-F7AAA3075C2A}" type="pres">
      <dgm:prSet presAssocID="{FE6C7FDA-43DC-4ECB-8E20-BDA076FCD457}" presName="spaceRect" presStyleCnt="0"/>
      <dgm:spPr/>
    </dgm:pt>
    <dgm:pt modelId="{76FF1980-EF24-43F2-9C73-8F6E000755F6}" type="pres">
      <dgm:prSet presAssocID="{FE6C7FDA-43DC-4ECB-8E20-BDA076FCD457}" presName="parTx" presStyleLbl="revTx" presStyleIdx="0" presStyleCnt="3">
        <dgm:presLayoutVars>
          <dgm:chMax val="0"/>
          <dgm:chPref val="0"/>
        </dgm:presLayoutVars>
      </dgm:prSet>
      <dgm:spPr/>
    </dgm:pt>
    <dgm:pt modelId="{FA7D9951-F362-4C44-A6EE-DD1A924E1EAB}" type="pres">
      <dgm:prSet presAssocID="{554EA879-B07F-4F17-BD5C-02D3CAE6BE6F}" presName="sibTrans" presStyleCnt="0"/>
      <dgm:spPr/>
    </dgm:pt>
    <dgm:pt modelId="{5663CC2F-F65A-4CAE-9702-640CEC44A88A}" type="pres">
      <dgm:prSet presAssocID="{EA9FAC3D-D8CF-4CFC-85C3-FB464CD95C4C}" presName="compNode" presStyleCnt="0"/>
      <dgm:spPr/>
    </dgm:pt>
    <dgm:pt modelId="{BD4E63A4-2E9C-4B93-B259-A3A8EF3F80DE}" type="pres">
      <dgm:prSet presAssocID="{EA9FAC3D-D8CF-4CFC-85C3-FB464CD95C4C}" presName="bgRect" presStyleLbl="bgShp" presStyleIdx="1" presStyleCnt="3" custLinFactNeighborX="6508" custLinFactNeighborY="49"/>
      <dgm:spPr/>
    </dgm:pt>
    <dgm:pt modelId="{D1CF8BE5-172E-4323-96E3-25671A0418C3}" type="pres">
      <dgm:prSet presAssocID="{EA9FAC3D-D8CF-4CFC-85C3-FB464CD95C4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E7BF84C1-8D0B-4661-95D2-3695411FDF8D}" type="pres">
      <dgm:prSet presAssocID="{EA9FAC3D-D8CF-4CFC-85C3-FB464CD95C4C}" presName="spaceRect" presStyleCnt="0"/>
      <dgm:spPr/>
    </dgm:pt>
    <dgm:pt modelId="{3ACFFEC2-D5ED-418E-9502-305866D0C652}" type="pres">
      <dgm:prSet presAssocID="{EA9FAC3D-D8CF-4CFC-85C3-FB464CD95C4C}" presName="parTx" presStyleLbl="revTx" presStyleIdx="1" presStyleCnt="3">
        <dgm:presLayoutVars>
          <dgm:chMax val="0"/>
          <dgm:chPref val="0"/>
        </dgm:presLayoutVars>
      </dgm:prSet>
      <dgm:spPr/>
    </dgm:pt>
    <dgm:pt modelId="{50A03C6F-B22D-425D-8B27-E3F4FB40ABD2}" type="pres">
      <dgm:prSet presAssocID="{51FE1BFB-6929-4A33-83D8-3F3283E12236}" presName="sibTrans" presStyleCnt="0"/>
      <dgm:spPr/>
    </dgm:pt>
    <dgm:pt modelId="{99E7BE4F-549D-4414-B9E5-AE209EA00E4E}" type="pres">
      <dgm:prSet presAssocID="{A311B7BC-E690-4660-A2D2-3735955AE35B}" presName="compNode" presStyleCnt="0"/>
      <dgm:spPr/>
    </dgm:pt>
    <dgm:pt modelId="{3DBDDAC6-840A-4971-9769-DD1D32858082}" type="pres">
      <dgm:prSet presAssocID="{A311B7BC-E690-4660-A2D2-3735955AE35B}" presName="bgRect" presStyleLbl="bgShp" presStyleIdx="2" presStyleCnt="3"/>
      <dgm:spPr/>
    </dgm:pt>
    <dgm:pt modelId="{24B53341-E921-4DC1-8749-A7C79976CB10}" type="pres">
      <dgm:prSet presAssocID="{A311B7BC-E690-4660-A2D2-3735955AE35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62E8CC9C-24F2-42EF-8B64-D972E2247C4E}" type="pres">
      <dgm:prSet presAssocID="{A311B7BC-E690-4660-A2D2-3735955AE35B}" presName="spaceRect" presStyleCnt="0"/>
      <dgm:spPr/>
    </dgm:pt>
    <dgm:pt modelId="{5A35D8A2-FD4F-47B9-938E-ADCF7DCFC886}" type="pres">
      <dgm:prSet presAssocID="{A311B7BC-E690-4660-A2D2-3735955AE35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627F82F-6C44-4CC7-8A05-734751164E15}" srcId="{D518D05D-7BFB-4106-AD54-4742F55072BD}" destId="{EA9FAC3D-D8CF-4CFC-85C3-FB464CD95C4C}" srcOrd="1" destOrd="0" parTransId="{F5E44A17-93EB-4D91-B7FA-699FB54E1AD0}" sibTransId="{51FE1BFB-6929-4A33-83D8-3F3283E12236}"/>
    <dgm:cxn modelId="{1B0C3B4B-B2E1-471C-AF36-33F6534A9A03}" srcId="{D518D05D-7BFB-4106-AD54-4742F55072BD}" destId="{A311B7BC-E690-4660-A2D2-3735955AE35B}" srcOrd="2" destOrd="0" parTransId="{F1D6CBA8-38E0-4DCD-A9E0-08E0D500AF75}" sibTransId="{B96BCFF9-4CD2-42B9-81DB-135FD4BCB906}"/>
    <dgm:cxn modelId="{9BD2DD95-41D1-6441-8FE3-8FEF06282B26}" type="presOf" srcId="{EA9FAC3D-D8CF-4CFC-85C3-FB464CD95C4C}" destId="{3ACFFEC2-D5ED-418E-9502-305866D0C652}" srcOrd="0" destOrd="0" presId="urn:microsoft.com/office/officeart/2018/2/layout/IconVerticalSolidList"/>
    <dgm:cxn modelId="{EB34C8A0-23EF-A04F-AB7A-8379D4D651DF}" type="presOf" srcId="{FE6C7FDA-43DC-4ECB-8E20-BDA076FCD457}" destId="{76FF1980-EF24-43F2-9C73-8F6E000755F6}" srcOrd="0" destOrd="0" presId="urn:microsoft.com/office/officeart/2018/2/layout/IconVerticalSolidList"/>
    <dgm:cxn modelId="{CBA996CE-E11E-034E-9DA9-E5BD827EFC4B}" type="presOf" srcId="{D518D05D-7BFB-4106-AD54-4742F55072BD}" destId="{1F8C5902-D1C8-41B6-923F-7F87D255705D}" srcOrd="0" destOrd="0" presId="urn:microsoft.com/office/officeart/2018/2/layout/IconVerticalSolidList"/>
    <dgm:cxn modelId="{C96301D7-1AFB-F84A-B292-D9FB2A7211F8}" type="presOf" srcId="{A311B7BC-E690-4660-A2D2-3735955AE35B}" destId="{5A35D8A2-FD4F-47B9-938E-ADCF7DCFC886}" srcOrd="0" destOrd="0" presId="urn:microsoft.com/office/officeart/2018/2/layout/IconVerticalSolidList"/>
    <dgm:cxn modelId="{37AF96D9-AEC8-48D4-B525-8B4752C567DD}" srcId="{D518D05D-7BFB-4106-AD54-4742F55072BD}" destId="{FE6C7FDA-43DC-4ECB-8E20-BDA076FCD457}" srcOrd="0" destOrd="0" parTransId="{D5F0DDD1-E74A-452E-A79D-5C3748CE038A}" sibTransId="{554EA879-B07F-4F17-BD5C-02D3CAE6BE6F}"/>
    <dgm:cxn modelId="{D1EC1CCC-FB52-AC45-BAF9-7C59D2E31FE9}" type="presParOf" srcId="{1F8C5902-D1C8-41B6-923F-7F87D255705D}" destId="{3E8D3ED2-ECCD-45E3-9BB0-39DDD4B9D0EE}" srcOrd="0" destOrd="0" presId="urn:microsoft.com/office/officeart/2018/2/layout/IconVerticalSolidList"/>
    <dgm:cxn modelId="{CFFF2F32-6CE1-1542-9FBB-B099A117B6D3}" type="presParOf" srcId="{3E8D3ED2-ECCD-45E3-9BB0-39DDD4B9D0EE}" destId="{B50B7C0B-58D0-41A6-9949-9DF22C8A6609}" srcOrd="0" destOrd="0" presId="urn:microsoft.com/office/officeart/2018/2/layout/IconVerticalSolidList"/>
    <dgm:cxn modelId="{B0F06C75-75A0-3049-B812-2983C5689E5E}" type="presParOf" srcId="{3E8D3ED2-ECCD-45E3-9BB0-39DDD4B9D0EE}" destId="{169A5F54-408E-414D-A377-A43DC49B3209}" srcOrd="1" destOrd="0" presId="urn:microsoft.com/office/officeart/2018/2/layout/IconVerticalSolidList"/>
    <dgm:cxn modelId="{C08AA050-4999-864A-B0C4-7EFF91BB6E7F}" type="presParOf" srcId="{3E8D3ED2-ECCD-45E3-9BB0-39DDD4B9D0EE}" destId="{4256FAFE-2BD6-4E56-BA35-F7AAA3075C2A}" srcOrd="2" destOrd="0" presId="urn:microsoft.com/office/officeart/2018/2/layout/IconVerticalSolidList"/>
    <dgm:cxn modelId="{CDE06856-B341-C940-A326-1F8E107585FC}" type="presParOf" srcId="{3E8D3ED2-ECCD-45E3-9BB0-39DDD4B9D0EE}" destId="{76FF1980-EF24-43F2-9C73-8F6E000755F6}" srcOrd="3" destOrd="0" presId="urn:microsoft.com/office/officeart/2018/2/layout/IconVerticalSolidList"/>
    <dgm:cxn modelId="{CBFE21A0-1700-B84D-B641-17A2D637C48D}" type="presParOf" srcId="{1F8C5902-D1C8-41B6-923F-7F87D255705D}" destId="{FA7D9951-F362-4C44-A6EE-DD1A924E1EAB}" srcOrd="1" destOrd="0" presId="urn:microsoft.com/office/officeart/2018/2/layout/IconVerticalSolidList"/>
    <dgm:cxn modelId="{80CD2DDE-239F-7B4D-B304-3C39A3814F81}" type="presParOf" srcId="{1F8C5902-D1C8-41B6-923F-7F87D255705D}" destId="{5663CC2F-F65A-4CAE-9702-640CEC44A88A}" srcOrd="2" destOrd="0" presId="urn:microsoft.com/office/officeart/2018/2/layout/IconVerticalSolidList"/>
    <dgm:cxn modelId="{19480880-A602-1D48-B38C-3EF6609A42F3}" type="presParOf" srcId="{5663CC2F-F65A-4CAE-9702-640CEC44A88A}" destId="{BD4E63A4-2E9C-4B93-B259-A3A8EF3F80DE}" srcOrd="0" destOrd="0" presId="urn:microsoft.com/office/officeart/2018/2/layout/IconVerticalSolidList"/>
    <dgm:cxn modelId="{ED3BA928-A410-9743-80AD-961C3900D73B}" type="presParOf" srcId="{5663CC2F-F65A-4CAE-9702-640CEC44A88A}" destId="{D1CF8BE5-172E-4323-96E3-25671A0418C3}" srcOrd="1" destOrd="0" presId="urn:microsoft.com/office/officeart/2018/2/layout/IconVerticalSolidList"/>
    <dgm:cxn modelId="{F6A856E0-BA6D-1949-9035-00F3E3405515}" type="presParOf" srcId="{5663CC2F-F65A-4CAE-9702-640CEC44A88A}" destId="{E7BF84C1-8D0B-4661-95D2-3695411FDF8D}" srcOrd="2" destOrd="0" presId="urn:microsoft.com/office/officeart/2018/2/layout/IconVerticalSolidList"/>
    <dgm:cxn modelId="{F8245425-47FE-6545-9CB1-28C291737CB1}" type="presParOf" srcId="{5663CC2F-F65A-4CAE-9702-640CEC44A88A}" destId="{3ACFFEC2-D5ED-418E-9502-305866D0C652}" srcOrd="3" destOrd="0" presId="urn:microsoft.com/office/officeart/2018/2/layout/IconVerticalSolidList"/>
    <dgm:cxn modelId="{06B5DBFF-379E-364D-BE0B-539ADA40DF45}" type="presParOf" srcId="{1F8C5902-D1C8-41B6-923F-7F87D255705D}" destId="{50A03C6F-B22D-425D-8B27-E3F4FB40ABD2}" srcOrd="3" destOrd="0" presId="urn:microsoft.com/office/officeart/2018/2/layout/IconVerticalSolidList"/>
    <dgm:cxn modelId="{A404CD50-AF72-6F4F-8998-007EC3F35374}" type="presParOf" srcId="{1F8C5902-D1C8-41B6-923F-7F87D255705D}" destId="{99E7BE4F-549D-4414-B9E5-AE209EA00E4E}" srcOrd="4" destOrd="0" presId="urn:microsoft.com/office/officeart/2018/2/layout/IconVerticalSolidList"/>
    <dgm:cxn modelId="{FD8536C0-C123-D14E-9756-52B240AA758B}" type="presParOf" srcId="{99E7BE4F-549D-4414-B9E5-AE209EA00E4E}" destId="{3DBDDAC6-840A-4971-9769-DD1D32858082}" srcOrd="0" destOrd="0" presId="urn:microsoft.com/office/officeart/2018/2/layout/IconVerticalSolidList"/>
    <dgm:cxn modelId="{4B61878B-A6D9-3143-9999-0C67CE6CBC80}" type="presParOf" srcId="{99E7BE4F-549D-4414-B9E5-AE209EA00E4E}" destId="{24B53341-E921-4DC1-8749-A7C79976CB10}" srcOrd="1" destOrd="0" presId="urn:microsoft.com/office/officeart/2018/2/layout/IconVerticalSolidList"/>
    <dgm:cxn modelId="{2730BC7D-41B6-7B44-B914-565197EC16E0}" type="presParOf" srcId="{99E7BE4F-549D-4414-B9E5-AE209EA00E4E}" destId="{62E8CC9C-24F2-42EF-8B64-D972E2247C4E}" srcOrd="2" destOrd="0" presId="urn:microsoft.com/office/officeart/2018/2/layout/IconVerticalSolidList"/>
    <dgm:cxn modelId="{8B3BE25B-AC80-F044-A7A1-273B51C8D8B1}" type="presParOf" srcId="{99E7BE4F-549D-4414-B9E5-AE209EA00E4E}" destId="{5A35D8A2-FD4F-47B9-938E-ADCF7DCFC88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CC6C6AB-D72B-4541-A712-EB60C3DB54A5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6E71085-87C5-4032-B2C5-648B1A1A207F}">
      <dgm:prSet custT="1"/>
      <dgm:spPr/>
      <dgm:t>
        <a:bodyPr/>
        <a:lstStyle/>
        <a:p>
          <a:r>
            <a:rPr lang="en-GB" sz="1800" dirty="0"/>
            <a:t>Improvement in mental fitness services to a mixture of extended funding and policy reform aimed at improving treatment satisfaction and accessibility.</a:t>
          </a:r>
          <a:endParaRPr lang="en-US" sz="1800" dirty="0"/>
        </a:p>
      </dgm:t>
    </dgm:pt>
    <dgm:pt modelId="{0140839F-BEB5-4AE8-8CC7-76E0427C01B3}" type="parTrans" cxnId="{D086E5C6-1AD0-4885-A30A-340B4D0EDF0F}">
      <dgm:prSet/>
      <dgm:spPr/>
      <dgm:t>
        <a:bodyPr/>
        <a:lstStyle/>
        <a:p>
          <a:endParaRPr lang="en-US"/>
        </a:p>
      </dgm:t>
    </dgm:pt>
    <dgm:pt modelId="{8CBA4FA8-1AC9-4568-B877-1501D80EB89E}" type="sibTrans" cxnId="{D086E5C6-1AD0-4885-A30A-340B4D0EDF0F}">
      <dgm:prSet phldrT="01"/>
      <dgm:spPr/>
      <dgm:t>
        <a:bodyPr/>
        <a:lstStyle/>
        <a:p>
          <a:r>
            <a:rPr lang="en-US"/>
            <a:t>01</a:t>
          </a:r>
        </a:p>
      </dgm:t>
    </dgm:pt>
    <dgm:pt modelId="{28F7C759-97D4-4933-8062-74372D01A9BC}">
      <dgm:prSet custT="1"/>
      <dgm:spPr/>
      <dgm:t>
        <a:bodyPr/>
        <a:lstStyle/>
        <a:p>
          <a:r>
            <a:rPr lang="en-GB" sz="1500" dirty="0"/>
            <a:t>With the start of Improving Access to Psychological Therapies (IAPT) initiative, sufferers with commonplace mental fitness ailments now have spark access to psychological remedies sponsored by using research (</a:t>
          </a:r>
          <a:r>
            <a:rPr lang="en-GB" sz="1500" dirty="0" err="1"/>
            <a:t>Bruun</a:t>
          </a:r>
          <a:r>
            <a:rPr lang="en-GB" sz="1500" dirty="0"/>
            <a:t>, 2020)</a:t>
          </a:r>
          <a:endParaRPr lang="en-US" sz="1500" dirty="0"/>
        </a:p>
      </dgm:t>
    </dgm:pt>
    <dgm:pt modelId="{D57ED396-79E6-4B90-AC8D-5104E206B411}" type="parTrans" cxnId="{A4B21F2E-8791-458B-9BAA-F9D31AE44AE5}">
      <dgm:prSet/>
      <dgm:spPr/>
      <dgm:t>
        <a:bodyPr/>
        <a:lstStyle/>
        <a:p>
          <a:endParaRPr lang="en-US"/>
        </a:p>
      </dgm:t>
    </dgm:pt>
    <dgm:pt modelId="{B0CC5473-CB69-42DB-9686-7CCC27586E43}" type="sibTrans" cxnId="{A4B21F2E-8791-458B-9BAA-F9D31AE44AE5}">
      <dgm:prSet phldrT="02"/>
      <dgm:spPr/>
      <dgm:t>
        <a:bodyPr/>
        <a:lstStyle/>
        <a:p>
          <a:r>
            <a:rPr lang="en-US"/>
            <a:t>02</a:t>
          </a:r>
        </a:p>
      </dgm:t>
    </dgm:pt>
    <dgm:pt modelId="{4D51143A-22A0-45C0-937D-038AB8C3516C}">
      <dgm:prSet/>
      <dgm:spPr/>
      <dgm:t>
        <a:bodyPr/>
        <a:lstStyle/>
        <a:p>
          <a:r>
            <a:rPr lang="en-GB" dirty="0"/>
            <a:t>However, long wait periods for mental fitness offerings, which save you set off intervention and remedy, had been the various ongoing issues that persevered despite advancements.</a:t>
          </a:r>
          <a:endParaRPr lang="en-US" dirty="0"/>
        </a:p>
      </dgm:t>
    </dgm:pt>
    <dgm:pt modelId="{8A740FF5-F015-45B2-986E-26B16A93D426}" type="parTrans" cxnId="{7293EFB4-1EDA-45D0-8525-374725F8086E}">
      <dgm:prSet/>
      <dgm:spPr/>
      <dgm:t>
        <a:bodyPr/>
        <a:lstStyle/>
        <a:p>
          <a:endParaRPr lang="en-US"/>
        </a:p>
      </dgm:t>
    </dgm:pt>
    <dgm:pt modelId="{9ED4ACAB-AD54-432E-8001-B43A21CF72A2}" type="sibTrans" cxnId="{7293EFB4-1EDA-45D0-8525-374725F8086E}">
      <dgm:prSet phldrT="03"/>
      <dgm:spPr/>
      <dgm:t>
        <a:bodyPr/>
        <a:lstStyle/>
        <a:p>
          <a:r>
            <a:rPr lang="en-US"/>
            <a:t>03</a:t>
          </a:r>
        </a:p>
      </dgm:t>
    </dgm:pt>
    <dgm:pt modelId="{22BE5113-F555-194D-913F-2B108A1F1F44}" type="pres">
      <dgm:prSet presAssocID="{2CC6C6AB-D72B-4541-A712-EB60C3DB54A5}" presName="Name0" presStyleCnt="0">
        <dgm:presLayoutVars>
          <dgm:animLvl val="lvl"/>
          <dgm:resizeHandles val="exact"/>
        </dgm:presLayoutVars>
      </dgm:prSet>
      <dgm:spPr/>
    </dgm:pt>
    <dgm:pt modelId="{A167112A-E1B3-7246-A495-B1D83B7470AE}" type="pres">
      <dgm:prSet presAssocID="{46E71085-87C5-4032-B2C5-648B1A1A207F}" presName="compositeNode" presStyleCnt="0">
        <dgm:presLayoutVars>
          <dgm:bulletEnabled val="1"/>
        </dgm:presLayoutVars>
      </dgm:prSet>
      <dgm:spPr/>
    </dgm:pt>
    <dgm:pt modelId="{27EB5166-8C5B-F54C-9819-92A2816F9A1D}" type="pres">
      <dgm:prSet presAssocID="{46E71085-87C5-4032-B2C5-648B1A1A207F}" presName="bgRect" presStyleLbl="alignNode1" presStyleIdx="0" presStyleCnt="3"/>
      <dgm:spPr/>
    </dgm:pt>
    <dgm:pt modelId="{F17C5186-6A0A-9D42-B633-411FAE9F4B2F}" type="pres">
      <dgm:prSet presAssocID="{8CBA4FA8-1AC9-4568-B877-1501D80EB89E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2B1654B0-3E22-F54A-B1C3-0E365125BBCB}" type="pres">
      <dgm:prSet presAssocID="{46E71085-87C5-4032-B2C5-648B1A1A207F}" presName="nodeRect" presStyleLbl="alignNode1" presStyleIdx="0" presStyleCnt="3">
        <dgm:presLayoutVars>
          <dgm:bulletEnabled val="1"/>
        </dgm:presLayoutVars>
      </dgm:prSet>
      <dgm:spPr/>
    </dgm:pt>
    <dgm:pt modelId="{C0E3685A-4C01-514F-98B0-E307D8C8E876}" type="pres">
      <dgm:prSet presAssocID="{8CBA4FA8-1AC9-4568-B877-1501D80EB89E}" presName="sibTrans" presStyleCnt="0"/>
      <dgm:spPr/>
    </dgm:pt>
    <dgm:pt modelId="{80882EB5-41A5-6E49-AB23-C0BD2FA09FC2}" type="pres">
      <dgm:prSet presAssocID="{28F7C759-97D4-4933-8062-74372D01A9BC}" presName="compositeNode" presStyleCnt="0">
        <dgm:presLayoutVars>
          <dgm:bulletEnabled val="1"/>
        </dgm:presLayoutVars>
      </dgm:prSet>
      <dgm:spPr/>
    </dgm:pt>
    <dgm:pt modelId="{AD1A1A09-A980-3946-9CCF-C126626770E8}" type="pres">
      <dgm:prSet presAssocID="{28F7C759-97D4-4933-8062-74372D01A9BC}" presName="bgRect" presStyleLbl="alignNode1" presStyleIdx="1" presStyleCnt="3"/>
      <dgm:spPr/>
    </dgm:pt>
    <dgm:pt modelId="{8CC6E46D-6EBB-1E49-9C77-F5738C790B2E}" type="pres">
      <dgm:prSet presAssocID="{B0CC5473-CB69-42DB-9686-7CCC27586E43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1FDED7DF-FF42-D546-A32B-1F9243E4D232}" type="pres">
      <dgm:prSet presAssocID="{28F7C759-97D4-4933-8062-74372D01A9BC}" presName="nodeRect" presStyleLbl="alignNode1" presStyleIdx="1" presStyleCnt="3">
        <dgm:presLayoutVars>
          <dgm:bulletEnabled val="1"/>
        </dgm:presLayoutVars>
      </dgm:prSet>
      <dgm:spPr/>
    </dgm:pt>
    <dgm:pt modelId="{6BED0874-76E8-1E4F-BB70-91B9399B79A5}" type="pres">
      <dgm:prSet presAssocID="{B0CC5473-CB69-42DB-9686-7CCC27586E43}" presName="sibTrans" presStyleCnt="0"/>
      <dgm:spPr/>
    </dgm:pt>
    <dgm:pt modelId="{DE509850-4FD5-2048-A648-25943727A002}" type="pres">
      <dgm:prSet presAssocID="{4D51143A-22A0-45C0-937D-038AB8C3516C}" presName="compositeNode" presStyleCnt="0">
        <dgm:presLayoutVars>
          <dgm:bulletEnabled val="1"/>
        </dgm:presLayoutVars>
      </dgm:prSet>
      <dgm:spPr/>
    </dgm:pt>
    <dgm:pt modelId="{E599B01D-2D62-B44B-A4BB-5B08963F8F4A}" type="pres">
      <dgm:prSet presAssocID="{4D51143A-22A0-45C0-937D-038AB8C3516C}" presName="bgRect" presStyleLbl="alignNode1" presStyleIdx="2" presStyleCnt="3"/>
      <dgm:spPr/>
    </dgm:pt>
    <dgm:pt modelId="{6799FD1B-8CE7-D84D-981D-385EF8AC38F1}" type="pres">
      <dgm:prSet presAssocID="{9ED4ACAB-AD54-432E-8001-B43A21CF72A2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2788081C-4364-2746-BA77-C3D86213711B}" type="pres">
      <dgm:prSet presAssocID="{4D51143A-22A0-45C0-937D-038AB8C3516C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060B8C05-046E-5C49-A43F-E3E1060E0A07}" type="presOf" srcId="{8CBA4FA8-1AC9-4568-B877-1501D80EB89E}" destId="{F17C5186-6A0A-9D42-B633-411FAE9F4B2F}" srcOrd="0" destOrd="0" presId="urn:microsoft.com/office/officeart/2016/7/layout/LinearBlockProcessNumbered"/>
    <dgm:cxn modelId="{0E0BAE08-B802-7943-B026-6259720829EE}" type="presOf" srcId="{9ED4ACAB-AD54-432E-8001-B43A21CF72A2}" destId="{6799FD1B-8CE7-D84D-981D-385EF8AC38F1}" srcOrd="0" destOrd="0" presId="urn:microsoft.com/office/officeart/2016/7/layout/LinearBlockProcessNumbered"/>
    <dgm:cxn modelId="{EE9F5C0F-FC59-0F4D-9DDD-90E1F5D3E7F6}" type="presOf" srcId="{4D51143A-22A0-45C0-937D-038AB8C3516C}" destId="{E599B01D-2D62-B44B-A4BB-5B08963F8F4A}" srcOrd="0" destOrd="0" presId="urn:microsoft.com/office/officeart/2016/7/layout/LinearBlockProcessNumbered"/>
    <dgm:cxn modelId="{DB381610-54FA-9749-90D5-2FD05038323C}" type="presOf" srcId="{46E71085-87C5-4032-B2C5-648B1A1A207F}" destId="{2B1654B0-3E22-F54A-B1C3-0E365125BBCB}" srcOrd="1" destOrd="0" presId="urn:microsoft.com/office/officeart/2016/7/layout/LinearBlockProcessNumbered"/>
    <dgm:cxn modelId="{7B1B6619-A4A3-5140-BBC9-CAFAAE94E011}" type="presOf" srcId="{46E71085-87C5-4032-B2C5-648B1A1A207F}" destId="{27EB5166-8C5B-F54C-9819-92A2816F9A1D}" srcOrd="0" destOrd="0" presId="urn:microsoft.com/office/officeart/2016/7/layout/LinearBlockProcessNumbered"/>
    <dgm:cxn modelId="{A4B21F2E-8791-458B-9BAA-F9D31AE44AE5}" srcId="{2CC6C6AB-D72B-4541-A712-EB60C3DB54A5}" destId="{28F7C759-97D4-4933-8062-74372D01A9BC}" srcOrd="1" destOrd="0" parTransId="{D57ED396-79E6-4B90-AC8D-5104E206B411}" sibTransId="{B0CC5473-CB69-42DB-9686-7CCC27586E43}"/>
    <dgm:cxn modelId="{44B6A834-1C2D-5E48-8D0D-55F74C956358}" type="presOf" srcId="{28F7C759-97D4-4933-8062-74372D01A9BC}" destId="{1FDED7DF-FF42-D546-A32B-1F9243E4D232}" srcOrd="1" destOrd="0" presId="urn:microsoft.com/office/officeart/2016/7/layout/LinearBlockProcessNumbered"/>
    <dgm:cxn modelId="{833B6E37-B1EB-4042-A8F8-366172EEF91D}" type="presOf" srcId="{4D51143A-22A0-45C0-937D-038AB8C3516C}" destId="{2788081C-4364-2746-BA77-C3D86213711B}" srcOrd="1" destOrd="0" presId="urn:microsoft.com/office/officeart/2016/7/layout/LinearBlockProcessNumbered"/>
    <dgm:cxn modelId="{76523094-2661-8142-A74C-E38B272DD3C9}" type="presOf" srcId="{2CC6C6AB-D72B-4541-A712-EB60C3DB54A5}" destId="{22BE5113-F555-194D-913F-2B108A1F1F44}" srcOrd="0" destOrd="0" presId="urn:microsoft.com/office/officeart/2016/7/layout/LinearBlockProcessNumbered"/>
    <dgm:cxn modelId="{6FFC8A9B-7486-6340-83BB-E9758FB29BD6}" type="presOf" srcId="{28F7C759-97D4-4933-8062-74372D01A9BC}" destId="{AD1A1A09-A980-3946-9CCF-C126626770E8}" srcOrd="0" destOrd="0" presId="urn:microsoft.com/office/officeart/2016/7/layout/LinearBlockProcessNumbered"/>
    <dgm:cxn modelId="{05FBB8AA-81B1-0C40-983D-F1675E0EBDE9}" type="presOf" srcId="{B0CC5473-CB69-42DB-9686-7CCC27586E43}" destId="{8CC6E46D-6EBB-1E49-9C77-F5738C790B2E}" srcOrd="0" destOrd="0" presId="urn:microsoft.com/office/officeart/2016/7/layout/LinearBlockProcessNumbered"/>
    <dgm:cxn modelId="{7293EFB4-1EDA-45D0-8525-374725F8086E}" srcId="{2CC6C6AB-D72B-4541-A712-EB60C3DB54A5}" destId="{4D51143A-22A0-45C0-937D-038AB8C3516C}" srcOrd="2" destOrd="0" parTransId="{8A740FF5-F015-45B2-986E-26B16A93D426}" sibTransId="{9ED4ACAB-AD54-432E-8001-B43A21CF72A2}"/>
    <dgm:cxn modelId="{D086E5C6-1AD0-4885-A30A-340B4D0EDF0F}" srcId="{2CC6C6AB-D72B-4541-A712-EB60C3DB54A5}" destId="{46E71085-87C5-4032-B2C5-648B1A1A207F}" srcOrd="0" destOrd="0" parTransId="{0140839F-BEB5-4AE8-8CC7-76E0427C01B3}" sibTransId="{8CBA4FA8-1AC9-4568-B877-1501D80EB89E}"/>
    <dgm:cxn modelId="{49D718B1-65CA-764F-82E4-77DDEDB8CADF}" type="presParOf" srcId="{22BE5113-F555-194D-913F-2B108A1F1F44}" destId="{A167112A-E1B3-7246-A495-B1D83B7470AE}" srcOrd="0" destOrd="0" presId="urn:microsoft.com/office/officeart/2016/7/layout/LinearBlockProcessNumbered"/>
    <dgm:cxn modelId="{735AF353-064E-4B4C-AFAF-ED3DD6E47BB2}" type="presParOf" srcId="{A167112A-E1B3-7246-A495-B1D83B7470AE}" destId="{27EB5166-8C5B-F54C-9819-92A2816F9A1D}" srcOrd="0" destOrd="0" presId="urn:microsoft.com/office/officeart/2016/7/layout/LinearBlockProcessNumbered"/>
    <dgm:cxn modelId="{7EA2E48B-2913-154E-8770-B08338BA3103}" type="presParOf" srcId="{A167112A-E1B3-7246-A495-B1D83B7470AE}" destId="{F17C5186-6A0A-9D42-B633-411FAE9F4B2F}" srcOrd="1" destOrd="0" presId="urn:microsoft.com/office/officeart/2016/7/layout/LinearBlockProcessNumbered"/>
    <dgm:cxn modelId="{F5A1DBED-370D-E844-BF19-43783B50CB4E}" type="presParOf" srcId="{A167112A-E1B3-7246-A495-B1D83B7470AE}" destId="{2B1654B0-3E22-F54A-B1C3-0E365125BBCB}" srcOrd="2" destOrd="0" presId="urn:microsoft.com/office/officeart/2016/7/layout/LinearBlockProcessNumbered"/>
    <dgm:cxn modelId="{64E6085A-B6AB-B94E-81F0-FCE1AB47247C}" type="presParOf" srcId="{22BE5113-F555-194D-913F-2B108A1F1F44}" destId="{C0E3685A-4C01-514F-98B0-E307D8C8E876}" srcOrd="1" destOrd="0" presId="urn:microsoft.com/office/officeart/2016/7/layout/LinearBlockProcessNumbered"/>
    <dgm:cxn modelId="{1B45A49A-48E4-5446-A45A-AEF99597B8E6}" type="presParOf" srcId="{22BE5113-F555-194D-913F-2B108A1F1F44}" destId="{80882EB5-41A5-6E49-AB23-C0BD2FA09FC2}" srcOrd="2" destOrd="0" presId="urn:microsoft.com/office/officeart/2016/7/layout/LinearBlockProcessNumbered"/>
    <dgm:cxn modelId="{7A2DB90A-5117-FF45-8F0D-E73CF1FF66F6}" type="presParOf" srcId="{80882EB5-41A5-6E49-AB23-C0BD2FA09FC2}" destId="{AD1A1A09-A980-3946-9CCF-C126626770E8}" srcOrd="0" destOrd="0" presId="urn:microsoft.com/office/officeart/2016/7/layout/LinearBlockProcessNumbered"/>
    <dgm:cxn modelId="{F817611B-008F-E348-A1A4-4150AF02D759}" type="presParOf" srcId="{80882EB5-41A5-6E49-AB23-C0BD2FA09FC2}" destId="{8CC6E46D-6EBB-1E49-9C77-F5738C790B2E}" srcOrd="1" destOrd="0" presId="urn:microsoft.com/office/officeart/2016/7/layout/LinearBlockProcessNumbered"/>
    <dgm:cxn modelId="{343E5A09-C979-0541-BC4E-A53C0DE27882}" type="presParOf" srcId="{80882EB5-41A5-6E49-AB23-C0BD2FA09FC2}" destId="{1FDED7DF-FF42-D546-A32B-1F9243E4D232}" srcOrd="2" destOrd="0" presId="urn:microsoft.com/office/officeart/2016/7/layout/LinearBlockProcessNumbered"/>
    <dgm:cxn modelId="{42143C5B-2E32-BC4D-A71A-8FDF961EEAA3}" type="presParOf" srcId="{22BE5113-F555-194D-913F-2B108A1F1F44}" destId="{6BED0874-76E8-1E4F-BB70-91B9399B79A5}" srcOrd="3" destOrd="0" presId="urn:microsoft.com/office/officeart/2016/7/layout/LinearBlockProcessNumbered"/>
    <dgm:cxn modelId="{784A4054-D510-5340-A98D-A6F57F8959DB}" type="presParOf" srcId="{22BE5113-F555-194D-913F-2B108A1F1F44}" destId="{DE509850-4FD5-2048-A648-25943727A002}" srcOrd="4" destOrd="0" presId="urn:microsoft.com/office/officeart/2016/7/layout/LinearBlockProcessNumbered"/>
    <dgm:cxn modelId="{BF2FC8E4-5F93-B041-8FDF-B1884EC1DCB7}" type="presParOf" srcId="{DE509850-4FD5-2048-A648-25943727A002}" destId="{E599B01D-2D62-B44B-A4BB-5B08963F8F4A}" srcOrd="0" destOrd="0" presId="urn:microsoft.com/office/officeart/2016/7/layout/LinearBlockProcessNumbered"/>
    <dgm:cxn modelId="{434C9362-BAFB-5A48-85EF-770551ACFE04}" type="presParOf" srcId="{DE509850-4FD5-2048-A648-25943727A002}" destId="{6799FD1B-8CE7-D84D-981D-385EF8AC38F1}" srcOrd="1" destOrd="0" presId="urn:microsoft.com/office/officeart/2016/7/layout/LinearBlockProcessNumbered"/>
    <dgm:cxn modelId="{A17C9B71-4F84-3546-9925-159248D3B33B}" type="presParOf" srcId="{DE509850-4FD5-2048-A648-25943727A002}" destId="{2788081C-4364-2746-BA77-C3D86213711B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022988E-5AC2-47D1-AF64-AF27F390413D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43B7BD5-F36D-4AFC-B6BA-5B14724A537E}">
      <dgm:prSet custT="1"/>
      <dgm:spPr/>
      <dgm:t>
        <a:bodyPr/>
        <a:lstStyle/>
        <a:p>
          <a:r>
            <a:rPr lang="en-GB" sz="2200" dirty="0"/>
            <a:t>The National Health Service (NHS) demonstrates countless effort to enhance accessibility through planned initiatives. </a:t>
          </a:r>
          <a:endParaRPr lang="en-US" sz="2200" dirty="0"/>
        </a:p>
      </dgm:t>
    </dgm:pt>
    <dgm:pt modelId="{8A659321-E6E2-49E3-ABE3-21E5D75E88D2}" type="parTrans" cxnId="{1F7388F2-3E94-4DC4-B189-6EE685EE36B1}">
      <dgm:prSet/>
      <dgm:spPr/>
      <dgm:t>
        <a:bodyPr/>
        <a:lstStyle/>
        <a:p>
          <a:endParaRPr lang="en-US"/>
        </a:p>
      </dgm:t>
    </dgm:pt>
    <dgm:pt modelId="{5E9E3000-8C92-4259-88EB-77FF10AC0844}" type="sibTrans" cxnId="{1F7388F2-3E94-4DC4-B189-6EE685EE36B1}">
      <dgm:prSet/>
      <dgm:spPr/>
      <dgm:t>
        <a:bodyPr/>
        <a:lstStyle/>
        <a:p>
          <a:endParaRPr lang="en-US"/>
        </a:p>
      </dgm:t>
    </dgm:pt>
    <dgm:pt modelId="{F8788D8F-20E9-4B00-B417-6B6ECB16D8BC}">
      <dgm:prSet custT="1"/>
      <dgm:spPr/>
      <dgm:t>
        <a:bodyPr/>
        <a:lstStyle/>
        <a:p>
          <a:r>
            <a:rPr lang="en-GB" sz="2200" dirty="0"/>
            <a:t>Recognition of the importance of mental health and well-being grows incorporating into healthcare delivery.</a:t>
          </a:r>
          <a:endParaRPr lang="en-US" sz="2200" dirty="0"/>
        </a:p>
      </dgm:t>
    </dgm:pt>
    <dgm:pt modelId="{656D0010-7EBF-4AEE-8A37-B3C99EDFF71D}" type="parTrans" cxnId="{7ADC7D92-250E-4B84-B409-FCBF10F16191}">
      <dgm:prSet/>
      <dgm:spPr/>
      <dgm:t>
        <a:bodyPr/>
        <a:lstStyle/>
        <a:p>
          <a:endParaRPr lang="en-US"/>
        </a:p>
      </dgm:t>
    </dgm:pt>
    <dgm:pt modelId="{BC5A53CF-8B06-43D8-88AE-9B74C6ECDAB4}" type="sibTrans" cxnId="{7ADC7D92-250E-4B84-B409-FCBF10F16191}">
      <dgm:prSet/>
      <dgm:spPr/>
      <dgm:t>
        <a:bodyPr/>
        <a:lstStyle/>
        <a:p>
          <a:endParaRPr lang="en-US"/>
        </a:p>
      </dgm:t>
    </dgm:pt>
    <dgm:pt modelId="{BC0078DE-A811-4F8F-ACB1-8C0E9DC7C8D7}">
      <dgm:prSet custT="1"/>
      <dgm:spPr/>
      <dgm:t>
        <a:bodyPr/>
        <a:lstStyle/>
        <a:p>
          <a:r>
            <a:rPr lang="en-GB" sz="2000" dirty="0"/>
            <a:t>Significant programs that comprise NHS Long Term Plan prioritising mental health first to work and enhance individual results, quality, and access (Patel et al., 2021).</a:t>
          </a:r>
          <a:endParaRPr lang="en-US" sz="2000" dirty="0"/>
        </a:p>
      </dgm:t>
    </dgm:pt>
    <dgm:pt modelId="{D9635243-A053-43CE-B205-4B8A56ED6416}" type="parTrans" cxnId="{64364306-1AD7-4349-89E1-339584638B62}">
      <dgm:prSet/>
      <dgm:spPr/>
      <dgm:t>
        <a:bodyPr/>
        <a:lstStyle/>
        <a:p>
          <a:endParaRPr lang="en-US"/>
        </a:p>
      </dgm:t>
    </dgm:pt>
    <dgm:pt modelId="{976C872C-C82E-43CA-87EF-B465EBE22397}" type="sibTrans" cxnId="{64364306-1AD7-4349-89E1-339584638B62}">
      <dgm:prSet/>
      <dgm:spPr/>
      <dgm:t>
        <a:bodyPr/>
        <a:lstStyle/>
        <a:p>
          <a:endParaRPr lang="en-US"/>
        </a:p>
      </dgm:t>
    </dgm:pt>
    <dgm:pt modelId="{88F91F76-E917-BA47-96B2-83C6B02BD1FD}" type="pres">
      <dgm:prSet presAssocID="{2022988E-5AC2-47D1-AF64-AF27F390413D}" presName="outerComposite" presStyleCnt="0">
        <dgm:presLayoutVars>
          <dgm:chMax val="5"/>
          <dgm:dir/>
          <dgm:resizeHandles val="exact"/>
        </dgm:presLayoutVars>
      </dgm:prSet>
      <dgm:spPr/>
    </dgm:pt>
    <dgm:pt modelId="{8A73CEEA-1445-DF41-8FF4-7EFC319EC108}" type="pres">
      <dgm:prSet presAssocID="{2022988E-5AC2-47D1-AF64-AF27F390413D}" presName="dummyMaxCanvas" presStyleCnt="0">
        <dgm:presLayoutVars/>
      </dgm:prSet>
      <dgm:spPr/>
    </dgm:pt>
    <dgm:pt modelId="{6D6F67C1-5429-D245-AACC-03CF52E33AC8}" type="pres">
      <dgm:prSet presAssocID="{2022988E-5AC2-47D1-AF64-AF27F390413D}" presName="ThreeNodes_1" presStyleLbl="node1" presStyleIdx="0" presStyleCnt="3">
        <dgm:presLayoutVars>
          <dgm:bulletEnabled val="1"/>
        </dgm:presLayoutVars>
      </dgm:prSet>
      <dgm:spPr/>
    </dgm:pt>
    <dgm:pt modelId="{EFA0CDD6-CE2A-CB4F-A2F9-D3AACE408650}" type="pres">
      <dgm:prSet presAssocID="{2022988E-5AC2-47D1-AF64-AF27F390413D}" presName="ThreeNodes_2" presStyleLbl="node1" presStyleIdx="1" presStyleCnt="3">
        <dgm:presLayoutVars>
          <dgm:bulletEnabled val="1"/>
        </dgm:presLayoutVars>
      </dgm:prSet>
      <dgm:spPr/>
    </dgm:pt>
    <dgm:pt modelId="{32F3E2B2-DE62-7044-AE26-23412A91CE05}" type="pres">
      <dgm:prSet presAssocID="{2022988E-5AC2-47D1-AF64-AF27F390413D}" presName="ThreeNodes_3" presStyleLbl="node1" presStyleIdx="2" presStyleCnt="3">
        <dgm:presLayoutVars>
          <dgm:bulletEnabled val="1"/>
        </dgm:presLayoutVars>
      </dgm:prSet>
      <dgm:spPr/>
    </dgm:pt>
    <dgm:pt modelId="{564DED89-9E68-C24C-A6BF-006896E4C7C4}" type="pres">
      <dgm:prSet presAssocID="{2022988E-5AC2-47D1-AF64-AF27F390413D}" presName="ThreeConn_1-2" presStyleLbl="fgAccFollowNode1" presStyleIdx="0" presStyleCnt="2">
        <dgm:presLayoutVars>
          <dgm:bulletEnabled val="1"/>
        </dgm:presLayoutVars>
      </dgm:prSet>
      <dgm:spPr/>
    </dgm:pt>
    <dgm:pt modelId="{98A4792D-932F-0B4E-BA45-3C0E4A952870}" type="pres">
      <dgm:prSet presAssocID="{2022988E-5AC2-47D1-AF64-AF27F390413D}" presName="ThreeConn_2-3" presStyleLbl="fgAccFollowNode1" presStyleIdx="1" presStyleCnt="2">
        <dgm:presLayoutVars>
          <dgm:bulletEnabled val="1"/>
        </dgm:presLayoutVars>
      </dgm:prSet>
      <dgm:spPr/>
    </dgm:pt>
    <dgm:pt modelId="{A09DC601-EF21-444F-8331-47A6F2926A06}" type="pres">
      <dgm:prSet presAssocID="{2022988E-5AC2-47D1-AF64-AF27F390413D}" presName="ThreeNodes_1_text" presStyleLbl="node1" presStyleIdx="2" presStyleCnt="3">
        <dgm:presLayoutVars>
          <dgm:bulletEnabled val="1"/>
        </dgm:presLayoutVars>
      </dgm:prSet>
      <dgm:spPr/>
    </dgm:pt>
    <dgm:pt modelId="{CB3B718E-51AE-7A4B-8DE8-84D3B52ADEF2}" type="pres">
      <dgm:prSet presAssocID="{2022988E-5AC2-47D1-AF64-AF27F390413D}" presName="ThreeNodes_2_text" presStyleLbl="node1" presStyleIdx="2" presStyleCnt="3">
        <dgm:presLayoutVars>
          <dgm:bulletEnabled val="1"/>
        </dgm:presLayoutVars>
      </dgm:prSet>
      <dgm:spPr/>
    </dgm:pt>
    <dgm:pt modelId="{796D64DF-E7BB-E648-BFB0-45CCAC60C039}" type="pres">
      <dgm:prSet presAssocID="{2022988E-5AC2-47D1-AF64-AF27F390413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4364306-1AD7-4349-89E1-339584638B62}" srcId="{2022988E-5AC2-47D1-AF64-AF27F390413D}" destId="{BC0078DE-A811-4F8F-ACB1-8C0E9DC7C8D7}" srcOrd="2" destOrd="0" parTransId="{D9635243-A053-43CE-B205-4B8A56ED6416}" sibTransId="{976C872C-C82E-43CA-87EF-B465EBE22397}"/>
    <dgm:cxn modelId="{5EDA3837-8A8D-D144-ADB5-C642DA342F15}" type="presOf" srcId="{F8788D8F-20E9-4B00-B417-6B6ECB16D8BC}" destId="{CB3B718E-51AE-7A4B-8DE8-84D3B52ADEF2}" srcOrd="1" destOrd="0" presId="urn:microsoft.com/office/officeart/2005/8/layout/vProcess5"/>
    <dgm:cxn modelId="{D5DCD637-E46B-4040-99EC-76184914E42B}" type="presOf" srcId="{BC5A53CF-8B06-43D8-88AE-9B74C6ECDAB4}" destId="{98A4792D-932F-0B4E-BA45-3C0E4A952870}" srcOrd="0" destOrd="0" presId="urn:microsoft.com/office/officeart/2005/8/layout/vProcess5"/>
    <dgm:cxn modelId="{A133E745-7FDB-9C4C-8521-35A4BAFF9BF7}" type="presOf" srcId="{2022988E-5AC2-47D1-AF64-AF27F390413D}" destId="{88F91F76-E917-BA47-96B2-83C6B02BD1FD}" srcOrd="0" destOrd="0" presId="urn:microsoft.com/office/officeart/2005/8/layout/vProcess5"/>
    <dgm:cxn modelId="{9C436866-5A8B-274C-BC19-A84093B0C2D4}" type="presOf" srcId="{5E9E3000-8C92-4259-88EB-77FF10AC0844}" destId="{564DED89-9E68-C24C-A6BF-006896E4C7C4}" srcOrd="0" destOrd="0" presId="urn:microsoft.com/office/officeart/2005/8/layout/vProcess5"/>
    <dgm:cxn modelId="{69762975-BDD3-834F-B7D0-CA2DA690610D}" type="presOf" srcId="{C43B7BD5-F36D-4AFC-B6BA-5B14724A537E}" destId="{A09DC601-EF21-444F-8331-47A6F2926A06}" srcOrd="1" destOrd="0" presId="urn:microsoft.com/office/officeart/2005/8/layout/vProcess5"/>
    <dgm:cxn modelId="{7ADC7D92-250E-4B84-B409-FCBF10F16191}" srcId="{2022988E-5AC2-47D1-AF64-AF27F390413D}" destId="{F8788D8F-20E9-4B00-B417-6B6ECB16D8BC}" srcOrd="1" destOrd="0" parTransId="{656D0010-7EBF-4AEE-8A37-B3C99EDFF71D}" sibTransId="{BC5A53CF-8B06-43D8-88AE-9B74C6ECDAB4}"/>
    <dgm:cxn modelId="{7562ACA6-DB55-A844-B7C9-08CB57C15EFC}" type="presOf" srcId="{C43B7BD5-F36D-4AFC-B6BA-5B14724A537E}" destId="{6D6F67C1-5429-D245-AACC-03CF52E33AC8}" srcOrd="0" destOrd="0" presId="urn:microsoft.com/office/officeart/2005/8/layout/vProcess5"/>
    <dgm:cxn modelId="{3C7387C7-C56E-E947-BB7C-49914B9A8F65}" type="presOf" srcId="{BC0078DE-A811-4F8F-ACB1-8C0E9DC7C8D7}" destId="{796D64DF-E7BB-E648-BFB0-45CCAC60C039}" srcOrd="1" destOrd="0" presId="urn:microsoft.com/office/officeart/2005/8/layout/vProcess5"/>
    <dgm:cxn modelId="{668AF4CE-0190-DA4C-B688-BF9B81068927}" type="presOf" srcId="{F8788D8F-20E9-4B00-B417-6B6ECB16D8BC}" destId="{EFA0CDD6-CE2A-CB4F-A2F9-D3AACE408650}" srcOrd="0" destOrd="0" presId="urn:microsoft.com/office/officeart/2005/8/layout/vProcess5"/>
    <dgm:cxn modelId="{1F7388F2-3E94-4DC4-B189-6EE685EE36B1}" srcId="{2022988E-5AC2-47D1-AF64-AF27F390413D}" destId="{C43B7BD5-F36D-4AFC-B6BA-5B14724A537E}" srcOrd="0" destOrd="0" parTransId="{8A659321-E6E2-49E3-ABE3-21E5D75E88D2}" sibTransId="{5E9E3000-8C92-4259-88EB-77FF10AC0844}"/>
    <dgm:cxn modelId="{E5F442FC-7F8F-8F47-A0A8-DEA11F4E6788}" type="presOf" srcId="{BC0078DE-A811-4F8F-ACB1-8C0E9DC7C8D7}" destId="{32F3E2B2-DE62-7044-AE26-23412A91CE05}" srcOrd="0" destOrd="0" presId="urn:microsoft.com/office/officeart/2005/8/layout/vProcess5"/>
    <dgm:cxn modelId="{38ED4BB1-DC5B-2D49-8C79-A8748A73D25B}" type="presParOf" srcId="{88F91F76-E917-BA47-96B2-83C6B02BD1FD}" destId="{8A73CEEA-1445-DF41-8FF4-7EFC319EC108}" srcOrd="0" destOrd="0" presId="urn:microsoft.com/office/officeart/2005/8/layout/vProcess5"/>
    <dgm:cxn modelId="{FF04BB8A-AD53-2C41-9687-7BA415E31A8B}" type="presParOf" srcId="{88F91F76-E917-BA47-96B2-83C6B02BD1FD}" destId="{6D6F67C1-5429-D245-AACC-03CF52E33AC8}" srcOrd="1" destOrd="0" presId="urn:microsoft.com/office/officeart/2005/8/layout/vProcess5"/>
    <dgm:cxn modelId="{1E939637-C6B7-9142-A09D-25CBF79E07F2}" type="presParOf" srcId="{88F91F76-E917-BA47-96B2-83C6B02BD1FD}" destId="{EFA0CDD6-CE2A-CB4F-A2F9-D3AACE408650}" srcOrd="2" destOrd="0" presId="urn:microsoft.com/office/officeart/2005/8/layout/vProcess5"/>
    <dgm:cxn modelId="{4799F058-2C97-7144-B6C2-F44AF9F6FC17}" type="presParOf" srcId="{88F91F76-E917-BA47-96B2-83C6B02BD1FD}" destId="{32F3E2B2-DE62-7044-AE26-23412A91CE05}" srcOrd="3" destOrd="0" presId="urn:microsoft.com/office/officeart/2005/8/layout/vProcess5"/>
    <dgm:cxn modelId="{4C8E6937-FABB-1F4B-A966-C82822B304E1}" type="presParOf" srcId="{88F91F76-E917-BA47-96B2-83C6B02BD1FD}" destId="{564DED89-9E68-C24C-A6BF-006896E4C7C4}" srcOrd="4" destOrd="0" presId="urn:microsoft.com/office/officeart/2005/8/layout/vProcess5"/>
    <dgm:cxn modelId="{6355411A-DD1B-0E47-8BC2-1430F32BC943}" type="presParOf" srcId="{88F91F76-E917-BA47-96B2-83C6B02BD1FD}" destId="{98A4792D-932F-0B4E-BA45-3C0E4A952870}" srcOrd="5" destOrd="0" presId="urn:microsoft.com/office/officeart/2005/8/layout/vProcess5"/>
    <dgm:cxn modelId="{E2755508-F24C-0949-AFFD-CD878B6B8A84}" type="presParOf" srcId="{88F91F76-E917-BA47-96B2-83C6B02BD1FD}" destId="{A09DC601-EF21-444F-8331-47A6F2926A06}" srcOrd="6" destOrd="0" presId="urn:microsoft.com/office/officeart/2005/8/layout/vProcess5"/>
    <dgm:cxn modelId="{269F43FD-F228-F148-8472-7DAEE0298307}" type="presParOf" srcId="{88F91F76-E917-BA47-96B2-83C6B02BD1FD}" destId="{CB3B718E-51AE-7A4B-8DE8-84D3B52ADEF2}" srcOrd="7" destOrd="0" presId="urn:microsoft.com/office/officeart/2005/8/layout/vProcess5"/>
    <dgm:cxn modelId="{45256FC7-12FF-AC4E-9DE7-9BA81FC5FB84}" type="presParOf" srcId="{88F91F76-E917-BA47-96B2-83C6B02BD1FD}" destId="{796D64DF-E7BB-E648-BFB0-45CCAC60C03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3C23974-EBC8-4C56-B0BB-43E5F7AE8BD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7D4DD84-559D-4031-B3D8-C1CEC776FC0A}">
      <dgm:prSet custT="1"/>
      <dgm:spPr/>
      <dgm:t>
        <a:bodyPr/>
        <a:lstStyle/>
        <a:p>
          <a:r>
            <a:rPr lang="en-GB" sz="2000" dirty="0"/>
            <a:t>Reducing stigma and increasing access to mental health care are noteworthy accomplishments. </a:t>
          </a:r>
          <a:endParaRPr lang="en-US" sz="2000" dirty="0"/>
        </a:p>
      </dgm:t>
    </dgm:pt>
    <dgm:pt modelId="{BA0F4EAB-6CAF-4D6B-8430-64E0EEA2DF4F}" type="parTrans" cxnId="{C6793E54-0DA4-4A53-8EEC-6DE3EF2BE722}">
      <dgm:prSet/>
      <dgm:spPr/>
      <dgm:t>
        <a:bodyPr/>
        <a:lstStyle/>
        <a:p>
          <a:endParaRPr lang="en-US"/>
        </a:p>
      </dgm:t>
    </dgm:pt>
    <dgm:pt modelId="{F56AF565-2323-41BA-B19D-C6FDF75E27EB}" type="sibTrans" cxnId="{C6793E54-0DA4-4A53-8EEC-6DE3EF2BE722}">
      <dgm:prSet/>
      <dgm:spPr/>
      <dgm:t>
        <a:bodyPr/>
        <a:lstStyle/>
        <a:p>
          <a:endParaRPr lang="en-US"/>
        </a:p>
      </dgm:t>
    </dgm:pt>
    <dgm:pt modelId="{6BEFC925-3FE9-480C-ACB8-A67832F0FC23}">
      <dgm:prSet custT="1"/>
      <dgm:spPr/>
      <dgm:t>
        <a:bodyPr/>
        <a:lstStyle/>
        <a:p>
          <a:r>
            <a:rPr lang="en-GB" sz="2000" dirty="0"/>
            <a:t>Gaining awareness and knowledge of mental health were fostered by using projects which include “Time to Change” which helped the public attitudes towards mental health.</a:t>
          </a:r>
          <a:endParaRPr lang="en-US" sz="2000" dirty="0"/>
        </a:p>
      </dgm:t>
    </dgm:pt>
    <dgm:pt modelId="{0F3068C3-58D0-47E1-8F7B-112A14B38908}" type="parTrans" cxnId="{2B8E57AA-7E63-4DDE-A5EA-A37DD1B3E241}">
      <dgm:prSet/>
      <dgm:spPr/>
      <dgm:t>
        <a:bodyPr/>
        <a:lstStyle/>
        <a:p>
          <a:endParaRPr lang="en-US"/>
        </a:p>
      </dgm:t>
    </dgm:pt>
    <dgm:pt modelId="{F26BE65F-E773-498E-9CA9-8F1A6B67E3C9}" type="sibTrans" cxnId="{2B8E57AA-7E63-4DDE-A5EA-A37DD1B3E241}">
      <dgm:prSet/>
      <dgm:spPr/>
      <dgm:t>
        <a:bodyPr/>
        <a:lstStyle/>
        <a:p>
          <a:endParaRPr lang="en-US"/>
        </a:p>
      </dgm:t>
    </dgm:pt>
    <dgm:pt modelId="{4CC51EC4-82E2-4E4D-B2D8-C332459EEE73}">
      <dgm:prSet custT="1"/>
      <dgm:spPr/>
      <dgm:t>
        <a:bodyPr/>
        <a:lstStyle/>
        <a:p>
          <a:r>
            <a:rPr lang="en-GB" sz="2000" dirty="0"/>
            <a:t>Current issues along with shortage of financing and professional labour pressure make it challenging to meet the rising demand for mental health offerings (</a:t>
          </a:r>
          <a:r>
            <a:rPr lang="en-GB" sz="2000" dirty="0" err="1"/>
            <a:t>McGorry</a:t>
          </a:r>
          <a:r>
            <a:rPr lang="en-GB" sz="2000" dirty="0"/>
            <a:t> et al., 2022).</a:t>
          </a:r>
          <a:endParaRPr lang="en-US" sz="2000" dirty="0"/>
        </a:p>
      </dgm:t>
    </dgm:pt>
    <dgm:pt modelId="{D4054055-0049-4F0C-B119-687534FEB82F}" type="parTrans" cxnId="{10B66011-B9A1-426D-B18E-32AE969FCE44}">
      <dgm:prSet/>
      <dgm:spPr/>
      <dgm:t>
        <a:bodyPr/>
        <a:lstStyle/>
        <a:p>
          <a:endParaRPr lang="en-US"/>
        </a:p>
      </dgm:t>
    </dgm:pt>
    <dgm:pt modelId="{629B8187-A7D1-4223-8F15-6D0358D42FD1}" type="sibTrans" cxnId="{10B66011-B9A1-426D-B18E-32AE969FCE44}">
      <dgm:prSet/>
      <dgm:spPr/>
      <dgm:t>
        <a:bodyPr/>
        <a:lstStyle/>
        <a:p>
          <a:endParaRPr lang="en-US"/>
        </a:p>
      </dgm:t>
    </dgm:pt>
    <dgm:pt modelId="{3B88D9D1-586A-49D7-B85F-8C099C84FE09}" type="pres">
      <dgm:prSet presAssocID="{33C23974-EBC8-4C56-B0BB-43E5F7AE8BD1}" presName="root" presStyleCnt="0">
        <dgm:presLayoutVars>
          <dgm:dir/>
          <dgm:resizeHandles val="exact"/>
        </dgm:presLayoutVars>
      </dgm:prSet>
      <dgm:spPr/>
    </dgm:pt>
    <dgm:pt modelId="{49CDAAE1-A61D-4500-AF01-386132A73FDA}" type="pres">
      <dgm:prSet presAssocID="{77D4DD84-559D-4031-B3D8-C1CEC776FC0A}" presName="compNode" presStyleCnt="0"/>
      <dgm:spPr/>
    </dgm:pt>
    <dgm:pt modelId="{D80AD8BD-2FDD-4E06-85B9-AA65130005F2}" type="pres">
      <dgm:prSet presAssocID="{77D4DD84-559D-4031-B3D8-C1CEC776FC0A}" presName="bgRect" presStyleLbl="bgShp" presStyleIdx="0" presStyleCnt="3"/>
      <dgm:spPr/>
    </dgm:pt>
    <dgm:pt modelId="{EE1FEE85-25AF-48D4-B83C-39330A4D8721}" type="pres">
      <dgm:prSet presAssocID="{77D4DD84-559D-4031-B3D8-C1CEC776FC0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F83A57DA-C391-42B3-94C2-2069B153BE28}" type="pres">
      <dgm:prSet presAssocID="{77D4DD84-559D-4031-B3D8-C1CEC776FC0A}" presName="spaceRect" presStyleCnt="0"/>
      <dgm:spPr/>
    </dgm:pt>
    <dgm:pt modelId="{BA074DC8-EE01-4C15-88B0-E93A2C67DB55}" type="pres">
      <dgm:prSet presAssocID="{77D4DD84-559D-4031-B3D8-C1CEC776FC0A}" presName="parTx" presStyleLbl="revTx" presStyleIdx="0" presStyleCnt="3">
        <dgm:presLayoutVars>
          <dgm:chMax val="0"/>
          <dgm:chPref val="0"/>
        </dgm:presLayoutVars>
      </dgm:prSet>
      <dgm:spPr/>
    </dgm:pt>
    <dgm:pt modelId="{7EBC909B-61E6-41E8-9F98-9D0872C191E2}" type="pres">
      <dgm:prSet presAssocID="{F56AF565-2323-41BA-B19D-C6FDF75E27EB}" presName="sibTrans" presStyleCnt="0"/>
      <dgm:spPr/>
    </dgm:pt>
    <dgm:pt modelId="{FF05E2DD-52A4-4333-95CA-FF9D5A50D282}" type="pres">
      <dgm:prSet presAssocID="{6BEFC925-3FE9-480C-ACB8-A67832F0FC23}" presName="compNode" presStyleCnt="0"/>
      <dgm:spPr/>
    </dgm:pt>
    <dgm:pt modelId="{4F0E7F2D-C39A-479D-AFE3-DA5EF9DD5BA4}" type="pres">
      <dgm:prSet presAssocID="{6BEFC925-3FE9-480C-ACB8-A67832F0FC23}" presName="bgRect" presStyleLbl="bgShp" presStyleIdx="1" presStyleCnt="3"/>
      <dgm:spPr/>
    </dgm:pt>
    <dgm:pt modelId="{5A5B76BE-BDE5-4A58-BE78-459067CC488E}" type="pres">
      <dgm:prSet presAssocID="{6BEFC925-3FE9-480C-ACB8-A67832F0FC2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E411CBC-2DE9-4AE0-A247-E925E994E78C}" type="pres">
      <dgm:prSet presAssocID="{6BEFC925-3FE9-480C-ACB8-A67832F0FC23}" presName="spaceRect" presStyleCnt="0"/>
      <dgm:spPr/>
    </dgm:pt>
    <dgm:pt modelId="{0F14E4F8-8F86-4441-A9B1-214737B09836}" type="pres">
      <dgm:prSet presAssocID="{6BEFC925-3FE9-480C-ACB8-A67832F0FC23}" presName="parTx" presStyleLbl="revTx" presStyleIdx="1" presStyleCnt="3">
        <dgm:presLayoutVars>
          <dgm:chMax val="0"/>
          <dgm:chPref val="0"/>
        </dgm:presLayoutVars>
      </dgm:prSet>
      <dgm:spPr/>
    </dgm:pt>
    <dgm:pt modelId="{A9B21F8C-897A-45C8-BD7D-B1E37E807B43}" type="pres">
      <dgm:prSet presAssocID="{F26BE65F-E773-498E-9CA9-8F1A6B67E3C9}" presName="sibTrans" presStyleCnt="0"/>
      <dgm:spPr/>
    </dgm:pt>
    <dgm:pt modelId="{B2255CD5-053C-4349-AD4D-2C60C99FE3EA}" type="pres">
      <dgm:prSet presAssocID="{4CC51EC4-82E2-4E4D-B2D8-C332459EEE73}" presName="compNode" presStyleCnt="0"/>
      <dgm:spPr/>
    </dgm:pt>
    <dgm:pt modelId="{C996FC26-DDB0-4B1E-BF20-29C428AA0BD9}" type="pres">
      <dgm:prSet presAssocID="{4CC51EC4-82E2-4E4D-B2D8-C332459EEE73}" presName="bgRect" presStyleLbl="bgShp" presStyleIdx="2" presStyleCnt="3"/>
      <dgm:spPr/>
    </dgm:pt>
    <dgm:pt modelId="{55B157F3-5BE4-49C0-9F17-94C7687C5384}" type="pres">
      <dgm:prSet presAssocID="{4CC51EC4-82E2-4E4D-B2D8-C332459EEE7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0E733A29-37F2-4EF4-A754-02F643F0A347}" type="pres">
      <dgm:prSet presAssocID="{4CC51EC4-82E2-4E4D-B2D8-C332459EEE73}" presName="spaceRect" presStyleCnt="0"/>
      <dgm:spPr/>
    </dgm:pt>
    <dgm:pt modelId="{486E1540-633B-44BC-8D8C-87ABEB9E5922}" type="pres">
      <dgm:prSet presAssocID="{4CC51EC4-82E2-4E4D-B2D8-C332459EEE7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0B66011-B9A1-426D-B18E-32AE969FCE44}" srcId="{33C23974-EBC8-4C56-B0BB-43E5F7AE8BD1}" destId="{4CC51EC4-82E2-4E4D-B2D8-C332459EEE73}" srcOrd="2" destOrd="0" parTransId="{D4054055-0049-4F0C-B119-687534FEB82F}" sibTransId="{629B8187-A7D1-4223-8F15-6D0358D42FD1}"/>
    <dgm:cxn modelId="{DD54CB39-5622-4868-AB6C-84ED1CA97F0F}" type="presOf" srcId="{6BEFC925-3FE9-480C-ACB8-A67832F0FC23}" destId="{0F14E4F8-8F86-4441-A9B1-214737B09836}" srcOrd="0" destOrd="0" presId="urn:microsoft.com/office/officeart/2018/2/layout/IconVerticalSolidList"/>
    <dgm:cxn modelId="{C6793E54-0DA4-4A53-8EEC-6DE3EF2BE722}" srcId="{33C23974-EBC8-4C56-B0BB-43E5F7AE8BD1}" destId="{77D4DD84-559D-4031-B3D8-C1CEC776FC0A}" srcOrd="0" destOrd="0" parTransId="{BA0F4EAB-6CAF-4D6B-8430-64E0EEA2DF4F}" sibTransId="{F56AF565-2323-41BA-B19D-C6FDF75E27EB}"/>
    <dgm:cxn modelId="{1BCD645A-ED75-4790-BCCC-B5BD761D8C13}" type="presOf" srcId="{77D4DD84-559D-4031-B3D8-C1CEC776FC0A}" destId="{BA074DC8-EE01-4C15-88B0-E93A2C67DB55}" srcOrd="0" destOrd="0" presId="urn:microsoft.com/office/officeart/2018/2/layout/IconVerticalSolidList"/>
    <dgm:cxn modelId="{2B8E57AA-7E63-4DDE-A5EA-A37DD1B3E241}" srcId="{33C23974-EBC8-4C56-B0BB-43E5F7AE8BD1}" destId="{6BEFC925-3FE9-480C-ACB8-A67832F0FC23}" srcOrd="1" destOrd="0" parTransId="{0F3068C3-58D0-47E1-8F7B-112A14B38908}" sibTransId="{F26BE65F-E773-498E-9CA9-8F1A6B67E3C9}"/>
    <dgm:cxn modelId="{AD4214AE-96D5-46B9-8356-9ACF72C8CF4F}" type="presOf" srcId="{4CC51EC4-82E2-4E4D-B2D8-C332459EEE73}" destId="{486E1540-633B-44BC-8D8C-87ABEB9E5922}" srcOrd="0" destOrd="0" presId="urn:microsoft.com/office/officeart/2018/2/layout/IconVerticalSolidList"/>
    <dgm:cxn modelId="{5A2DC6C3-DF14-40D2-942C-79A1680D7E79}" type="presOf" srcId="{33C23974-EBC8-4C56-B0BB-43E5F7AE8BD1}" destId="{3B88D9D1-586A-49D7-B85F-8C099C84FE09}" srcOrd="0" destOrd="0" presId="urn:microsoft.com/office/officeart/2018/2/layout/IconVerticalSolidList"/>
    <dgm:cxn modelId="{9D770061-22D9-47F1-B55B-338E39F2BE15}" type="presParOf" srcId="{3B88D9D1-586A-49D7-B85F-8C099C84FE09}" destId="{49CDAAE1-A61D-4500-AF01-386132A73FDA}" srcOrd="0" destOrd="0" presId="urn:microsoft.com/office/officeart/2018/2/layout/IconVerticalSolidList"/>
    <dgm:cxn modelId="{E885388D-0F0A-46F5-80DA-B10CE72DDF69}" type="presParOf" srcId="{49CDAAE1-A61D-4500-AF01-386132A73FDA}" destId="{D80AD8BD-2FDD-4E06-85B9-AA65130005F2}" srcOrd="0" destOrd="0" presId="urn:microsoft.com/office/officeart/2018/2/layout/IconVerticalSolidList"/>
    <dgm:cxn modelId="{0548E27B-8305-4C35-9DFD-2C137A67ED1B}" type="presParOf" srcId="{49CDAAE1-A61D-4500-AF01-386132A73FDA}" destId="{EE1FEE85-25AF-48D4-B83C-39330A4D8721}" srcOrd="1" destOrd="0" presId="urn:microsoft.com/office/officeart/2018/2/layout/IconVerticalSolidList"/>
    <dgm:cxn modelId="{262EE639-D4A1-4871-BD85-40FAA5552644}" type="presParOf" srcId="{49CDAAE1-A61D-4500-AF01-386132A73FDA}" destId="{F83A57DA-C391-42B3-94C2-2069B153BE28}" srcOrd="2" destOrd="0" presId="urn:microsoft.com/office/officeart/2018/2/layout/IconVerticalSolidList"/>
    <dgm:cxn modelId="{E9D0EA2D-DBB6-410A-8E66-6DF0ED8E8B4C}" type="presParOf" srcId="{49CDAAE1-A61D-4500-AF01-386132A73FDA}" destId="{BA074DC8-EE01-4C15-88B0-E93A2C67DB55}" srcOrd="3" destOrd="0" presId="urn:microsoft.com/office/officeart/2018/2/layout/IconVerticalSolidList"/>
    <dgm:cxn modelId="{451B7775-DC63-411D-8645-83A005377DBE}" type="presParOf" srcId="{3B88D9D1-586A-49D7-B85F-8C099C84FE09}" destId="{7EBC909B-61E6-41E8-9F98-9D0872C191E2}" srcOrd="1" destOrd="0" presId="urn:microsoft.com/office/officeart/2018/2/layout/IconVerticalSolidList"/>
    <dgm:cxn modelId="{B893B732-BBB4-4B8F-91BA-492F4E607D55}" type="presParOf" srcId="{3B88D9D1-586A-49D7-B85F-8C099C84FE09}" destId="{FF05E2DD-52A4-4333-95CA-FF9D5A50D282}" srcOrd="2" destOrd="0" presId="urn:microsoft.com/office/officeart/2018/2/layout/IconVerticalSolidList"/>
    <dgm:cxn modelId="{4E983FA8-3116-48E7-807C-1F6183CB6347}" type="presParOf" srcId="{FF05E2DD-52A4-4333-95CA-FF9D5A50D282}" destId="{4F0E7F2D-C39A-479D-AFE3-DA5EF9DD5BA4}" srcOrd="0" destOrd="0" presId="urn:microsoft.com/office/officeart/2018/2/layout/IconVerticalSolidList"/>
    <dgm:cxn modelId="{C5ADC02D-8AD1-46E3-89FD-748A70CF472A}" type="presParOf" srcId="{FF05E2DD-52A4-4333-95CA-FF9D5A50D282}" destId="{5A5B76BE-BDE5-4A58-BE78-459067CC488E}" srcOrd="1" destOrd="0" presId="urn:microsoft.com/office/officeart/2018/2/layout/IconVerticalSolidList"/>
    <dgm:cxn modelId="{6F35F72B-CF7A-450E-A28A-2894CDBD24F1}" type="presParOf" srcId="{FF05E2DD-52A4-4333-95CA-FF9D5A50D282}" destId="{5E411CBC-2DE9-4AE0-A247-E925E994E78C}" srcOrd="2" destOrd="0" presId="urn:microsoft.com/office/officeart/2018/2/layout/IconVerticalSolidList"/>
    <dgm:cxn modelId="{F1275EE7-DD1D-4214-97FF-D98C090528CF}" type="presParOf" srcId="{FF05E2DD-52A4-4333-95CA-FF9D5A50D282}" destId="{0F14E4F8-8F86-4441-A9B1-214737B09836}" srcOrd="3" destOrd="0" presId="urn:microsoft.com/office/officeart/2018/2/layout/IconVerticalSolidList"/>
    <dgm:cxn modelId="{6E742F68-65DE-460C-9B8E-58273B209C25}" type="presParOf" srcId="{3B88D9D1-586A-49D7-B85F-8C099C84FE09}" destId="{A9B21F8C-897A-45C8-BD7D-B1E37E807B43}" srcOrd="3" destOrd="0" presId="urn:microsoft.com/office/officeart/2018/2/layout/IconVerticalSolidList"/>
    <dgm:cxn modelId="{DC641A03-BC89-4414-9F35-BE611B2AB6F2}" type="presParOf" srcId="{3B88D9D1-586A-49D7-B85F-8C099C84FE09}" destId="{B2255CD5-053C-4349-AD4D-2C60C99FE3EA}" srcOrd="4" destOrd="0" presId="urn:microsoft.com/office/officeart/2018/2/layout/IconVerticalSolidList"/>
    <dgm:cxn modelId="{A7A2B874-6525-4EA2-9459-147CCD507ADE}" type="presParOf" srcId="{B2255CD5-053C-4349-AD4D-2C60C99FE3EA}" destId="{C996FC26-DDB0-4B1E-BF20-29C428AA0BD9}" srcOrd="0" destOrd="0" presId="urn:microsoft.com/office/officeart/2018/2/layout/IconVerticalSolidList"/>
    <dgm:cxn modelId="{D0F0CB48-4FAF-4580-A30F-224FA17B8A53}" type="presParOf" srcId="{B2255CD5-053C-4349-AD4D-2C60C99FE3EA}" destId="{55B157F3-5BE4-49C0-9F17-94C7687C5384}" srcOrd="1" destOrd="0" presId="urn:microsoft.com/office/officeart/2018/2/layout/IconVerticalSolidList"/>
    <dgm:cxn modelId="{56329139-BCBC-4E06-817D-4623373AF5E9}" type="presParOf" srcId="{B2255CD5-053C-4349-AD4D-2C60C99FE3EA}" destId="{0E733A29-37F2-4EF4-A754-02F643F0A347}" srcOrd="2" destOrd="0" presId="urn:microsoft.com/office/officeart/2018/2/layout/IconVerticalSolidList"/>
    <dgm:cxn modelId="{A15D0CDB-D49C-45FB-9EEF-327AF99026C1}" type="presParOf" srcId="{B2255CD5-053C-4349-AD4D-2C60C99FE3EA}" destId="{486E1540-633B-44BC-8D8C-87ABEB9E592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58BA937-E0C6-4970-9785-8B047EE8E8F4}" type="doc">
      <dgm:prSet loTypeId="urn:microsoft.com/office/officeart/2017/3/layout/DropPinTimeline" loCatId="process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538BBA42-46AE-4863-B6B3-3B9914AC6722}">
      <dgm:prSet custT="1"/>
      <dgm:spPr/>
      <dgm:t>
        <a:bodyPr/>
        <a:lstStyle/>
        <a:p>
          <a:pPr>
            <a:defRPr b="1"/>
          </a:pPr>
          <a:r>
            <a:rPr lang="en-US" sz="1600"/>
            <a:t>1946</a:t>
          </a:r>
        </a:p>
      </dgm:t>
    </dgm:pt>
    <dgm:pt modelId="{2D6519A1-D67F-455D-B541-7CE8A52AC32D}" type="parTrans" cxnId="{A85A20EC-10DF-4DF7-A929-69DF0A1CAA54}">
      <dgm:prSet/>
      <dgm:spPr/>
      <dgm:t>
        <a:bodyPr/>
        <a:lstStyle/>
        <a:p>
          <a:endParaRPr lang="en-US" sz="1600"/>
        </a:p>
      </dgm:t>
    </dgm:pt>
    <dgm:pt modelId="{701DBAA8-5DAC-4FE9-AFA5-26B1DC9D2689}" type="sibTrans" cxnId="{A85A20EC-10DF-4DF7-A929-69DF0A1CAA54}">
      <dgm:prSet/>
      <dgm:spPr/>
      <dgm:t>
        <a:bodyPr/>
        <a:lstStyle/>
        <a:p>
          <a:endParaRPr lang="en-US" sz="1600"/>
        </a:p>
      </dgm:t>
    </dgm:pt>
    <dgm:pt modelId="{0E8E5955-4C1B-4C06-91AD-58EF6FD27963}">
      <dgm:prSet custT="1"/>
      <dgm:spPr/>
      <dgm:t>
        <a:bodyPr/>
        <a:lstStyle/>
        <a:p>
          <a:r>
            <a:rPr lang="en-US" sz="1600" dirty="0"/>
            <a:t>National Health Service Act of 1946: This regulation created the National Health Service (NHS) that warranted free healthcare for everybody.</a:t>
          </a:r>
        </a:p>
      </dgm:t>
    </dgm:pt>
    <dgm:pt modelId="{019CB51A-639C-4C18-A022-CB8423727550}" type="parTrans" cxnId="{E16E2511-32CF-4165-A737-AFC1977EE5FE}">
      <dgm:prSet/>
      <dgm:spPr/>
      <dgm:t>
        <a:bodyPr/>
        <a:lstStyle/>
        <a:p>
          <a:endParaRPr lang="en-US" sz="1600"/>
        </a:p>
      </dgm:t>
    </dgm:pt>
    <dgm:pt modelId="{8310C371-8848-4018-A255-FF5E15FE582A}" type="sibTrans" cxnId="{E16E2511-32CF-4165-A737-AFC1977EE5FE}">
      <dgm:prSet/>
      <dgm:spPr/>
      <dgm:t>
        <a:bodyPr/>
        <a:lstStyle/>
        <a:p>
          <a:endParaRPr lang="en-US" sz="1600"/>
        </a:p>
      </dgm:t>
    </dgm:pt>
    <dgm:pt modelId="{6BB28AA8-EF81-4AB0-B6CB-D1E0E4A7F124}">
      <dgm:prSet custT="1"/>
      <dgm:spPr/>
      <dgm:t>
        <a:bodyPr/>
        <a:lstStyle/>
        <a:p>
          <a:pPr>
            <a:defRPr b="1"/>
          </a:pPr>
          <a:r>
            <a:rPr lang="en-US" sz="1600"/>
            <a:t>1990</a:t>
          </a:r>
        </a:p>
      </dgm:t>
    </dgm:pt>
    <dgm:pt modelId="{4D013621-E146-4AB0-88A0-7966B7F78A55}" type="parTrans" cxnId="{E1A1321B-6466-48B4-B901-A22157C51053}">
      <dgm:prSet/>
      <dgm:spPr/>
      <dgm:t>
        <a:bodyPr/>
        <a:lstStyle/>
        <a:p>
          <a:endParaRPr lang="en-US" sz="1600"/>
        </a:p>
      </dgm:t>
    </dgm:pt>
    <dgm:pt modelId="{883E898D-6B69-423F-A713-73AACBB94CEB}" type="sibTrans" cxnId="{E1A1321B-6466-48B4-B901-A22157C51053}">
      <dgm:prSet/>
      <dgm:spPr/>
      <dgm:t>
        <a:bodyPr/>
        <a:lstStyle/>
        <a:p>
          <a:endParaRPr lang="en-US" sz="1600"/>
        </a:p>
      </dgm:t>
    </dgm:pt>
    <dgm:pt modelId="{1DCAC715-263F-4526-97A6-CBC9506622DE}">
      <dgm:prSet custT="1"/>
      <dgm:spPr/>
      <dgm:t>
        <a:bodyPr/>
        <a:lstStyle/>
        <a:p>
          <a:r>
            <a:rPr lang="en-US" sz="1600"/>
            <a:t>NHS and Community Care Act of 1990: This regulation prioritised community care while introducing market factors into the NHS.</a:t>
          </a:r>
        </a:p>
      </dgm:t>
    </dgm:pt>
    <dgm:pt modelId="{DAD54D64-E5F0-4E7E-B339-E9766E79B5AB}" type="parTrans" cxnId="{14D83E44-6432-4FEE-99D1-EF8AE1FC630D}">
      <dgm:prSet/>
      <dgm:spPr/>
      <dgm:t>
        <a:bodyPr/>
        <a:lstStyle/>
        <a:p>
          <a:endParaRPr lang="en-US" sz="1600"/>
        </a:p>
      </dgm:t>
    </dgm:pt>
    <dgm:pt modelId="{47E257A1-958B-4765-A8AA-CC0C3D4AA33E}" type="sibTrans" cxnId="{14D83E44-6432-4FEE-99D1-EF8AE1FC630D}">
      <dgm:prSet/>
      <dgm:spPr/>
      <dgm:t>
        <a:bodyPr/>
        <a:lstStyle/>
        <a:p>
          <a:endParaRPr lang="en-US" sz="1600"/>
        </a:p>
      </dgm:t>
    </dgm:pt>
    <dgm:pt modelId="{B9D64A6F-7840-4AB4-8D9B-4BC6B15B351F}">
      <dgm:prSet custT="1"/>
      <dgm:spPr/>
      <dgm:t>
        <a:bodyPr/>
        <a:lstStyle/>
        <a:p>
          <a:pPr>
            <a:defRPr b="1"/>
          </a:pPr>
          <a:r>
            <a:rPr lang="en-US" sz="1600"/>
            <a:t>2012</a:t>
          </a:r>
        </a:p>
      </dgm:t>
    </dgm:pt>
    <dgm:pt modelId="{45C71D41-46CE-4FCB-BE10-2B1C2FE076F5}" type="parTrans" cxnId="{F2AD817F-0336-4DF6-8407-E74BB94ED7EC}">
      <dgm:prSet/>
      <dgm:spPr/>
      <dgm:t>
        <a:bodyPr/>
        <a:lstStyle/>
        <a:p>
          <a:endParaRPr lang="en-US" sz="1600"/>
        </a:p>
      </dgm:t>
    </dgm:pt>
    <dgm:pt modelId="{F0F30C2A-0AE2-427C-AC1A-5FD86C8E75C9}" type="sibTrans" cxnId="{F2AD817F-0336-4DF6-8407-E74BB94ED7EC}">
      <dgm:prSet/>
      <dgm:spPr/>
      <dgm:t>
        <a:bodyPr/>
        <a:lstStyle/>
        <a:p>
          <a:endParaRPr lang="en-US" sz="1600"/>
        </a:p>
      </dgm:t>
    </dgm:pt>
    <dgm:pt modelId="{CBC262F5-D1D6-4C8D-B9C0-DE550502602A}">
      <dgm:prSet custT="1"/>
      <dgm:spPr/>
      <dgm:t>
        <a:bodyPr/>
        <a:lstStyle/>
        <a:p>
          <a:r>
            <a:rPr lang="en-US" sz="1600" dirty="0"/>
            <a:t>Health and Social Care Act of 2012: This act restructured the NHS and encouraged provider outsourcing and competition</a:t>
          </a:r>
        </a:p>
      </dgm:t>
    </dgm:pt>
    <dgm:pt modelId="{E0751E93-B4D6-4673-8A87-046D5CE142E0}" type="parTrans" cxnId="{2CB4B139-57AB-463C-A30D-90627355E387}">
      <dgm:prSet/>
      <dgm:spPr/>
      <dgm:t>
        <a:bodyPr/>
        <a:lstStyle/>
        <a:p>
          <a:endParaRPr lang="en-US" sz="1600"/>
        </a:p>
      </dgm:t>
    </dgm:pt>
    <dgm:pt modelId="{BB9605BD-C94C-49A8-9DAF-42BBCE1D3437}" type="sibTrans" cxnId="{2CB4B139-57AB-463C-A30D-90627355E387}">
      <dgm:prSet/>
      <dgm:spPr/>
      <dgm:t>
        <a:bodyPr/>
        <a:lstStyle/>
        <a:p>
          <a:endParaRPr lang="en-US" sz="1600"/>
        </a:p>
      </dgm:t>
    </dgm:pt>
    <dgm:pt modelId="{625F2DA8-E8B8-0942-AA25-CA33122FAF43}" type="pres">
      <dgm:prSet presAssocID="{A58BA937-E0C6-4970-9785-8B047EE8E8F4}" presName="root" presStyleCnt="0">
        <dgm:presLayoutVars>
          <dgm:chMax/>
          <dgm:chPref/>
          <dgm:animLvl val="lvl"/>
        </dgm:presLayoutVars>
      </dgm:prSet>
      <dgm:spPr/>
    </dgm:pt>
    <dgm:pt modelId="{5B82ECD9-5689-754E-94E4-A6DFF7DF39C6}" type="pres">
      <dgm:prSet presAssocID="{A58BA937-E0C6-4970-9785-8B047EE8E8F4}" presName="divider" presStyleLbl="fgAcc1" presStyleIdx="0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triangle" w="lg" len="lg"/>
        </a:ln>
        <a:effectLst/>
      </dgm:spPr>
    </dgm:pt>
    <dgm:pt modelId="{653A0783-48EC-2842-9C2B-82B8C16FCD1B}" type="pres">
      <dgm:prSet presAssocID="{A58BA937-E0C6-4970-9785-8B047EE8E8F4}" presName="nodes" presStyleCnt="0">
        <dgm:presLayoutVars>
          <dgm:chMax/>
          <dgm:chPref/>
          <dgm:animLvl val="lvl"/>
        </dgm:presLayoutVars>
      </dgm:prSet>
      <dgm:spPr/>
    </dgm:pt>
    <dgm:pt modelId="{783CE9C3-6C48-194F-A0C5-26EA6F78DE19}" type="pres">
      <dgm:prSet presAssocID="{538BBA42-46AE-4863-B6B3-3B9914AC6722}" presName="composite" presStyleCnt="0"/>
      <dgm:spPr/>
    </dgm:pt>
    <dgm:pt modelId="{32380822-2615-DC41-8D48-42C7EB88D5EB}" type="pres">
      <dgm:prSet presAssocID="{538BBA42-46AE-4863-B6B3-3B9914AC6722}" presName="ConnectorPoint" presStyleLbl="lnNode1" presStyleIdx="0" presStyleCnt="3"/>
      <dgm:spPr>
        <a:solidFill>
          <a:schemeClr val="accent5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80CE424E-4551-3A4E-81F7-DC75BC05795C}" type="pres">
      <dgm:prSet presAssocID="{538BBA42-46AE-4863-B6B3-3B9914AC6722}" presName="DropPinPlaceHolder" presStyleCnt="0"/>
      <dgm:spPr/>
    </dgm:pt>
    <dgm:pt modelId="{3D9E7946-B0DA-6E4C-A69B-56720E7AF2F9}" type="pres">
      <dgm:prSet presAssocID="{538BBA42-46AE-4863-B6B3-3B9914AC6722}" presName="DropPin" presStyleLbl="alignNode1" presStyleIdx="0" presStyleCnt="3"/>
      <dgm:spPr/>
    </dgm:pt>
    <dgm:pt modelId="{B6AE3F9F-2E41-654C-BE97-85CFEC4BC644}" type="pres">
      <dgm:prSet presAssocID="{538BBA42-46AE-4863-B6B3-3B9914AC6722}" presName="Ellipse" presStyleLbl="fgAcc1" presStyleIdx="1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gm:spPr>
    </dgm:pt>
    <dgm:pt modelId="{C4CC00AC-BCBA-DC4E-88D0-FA05BC3E860D}" type="pres">
      <dgm:prSet presAssocID="{538BBA42-46AE-4863-B6B3-3B9914AC6722}" presName="L2TextContainer" presStyleLbl="revTx" presStyleIdx="0" presStyleCnt="6">
        <dgm:presLayoutVars>
          <dgm:bulletEnabled val="1"/>
        </dgm:presLayoutVars>
      </dgm:prSet>
      <dgm:spPr/>
    </dgm:pt>
    <dgm:pt modelId="{9822E2EA-A662-8C4F-8E21-765632FFC766}" type="pres">
      <dgm:prSet presAssocID="{538BBA42-46AE-4863-B6B3-3B9914AC6722}" presName="L1TextContainer" presStyleLbl="revTx" presStyleIdx="1" presStyleCnt="6">
        <dgm:presLayoutVars>
          <dgm:chMax val="1"/>
          <dgm:chPref val="1"/>
          <dgm:bulletEnabled val="1"/>
        </dgm:presLayoutVars>
      </dgm:prSet>
      <dgm:spPr/>
    </dgm:pt>
    <dgm:pt modelId="{4F0C68C9-DA5D-2C48-A6D0-27F07588D8EC}" type="pres">
      <dgm:prSet presAssocID="{538BBA42-46AE-4863-B6B3-3B9914AC6722}" presName="ConnectLine" presStyleLbl="sibTrans1D1" presStyleIdx="0" presStyleCnt="3"/>
      <dgm:spPr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dash"/>
        </a:ln>
        <a:effectLst/>
      </dgm:spPr>
    </dgm:pt>
    <dgm:pt modelId="{66E67ECA-C8F2-4B42-B104-31A99D4246BC}" type="pres">
      <dgm:prSet presAssocID="{538BBA42-46AE-4863-B6B3-3B9914AC6722}" presName="EmptyPlaceHolder" presStyleCnt="0"/>
      <dgm:spPr/>
    </dgm:pt>
    <dgm:pt modelId="{AB35E4E5-A905-7540-9D24-F1D6D886E388}" type="pres">
      <dgm:prSet presAssocID="{701DBAA8-5DAC-4FE9-AFA5-26B1DC9D2689}" presName="spaceBetweenRectangles" presStyleCnt="0"/>
      <dgm:spPr/>
    </dgm:pt>
    <dgm:pt modelId="{09F5A899-DD97-0F42-AC4E-5B6E6181A7A7}" type="pres">
      <dgm:prSet presAssocID="{6BB28AA8-EF81-4AB0-B6CB-D1E0E4A7F124}" presName="composite" presStyleCnt="0"/>
      <dgm:spPr/>
    </dgm:pt>
    <dgm:pt modelId="{1A5F9DB4-CBEF-334E-9961-F2CB1E697826}" type="pres">
      <dgm:prSet presAssocID="{6BB28AA8-EF81-4AB0-B6CB-D1E0E4A7F124}" presName="ConnectorPoint" presStyleLbl="lnNode1" presStyleIdx="1" presStyleCnt="3"/>
      <dgm:spPr>
        <a:solidFill>
          <a:schemeClr val="accent5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F69E2D7E-92D8-0248-882C-4963244E4510}" type="pres">
      <dgm:prSet presAssocID="{6BB28AA8-EF81-4AB0-B6CB-D1E0E4A7F124}" presName="DropPinPlaceHolder" presStyleCnt="0"/>
      <dgm:spPr/>
    </dgm:pt>
    <dgm:pt modelId="{BF36D924-959E-A245-81A6-472FE28BD817}" type="pres">
      <dgm:prSet presAssocID="{6BB28AA8-EF81-4AB0-B6CB-D1E0E4A7F124}" presName="DropPin" presStyleLbl="alignNode1" presStyleIdx="1" presStyleCnt="3"/>
      <dgm:spPr/>
    </dgm:pt>
    <dgm:pt modelId="{DAAC673E-23DC-1349-B6AB-3B0C331174DB}" type="pres">
      <dgm:prSet presAssocID="{6BB28AA8-EF81-4AB0-B6CB-D1E0E4A7F124}" presName="Ellipse" presStyleLbl="fgAcc1" presStyleIdx="2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gm:spPr>
    </dgm:pt>
    <dgm:pt modelId="{B8CAC4DB-45D0-6847-BD84-8565626AB49D}" type="pres">
      <dgm:prSet presAssocID="{6BB28AA8-EF81-4AB0-B6CB-D1E0E4A7F124}" presName="L2TextContainer" presStyleLbl="revTx" presStyleIdx="2" presStyleCnt="6">
        <dgm:presLayoutVars>
          <dgm:bulletEnabled val="1"/>
        </dgm:presLayoutVars>
      </dgm:prSet>
      <dgm:spPr/>
    </dgm:pt>
    <dgm:pt modelId="{EF53842E-7CC7-9E46-B0C4-CC939F8FF3FD}" type="pres">
      <dgm:prSet presAssocID="{6BB28AA8-EF81-4AB0-B6CB-D1E0E4A7F124}" presName="L1TextContainer" presStyleLbl="revTx" presStyleIdx="3" presStyleCnt="6">
        <dgm:presLayoutVars>
          <dgm:chMax val="1"/>
          <dgm:chPref val="1"/>
          <dgm:bulletEnabled val="1"/>
        </dgm:presLayoutVars>
      </dgm:prSet>
      <dgm:spPr/>
    </dgm:pt>
    <dgm:pt modelId="{7A4A443B-F2F3-8F44-A916-5E25AC8B3C74}" type="pres">
      <dgm:prSet presAssocID="{6BB28AA8-EF81-4AB0-B6CB-D1E0E4A7F124}" presName="ConnectLine" presStyleLbl="sibTrans1D1" presStyleIdx="1" presStyleCnt="3"/>
      <dgm:spPr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dash"/>
        </a:ln>
        <a:effectLst/>
      </dgm:spPr>
    </dgm:pt>
    <dgm:pt modelId="{CD612B40-A165-F548-A4BF-5F3EC5516963}" type="pres">
      <dgm:prSet presAssocID="{6BB28AA8-EF81-4AB0-B6CB-D1E0E4A7F124}" presName="EmptyPlaceHolder" presStyleCnt="0"/>
      <dgm:spPr/>
    </dgm:pt>
    <dgm:pt modelId="{94FDCD61-F6AB-9B43-AABF-66B05D803815}" type="pres">
      <dgm:prSet presAssocID="{883E898D-6B69-423F-A713-73AACBB94CEB}" presName="spaceBetweenRectangles" presStyleCnt="0"/>
      <dgm:spPr/>
    </dgm:pt>
    <dgm:pt modelId="{963F5A90-5B9D-2E44-AF23-7EC356E6B0C0}" type="pres">
      <dgm:prSet presAssocID="{B9D64A6F-7840-4AB4-8D9B-4BC6B15B351F}" presName="composite" presStyleCnt="0"/>
      <dgm:spPr/>
    </dgm:pt>
    <dgm:pt modelId="{1A393FB9-C53B-514D-BD13-A9F28E82C45C}" type="pres">
      <dgm:prSet presAssocID="{B9D64A6F-7840-4AB4-8D9B-4BC6B15B351F}" presName="ConnectorPoint" presStyleLbl="lnNode1" presStyleIdx="2" presStyleCnt="3"/>
      <dgm:spPr>
        <a:solidFill>
          <a:schemeClr val="accent5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7C654A77-02E5-7D49-B363-6B2C119C2265}" type="pres">
      <dgm:prSet presAssocID="{B9D64A6F-7840-4AB4-8D9B-4BC6B15B351F}" presName="DropPinPlaceHolder" presStyleCnt="0"/>
      <dgm:spPr/>
    </dgm:pt>
    <dgm:pt modelId="{7D08C820-C351-7F44-8556-40F95EFDFE73}" type="pres">
      <dgm:prSet presAssocID="{B9D64A6F-7840-4AB4-8D9B-4BC6B15B351F}" presName="DropPin" presStyleLbl="alignNode1" presStyleIdx="2" presStyleCnt="3"/>
      <dgm:spPr/>
    </dgm:pt>
    <dgm:pt modelId="{E0F0CB30-7CD1-F644-AF47-81D62E112EC1}" type="pres">
      <dgm:prSet presAssocID="{B9D64A6F-7840-4AB4-8D9B-4BC6B15B351F}" presName="Ellipse" presStyleLbl="fgAcc1" presStyleIdx="3" presStyleCnt="4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gm:spPr>
    </dgm:pt>
    <dgm:pt modelId="{6ACAA78B-4EAA-9B4E-8420-786AE072A6E8}" type="pres">
      <dgm:prSet presAssocID="{B9D64A6F-7840-4AB4-8D9B-4BC6B15B351F}" presName="L2TextContainer" presStyleLbl="revTx" presStyleIdx="4" presStyleCnt="6">
        <dgm:presLayoutVars>
          <dgm:bulletEnabled val="1"/>
        </dgm:presLayoutVars>
      </dgm:prSet>
      <dgm:spPr/>
    </dgm:pt>
    <dgm:pt modelId="{9C59F3A5-92B7-D14A-A6AE-9A018FC411BD}" type="pres">
      <dgm:prSet presAssocID="{B9D64A6F-7840-4AB4-8D9B-4BC6B15B351F}" presName="L1TextContainer" presStyleLbl="revTx" presStyleIdx="5" presStyleCnt="6">
        <dgm:presLayoutVars>
          <dgm:chMax val="1"/>
          <dgm:chPref val="1"/>
          <dgm:bulletEnabled val="1"/>
        </dgm:presLayoutVars>
      </dgm:prSet>
      <dgm:spPr/>
    </dgm:pt>
    <dgm:pt modelId="{558A9388-9778-4840-8FCB-8BC5EE0115A8}" type="pres">
      <dgm:prSet presAssocID="{B9D64A6F-7840-4AB4-8D9B-4BC6B15B351F}" presName="ConnectLine" presStyleLbl="sibTrans1D1" presStyleIdx="2" presStyleCnt="3"/>
      <dgm:spPr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dash"/>
        </a:ln>
        <a:effectLst/>
      </dgm:spPr>
    </dgm:pt>
    <dgm:pt modelId="{7C9A0768-2DF3-0D43-B15A-B20782091286}" type="pres">
      <dgm:prSet presAssocID="{B9D64A6F-7840-4AB4-8D9B-4BC6B15B351F}" presName="EmptyPlaceHolder" presStyleCnt="0"/>
      <dgm:spPr/>
    </dgm:pt>
  </dgm:ptLst>
  <dgm:cxnLst>
    <dgm:cxn modelId="{E16E2511-32CF-4165-A737-AFC1977EE5FE}" srcId="{538BBA42-46AE-4863-B6B3-3B9914AC6722}" destId="{0E8E5955-4C1B-4C06-91AD-58EF6FD27963}" srcOrd="0" destOrd="0" parTransId="{019CB51A-639C-4C18-A022-CB8423727550}" sibTransId="{8310C371-8848-4018-A255-FF5E15FE582A}"/>
    <dgm:cxn modelId="{E1A1321B-6466-48B4-B901-A22157C51053}" srcId="{A58BA937-E0C6-4970-9785-8B047EE8E8F4}" destId="{6BB28AA8-EF81-4AB0-B6CB-D1E0E4A7F124}" srcOrd="1" destOrd="0" parTransId="{4D013621-E146-4AB0-88A0-7966B7F78A55}" sibTransId="{883E898D-6B69-423F-A713-73AACBB94CEB}"/>
    <dgm:cxn modelId="{2C76E825-7908-694A-8742-777DC0C89CE5}" type="presOf" srcId="{A58BA937-E0C6-4970-9785-8B047EE8E8F4}" destId="{625F2DA8-E8B8-0942-AA25-CA33122FAF43}" srcOrd="0" destOrd="0" presId="urn:microsoft.com/office/officeart/2017/3/layout/DropPinTimeline"/>
    <dgm:cxn modelId="{E2F9152E-DBB9-174E-AB74-6820A1C94FA9}" type="presOf" srcId="{1DCAC715-263F-4526-97A6-CBC9506622DE}" destId="{B8CAC4DB-45D0-6847-BD84-8565626AB49D}" srcOrd="0" destOrd="0" presId="urn:microsoft.com/office/officeart/2017/3/layout/DropPinTimeline"/>
    <dgm:cxn modelId="{07B97834-3289-A846-9908-9B06F73F1762}" type="presOf" srcId="{B9D64A6F-7840-4AB4-8D9B-4BC6B15B351F}" destId="{9C59F3A5-92B7-D14A-A6AE-9A018FC411BD}" srcOrd="0" destOrd="0" presId="urn:microsoft.com/office/officeart/2017/3/layout/DropPinTimeline"/>
    <dgm:cxn modelId="{64B8BA37-5DC6-1047-8E1F-C87A5816D361}" type="presOf" srcId="{0E8E5955-4C1B-4C06-91AD-58EF6FD27963}" destId="{C4CC00AC-BCBA-DC4E-88D0-FA05BC3E860D}" srcOrd="0" destOrd="0" presId="urn:microsoft.com/office/officeart/2017/3/layout/DropPinTimeline"/>
    <dgm:cxn modelId="{2CB4B139-57AB-463C-A30D-90627355E387}" srcId="{B9D64A6F-7840-4AB4-8D9B-4BC6B15B351F}" destId="{CBC262F5-D1D6-4C8D-B9C0-DE550502602A}" srcOrd="0" destOrd="0" parTransId="{E0751E93-B4D6-4673-8A87-046D5CE142E0}" sibTransId="{BB9605BD-C94C-49A8-9DAF-42BBCE1D3437}"/>
    <dgm:cxn modelId="{14D83E44-6432-4FEE-99D1-EF8AE1FC630D}" srcId="{6BB28AA8-EF81-4AB0-B6CB-D1E0E4A7F124}" destId="{1DCAC715-263F-4526-97A6-CBC9506622DE}" srcOrd="0" destOrd="0" parTransId="{DAD54D64-E5F0-4E7E-B339-E9766E79B5AB}" sibTransId="{47E257A1-958B-4765-A8AA-CC0C3D4AA33E}"/>
    <dgm:cxn modelId="{AD212F4F-AE39-BD4A-8180-8E161AA372F9}" type="presOf" srcId="{538BBA42-46AE-4863-B6B3-3B9914AC6722}" destId="{9822E2EA-A662-8C4F-8E21-765632FFC766}" srcOrd="0" destOrd="0" presId="urn:microsoft.com/office/officeart/2017/3/layout/DropPinTimeline"/>
    <dgm:cxn modelId="{F2AD817F-0336-4DF6-8407-E74BB94ED7EC}" srcId="{A58BA937-E0C6-4970-9785-8B047EE8E8F4}" destId="{B9D64A6F-7840-4AB4-8D9B-4BC6B15B351F}" srcOrd="2" destOrd="0" parTransId="{45C71D41-46CE-4FCB-BE10-2B1C2FE076F5}" sibTransId="{F0F30C2A-0AE2-427C-AC1A-5FD86C8E75C9}"/>
    <dgm:cxn modelId="{6E628786-B768-3C4B-A4BE-8FA5A77BCD63}" type="presOf" srcId="{6BB28AA8-EF81-4AB0-B6CB-D1E0E4A7F124}" destId="{EF53842E-7CC7-9E46-B0C4-CC939F8FF3FD}" srcOrd="0" destOrd="0" presId="urn:microsoft.com/office/officeart/2017/3/layout/DropPinTimeline"/>
    <dgm:cxn modelId="{A85A20EC-10DF-4DF7-A929-69DF0A1CAA54}" srcId="{A58BA937-E0C6-4970-9785-8B047EE8E8F4}" destId="{538BBA42-46AE-4863-B6B3-3B9914AC6722}" srcOrd="0" destOrd="0" parTransId="{2D6519A1-D67F-455D-B541-7CE8A52AC32D}" sibTransId="{701DBAA8-5DAC-4FE9-AFA5-26B1DC9D2689}"/>
    <dgm:cxn modelId="{0E62BDFA-EC79-C246-A54C-CC3B89ECDB7E}" type="presOf" srcId="{CBC262F5-D1D6-4C8D-B9C0-DE550502602A}" destId="{6ACAA78B-4EAA-9B4E-8420-786AE072A6E8}" srcOrd="0" destOrd="0" presId="urn:microsoft.com/office/officeart/2017/3/layout/DropPinTimeline"/>
    <dgm:cxn modelId="{D01D9E3A-AF6E-AF4D-9452-FFDC349E4A01}" type="presParOf" srcId="{625F2DA8-E8B8-0942-AA25-CA33122FAF43}" destId="{5B82ECD9-5689-754E-94E4-A6DFF7DF39C6}" srcOrd="0" destOrd="0" presId="urn:microsoft.com/office/officeart/2017/3/layout/DropPinTimeline"/>
    <dgm:cxn modelId="{ECB8BB7F-F049-8847-A2DC-03F636B18CD1}" type="presParOf" srcId="{625F2DA8-E8B8-0942-AA25-CA33122FAF43}" destId="{653A0783-48EC-2842-9C2B-82B8C16FCD1B}" srcOrd="1" destOrd="0" presId="urn:microsoft.com/office/officeart/2017/3/layout/DropPinTimeline"/>
    <dgm:cxn modelId="{B2366AAC-9C92-3F46-849A-71DFC713A5F2}" type="presParOf" srcId="{653A0783-48EC-2842-9C2B-82B8C16FCD1B}" destId="{783CE9C3-6C48-194F-A0C5-26EA6F78DE19}" srcOrd="0" destOrd="0" presId="urn:microsoft.com/office/officeart/2017/3/layout/DropPinTimeline"/>
    <dgm:cxn modelId="{EECC3A91-63B5-0A4E-855D-51DB53B28DB1}" type="presParOf" srcId="{783CE9C3-6C48-194F-A0C5-26EA6F78DE19}" destId="{32380822-2615-DC41-8D48-42C7EB88D5EB}" srcOrd="0" destOrd="0" presId="urn:microsoft.com/office/officeart/2017/3/layout/DropPinTimeline"/>
    <dgm:cxn modelId="{ABCFA7C0-2C0D-964C-8E88-ABCE7DC4492C}" type="presParOf" srcId="{783CE9C3-6C48-194F-A0C5-26EA6F78DE19}" destId="{80CE424E-4551-3A4E-81F7-DC75BC05795C}" srcOrd="1" destOrd="0" presId="urn:microsoft.com/office/officeart/2017/3/layout/DropPinTimeline"/>
    <dgm:cxn modelId="{4BFAF3AA-B3D1-0648-BEE4-87B7C7148136}" type="presParOf" srcId="{80CE424E-4551-3A4E-81F7-DC75BC05795C}" destId="{3D9E7946-B0DA-6E4C-A69B-56720E7AF2F9}" srcOrd="0" destOrd="0" presId="urn:microsoft.com/office/officeart/2017/3/layout/DropPinTimeline"/>
    <dgm:cxn modelId="{45148E0A-29AA-8D4B-8BD7-1D1CA2D181F5}" type="presParOf" srcId="{80CE424E-4551-3A4E-81F7-DC75BC05795C}" destId="{B6AE3F9F-2E41-654C-BE97-85CFEC4BC644}" srcOrd="1" destOrd="0" presId="urn:microsoft.com/office/officeart/2017/3/layout/DropPinTimeline"/>
    <dgm:cxn modelId="{EF219FF1-1415-CB42-8AF1-9C76865B792D}" type="presParOf" srcId="{783CE9C3-6C48-194F-A0C5-26EA6F78DE19}" destId="{C4CC00AC-BCBA-DC4E-88D0-FA05BC3E860D}" srcOrd="2" destOrd="0" presId="urn:microsoft.com/office/officeart/2017/3/layout/DropPinTimeline"/>
    <dgm:cxn modelId="{92D66490-6FC6-3343-BF92-826E9CAD968C}" type="presParOf" srcId="{783CE9C3-6C48-194F-A0C5-26EA6F78DE19}" destId="{9822E2EA-A662-8C4F-8E21-765632FFC766}" srcOrd="3" destOrd="0" presId="urn:microsoft.com/office/officeart/2017/3/layout/DropPinTimeline"/>
    <dgm:cxn modelId="{3DD46244-8DA4-084D-B8B5-896CC34B05B1}" type="presParOf" srcId="{783CE9C3-6C48-194F-A0C5-26EA6F78DE19}" destId="{4F0C68C9-DA5D-2C48-A6D0-27F07588D8EC}" srcOrd="4" destOrd="0" presId="urn:microsoft.com/office/officeart/2017/3/layout/DropPinTimeline"/>
    <dgm:cxn modelId="{F0F88FF8-4804-5E49-9513-4783607E439E}" type="presParOf" srcId="{783CE9C3-6C48-194F-A0C5-26EA6F78DE19}" destId="{66E67ECA-C8F2-4B42-B104-31A99D4246BC}" srcOrd="5" destOrd="0" presId="urn:microsoft.com/office/officeart/2017/3/layout/DropPinTimeline"/>
    <dgm:cxn modelId="{22881CB3-82B6-D348-B069-89E0692FED42}" type="presParOf" srcId="{653A0783-48EC-2842-9C2B-82B8C16FCD1B}" destId="{AB35E4E5-A905-7540-9D24-F1D6D886E388}" srcOrd="1" destOrd="0" presId="urn:microsoft.com/office/officeart/2017/3/layout/DropPinTimeline"/>
    <dgm:cxn modelId="{E83B69FA-6185-B048-B27D-C102789A440E}" type="presParOf" srcId="{653A0783-48EC-2842-9C2B-82B8C16FCD1B}" destId="{09F5A899-DD97-0F42-AC4E-5B6E6181A7A7}" srcOrd="2" destOrd="0" presId="urn:microsoft.com/office/officeart/2017/3/layout/DropPinTimeline"/>
    <dgm:cxn modelId="{1899FFB8-B4DC-CD47-AF8F-26AE25685F38}" type="presParOf" srcId="{09F5A899-DD97-0F42-AC4E-5B6E6181A7A7}" destId="{1A5F9DB4-CBEF-334E-9961-F2CB1E697826}" srcOrd="0" destOrd="0" presId="urn:microsoft.com/office/officeart/2017/3/layout/DropPinTimeline"/>
    <dgm:cxn modelId="{F9BB2037-4E2D-5647-B3AA-549847D4D43D}" type="presParOf" srcId="{09F5A899-DD97-0F42-AC4E-5B6E6181A7A7}" destId="{F69E2D7E-92D8-0248-882C-4963244E4510}" srcOrd="1" destOrd="0" presId="urn:microsoft.com/office/officeart/2017/3/layout/DropPinTimeline"/>
    <dgm:cxn modelId="{657C14D6-46C5-0744-944B-06910B94F472}" type="presParOf" srcId="{F69E2D7E-92D8-0248-882C-4963244E4510}" destId="{BF36D924-959E-A245-81A6-472FE28BD817}" srcOrd="0" destOrd="0" presId="urn:microsoft.com/office/officeart/2017/3/layout/DropPinTimeline"/>
    <dgm:cxn modelId="{CC66620E-ED83-7740-84D8-3FA774AAFCDD}" type="presParOf" srcId="{F69E2D7E-92D8-0248-882C-4963244E4510}" destId="{DAAC673E-23DC-1349-B6AB-3B0C331174DB}" srcOrd="1" destOrd="0" presId="urn:microsoft.com/office/officeart/2017/3/layout/DropPinTimeline"/>
    <dgm:cxn modelId="{829EC92C-F431-794F-A6A9-BAEB17A72A6B}" type="presParOf" srcId="{09F5A899-DD97-0F42-AC4E-5B6E6181A7A7}" destId="{B8CAC4DB-45D0-6847-BD84-8565626AB49D}" srcOrd="2" destOrd="0" presId="urn:microsoft.com/office/officeart/2017/3/layout/DropPinTimeline"/>
    <dgm:cxn modelId="{8845B0BC-4F1B-6943-9847-F1EC637F0A0D}" type="presParOf" srcId="{09F5A899-DD97-0F42-AC4E-5B6E6181A7A7}" destId="{EF53842E-7CC7-9E46-B0C4-CC939F8FF3FD}" srcOrd="3" destOrd="0" presId="urn:microsoft.com/office/officeart/2017/3/layout/DropPinTimeline"/>
    <dgm:cxn modelId="{910B62F8-E15A-F54C-98E6-03B63EBFC529}" type="presParOf" srcId="{09F5A899-DD97-0F42-AC4E-5B6E6181A7A7}" destId="{7A4A443B-F2F3-8F44-A916-5E25AC8B3C74}" srcOrd="4" destOrd="0" presId="urn:microsoft.com/office/officeart/2017/3/layout/DropPinTimeline"/>
    <dgm:cxn modelId="{3F8F43E6-6C7E-F547-A703-A354438C0DFC}" type="presParOf" srcId="{09F5A899-DD97-0F42-AC4E-5B6E6181A7A7}" destId="{CD612B40-A165-F548-A4BF-5F3EC5516963}" srcOrd="5" destOrd="0" presId="urn:microsoft.com/office/officeart/2017/3/layout/DropPinTimeline"/>
    <dgm:cxn modelId="{57A94BEE-DB40-6F45-B884-E6D8BDFAF379}" type="presParOf" srcId="{653A0783-48EC-2842-9C2B-82B8C16FCD1B}" destId="{94FDCD61-F6AB-9B43-AABF-66B05D803815}" srcOrd="3" destOrd="0" presId="urn:microsoft.com/office/officeart/2017/3/layout/DropPinTimeline"/>
    <dgm:cxn modelId="{96FA2983-FC86-F241-A143-29C26BCCD431}" type="presParOf" srcId="{653A0783-48EC-2842-9C2B-82B8C16FCD1B}" destId="{963F5A90-5B9D-2E44-AF23-7EC356E6B0C0}" srcOrd="4" destOrd="0" presId="urn:microsoft.com/office/officeart/2017/3/layout/DropPinTimeline"/>
    <dgm:cxn modelId="{4B9C0102-AD3C-8E4D-9DCA-A0EECF3A2F8E}" type="presParOf" srcId="{963F5A90-5B9D-2E44-AF23-7EC356E6B0C0}" destId="{1A393FB9-C53B-514D-BD13-A9F28E82C45C}" srcOrd="0" destOrd="0" presId="urn:microsoft.com/office/officeart/2017/3/layout/DropPinTimeline"/>
    <dgm:cxn modelId="{F424FF6C-B323-224B-8E80-B30C4C92A01F}" type="presParOf" srcId="{963F5A90-5B9D-2E44-AF23-7EC356E6B0C0}" destId="{7C654A77-02E5-7D49-B363-6B2C119C2265}" srcOrd="1" destOrd="0" presId="urn:microsoft.com/office/officeart/2017/3/layout/DropPinTimeline"/>
    <dgm:cxn modelId="{2B7A8C39-DE1D-2648-BD27-64C3ACE07D17}" type="presParOf" srcId="{7C654A77-02E5-7D49-B363-6B2C119C2265}" destId="{7D08C820-C351-7F44-8556-40F95EFDFE73}" srcOrd="0" destOrd="0" presId="urn:microsoft.com/office/officeart/2017/3/layout/DropPinTimeline"/>
    <dgm:cxn modelId="{AA0D01CB-03CC-D940-A737-B33F91758BD9}" type="presParOf" srcId="{7C654A77-02E5-7D49-B363-6B2C119C2265}" destId="{E0F0CB30-7CD1-F644-AF47-81D62E112EC1}" srcOrd="1" destOrd="0" presId="urn:microsoft.com/office/officeart/2017/3/layout/DropPinTimeline"/>
    <dgm:cxn modelId="{F4434664-63B2-7B49-BA61-465B03202492}" type="presParOf" srcId="{963F5A90-5B9D-2E44-AF23-7EC356E6B0C0}" destId="{6ACAA78B-4EAA-9B4E-8420-786AE072A6E8}" srcOrd="2" destOrd="0" presId="urn:microsoft.com/office/officeart/2017/3/layout/DropPinTimeline"/>
    <dgm:cxn modelId="{4487D214-A988-3045-A32B-C1BAC6C71DE7}" type="presParOf" srcId="{963F5A90-5B9D-2E44-AF23-7EC356E6B0C0}" destId="{9C59F3A5-92B7-D14A-A6AE-9A018FC411BD}" srcOrd="3" destOrd="0" presId="urn:microsoft.com/office/officeart/2017/3/layout/DropPinTimeline"/>
    <dgm:cxn modelId="{C2B15567-388D-2947-B712-A696FBADE41D}" type="presParOf" srcId="{963F5A90-5B9D-2E44-AF23-7EC356E6B0C0}" destId="{558A9388-9778-4840-8FCB-8BC5EE0115A8}" srcOrd="4" destOrd="0" presId="urn:microsoft.com/office/officeart/2017/3/layout/DropPinTimeline"/>
    <dgm:cxn modelId="{95CF65C2-533E-C543-A7C7-F6BFC6554735}" type="presParOf" srcId="{963F5A90-5B9D-2E44-AF23-7EC356E6B0C0}" destId="{7C9A0768-2DF3-0D43-B15A-B20782091286}" srcOrd="5" destOrd="0" presId="urn:microsoft.com/office/officeart/2017/3/layout/DropPinTimeline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7582D5-2819-3546-B540-86B7C8ECD019}">
      <dsp:nvSpPr>
        <dsp:cNvPr id="0" name=""/>
        <dsp:cNvSpPr/>
      </dsp:nvSpPr>
      <dsp:spPr>
        <a:xfrm>
          <a:off x="3281" y="445851"/>
          <a:ext cx="1776783" cy="10660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Introduction to Mental Health</a:t>
          </a:r>
        </a:p>
      </dsp:txBody>
      <dsp:txXfrm>
        <a:off x="3281" y="445851"/>
        <a:ext cx="1776783" cy="1066070"/>
      </dsp:txXfrm>
    </dsp:sp>
    <dsp:sp modelId="{3375708A-9533-2945-BE1A-D8D09C098651}">
      <dsp:nvSpPr>
        <dsp:cNvPr id="0" name=""/>
        <dsp:cNvSpPr/>
      </dsp:nvSpPr>
      <dsp:spPr>
        <a:xfrm>
          <a:off x="1957743" y="445851"/>
          <a:ext cx="1776783" cy="106607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Pre-NHS</a:t>
          </a:r>
          <a:r>
            <a:rPr lang="en-US" sz="1500" b="1" kern="1200" dirty="0"/>
            <a:t> </a:t>
          </a:r>
          <a:r>
            <a:rPr lang="en-US" sz="2400" b="1" kern="1200" dirty="0"/>
            <a:t>ERA</a:t>
          </a:r>
          <a:endParaRPr lang="en-US" sz="1500" b="1" kern="1200" dirty="0"/>
        </a:p>
      </dsp:txBody>
      <dsp:txXfrm>
        <a:off x="1957743" y="445851"/>
        <a:ext cx="1776783" cy="1066070"/>
      </dsp:txXfrm>
    </dsp:sp>
    <dsp:sp modelId="{39382AAB-F133-5A44-88F8-5207B7EB7458}">
      <dsp:nvSpPr>
        <dsp:cNvPr id="0" name=""/>
        <dsp:cNvSpPr/>
      </dsp:nvSpPr>
      <dsp:spPr>
        <a:xfrm>
          <a:off x="3912206" y="445851"/>
          <a:ext cx="1776783" cy="106607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Early Years of NHS 1948-1960</a:t>
          </a:r>
        </a:p>
      </dsp:txBody>
      <dsp:txXfrm>
        <a:off x="3912206" y="445851"/>
        <a:ext cx="1776783" cy="1066070"/>
      </dsp:txXfrm>
    </dsp:sp>
    <dsp:sp modelId="{B86A718A-B321-FC43-B3CD-2E85DC62188D}">
      <dsp:nvSpPr>
        <dsp:cNvPr id="0" name=""/>
        <dsp:cNvSpPr/>
      </dsp:nvSpPr>
      <dsp:spPr>
        <a:xfrm>
          <a:off x="5866668" y="445851"/>
          <a:ext cx="1776783" cy="106607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Reform and </a:t>
          </a:r>
          <a:r>
            <a:rPr lang="en-GB" sz="2000" b="1" kern="1200" dirty="0"/>
            <a:t>Deinstitutionalization 1970-1990</a:t>
          </a:r>
          <a:endParaRPr lang="en-US" sz="2000" b="1" kern="1200" dirty="0"/>
        </a:p>
      </dsp:txBody>
      <dsp:txXfrm>
        <a:off x="5866668" y="445851"/>
        <a:ext cx="1776783" cy="1066070"/>
      </dsp:txXfrm>
    </dsp:sp>
    <dsp:sp modelId="{1D4739FF-AC21-604A-B191-FC2F7A9C7400}">
      <dsp:nvSpPr>
        <dsp:cNvPr id="0" name=""/>
        <dsp:cNvSpPr/>
      </dsp:nvSpPr>
      <dsp:spPr>
        <a:xfrm>
          <a:off x="7821130" y="445851"/>
          <a:ext cx="1776783" cy="106607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Improvements and Challenges 2000-2010</a:t>
          </a:r>
          <a:endParaRPr lang="en-US" sz="2000" b="1" kern="1200" dirty="0"/>
        </a:p>
      </dsp:txBody>
      <dsp:txXfrm>
        <a:off x="7821130" y="445851"/>
        <a:ext cx="1776783" cy="1066070"/>
      </dsp:txXfrm>
    </dsp:sp>
    <dsp:sp modelId="{3DDBCF5B-D8F9-3344-B0E4-EF70D38F571A}">
      <dsp:nvSpPr>
        <dsp:cNvPr id="0" name=""/>
        <dsp:cNvSpPr/>
      </dsp:nvSpPr>
      <dsp:spPr>
        <a:xfrm>
          <a:off x="980512" y="1689600"/>
          <a:ext cx="1776783" cy="10660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Current State of Mental Health Services</a:t>
          </a:r>
          <a:endParaRPr lang="en-US" sz="2000" b="1" kern="1200" dirty="0"/>
        </a:p>
      </dsp:txBody>
      <dsp:txXfrm>
        <a:off x="980512" y="1689600"/>
        <a:ext cx="1776783" cy="1066070"/>
      </dsp:txXfrm>
    </dsp:sp>
    <dsp:sp modelId="{840DFE94-11F2-E242-BEBA-72E33DA428AF}">
      <dsp:nvSpPr>
        <dsp:cNvPr id="0" name=""/>
        <dsp:cNvSpPr/>
      </dsp:nvSpPr>
      <dsp:spPr>
        <a:xfrm>
          <a:off x="2934974" y="1689600"/>
          <a:ext cx="1776783" cy="106607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Success and Areas for Improvement</a:t>
          </a:r>
          <a:endParaRPr lang="en-US" sz="2000" b="1" kern="1200" dirty="0"/>
        </a:p>
      </dsp:txBody>
      <dsp:txXfrm>
        <a:off x="2934974" y="1689600"/>
        <a:ext cx="1776783" cy="1066070"/>
      </dsp:txXfrm>
    </dsp:sp>
    <dsp:sp modelId="{2C584A69-C2E7-784A-8D39-714E8965641D}">
      <dsp:nvSpPr>
        <dsp:cNvPr id="0" name=""/>
        <dsp:cNvSpPr/>
      </dsp:nvSpPr>
      <dsp:spPr>
        <a:xfrm>
          <a:off x="4889437" y="1689600"/>
          <a:ext cx="1776783" cy="106607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Important Legislation and Policies of Health and Social Care</a:t>
          </a:r>
          <a:endParaRPr lang="en-US" sz="1600" b="1" kern="1200" dirty="0"/>
        </a:p>
      </dsp:txBody>
      <dsp:txXfrm>
        <a:off x="4889437" y="1689600"/>
        <a:ext cx="1776783" cy="1066070"/>
      </dsp:txXfrm>
    </dsp:sp>
    <dsp:sp modelId="{CECAC463-09B8-1B42-AE71-49C200F6AAF8}">
      <dsp:nvSpPr>
        <dsp:cNvPr id="0" name=""/>
        <dsp:cNvSpPr/>
      </dsp:nvSpPr>
      <dsp:spPr>
        <a:xfrm>
          <a:off x="6843899" y="1689600"/>
          <a:ext cx="1776783" cy="106607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Conclusion</a:t>
          </a:r>
          <a:endParaRPr lang="en-US" sz="2500" b="1" kern="1200" dirty="0"/>
        </a:p>
      </dsp:txBody>
      <dsp:txXfrm>
        <a:off x="6843899" y="1689600"/>
        <a:ext cx="1776783" cy="10660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9F4C61-0FF5-D24E-A12D-939C067FB4F2}">
      <dsp:nvSpPr>
        <dsp:cNvPr id="0" name=""/>
        <dsp:cNvSpPr/>
      </dsp:nvSpPr>
      <dsp:spPr>
        <a:xfrm>
          <a:off x="2650439" y="1478444"/>
          <a:ext cx="57912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9129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24761" y="1521115"/>
        <a:ext cx="30486" cy="6097"/>
      </dsp:txXfrm>
    </dsp:sp>
    <dsp:sp modelId="{C3EB032D-42F9-B841-B395-2E92F9F406E8}">
      <dsp:nvSpPr>
        <dsp:cNvPr id="0" name=""/>
        <dsp:cNvSpPr/>
      </dsp:nvSpPr>
      <dsp:spPr>
        <a:xfrm>
          <a:off x="1241" y="728864"/>
          <a:ext cx="2650997" cy="1590598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901" tIns="136354" rIns="129901" bIns="136354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Introduction</a:t>
          </a:r>
          <a:endParaRPr lang="en-US" sz="2400" kern="1200" dirty="0"/>
        </a:p>
      </dsp:txBody>
      <dsp:txXfrm>
        <a:off x="1241" y="728864"/>
        <a:ext cx="2650997" cy="1590598"/>
      </dsp:txXfrm>
    </dsp:sp>
    <dsp:sp modelId="{3A47A623-9DA0-6245-A87C-6CB4D6B95ADE}">
      <dsp:nvSpPr>
        <dsp:cNvPr id="0" name=""/>
        <dsp:cNvSpPr/>
      </dsp:nvSpPr>
      <dsp:spPr>
        <a:xfrm>
          <a:off x="1326740" y="2317663"/>
          <a:ext cx="3260727" cy="579129"/>
        </a:xfrm>
        <a:custGeom>
          <a:avLst/>
          <a:gdLst/>
          <a:ahLst/>
          <a:cxnLst/>
          <a:rect l="0" t="0" r="0" b="0"/>
          <a:pathLst>
            <a:path>
              <a:moveTo>
                <a:pt x="3260727" y="0"/>
              </a:moveTo>
              <a:lnTo>
                <a:pt x="3260727" y="306664"/>
              </a:lnTo>
              <a:lnTo>
                <a:pt x="0" y="306664"/>
              </a:lnTo>
              <a:lnTo>
                <a:pt x="0" y="579129"/>
              </a:lnTo>
            </a:path>
          </a:pathLst>
        </a:custGeom>
        <a:noFill/>
        <a:ln w="9525" cap="flat" cmpd="sng" algn="ctr">
          <a:solidFill>
            <a:schemeClr val="accent2">
              <a:hueOff val="1681577"/>
              <a:satOff val="-1786"/>
              <a:lumOff val="137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173" y="2604179"/>
        <a:ext cx="165862" cy="6097"/>
      </dsp:txXfrm>
    </dsp:sp>
    <dsp:sp modelId="{C8DFD432-439F-C247-94D0-6A747BE29AE9}">
      <dsp:nvSpPr>
        <dsp:cNvPr id="0" name=""/>
        <dsp:cNvSpPr/>
      </dsp:nvSpPr>
      <dsp:spPr>
        <a:xfrm>
          <a:off x="3261969" y="728864"/>
          <a:ext cx="2650997" cy="1590598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1121052"/>
                <a:satOff val="-1191"/>
                <a:lumOff val="915"/>
                <a:alphaOff val="0"/>
                <a:shade val="74000"/>
                <a:satMod val="130000"/>
                <a:lumMod val="90000"/>
              </a:schemeClr>
              <a:schemeClr val="accent2">
                <a:hueOff val="1121052"/>
                <a:satOff val="-1191"/>
                <a:lumOff val="915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901" tIns="136354" rIns="129901" bIns="13635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United Kingdom's healthcare device reached a primary turning factor with the establishment of the National Health Service (NHS) in 1948. </a:t>
          </a:r>
          <a:endParaRPr lang="en-US" sz="1600" kern="1200" dirty="0"/>
        </a:p>
      </dsp:txBody>
      <dsp:txXfrm>
        <a:off x="3261969" y="728864"/>
        <a:ext cx="2650997" cy="1590598"/>
      </dsp:txXfrm>
    </dsp:sp>
    <dsp:sp modelId="{D7CC5027-131A-3949-8397-BD91A181AFD4}">
      <dsp:nvSpPr>
        <dsp:cNvPr id="0" name=""/>
        <dsp:cNvSpPr/>
      </dsp:nvSpPr>
      <dsp:spPr>
        <a:xfrm>
          <a:off x="2650439" y="3678772"/>
          <a:ext cx="57912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9129" y="45720"/>
              </a:lnTo>
            </a:path>
          </a:pathLst>
        </a:custGeom>
        <a:noFill/>
        <a:ln w="9525" cap="flat" cmpd="sng" algn="ctr">
          <a:solidFill>
            <a:schemeClr val="accent2">
              <a:hueOff val="3363155"/>
              <a:satOff val="-3572"/>
              <a:lumOff val="274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24761" y="3721444"/>
        <a:ext cx="30486" cy="6097"/>
      </dsp:txXfrm>
    </dsp:sp>
    <dsp:sp modelId="{D08D6FF5-C4E7-104F-9F24-B66A768974E1}">
      <dsp:nvSpPr>
        <dsp:cNvPr id="0" name=""/>
        <dsp:cNvSpPr/>
      </dsp:nvSpPr>
      <dsp:spPr>
        <a:xfrm>
          <a:off x="1241" y="2929193"/>
          <a:ext cx="2650997" cy="1590598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2242103"/>
                <a:satOff val="-2381"/>
                <a:lumOff val="1830"/>
                <a:alphaOff val="0"/>
                <a:shade val="74000"/>
                <a:satMod val="130000"/>
                <a:lumMod val="90000"/>
              </a:schemeClr>
              <a:schemeClr val="accent2">
                <a:hueOff val="2242103"/>
                <a:satOff val="-2381"/>
                <a:lumOff val="183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901" tIns="136354" rIns="129901" bIns="13635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The goal is to provide free healthcare services. Mental health offerings are vital inside the NHS because it's far recounted that mental health is a crucial thing of total health (Suter et al., 2020). </a:t>
          </a:r>
          <a:endParaRPr lang="en-US" sz="1300" kern="1200" dirty="0"/>
        </a:p>
      </dsp:txBody>
      <dsp:txXfrm>
        <a:off x="1241" y="2929193"/>
        <a:ext cx="2650997" cy="1590598"/>
      </dsp:txXfrm>
    </dsp:sp>
    <dsp:sp modelId="{07ED10FA-6D68-6041-A7F0-4701E272E3A6}">
      <dsp:nvSpPr>
        <dsp:cNvPr id="0" name=""/>
        <dsp:cNvSpPr/>
      </dsp:nvSpPr>
      <dsp:spPr>
        <a:xfrm>
          <a:off x="3261969" y="2929193"/>
          <a:ext cx="2650997" cy="1590598"/>
        </a:xfrm>
        <a:prstGeom prst="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3363155"/>
                <a:satOff val="-3572"/>
                <a:lumOff val="2745"/>
                <a:alphaOff val="0"/>
                <a:shade val="74000"/>
                <a:satMod val="130000"/>
                <a:lumMod val="90000"/>
              </a:schemeClr>
              <a:schemeClr val="accent2">
                <a:hueOff val="3363155"/>
                <a:satOff val="-3572"/>
                <a:lumOff val="2745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901" tIns="136354" rIns="129901" bIns="13635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Since its established, the (NHS) has been committed to meeting the mental health of the general public, developing over time. </a:t>
          </a:r>
          <a:endParaRPr lang="en-US" sz="1600" kern="1200" dirty="0"/>
        </a:p>
      </dsp:txBody>
      <dsp:txXfrm>
        <a:off x="3261969" y="2929193"/>
        <a:ext cx="2650997" cy="159059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2D0F6F-2037-4446-B10C-AF2E2FC642FB}">
      <dsp:nvSpPr>
        <dsp:cNvPr id="0" name=""/>
        <dsp:cNvSpPr/>
      </dsp:nvSpPr>
      <dsp:spPr>
        <a:xfrm>
          <a:off x="0" y="0"/>
          <a:ext cx="8288216" cy="97284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Comprehensive services and centralized coordination were absent from mental health treatment</a:t>
          </a:r>
          <a:r>
            <a:rPr lang="en-GB" sz="2000" kern="1200" dirty="0"/>
            <a:t>.</a:t>
          </a:r>
          <a:endParaRPr lang="en-US" sz="2000" kern="1200" dirty="0"/>
        </a:p>
      </dsp:txBody>
      <dsp:txXfrm>
        <a:off x="28494" y="28494"/>
        <a:ext cx="7238437" cy="915859"/>
      </dsp:txXfrm>
    </dsp:sp>
    <dsp:sp modelId="{3188578D-F6D3-B84B-8AA4-4D04D44B9ACA}">
      <dsp:nvSpPr>
        <dsp:cNvPr id="0" name=""/>
        <dsp:cNvSpPr/>
      </dsp:nvSpPr>
      <dsp:spPr>
        <a:xfrm>
          <a:off x="731313" y="1134989"/>
          <a:ext cx="8288216" cy="972847"/>
        </a:xfrm>
        <a:prstGeom prst="roundRect">
          <a:avLst>
            <a:gd name="adj" fmla="val 10000"/>
          </a:avLst>
        </a:prstGeom>
        <a:solidFill>
          <a:schemeClr val="accent5">
            <a:hueOff val="496582"/>
            <a:satOff val="288"/>
            <a:lumOff val="284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There was no personal system to satisfy the exclusive requirements of patients (Martin et al., 2023).</a:t>
          </a:r>
          <a:endParaRPr lang="en-US" sz="2400" kern="1200" dirty="0"/>
        </a:p>
      </dsp:txBody>
      <dsp:txXfrm>
        <a:off x="759807" y="1163483"/>
        <a:ext cx="6867564" cy="915859"/>
      </dsp:txXfrm>
    </dsp:sp>
    <dsp:sp modelId="{2C0F47B5-6A75-B145-A698-96B37FB7CBD1}">
      <dsp:nvSpPr>
        <dsp:cNvPr id="0" name=""/>
        <dsp:cNvSpPr/>
      </dsp:nvSpPr>
      <dsp:spPr>
        <a:xfrm>
          <a:off x="1462626" y="2269978"/>
          <a:ext cx="8288216" cy="972847"/>
        </a:xfrm>
        <a:prstGeom prst="roundRect">
          <a:avLst>
            <a:gd name="adj" fmla="val 10000"/>
          </a:avLst>
        </a:prstGeom>
        <a:solidFill>
          <a:schemeClr val="accent5">
            <a:hueOff val="993165"/>
            <a:satOff val="576"/>
            <a:lumOff val="568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Asylums were widely used and were often marked by overpopulation and subpar care.</a:t>
          </a:r>
          <a:endParaRPr lang="en-US" sz="2500" kern="1200" dirty="0"/>
        </a:p>
      </dsp:txBody>
      <dsp:txXfrm>
        <a:off x="1491120" y="2298472"/>
        <a:ext cx="6867564" cy="915859"/>
      </dsp:txXfrm>
    </dsp:sp>
    <dsp:sp modelId="{7A19D3F8-399A-904D-B2B4-BA7ACE625AD8}">
      <dsp:nvSpPr>
        <dsp:cNvPr id="0" name=""/>
        <dsp:cNvSpPr/>
      </dsp:nvSpPr>
      <dsp:spPr>
        <a:xfrm>
          <a:off x="7655865" y="737742"/>
          <a:ext cx="632351" cy="63235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7798144" y="737742"/>
        <a:ext cx="347793" cy="475844"/>
      </dsp:txXfrm>
    </dsp:sp>
    <dsp:sp modelId="{CB3FE7C2-AB8C-B449-BBFD-8263F95A7DE9}">
      <dsp:nvSpPr>
        <dsp:cNvPr id="0" name=""/>
        <dsp:cNvSpPr/>
      </dsp:nvSpPr>
      <dsp:spPr>
        <a:xfrm>
          <a:off x="8387178" y="1866246"/>
          <a:ext cx="632351" cy="63235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1241500"/>
            <a:satOff val="3204"/>
            <a:lumOff val="696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8529457" y="1866246"/>
        <a:ext cx="347793" cy="47584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F34F58-75C0-DD41-85AB-A1088F527E01}">
      <dsp:nvSpPr>
        <dsp:cNvPr id="0" name=""/>
        <dsp:cNvSpPr/>
      </dsp:nvSpPr>
      <dsp:spPr>
        <a:xfrm>
          <a:off x="0" y="51453"/>
          <a:ext cx="5914209" cy="166725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National Health Service Act, gave all variety admission offerings, converted mental health treatment whilst it became placed into effect in 1948.</a:t>
          </a:r>
          <a:endParaRPr lang="en-US" sz="2500" kern="1200" dirty="0"/>
        </a:p>
      </dsp:txBody>
      <dsp:txXfrm>
        <a:off x="81388" y="132841"/>
        <a:ext cx="5751433" cy="1504474"/>
      </dsp:txXfrm>
    </dsp:sp>
    <dsp:sp modelId="{B1BBE1EF-9249-1348-B44F-184D9E8E7C19}">
      <dsp:nvSpPr>
        <dsp:cNvPr id="0" name=""/>
        <dsp:cNvSpPr/>
      </dsp:nvSpPr>
      <dsp:spPr>
        <a:xfrm>
          <a:off x="0" y="1790703"/>
          <a:ext cx="5914209" cy="166725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1681577"/>
                <a:satOff val="-1786"/>
                <a:lumOff val="1372"/>
                <a:alphaOff val="0"/>
                <a:shade val="74000"/>
                <a:satMod val="130000"/>
                <a:lumMod val="90000"/>
              </a:schemeClr>
              <a:schemeClr val="accent2">
                <a:hueOff val="1681577"/>
                <a:satOff val="-1786"/>
                <a:lumOff val="1372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 NHS built mental health clinics and hospitals, became a chief improvement of the mental health infrastructure (O'Sullivan et al., 2021).</a:t>
          </a:r>
          <a:endParaRPr lang="en-US" sz="2500" kern="1200" dirty="0"/>
        </a:p>
      </dsp:txBody>
      <dsp:txXfrm>
        <a:off x="81388" y="1872091"/>
        <a:ext cx="5751433" cy="1504474"/>
      </dsp:txXfrm>
    </dsp:sp>
    <dsp:sp modelId="{88946FDA-A5D3-CA4D-9A27-A2C19DA5FF12}">
      <dsp:nvSpPr>
        <dsp:cNvPr id="0" name=""/>
        <dsp:cNvSpPr/>
      </dsp:nvSpPr>
      <dsp:spPr>
        <a:xfrm>
          <a:off x="0" y="3529953"/>
          <a:ext cx="5914209" cy="1667250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3363155"/>
                <a:satOff val="-3572"/>
                <a:lumOff val="2745"/>
                <a:alphaOff val="0"/>
                <a:shade val="74000"/>
                <a:satMod val="130000"/>
                <a:lumMod val="90000"/>
              </a:schemeClr>
              <a:schemeClr val="accent2">
                <a:hueOff val="3363155"/>
                <a:satOff val="-3572"/>
                <a:lumOff val="2745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Emphasis on treatment, support within nearby communities, NHS supported a transition in the direction of network-based care.</a:t>
          </a:r>
          <a:endParaRPr lang="en-US" sz="2500" kern="1200" dirty="0"/>
        </a:p>
      </dsp:txBody>
      <dsp:txXfrm>
        <a:off x="81388" y="3611341"/>
        <a:ext cx="5751433" cy="150447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0B7C0B-58D0-41A6-9949-9DF22C8A6609}">
      <dsp:nvSpPr>
        <dsp:cNvPr id="0" name=""/>
        <dsp:cNvSpPr/>
      </dsp:nvSpPr>
      <dsp:spPr>
        <a:xfrm>
          <a:off x="0" y="0"/>
          <a:ext cx="5914209" cy="15703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9A5F54-408E-414D-A377-A43DC49B3209}">
      <dsp:nvSpPr>
        <dsp:cNvPr id="0" name=""/>
        <dsp:cNvSpPr/>
      </dsp:nvSpPr>
      <dsp:spPr>
        <a:xfrm>
          <a:off x="475027" y="358092"/>
          <a:ext cx="864531" cy="8636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FF1980-EF24-43F2-9C73-8F6E000755F6}">
      <dsp:nvSpPr>
        <dsp:cNvPr id="0" name=""/>
        <dsp:cNvSpPr/>
      </dsp:nvSpPr>
      <dsp:spPr>
        <a:xfrm>
          <a:off x="1814586" y="4765"/>
          <a:ext cx="3979872" cy="15718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357" tIns="166357" rIns="166357" bIns="16635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 significant shift in the mental health care was provided, declining utilization of massive mental health establishments.</a:t>
          </a:r>
          <a:endParaRPr lang="en-US" sz="2000" kern="1200" dirty="0"/>
        </a:p>
      </dsp:txBody>
      <dsp:txXfrm>
        <a:off x="1814586" y="4765"/>
        <a:ext cx="3979872" cy="1571874"/>
      </dsp:txXfrm>
    </dsp:sp>
    <dsp:sp modelId="{BD4E63A4-2E9C-4B93-B259-A3A8EF3F80DE}">
      <dsp:nvSpPr>
        <dsp:cNvPr id="0" name=""/>
        <dsp:cNvSpPr/>
      </dsp:nvSpPr>
      <dsp:spPr>
        <a:xfrm>
          <a:off x="0" y="1936695"/>
          <a:ext cx="5914209" cy="15703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CF8BE5-172E-4323-96E3-25671A0418C3}">
      <dsp:nvSpPr>
        <dsp:cNvPr id="0" name=""/>
        <dsp:cNvSpPr/>
      </dsp:nvSpPr>
      <dsp:spPr>
        <a:xfrm>
          <a:off x="475027" y="2289252"/>
          <a:ext cx="864531" cy="8636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CFFEC2-D5ED-418E-9502-305866D0C652}">
      <dsp:nvSpPr>
        <dsp:cNvPr id="0" name=""/>
        <dsp:cNvSpPr/>
      </dsp:nvSpPr>
      <dsp:spPr>
        <a:xfrm>
          <a:off x="1814586" y="1935926"/>
          <a:ext cx="3979872" cy="15718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357" tIns="166357" rIns="166357" bIns="16635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Community mental health groups experts offer care and guidance outside of healthcare settings.</a:t>
          </a:r>
          <a:endParaRPr lang="en-US" sz="2400" kern="1200" dirty="0"/>
        </a:p>
      </dsp:txBody>
      <dsp:txXfrm>
        <a:off x="1814586" y="1935926"/>
        <a:ext cx="3979872" cy="1571874"/>
      </dsp:txXfrm>
    </dsp:sp>
    <dsp:sp modelId="{3DBDDAC6-840A-4971-9769-DD1D32858082}">
      <dsp:nvSpPr>
        <dsp:cNvPr id="0" name=""/>
        <dsp:cNvSpPr/>
      </dsp:nvSpPr>
      <dsp:spPr>
        <a:xfrm>
          <a:off x="0" y="3867086"/>
          <a:ext cx="5914209" cy="15703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B53341-E921-4DC1-8749-A7C79976CB10}">
      <dsp:nvSpPr>
        <dsp:cNvPr id="0" name=""/>
        <dsp:cNvSpPr/>
      </dsp:nvSpPr>
      <dsp:spPr>
        <a:xfrm>
          <a:off x="475027" y="4220412"/>
          <a:ext cx="864531" cy="8636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35D8A2-FD4F-47B9-938E-ADCF7DCFC886}">
      <dsp:nvSpPr>
        <dsp:cNvPr id="0" name=""/>
        <dsp:cNvSpPr/>
      </dsp:nvSpPr>
      <dsp:spPr>
        <a:xfrm>
          <a:off x="1814586" y="3867086"/>
          <a:ext cx="3979872" cy="15718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357" tIns="166357" rIns="166357" bIns="16635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Outpatient publications grew, presenting access to treatment for people with mental health disorders while retaining their independence (Sin et al., 2020).</a:t>
          </a:r>
          <a:endParaRPr lang="en-US" sz="2000" kern="1200" dirty="0"/>
        </a:p>
      </dsp:txBody>
      <dsp:txXfrm>
        <a:off x="1814586" y="3867086"/>
        <a:ext cx="3979872" cy="157187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EB5166-8C5B-F54C-9819-92A2816F9A1D}">
      <dsp:nvSpPr>
        <dsp:cNvPr id="0" name=""/>
        <dsp:cNvSpPr/>
      </dsp:nvSpPr>
      <dsp:spPr>
        <a:xfrm>
          <a:off x="750" y="0"/>
          <a:ext cx="3037878" cy="2985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0075" tIns="0" rIns="300075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Improvement in mental fitness services to a mixture of extended funding and policy reform aimed at improving treatment satisfaction and accessibility.</a:t>
          </a:r>
          <a:endParaRPr lang="en-US" sz="1800" kern="1200" dirty="0"/>
        </a:p>
      </dsp:txBody>
      <dsp:txXfrm>
        <a:off x="750" y="1194270"/>
        <a:ext cx="3037878" cy="1791405"/>
      </dsp:txXfrm>
    </dsp:sp>
    <dsp:sp modelId="{F17C5186-6A0A-9D42-B633-411FAE9F4B2F}">
      <dsp:nvSpPr>
        <dsp:cNvPr id="0" name=""/>
        <dsp:cNvSpPr/>
      </dsp:nvSpPr>
      <dsp:spPr>
        <a:xfrm>
          <a:off x="750" y="0"/>
          <a:ext cx="3037878" cy="1194270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0075" tIns="165100" rIns="300075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750" y="0"/>
        <a:ext cx="3037878" cy="1194270"/>
      </dsp:txXfrm>
    </dsp:sp>
    <dsp:sp modelId="{AD1A1A09-A980-3946-9CCF-C126626770E8}">
      <dsp:nvSpPr>
        <dsp:cNvPr id="0" name=""/>
        <dsp:cNvSpPr/>
      </dsp:nvSpPr>
      <dsp:spPr>
        <a:xfrm>
          <a:off x="3281659" y="0"/>
          <a:ext cx="3037878" cy="2985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0075" tIns="0" rIns="300075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With the start of Improving Access to Psychological Therapies (IAPT) initiative, sufferers with commonplace mental fitness ailments now have spark access to psychological remedies sponsored by using research (</a:t>
          </a:r>
          <a:r>
            <a:rPr lang="en-GB" sz="1500" kern="1200" dirty="0" err="1"/>
            <a:t>Bruun</a:t>
          </a:r>
          <a:r>
            <a:rPr lang="en-GB" sz="1500" kern="1200" dirty="0"/>
            <a:t>, 2020)</a:t>
          </a:r>
          <a:endParaRPr lang="en-US" sz="1500" kern="1200" dirty="0"/>
        </a:p>
      </dsp:txBody>
      <dsp:txXfrm>
        <a:off x="3281659" y="1194270"/>
        <a:ext cx="3037878" cy="1791405"/>
      </dsp:txXfrm>
    </dsp:sp>
    <dsp:sp modelId="{8CC6E46D-6EBB-1E49-9C77-F5738C790B2E}">
      <dsp:nvSpPr>
        <dsp:cNvPr id="0" name=""/>
        <dsp:cNvSpPr/>
      </dsp:nvSpPr>
      <dsp:spPr>
        <a:xfrm>
          <a:off x="3281659" y="0"/>
          <a:ext cx="3037878" cy="1194270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0075" tIns="165100" rIns="300075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281659" y="0"/>
        <a:ext cx="3037878" cy="1194270"/>
      </dsp:txXfrm>
    </dsp:sp>
    <dsp:sp modelId="{E599B01D-2D62-B44B-A4BB-5B08963F8F4A}">
      <dsp:nvSpPr>
        <dsp:cNvPr id="0" name=""/>
        <dsp:cNvSpPr/>
      </dsp:nvSpPr>
      <dsp:spPr>
        <a:xfrm>
          <a:off x="6562568" y="0"/>
          <a:ext cx="3037878" cy="298567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0075" tIns="0" rIns="300075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However, long wait periods for mental fitness offerings, which save you set off intervention and remedy, had been the various ongoing issues that persevered despite advancements.</a:t>
          </a:r>
          <a:endParaRPr lang="en-US" sz="1600" kern="1200" dirty="0"/>
        </a:p>
      </dsp:txBody>
      <dsp:txXfrm>
        <a:off x="6562568" y="1194270"/>
        <a:ext cx="3037878" cy="1791405"/>
      </dsp:txXfrm>
    </dsp:sp>
    <dsp:sp modelId="{6799FD1B-8CE7-D84D-981D-385EF8AC38F1}">
      <dsp:nvSpPr>
        <dsp:cNvPr id="0" name=""/>
        <dsp:cNvSpPr/>
      </dsp:nvSpPr>
      <dsp:spPr>
        <a:xfrm>
          <a:off x="6562568" y="0"/>
          <a:ext cx="3037878" cy="1194270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0075" tIns="165100" rIns="300075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6562568" y="0"/>
        <a:ext cx="3037878" cy="119427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6F67C1-5429-D245-AACC-03CF52E33AC8}">
      <dsp:nvSpPr>
        <dsp:cNvPr id="0" name=""/>
        <dsp:cNvSpPr/>
      </dsp:nvSpPr>
      <dsp:spPr>
        <a:xfrm>
          <a:off x="0" y="0"/>
          <a:ext cx="5027077" cy="1574597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 National Health Service (NHS) demonstrates countless effort to enhance accessibility through planned initiatives. </a:t>
          </a:r>
          <a:endParaRPr lang="en-US" sz="2200" kern="1200" dirty="0"/>
        </a:p>
      </dsp:txBody>
      <dsp:txXfrm>
        <a:off x="46118" y="46118"/>
        <a:ext cx="3327965" cy="1482361"/>
      </dsp:txXfrm>
    </dsp:sp>
    <dsp:sp modelId="{EFA0CDD6-CE2A-CB4F-A2F9-D3AACE408650}">
      <dsp:nvSpPr>
        <dsp:cNvPr id="0" name=""/>
        <dsp:cNvSpPr/>
      </dsp:nvSpPr>
      <dsp:spPr>
        <a:xfrm>
          <a:off x="443565" y="1837029"/>
          <a:ext cx="5027077" cy="1574597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2">
                <a:hueOff val="1681577"/>
                <a:satOff val="-1786"/>
                <a:lumOff val="1372"/>
                <a:alphaOff val="0"/>
                <a:shade val="74000"/>
                <a:satMod val="130000"/>
                <a:lumMod val="90000"/>
              </a:schemeClr>
              <a:schemeClr val="accent2">
                <a:hueOff val="1681577"/>
                <a:satOff val="-1786"/>
                <a:lumOff val="1372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Recognition of the importance of mental health and well-being grows incorporating into healthcare delivery.</a:t>
          </a:r>
          <a:endParaRPr lang="en-US" sz="2200" kern="1200" dirty="0"/>
        </a:p>
      </dsp:txBody>
      <dsp:txXfrm>
        <a:off x="489683" y="1883147"/>
        <a:ext cx="3467787" cy="1482361"/>
      </dsp:txXfrm>
    </dsp:sp>
    <dsp:sp modelId="{32F3E2B2-DE62-7044-AE26-23412A91CE05}">
      <dsp:nvSpPr>
        <dsp:cNvPr id="0" name=""/>
        <dsp:cNvSpPr/>
      </dsp:nvSpPr>
      <dsp:spPr>
        <a:xfrm>
          <a:off x="887131" y="3674059"/>
          <a:ext cx="5027077" cy="1574597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accent2">
                <a:hueOff val="3363155"/>
                <a:satOff val="-3572"/>
                <a:lumOff val="2745"/>
                <a:alphaOff val="0"/>
                <a:shade val="74000"/>
                <a:satMod val="130000"/>
                <a:lumMod val="90000"/>
              </a:schemeClr>
              <a:schemeClr val="accent2">
                <a:hueOff val="3363155"/>
                <a:satOff val="-3572"/>
                <a:lumOff val="2745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Significant programs that comprise NHS Long Term Plan prioritising mental health first to work and enhance individual results, quality, and access (Patel et al., 2021).</a:t>
          </a:r>
          <a:endParaRPr lang="en-US" sz="2000" kern="1200" dirty="0"/>
        </a:p>
      </dsp:txBody>
      <dsp:txXfrm>
        <a:off x="933249" y="3720177"/>
        <a:ext cx="3467787" cy="1482361"/>
      </dsp:txXfrm>
    </dsp:sp>
    <dsp:sp modelId="{564DED89-9E68-C24C-A6BF-006896E4C7C4}">
      <dsp:nvSpPr>
        <dsp:cNvPr id="0" name=""/>
        <dsp:cNvSpPr/>
      </dsp:nvSpPr>
      <dsp:spPr>
        <a:xfrm>
          <a:off x="4003589" y="1194069"/>
          <a:ext cx="1023488" cy="102348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233874" y="1194069"/>
        <a:ext cx="562918" cy="770175"/>
      </dsp:txXfrm>
    </dsp:sp>
    <dsp:sp modelId="{98A4792D-932F-0B4E-BA45-3C0E4A952870}">
      <dsp:nvSpPr>
        <dsp:cNvPr id="0" name=""/>
        <dsp:cNvSpPr/>
      </dsp:nvSpPr>
      <dsp:spPr>
        <a:xfrm>
          <a:off x="4447155" y="3020602"/>
          <a:ext cx="1023488" cy="102348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183470"/>
            <a:satOff val="1428"/>
            <a:lumOff val="439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4183470"/>
              <a:satOff val="1428"/>
              <a:lumOff val="43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677440" y="3020602"/>
        <a:ext cx="562918" cy="77017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0AD8BD-2FDD-4E06-85B9-AA65130005F2}">
      <dsp:nvSpPr>
        <dsp:cNvPr id="0" name=""/>
        <dsp:cNvSpPr/>
      </dsp:nvSpPr>
      <dsp:spPr>
        <a:xfrm>
          <a:off x="0" y="4403"/>
          <a:ext cx="5914209" cy="150831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1FEE85-25AF-48D4-B83C-39330A4D8721}">
      <dsp:nvSpPr>
        <dsp:cNvPr id="0" name=""/>
        <dsp:cNvSpPr/>
      </dsp:nvSpPr>
      <dsp:spPr>
        <a:xfrm>
          <a:off x="456264" y="343773"/>
          <a:ext cx="830383" cy="8295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074DC8-EE01-4C15-88B0-E93A2C67DB55}">
      <dsp:nvSpPr>
        <dsp:cNvPr id="0" name=""/>
        <dsp:cNvSpPr/>
      </dsp:nvSpPr>
      <dsp:spPr>
        <a:xfrm>
          <a:off x="1742912" y="4403"/>
          <a:ext cx="4079739" cy="1509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786" tIns="159786" rIns="159786" bIns="15978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Reducing stigma and increasing access to mental health care are noteworthy accomplishments. </a:t>
          </a:r>
          <a:endParaRPr lang="en-US" sz="2000" kern="1200" dirty="0"/>
        </a:p>
      </dsp:txBody>
      <dsp:txXfrm>
        <a:off x="1742912" y="4403"/>
        <a:ext cx="4079739" cy="1509787"/>
      </dsp:txXfrm>
    </dsp:sp>
    <dsp:sp modelId="{4F0E7F2D-C39A-479D-AFE3-DA5EF9DD5BA4}">
      <dsp:nvSpPr>
        <dsp:cNvPr id="0" name=""/>
        <dsp:cNvSpPr/>
      </dsp:nvSpPr>
      <dsp:spPr>
        <a:xfrm>
          <a:off x="0" y="1869434"/>
          <a:ext cx="5914209" cy="150831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5B76BE-BDE5-4A58-BE78-459067CC488E}">
      <dsp:nvSpPr>
        <dsp:cNvPr id="0" name=""/>
        <dsp:cNvSpPr/>
      </dsp:nvSpPr>
      <dsp:spPr>
        <a:xfrm>
          <a:off x="456264" y="2208805"/>
          <a:ext cx="830383" cy="8295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14E4F8-8F86-4441-A9B1-214737B09836}">
      <dsp:nvSpPr>
        <dsp:cNvPr id="0" name=""/>
        <dsp:cNvSpPr/>
      </dsp:nvSpPr>
      <dsp:spPr>
        <a:xfrm>
          <a:off x="1742912" y="1869434"/>
          <a:ext cx="4079739" cy="1509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786" tIns="159786" rIns="159786" bIns="15978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Gaining awareness and knowledge of mental health were fostered by using projects which include “Time to Change” which helped the public attitudes towards mental health.</a:t>
          </a:r>
          <a:endParaRPr lang="en-US" sz="2000" kern="1200" dirty="0"/>
        </a:p>
      </dsp:txBody>
      <dsp:txXfrm>
        <a:off x="1742912" y="1869434"/>
        <a:ext cx="4079739" cy="1509787"/>
      </dsp:txXfrm>
    </dsp:sp>
    <dsp:sp modelId="{C996FC26-DDB0-4B1E-BF20-29C428AA0BD9}">
      <dsp:nvSpPr>
        <dsp:cNvPr id="0" name=""/>
        <dsp:cNvSpPr/>
      </dsp:nvSpPr>
      <dsp:spPr>
        <a:xfrm>
          <a:off x="0" y="3734466"/>
          <a:ext cx="5914209" cy="150831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B157F3-5BE4-49C0-9F17-94C7687C5384}">
      <dsp:nvSpPr>
        <dsp:cNvPr id="0" name=""/>
        <dsp:cNvSpPr/>
      </dsp:nvSpPr>
      <dsp:spPr>
        <a:xfrm>
          <a:off x="456264" y="4073836"/>
          <a:ext cx="830383" cy="8295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6E1540-633B-44BC-8D8C-87ABEB9E5922}">
      <dsp:nvSpPr>
        <dsp:cNvPr id="0" name=""/>
        <dsp:cNvSpPr/>
      </dsp:nvSpPr>
      <dsp:spPr>
        <a:xfrm>
          <a:off x="1742912" y="3734466"/>
          <a:ext cx="4079739" cy="1509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786" tIns="159786" rIns="159786" bIns="15978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Current issues along with shortage of financing and professional labour pressure make it challenging to meet the rising demand for mental health offerings (</a:t>
          </a:r>
          <a:r>
            <a:rPr lang="en-GB" sz="2000" kern="1200" dirty="0" err="1"/>
            <a:t>McGorry</a:t>
          </a:r>
          <a:r>
            <a:rPr lang="en-GB" sz="2000" kern="1200" dirty="0"/>
            <a:t> et al., 2022).</a:t>
          </a:r>
          <a:endParaRPr lang="en-US" sz="2000" kern="1200" dirty="0"/>
        </a:p>
      </dsp:txBody>
      <dsp:txXfrm>
        <a:off x="1742912" y="3734466"/>
        <a:ext cx="4079739" cy="150978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82ECD9-5689-754E-94E4-A6DFF7DF39C6}">
      <dsp:nvSpPr>
        <dsp:cNvPr id="0" name=""/>
        <dsp:cNvSpPr/>
      </dsp:nvSpPr>
      <dsp:spPr>
        <a:xfrm>
          <a:off x="0" y="1492837"/>
          <a:ext cx="9601196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triangle" w="lg" len="lg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9E7946-B0DA-6E4C-A69B-56720E7AF2F9}">
      <dsp:nvSpPr>
        <dsp:cNvPr id="0" name=""/>
        <dsp:cNvSpPr/>
      </dsp:nvSpPr>
      <dsp:spPr>
        <a:xfrm rot="8100000">
          <a:off x="47701" y="344040"/>
          <a:ext cx="219563" cy="219563"/>
        </a:xfrm>
        <a:prstGeom prst="teardrop">
          <a:avLst>
            <a:gd name="adj" fmla="val 11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AE3F9F-2E41-654C-BE97-85CFEC4BC644}">
      <dsp:nvSpPr>
        <dsp:cNvPr id="0" name=""/>
        <dsp:cNvSpPr/>
      </dsp:nvSpPr>
      <dsp:spPr>
        <a:xfrm>
          <a:off x="72092" y="368432"/>
          <a:ext cx="170780" cy="17078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CC00AC-BCBA-DC4E-88D0-FA05BC3E860D}">
      <dsp:nvSpPr>
        <dsp:cNvPr id="0" name=""/>
        <dsp:cNvSpPr/>
      </dsp:nvSpPr>
      <dsp:spPr>
        <a:xfrm>
          <a:off x="312738" y="609077"/>
          <a:ext cx="3988452" cy="883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01600" rIns="101600" bIns="1524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National Health Service Act of 1946: This regulation created the National Health Service (NHS) that warranted free healthcare for everybody.</a:t>
          </a:r>
        </a:p>
      </dsp:txBody>
      <dsp:txXfrm>
        <a:off x="312738" y="609077"/>
        <a:ext cx="3988452" cy="883759"/>
      </dsp:txXfrm>
    </dsp:sp>
    <dsp:sp modelId="{9822E2EA-A662-8C4F-8E21-765632FFC766}">
      <dsp:nvSpPr>
        <dsp:cNvPr id="0" name=""/>
        <dsp:cNvSpPr/>
      </dsp:nvSpPr>
      <dsp:spPr>
        <a:xfrm>
          <a:off x="312738" y="298567"/>
          <a:ext cx="3988452" cy="3105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0160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600" kern="1200"/>
            <a:t>1946</a:t>
          </a:r>
        </a:p>
      </dsp:txBody>
      <dsp:txXfrm>
        <a:off x="312738" y="298567"/>
        <a:ext cx="3988452" cy="310510"/>
      </dsp:txXfrm>
    </dsp:sp>
    <dsp:sp modelId="{4F0C68C9-DA5D-2C48-A6D0-27F07588D8EC}">
      <dsp:nvSpPr>
        <dsp:cNvPr id="0" name=""/>
        <dsp:cNvSpPr/>
      </dsp:nvSpPr>
      <dsp:spPr>
        <a:xfrm>
          <a:off x="157483" y="609077"/>
          <a:ext cx="0" cy="883759"/>
        </a:xfrm>
        <a:prstGeom prst="line">
          <a:avLst/>
        </a:pr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dash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380822-2615-DC41-8D48-42C7EB88D5EB}">
      <dsp:nvSpPr>
        <dsp:cNvPr id="0" name=""/>
        <dsp:cNvSpPr/>
      </dsp:nvSpPr>
      <dsp:spPr>
        <a:xfrm>
          <a:off x="129537" y="1464891"/>
          <a:ext cx="55891" cy="5589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36D924-959E-A245-81A6-472FE28BD817}">
      <dsp:nvSpPr>
        <dsp:cNvPr id="0" name=""/>
        <dsp:cNvSpPr/>
      </dsp:nvSpPr>
      <dsp:spPr>
        <a:xfrm rot="18900000">
          <a:off x="2443389" y="2422070"/>
          <a:ext cx="219563" cy="219563"/>
        </a:xfrm>
        <a:prstGeom prst="teardrop">
          <a:avLst>
            <a:gd name="adj" fmla="val 11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AC673E-23DC-1349-B6AB-3B0C331174DB}">
      <dsp:nvSpPr>
        <dsp:cNvPr id="0" name=""/>
        <dsp:cNvSpPr/>
      </dsp:nvSpPr>
      <dsp:spPr>
        <a:xfrm>
          <a:off x="2467781" y="2446462"/>
          <a:ext cx="170780" cy="17078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CAC4DB-45D0-6847-BD84-8565626AB49D}">
      <dsp:nvSpPr>
        <dsp:cNvPr id="0" name=""/>
        <dsp:cNvSpPr/>
      </dsp:nvSpPr>
      <dsp:spPr>
        <a:xfrm>
          <a:off x="2708426" y="1492837"/>
          <a:ext cx="3988452" cy="883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52400" rIns="0" bIns="101600" numCol="1" spcCol="1270" anchor="b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NHS and Community Care Act of 1990: This regulation prioritised community care while introducing market factors into the NHS.</a:t>
          </a:r>
        </a:p>
      </dsp:txBody>
      <dsp:txXfrm>
        <a:off x="2708426" y="1492837"/>
        <a:ext cx="3988452" cy="883759"/>
      </dsp:txXfrm>
    </dsp:sp>
    <dsp:sp modelId="{EF53842E-7CC7-9E46-B0C4-CC939F8FF3FD}">
      <dsp:nvSpPr>
        <dsp:cNvPr id="0" name=""/>
        <dsp:cNvSpPr/>
      </dsp:nvSpPr>
      <dsp:spPr>
        <a:xfrm>
          <a:off x="2708426" y="2376597"/>
          <a:ext cx="3988452" cy="3105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0160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600" kern="1200"/>
            <a:t>1990</a:t>
          </a:r>
        </a:p>
      </dsp:txBody>
      <dsp:txXfrm>
        <a:off x="2708426" y="2376597"/>
        <a:ext cx="3988452" cy="310510"/>
      </dsp:txXfrm>
    </dsp:sp>
    <dsp:sp modelId="{7A4A443B-F2F3-8F44-A916-5E25AC8B3C74}">
      <dsp:nvSpPr>
        <dsp:cNvPr id="0" name=""/>
        <dsp:cNvSpPr/>
      </dsp:nvSpPr>
      <dsp:spPr>
        <a:xfrm>
          <a:off x="2553171" y="1492837"/>
          <a:ext cx="0" cy="883759"/>
        </a:xfrm>
        <a:prstGeom prst="line">
          <a:avLst/>
        </a:pr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dash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5F9DB4-CBEF-334E-9961-F2CB1E697826}">
      <dsp:nvSpPr>
        <dsp:cNvPr id="0" name=""/>
        <dsp:cNvSpPr/>
      </dsp:nvSpPr>
      <dsp:spPr>
        <a:xfrm>
          <a:off x="2525225" y="1464891"/>
          <a:ext cx="55891" cy="5589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08C820-C351-7F44-8556-40F95EFDFE73}">
      <dsp:nvSpPr>
        <dsp:cNvPr id="0" name=""/>
        <dsp:cNvSpPr/>
      </dsp:nvSpPr>
      <dsp:spPr>
        <a:xfrm rot="8100000">
          <a:off x="4839078" y="344040"/>
          <a:ext cx="219563" cy="219563"/>
        </a:xfrm>
        <a:prstGeom prst="teardrop">
          <a:avLst>
            <a:gd name="adj" fmla="val 11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F0CB30-7CD1-F644-AF47-81D62E112EC1}">
      <dsp:nvSpPr>
        <dsp:cNvPr id="0" name=""/>
        <dsp:cNvSpPr/>
      </dsp:nvSpPr>
      <dsp:spPr>
        <a:xfrm>
          <a:off x="4863469" y="368432"/>
          <a:ext cx="170780" cy="17078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CAA78B-4EAA-9B4E-8420-786AE072A6E8}">
      <dsp:nvSpPr>
        <dsp:cNvPr id="0" name=""/>
        <dsp:cNvSpPr/>
      </dsp:nvSpPr>
      <dsp:spPr>
        <a:xfrm>
          <a:off x="5104115" y="609077"/>
          <a:ext cx="3988452" cy="883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01600" rIns="101600" bIns="1524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Health and Social Care Act of 2012: This act restructured the NHS and encouraged provider outsourcing and competition</a:t>
          </a:r>
        </a:p>
      </dsp:txBody>
      <dsp:txXfrm>
        <a:off x="5104115" y="609077"/>
        <a:ext cx="3988452" cy="883759"/>
      </dsp:txXfrm>
    </dsp:sp>
    <dsp:sp modelId="{9C59F3A5-92B7-D14A-A6AE-9A018FC411BD}">
      <dsp:nvSpPr>
        <dsp:cNvPr id="0" name=""/>
        <dsp:cNvSpPr/>
      </dsp:nvSpPr>
      <dsp:spPr>
        <a:xfrm>
          <a:off x="5104115" y="298567"/>
          <a:ext cx="3988452" cy="3105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0160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600" kern="1200"/>
            <a:t>2012</a:t>
          </a:r>
        </a:p>
      </dsp:txBody>
      <dsp:txXfrm>
        <a:off x="5104115" y="298567"/>
        <a:ext cx="3988452" cy="310510"/>
      </dsp:txXfrm>
    </dsp:sp>
    <dsp:sp modelId="{558A9388-9778-4840-8FCB-8BC5EE0115A8}">
      <dsp:nvSpPr>
        <dsp:cNvPr id="0" name=""/>
        <dsp:cNvSpPr/>
      </dsp:nvSpPr>
      <dsp:spPr>
        <a:xfrm>
          <a:off x="4948860" y="609077"/>
          <a:ext cx="0" cy="883759"/>
        </a:xfrm>
        <a:prstGeom prst="line">
          <a:avLst/>
        </a:pr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dash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393FB9-C53B-514D-BD13-A9F28E82C45C}">
      <dsp:nvSpPr>
        <dsp:cNvPr id="0" name=""/>
        <dsp:cNvSpPr/>
      </dsp:nvSpPr>
      <dsp:spPr>
        <a:xfrm>
          <a:off x="4920914" y="1464891"/>
          <a:ext cx="55891" cy="5589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3/9/24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3/9/24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6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4.png"/><Relationship Id="rId9" Type="http://schemas.microsoft.com/office/2007/relationships/diagramDrawing" Target="../diagrams/drawing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9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4" Type="http://schemas.openxmlformats.org/officeDocument/2006/relationships/image" Target="../media/image4.png"/><Relationship Id="rId9" Type="http://schemas.microsoft.com/office/2007/relationships/diagramDrawing" Target="../diagrams/drawing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sv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AD705-17C7-0A27-65E2-A50B20B2B7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71681" y="1650414"/>
            <a:ext cx="6815669" cy="1008703"/>
          </a:xfrm>
        </p:spPr>
        <p:txBody>
          <a:bodyPr/>
          <a:lstStyle/>
          <a:p>
            <a:r>
              <a:rPr lang="en-US" sz="2800" b="1"/>
              <a:t>LCHS4003</a:t>
            </a:r>
            <a:br>
              <a:rPr lang="en-US" sz="2800" b="1"/>
            </a:br>
            <a:r>
              <a:rPr lang="en-US" sz="2800" b="1"/>
              <a:t>Introduction to Health and Social Care</a:t>
            </a:r>
            <a:endParaRPr lang="en-US" sz="28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EB423E-A954-075A-2C73-288A45FA84A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US" sz="2800"/>
              <a:t>Lecturer: Dr. Diola Bijihout</a:t>
            </a:r>
          </a:p>
          <a:p>
            <a:r>
              <a:rPr lang="en-US" sz="3600" b="1"/>
              <a:t>Mental Health 1948 to Present</a:t>
            </a:r>
          </a:p>
          <a:p>
            <a:endParaRPr lang="en-US" sz="3600" b="1"/>
          </a:p>
          <a:p>
            <a:endParaRPr lang="en-US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38ED04-5BBD-5C78-2695-B5E658C4E54A}"/>
              </a:ext>
            </a:extLst>
          </p:cNvPr>
          <p:cNvSpPr txBox="1"/>
          <p:nvPr/>
        </p:nvSpPr>
        <p:spPr>
          <a:xfrm>
            <a:off x="4704433" y="2659117"/>
            <a:ext cx="312592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/>
              <a:t>Monalene Anne Ho</a:t>
            </a:r>
          </a:p>
          <a:p>
            <a:r>
              <a:rPr lang="en-US" sz="2800"/>
              <a:t>Student no.  2311680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8521817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6615E-7214-9E5B-F113-8F3A8F615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 b="1" dirty="0">
                <a:solidFill>
                  <a:srgbClr val="262626"/>
                </a:solidFill>
              </a:rPr>
              <a:t>Overview</a:t>
            </a:r>
            <a:br>
              <a:rPr lang="en-US" sz="4100" dirty="0">
                <a:solidFill>
                  <a:srgbClr val="262626"/>
                </a:solidFill>
              </a:rPr>
            </a:br>
            <a:endParaRPr lang="en-US" sz="4100" dirty="0">
              <a:solidFill>
                <a:srgbClr val="262626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AAC1B3-3F09-DBE0-43DD-5B9749D352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5378851"/>
              </p:ext>
            </p:extLst>
          </p:nvPr>
        </p:nvGraphicFramePr>
        <p:xfrm>
          <a:off x="1295401" y="2445745"/>
          <a:ext cx="9601196" cy="32015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986875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B80B6B-D6D5-82D8-8D50-CB48ED21B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US" sz="4800" b="1" dirty="0">
                <a:solidFill>
                  <a:srgbClr val="262626"/>
                </a:solidFill>
              </a:rPr>
              <a:t>Mental Health</a:t>
            </a:r>
          </a:p>
        </p:txBody>
      </p:sp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B74EE6-98CC-5A14-18AB-39194ACAB9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226880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216770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AA2E9-0D3A-C884-F3D0-9DF5B17C4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262626"/>
                </a:solidFill>
              </a:rPr>
              <a:t>PRE NHS ERA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E5516A-FF10-9F2D-21F9-9264F53F3F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129093"/>
              </p:ext>
            </p:extLst>
          </p:nvPr>
        </p:nvGraphicFramePr>
        <p:xfrm>
          <a:off x="1145754" y="2772384"/>
          <a:ext cx="9750843" cy="32428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78787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E61128-6ABE-E734-129C-95B095F52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262626"/>
                </a:solidFill>
              </a:rPr>
              <a:t>Early years of the NHS (1948-1960s)</a:t>
            </a:r>
            <a:endParaRPr lang="en-US" b="1">
              <a:solidFill>
                <a:srgbClr val="262626"/>
              </a:solidFill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5EBBE1-D664-3E85-2452-08ECDEAEC1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9266741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043669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1B929E-1668-A24D-60D4-88F6D5F96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097" y="1055077"/>
            <a:ext cx="3131286" cy="4794578"/>
          </a:xfrm>
        </p:spPr>
        <p:txBody>
          <a:bodyPr>
            <a:normAutofit/>
          </a:bodyPr>
          <a:lstStyle/>
          <a:p>
            <a:r>
              <a:rPr lang="en-GB" sz="2500" b="1">
                <a:solidFill>
                  <a:srgbClr val="262626"/>
                </a:solidFill>
              </a:rPr>
              <a:t>1970-1990s: Reform and Deinstitutionalization</a:t>
            </a:r>
            <a:endParaRPr lang="en-US" sz="2500" b="1" dirty="0">
              <a:solidFill>
                <a:srgbClr val="262626"/>
              </a:solidFill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7E7D2012-0304-039E-3F62-68AAE07AF9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0775115"/>
              </p:ext>
            </p:extLst>
          </p:nvPr>
        </p:nvGraphicFramePr>
        <p:xfrm>
          <a:off x="5470072" y="609600"/>
          <a:ext cx="5914209" cy="54437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231736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E7DEDD00-5E71-418B-9C3C-9B71B0182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F08AA894-60A7-4A09-919E-54EF7C3EC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44680684-9D82-4E2B-9E9A-778390DA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E28899EB-8201-46DC-A208-67136E6BA1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58681DBB-DB5A-40DF-8333-C7E1C945B5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AB4323-736F-DE42-9999-0011F6737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b="1">
                <a:solidFill>
                  <a:srgbClr val="262626"/>
                </a:solidFill>
              </a:rPr>
              <a:t>2000s-2010s: Improvements and Challenges</a:t>
            </a:r>
            <a:endParaRPr lang="en-US" sz="4100" b="1">
              <a:solidFill>
                <a:srgbClr val="262626"/>
              </a:solidFill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B4F810DC-9103-6E91-DF65-4B6C859CA0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9715376"/>
              </p:ext>
            </p:extLst>
          </p:nvPr>
        </p:nvGraphicFramePr>
        <p:xfrm>
          <a:off x="1295401" y="2675822"/>
          <a:ext cx="9601197" cy="2985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478518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1DD7EC-3ED4-9D79-115F-28C1F17F3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262626"/>
                </a:solidFill>
              </a:rPr>
              <a:t>Current State of Mental Health Services</a:t>
            </a:r>
            <a:endParaRPr lang="en-US" b="1" dirty="0">
              <a:solidFill>
                <a:srgbClr val="262626"/>
              </a:solidFill>
            </a:endParaRPr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18D933BB-3AC6-7F37-D601-6A31DDECEB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2340273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043441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EB555B-8104-D788-5FFA-28C6706C2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262626"/>
                </a:solidFill>
              </a:rPr>
              <a:t>Success and Areas for Improvement</a:t>
            </a:r>
            <a:endParaRPr lang="en-US" sz="3200" b="1" dirty="0">
              <a:solidFill>
                <a:srgbClr val="262626"/>
              </a:solidFill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352787-47CF-8893-045C-51F19F0A08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522035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560540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E7DEDD00-5E71-418B-9C3C-9B71B0182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F08AA894-60A7-4A09-919E-54EF7C3EC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4680684-9D82-4E2B-9E9A-778390DA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E28899EB-8201-46DC-A208-67136E6BA1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58681DBB-DB5A-40DF-8333-C7E1C945B5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DB4D3E0-1F4B-01CC-9532-EAC79A462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b="1" kern="0" dirty="0">
                <a:solidFill>
                  <a:srgbClr val="262626"/>
                </a:solidFill>
                <a:effectLst/>
                <a:uFill>
                  <a:solidFill>
                    <a:srgbClr val="000000"/>
                  </a:solidFill>
                </a:uFill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Important Legislation and Policies of Health and Social </a:t>
            </a:r>
            <a:r>
              <a:rPr lang="en-GB" sz="4100" b="1" kern="0" dirty="0">
                <a:solidFill>
                  <a:srgbClr val="262626"/>
                </a:solidFill>
                <a:uFill>
                  <a:solidFill>
                    <a:srgbClr val="000000"/>
                  </a:solidFill>
                </a:uFill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GB" sz="4100" b="1" kern="0" dirty="0">
                <a:solidFill>
                  <a:srgbClr val="262626"/>
                </a:solidFill>
                <a:effectLst/>
                <a:uFill>
                  <a:solidFill>
                    <a:srgbClr val="000000"/>
                  </a:solidFill>
                </a:uFill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are</a:t>
            </a:r>
            <a:endParaRPr lang="en-US" sz="4100" dirty="0">
              <a:solidFill>
                <a:srgbClr val="262626"/>
              </a:solidFill>
              <a:latin typeface="+mn-lt"/>
            </a:endParaRP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7628FED6-43EF-0A95-8BC8-EBE442623F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1374180"/>
              </p:ext>
            </p:extLst>
          </p:nvPr>
        </p:nvGraphicFramePr>
        <p:xfrm>
          <a:off x="1295401" y="2675822"/>
          <a:ext cx="9601197" cy="2985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9406563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B28D0-DB59-FEF9-680A-3DA506DC4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262626"/>
                </a:solidFill>
              </a:rPr>
              <a:t>Conclusion</a:t>
            </a:r>
          </a:p>
        </p:txBody>
      </p:sp>
      <p:pic>
        <p:nvPicPr>
          <p:cNvPr id="9" name="Graphic 8" descr="Brain in head">
            <a:extLst>
              <a:ext uri="{FF2B5EF4-FFF2-40B4-BE49-F238E27FC236}">
                <a16:creationId xmlns:a16="http://schemas.microsoft.com/office/drawing/2014/main" id="{90D3BE0C-9920-7C56-CD73-F031052D71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434269" y="2757636"/>
            <a:ext cx="2739728" cy="2739728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FEBD6-106C-7580-E3C7-7F0BF3E47A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9732" y="2556932"/>
            <a:ext cx="6256863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262626"/>
                </a:solidFill>
              </a:rPr>
              <a:t>NHS has come a long way since founded in 1948, it shows both advancements and continuing challenges in determining mental health needs. We found that it is vital to issue a call to action for broader advancements and assistance for the mental healthcare system, to raise funds, personnel training, and creative care delivery methods</a:t>
            </a:r>
            <a:r>
              <a:rPr lang="en-GB" sz="2000" dirty="0">
                <a:solidFill>
                  <a:srgbClr val="262626"/>
                </a:solidFill>
              </a:rPr>
              <a:t>. </a:t>
            </a:r>
            <a:endParaRPr lang="en-US" sz="2000" dirty="0">
              <a:solidFill>
                <a:srgbClr val="2626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21085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F05B4-299B-A1D2-C491-4003BBFC0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ACBB0-022A-0526-1CB5-5B1C7778E6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80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Calibri" panose="020F0502020204030204" pitchFamily="34" charset="0"/>
                <a:cs typeface="Calibri" panose="020F0502020204030204" pitchFamily="34" charset="0"/>
              </a:rPr>
              <a:t>Bruun</a:t>
            </a:r>
            <a:r>
              <a:rPr lang="en-GB" sz="48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Calibri" panose="020F0502020204030204" pitchFamily="34" charset="0"/>
                <a:cs typeface="Calibri" panose="020F0502020204030204" pitchFamily="34" charset="0"/>
              </a:rPr>
              <a:t>, M.K., 2020. Scientific Persuasions: ethnographic reflections on evidence-based psychological therapy (Doctoral dissertation).</a:t>
            </a:r>
            <a:endParaRPr lang="en-US" sz="4800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8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Calibri" panose="020F0502020204030204" pitchFamily="34" charset="0"/>
                <a:cs typeface="Calibri" panose="020F0502020204030204" pitchFamily="34" charset="0"/>
              </a:rPr>
              <a:t>Martin, G., Chew, S., McCarthy, I., Dawson, J. and Dixon-Woods, M., 2023. Encouraging openness in health care: Policy and practice implications of a mixed-methods study in the English National Health Service. Journal of Health Services Research &amp; Policy, 28(1), pp.14-24.</a:t>
            </a:r>
            <a:endParaRPr lang="en-US" sz="4800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80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Calibri" panose="020F0502020204030204" pitchFamily="34" charset="0"/>
                <a:cs typeface="Calibri" panose="020F0502020204030204" pitchFamily="34" charset="0"/>
              </a:rPr>
              <a:t>McGorry</a:t>
            </a:r>
            <a:r>
              <a:rPr lang="en-GB" sz="48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Calibri" panose="020F0502020204030204" pitchFamily="34" charset="0"/>
                <a:cs typeface="Calibri" panose="020F0502020204030204" pitchFamily="34" charset="0"/>
              </a:rPr>
              <a:t>, P.D., Mei, C., </a:t>
            </a:r>
            <a:r>
              <a:rPr lang="en-GB" sz="480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Calibri" panose="020F0502020204030204" pitchFamily="34" charset="0"/>
                <a:cs typeface="Calibri" panose="020F0502020204030204" pitchFamily="34" charset="0"/>
              </a:rPr>
              <a:t>Chanen</a:t>
            </a:r>
            <a:r>
              <a:rPr lang="en-GB" sz="48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Calibri" panose="020F0502020204030204" pitchFamily="34" charset="0"/>
                <a:cs typeface="Calibri" panose="020F0502020204030204" pitchFamily="34" charset="0"/>
              </a:rPr>
              <a:t>, A., Hodges, C., Alvarez‐Jimenez, M. and </a:t>
            </a:r>
            <a:r>
              <a:rPr lang="en-GB" sz="480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Calibri" panose="020F0502020204030204" pitchFamily="34" charset="0"/>
                <a:cs typeface="Calibri" panose="020F0502020204030204" pitchFamily="34" charset="0"/>
              </a:rPr>
              <a:t>Killackey</a:t>
            </a:r>
            <a:r>
              <a:rPr lang="en-GB" sz="48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Calibri" panose="020F0502020204030204" pitchFamily="34" charset="0"/>
                <a:cs typeface="Calibri" panose="020F0502020204030204" pitchFamily="34" charset="0"/>
              </a:rPr>
              <a:t>, E., 2022. Designing and scaling up integrated youth mental health care. World Psychiatry, 21(1), pp.61-76.</a:t>
            </a:r>
            <a:endParaRPr lang="en-US" sz="4800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8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Calibri" panose="020F0502020204030204" pitchFamily="34" charset="0"/>
                <a:cs typeface="Calibri" panose="020F0502020204030204" pitchFamily="34" charset="0"/>
              </a:rPr>
              <a:t>O'Sullivan, O.P., Chang, N.H., Baker, P. and Shah, A., 2021. Quality improvement at East London NHS Foundation Trust: the pathway to embedding lasting change. International Journal of Health Governance, 26(1), pp.65-72.</a:t>
            </a:r>
            <a:endParaRPr lang="en-US" sz="4800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8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Calibri" panose="020F0502020204030204" pitchFamily="34" charset="0"/>
                <a:cs typeface="Calibri" panose="020F0502020204030204" pitchFamily="34" charset="0"/>
              </a:rPr>
              <a:t>Patel, P., Thomas, C. and Quilter-Pinner, H., 2021. State of health and care: The NHS long term plan after Covid-19.</a:t>
            </a:r>
            <a:endParaRPr lang="en-US" sz="4800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8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Calibri" panose="020F0502020204030204" pitchFamily="34" charset="0"/>
                <a:cs typeface="Calibri" panose="020F0502020204030204" pitchFamily="34" charset="0"/>
              </a:rPr>
              <a:t>Sin, J., Galeazzi, G., McGregor, E., </a:t>
            </a:r>
            <a:r>
              <a:rPr lang="en-GB" sz="480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Calibri" panose="020F0502020204030204" pitchFamily="34" charset="0"/>
                <a:cs typeface="Calibri" panose="020F0502020204030204" pitchFamily="34" charset="0"/>
              </a:rPr>
              <a:t>Collom</a:t>
            </a:r>
            <a:r>
              <a:rPr lang="en-GB" sz="48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Calibri" panose="020F0502020204030204" pitchFamily="34" charset="0"/>
                <a:cs typeface="Calibri" panose="020F0502020204030204" pitchFamily="34" charset="0"/>
              </a:rPr>
              <a:t>, J., Taylor, A., Barrett, B., Lawrence, V. and Henderson, C., 2020. Digital interventions for screening and treating common mental disorders or symptoms of common mental illness in adults: systematic review and meta-analysis. Journal of medical Internet research, 22(9), p.e20581.</a:t>
            </a:r>
            <a:endParaRPr lang="en-US" sz="4800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48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ea typeface="Calibri" panose="020F0502020204030204" pitchFamily="34" charset="0"/>
                <a:cs typeface="Calibri" panose="020F0502020204030204" pitchFamily="34" charset="0"/>
              </a:rPr>
              <a:t>Suter, J., Kowalski, T., Anaya-Montes, M., Chalkley, M., Jacobs, R. and Rodriguez-Santana, I., 2020. The impact of moving to a 12h shift pattern on employee wellbeing: A qualitative study in an acute mental health setting. International journal of nursing studies, 112, p.103699.</a:t>
            </a:r>
            <a:endParaRPr lang="en-US" sz="4800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80170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Badge</Template>
  <TotalTime>827</TotalTime>
  <Words>1065</Words>
  <Application>Microsoft Macintosh PowerPoint</Application>
  <PresentationFormat>Widescreen</PresentationFormat>
  <Paragraphs>62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Garamond</vt:lpstr>
      <vt:lpstr>Organic</vt:lpstr>
      <vt:lpstr>LCHS4003 Introduction to Health and Social Care</vt:lpstr>
      <vt:lpstr>Overview </vt:lpstr>
      <vt:lpstr>Mental Health</vt:lpstr>
      <vt:lpstr>PRE NHS ERA</vt:lpstr>
      <vt:lpstr>Early years of the NHS (1948-1960s)</vt:lpstr>
      <vt:lpstr>1970-1990s: Reform and Deinstitutionalization</vt:lpstr>
      <vt:lpstr>2000s-2010s: Improvements and Challenges</vt:lpstr>
      <vt:lpstr>Current State of Mental Health Services</vt:lpstr>
      <vt:lpstr>Success and Areas for Improvement</vt:lpstr>
      <vt:lpstr>Important Legislation and Policies of Health and Social Care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LCHS4003 Introduction to Health and Social Care</dc:title>
  <dc:creator>Monalene Anne Ho (2311680)</dc:creator>
  <cp:lastModifiedBy>Monalene Anne Ho (2311680)</cp:lastModifiedBy>
  <cp:revision>2</cp:revision>
  <dcterms:created xsi:type="dcterms:W3CDTF">2024-02-28T11:37:15Z</dcterms:created>
  <dcterms:modified xsi:type="dcterms:W3CDTF">2024-03-09T19:27:24Z</dcterms:modified>
</cp:coreProperties>
</file>