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5" r:id="rId13"/>
    <p:sldId id="266" r:id="rId14"/>
    <p:sldId id="267" r:id="rId15"/>
    <p:sldId id="264" r:id="rId16"/>
    <p:sldId id="269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08DBBD-AF5F-4DD7-A629-D14FE5E914C9}" v="471" dt="2023-01-22T17:30:51.4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72545" autoAdjust="0"/>
  </p:normalViewPr>
  <p:slideViewPr>
    <p:cSldViewPr snapToGrid="0">
      <p:cViewPr varScale="1">
        <p:scale>
          <a:sx n="92" d="100"/>
          <a:sy n="92" d="100"/>
        </p:scale>
        <p:origin x="12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Stewart" userId="e4dbdf3f-b99f-4ed4-aef6-c26f104e6967" providerId="ADAL" clId="{8D08DBBD-AF5F-4DD7-A629-D14FE5E914C9}"/>
    <pc:docChg chg="undo custSel addSld delSld modSld sldOrd">
      <pc:chgData name="Rebecca Stewart" userId="e4dbdf3f-b99f-4ed4-aef6-c26f104e6967" providerId="ADAL" clId="{8D08DBBD-AF5F-4DD7-A629-D14FE5E914C9}" dt="2023-01-22T17:30:51.429" v="4527"/>
      <pc:docMkLst>
        <pc:docMk/>
      </pc:docMkLst>
      <pc:sldChg chg="modAnim modNotesTx">
        <pc:chgData name="Rebecca Stewart" userId="e4dbdf3f-b99f-4ed4-aef6-c26f104e6967" providerId="ADAL" clId="{8D08DBBD-AF5F-4DD7-A629-D14FE5E914C9}" dt="2023-01-22T17:29:34.967" v="4526"/>
        <pc:sldMkLst>
          <pc:docMk/>
          <pc:sldMk cId="2850471924" sldId="260"/>
        </pc:sldMkLst>
      </pc:sldChg>
      <pc:sldChg chg="addSp delSp modSp mod setBg">
        <pc:chgData name="Rebecca Stewart" userId="e4dbdf3f-b99f-4ed4-aef6-c26f104e6967" providerId="ADAL" clId="{8D08DBBD-AF5F-4DD7-A629-D14FE5E914C9}" dt="2023-01-22T14:28:36.733" v="635" actId="20577"/>
        <pc:sldMkLst>
          <pc:docMk/>
          <pc:sldMk cId="3797192772" sldId="262"/>
        </pc:sldMkLst>
        <pc:spChg chg="mod">
          <ac:chgData name="Rebecca Stewart" userId="e4dbdf3f-b99f-4ed4-aef6-c26f104e6967" providerId="ADAL" clId="{8D08DBBD-AF5F-4DD7-A629-D14FE5E914C9}" dt="2023-01-22T14:25:11.314" v="309" actId="26606"/>
          <ac:spMkLst>
            <pc:docMk/>
            <pc:sldMk cId="3797192772" sldId="262"/>
            <ac:spMk id="2" creationId="{DE6B99CB-06D0-4451-B885-4B95461FCFF8}"/>
          </ac:spMkLst>
        </pc:spChg>
        <pc:spChg chg="del">
          <ac:chgData name="Rebecca Stewart" userId="e4dbdf3f-b99f-4ed4-aef6-c26f104e6967" providerId="ADAL" clId="{8D08DBBD-AF5F-4DD7-A629-D14FE5E914C9}" dt="2023-01-22T14:25:04.564" v="308" actId="22"/>
          <ac:spMkLst>
            <pc:docMk/>
            <pc:sldMk cId="3797192772" sldId="262"/>
            <ac:spMk id="3" creationId="{CFF6E47A-471F-4C41-BFBC-0E293038589A}"/>
          </ac:spMkLst>
        </pc:spChg>
        <pc:spChg chg="add mod">
          <ac:chgData name="Rebecca Stewart" userId="e4dbdf3f-b99f-4ed4-aef6-c26f104e6967" providerId="ADAL" clId="{8D08DBBD-AF5F-4DD7-A629-D14FE5E914C9}" dt="2023-01-22T14:28:36.733" v="635" actId="20577"/>
          <ac:spMkLst>
            <pc:docMk/>
            <pc:sldMk cId="3797192772" sldId="262"/>
            <ac:spMk id="9" creationId="{DA0C419C-3257-8A67-1BAD-675562929F61}"/>
          </ac:spMkLst>
        </pc:spChg>
        <pc:spChg chg="add mod">
          <ac:chgData name="Rebecca Stewart" userId="e4dbdf3f-b99f-4ed4-aef6-c26f104e6967" providerId="ADAL" clId="{8D08DBBD-AF5F-4DD7-A629-D14FE5E914C9}" dt="2023-01-22T14:26:38.410" v="359" actId="1076"/>
          <ac:spMkLst>
            <pc:docMk/>
            <pc:sldMk cId="3797192772" sldId="262"/>
            <ac:spMk id="10" creationId="{E5B80ADA-624F-4E88-B580-6AE713BC5EA7}"/>
          </ac:spMkLst>
        </pc:spChg>
        <pc:spChg chg="add">
          <ac:chgData name="Rebecca Stewart" userId="e4dbdf3f-b99f-4ed4-aef6-c26f104e6967" providerId="ADAL" clId="{8D08DBBD-AF5F-4DD7-A629-D14FE5E914C9}" dt="2023-01-22T14:25:11.314" v="309" actId="26606"/>
          <ac:spMkLst>
            <pc:docMk/>
            <pc:sldMk cId="3797192772" sldId="262"/>
            <ac:spMk id="12" creationId="{284B70D5-875B-433D-BDBD-1522A85D6C1D}"/>
          </ac:spMkLst>
        </pc:spChg>
        <pc:spChg chg="add">
          <ac:chgData name="Rebecca Stewart" userId="e4dbdf3f-b99f-4ed4-aef6-c26f104e6967" providerId="ADAL" clId="{8D08DBBD-AF5F-4DD7-A629-D14FE5E914C9}" dt="2023-01-22T14:25:11.314" v="309" actId="26606"/>
          <ac:spMkLst>
            <pc:docMk/>
            <pc:sldMk cId="3797192772" sldId="262"/>
            <ac:spMk id="16" creationId="{1E299956-A9E7-4FC1-A0B1-D590CA9730E8}"/>
          </ac:spMkLst>
        </pc:spChg>
        <pc:spChg chg="add mod">
          <ac:chgData name="Rebecca Stewart" userId="e4dbdf3f-b99f-4ed4-aef6-c26f104e6967" providerId="ADAL" clId="{8D08DBBD-AF5F-4DD7-A629-D14FE5E914C9}" dt="2023-01-22T14:26:52.895" v="391" actId="20577"/>
          <ac:spMkLst>
            <pc:docMk/>
            <pc:sldMk cId="3797192772" sldId="262"/>
            <ac:spMk id="17" creationId="{192427FD-8831-4D1B-B0FE-810C796A1180}"/>
          </ac:spMkLst>
        </pc:spChg>
        <pc:spChg chg="add">
          <ac:chgData name="Rebecca Stewart" userId="e4dbdf3f-b99f-4ed4-aef6-c26f104e6967" providerId="ADAL" clId="{8D08DBBD-AF5F-4DD7-A629-D14FE5E914C9}" dt="2023-01-22T14:25:11.314" v="309" actId="26606"/>
          <ac:spMkLst>
            <pc:docMk/>
            <pc:sldMk cId="3797192772" sldId="262"/>
            <ac:spMk id="18" creationId="{17FC539C-B783-4B03-9F9E-D13430F3F64F}"/>
          </ac:spMkLst>
        </pc:spChg>
        <pc:picChg chg="add mod ord">
          <ac:chgData name="Rebecca Stewart" userId="e4dbdf3f-b99f-4ed4-aef6-c26f104e6967" providerId="ADAL" clId="{8D08DBBD-AF5F-4DD7-A629-D14FE5E914C9}" dt="2023-01-22T14:25:11.314" v="309" actId="26606"/>
          <ac:picMkLst>
            <pc:docMk/>
            <pc:sldMk cId="3797192772" sldId="262"/>
            <ac:picMk id="5" creationId="{00531CEC-EF8F-47F7-A36D-DF1FCCF07536}"/>
          </ac:picMkLst>
        </pc:picChg>
        <pc:cxnChg chg="add mod">
          <ac:chgData name="Rebecca Stewart" userId="e4dbdf3f-b99f-4ed4-aef6-c26f104e6967" providerId="ADAL" clId="{8D08DBBD-AF5F-4DD7-A629-D14FE5E914C9}" dt="2023-01-22T14:25:59.288" v="348" actId="208"/>
          <ac:cxnSpMkLst>
            <pc:docMk/>
            <pc:sldMk cId="3797192772" sldId="262"/>
            <ac:cxnSpMk id="7" creationId="{70220129-5F15-47EE-A596-0A4F0A66C19B}"/>
          </ac:cxnSpMkLst>
        </pc:cxnChg>
        <pc:cxnChg chg="add mod">
          <ac:chgData name="Rebecca Stewart" userId="e4dbdf3f-b99f-4ed4-aef6-c26f104e6967" providerId="ADAL" clId="{8D08DBBD-AF5F-4DD7-A629-D14FE5E914C9}" dt="2023-01-22T14:26:13.561" v="352" actId="1076"/>
          <ac:cxnSpMkLst>
            <pc:docMk/>
            <pc:sldMk cId="3797192772" sldId="262"/>
            <ac:cxnSpMk id="13" creationId="{8DCFB9DC-9AED-4053-B4E3-7372A7354531}"/>
          </ac:cxnSpMkLst>
        </pc:cxnChg>
        <pc:cxnChg chg="add">
          <ac:chgData name="Rebecca Stewart" userId="e4dbdf3f-b99f-4ed4-aef6-c26f104e6967" providerId="ADAL" clId="{8D08DBBD-AF5F-4DD7-A629-D14FE5E914C9}" dt="2023-01-22T14:25:11.314" v="309" actId="26606"/>
          <ac:cxnSpMkLst>
            <pc:docMk/>
            <pc:sldMk cId="3797192772" sldId="262"/>
            <ac:cxnSpMk id="14" creationId="{C947DF4A-614C-4B4C-8B80-E5B9D8E8CFED}"/>
          </ac:cxnSpMkLst>
        </pc:cxnChg>
      </pc:sldChg>
      <pc:sldChg chg="addSp delSp modSp add mod ord">
        <pc:chgData name="Rebecca Stewart" userId="e4dbdf3f-b99f-4ed4-aef6-c26f104e6967" providerId="ADAL" clId="{8D08DBBD-AF5F-4DD7-A629-D14FE5E914C9}" dt="2023-01-22T14:24:50.161" v="286" actId="14100"/>
        <pc:sldMkLst>
          <pc:docMk/>
          <pc:sldMk cId="2352902724" sldId="263"/>
        </pc:sldMkLst>
        <pc:spChg chg="mod">
          <ac:chgData name="Rebecca Stewart" userId="e4dbdf3f-b99f-4ed4-aef6-c26f104e6967" providerId="ADAL" clId="{8D08DBBD-AF5F-4DD7-A629-D14FE5E914C9}" dt="2023-01-22T14:21:37.369" v="96" actId="20577"/>
          <ac:spMkLst>
            <pc:docMk/>
            <pc:sldMk cId="2352902724" sldId="263"/>
            <ac:spMk id="2" creationId="{065E7B58-48BF-485E-B38F-08FC04F64061}"/>
          </ac:spMkLst>
        </pc:spChg>
        <pc:spChg chg="mod">
          <ac:chgData name="Rebecca Stewart" userId="e4dbdf3f-b99f-4ed4-aef6-c26f104e6967" providerId="ADAL" clId="{8D08DBBD-AF5F-4DD7-A629-D14FE5E914C9}" dt="2023-01-22T14:23:20.061" v="276" actId="20577"/>
          <ac:spMkLst>
            <pc:docMk/>
            <pc:sldMk cId="2352902724" sldId="263"/>
            <ac:spMk id="3" creationId="{EAD5DB96-12D3-45C7-ABA3-1E4920A9BB7A}"/>
          </ac:spMkLst>
        </pc:spChg>
        <pc:spChg chg="del mod">
          <ac:chgData name="Rebecca Stewart" userId="e4dbdf3f-b99f-4ed4-aef6-c26f104e6967" providerId="ADAL" clId="{8D08DBBD-AF5F-4DD7-A629-D14FE5E914C9}" dt="2023-01-22T14:22:50.003" v="266" actId="478"/>
          <ac:spMkLst>
            <pc:docMk/>
            <pc:sldMk cId="2352902724" sldId="263"/>
            <ac:spMk id="10" creationId="{7AFEE6DC-DBA2-4028-8E8F-AF192DF5A488}"/>
          </ac:spMkLst>
        </pc:spChg>
        <pc:spChg chg="del">
          <ac:chgData name="Rebecca Stewart" userId="e4dbdf3f-b99f-4ed4-aef6-c26f104e6967" providerId="ADAL" clId="{8D08DBBD-AF5F-4DD7-A629-D14FE5E914C9}" dt="2023-01-22T14:22:55.828" v="268" actId="478"/>
          <ac:spMkLst>
            <pc:docMk/>
            <pc:sldMk cId="2352902724" sldId="263"/>
            <ac:spMk id="11" creationId="{5D95C4EB-CFA1-4051-BA07-BCFD5AE134D4}"/>
          </ac:spMkLst>
        </pc:spChg>
        <pc:spChg chg="del">
          <ac:chgData name="Rebecca Stewart" userId="e4dbdf3f-b99f-4ed4-aef6-c26f104e6967" providerId="ADAL" clId="{8D08DBBD-AF5F-4DD7-A629-D14FE5E914C9}" dt="2023-01-22T14:22:53.809" v="267" actId="478"/>
          <ac:spMkLst>
            <pc:docMk/>
            <pc:sldMk cId="2352902724" sldId="263"/>
            <ac:spMk id="12" creationId="{0BBA2DF0-D7F0-4F90-A684-A96315945B9B}"/>
          </ac:spMkLst>
        </pc:spChg>
        <pc:spChg chg="del">
          <ac:chgData name="Rebecca Stewart" userId="e4dbdf3f-b99f-4ed4-aef6-c26f104e6967" providerId="ADAL" clId="{8D08DBBD-AF5F-4DD7-A629-D14FE5E914C9}" dt="2023-01-22T14:22:58.711" v="269" actId="478"/>
          <ac:spMkLst>
            <pc:docMk/>
            <pc:sldMk cId="2352902724" sldId="263"/>
            <ac:spMk id="15" creationId="{B92A30F3-D784-4364-B85D-D538D7AE3598}"/>
          </ac:spMkLst>
        </pc:spChg>
        <pc:spChg chg="del">
          <ac:chgData name="Rebecca Stewart" userId="e4dbdf3f-b99f-4ed4-aef6-c26f104e6967" providerId="ADAL" clId="{8D08DBBD-AF5F-4DD7-A629-D14FE5E914C9}" dt="2023-01-22T14:23:00.693" v="270" actId="478"/>
          <ac:spMkLst>
            <pc:docMk/>
            <pc:sldMk cId="2352902724" sldId="263"/>
            <ac:spMk id="16" creationId="{7925AD89-B8F9-4B4F-8151-3C53CCB3FB7D}"/>
          </ac:spMkLst>
        </pc:spChg>
        <pc:spChg chg="del">
          <ac:chgData name="Rebecca Stewart" userId="e4dbdf3f-b99f-4ed4-aef6-c26f104e6967" providerId="ADAL" clId="{8D08DBBD-AF5F-4DD7-A629-D14FE5E914C9}" dt="2023-01-22T14:23:03.182" v="271" actId="478"/>
          <ac:spMkLst>
            <pc:docMk/>
            <pc:sldMk cId="2352902724" sldId="263"/>
            <ac:spMk id="21" creationId="{993A227E-984C-4E20-9891-C59C9446E1B5}"/>
          </ac:spMkLst>
        </pc:spChg>
        <pc:picChg chg="mod">
          <ac:chgData name="Rebecca Stewart" userId="e4dbdf3f-b99f-4ed4-aef6-c26f104e6967" providerId="ADAL" clId="{8D08DBBD-AF5F-4DD7-A629-D14FE5E914C9}" dt="2023-01-22T14:24:44.854" v="284" actId="1076"/>
          <ac:picMkLst>
            <pc:docMk/>
            <pc:sldMk cId="2352902724" sldId="263"/>
            <ac:picMk id="5" creationId="{63186F99-B039-4571-B7F0-CA0AD348F445}"/>
          </ac:picMkLst>
        </pc:picChg>
        <pc:picChg chg="add del mod">
          <ac:chgData name="Rebecca Stewart" userId="e4dbdf3f-b99f-4ed4-aef6-c26f104e6967" providerId="ADAL" clId="{8D08DBBD-AF5F-4DD7-A629-D14FE5E914C9}" dt="2023-01-22T14:24:50.161" v="286" actId="14100"/>
          <ac:picMkLst>
            <pc:docMk/>
            <pc:sldMk cId="2352902724" sldId="263"/>
            <ac:picMk id="9" creationId="{FE1C7A7E-B0B7-4E2D-8AD6-9BD92CA55CA4}"/>
          </ac:picMkLst>
        </pc:picChg>
        <pc:picChg chg="del">
          <ac:chgData name="Rebecca Stewart" userId="e4dbdf3f-b99f-4ed4-aef6-c26f104e6967" providerId="ADAL" clId="{8D08DBBD-AF5F-4DD7-A629-D14FE5E914C9}" dt="2023-01-22T14:23:25.388" v="277" actId="478"/>
          <ac:picMkLst>
            <pc:docMk/>
            <pc:sldMk cId="2352902724" sldId="263"/>
            <ac:picMk id="14" creationId="{F32098ED-2023-4790-ABB5-5B4D6D085857}"/>
          </ac:picMkLst>
        </pc:picChg>
        <pc:picChg chg="del">
          <ac:chgData name="Rebecca Stewart" userId="e4dbdf3f-b99f-4ed4-aef6-c26f104e6967" providerId="ADAL" clId="{8D08DBBD-AF5F-4DD7-A629-D14FE5E914C9}" dt="2023-01-22T14:23:26.289" v="278" actId="478"/>
          <ac:picMkLst>
            <pc:docMk/>
            <pc:sldMk cId="2352902724" sldId="263"/>
            <ac:picMk id="18" creationId="{A2D10517-1CAB-4E22-BA34-F460F88C4049}"/>
          </ac:picMkLst>
        </pc:picChg>
        <pc:picChg chg="del">
          <ac:chgData name="Rebecca Stewart" userId="e4dbdf3f-b99f-4ed4-aef6-c26f104e6967" providerId="ADAL" clId="{8D08DBBD-AF5F-4DD7-A629-D14FE5E914C9}" dt="2023-01-22T14:23:27.507" v="279" actId="478"/>
          <ac:picMkLst>
            <pc:docMk/>
            <pc:sldMk cId="2352902724" sldId="263"/>
            <ac:picMk id="20" creationId="{E25E8494-6C42-4BBA-BC73-08AC586E7A82}"/>
          </ac:picMkLst>
        </pc:picChg>
      </pc:sldChg>
      <pc:sldChg chg="addSp delSp modSp new mod ord modAnim">
        <pc:chgData name="Rebecca Stewart" userId="e4dbdf3f-b99f-4ed4-aef6-c26f104e6967" providerId="ADAL" clId="{8D08DBBD-AF5F-4DD7-A629-D14FE5E914C9}" dt="2023-01-22T17:15:39.865" v="4084"/>
        <pc:sldMkLst>
          <pc:docMk/>
          <pc:sldMk cId="965099736" sldId="264"/>
        </pc:sldMkLst>
        <pc:spChg chg="mod">
          <ac:chgData name="Rebecca Stewart" userId="e4dbdf3f-b99f-4ed4-aef6-c26f104e6967" providerId="ADAL" clId="{8D08DBBD-AF5F-4DD7-A629-D14FE5E914C9}" dt="2023-01-22T14:29:32.799" v="652" actId="20577"/>
          <ac:spMkLst>
            <pc:docMk/>
            <pc:sldMk cId="965099736" sldId="264"/>
            <ac:spMk id="2" creationId="{D703A37F-751A-428F-8961-FCE0DC787633}"/>
          </ac:spMkLst>
        </pc:spChg>
        <pc:spChg chg="mod">
          <ac:chgData name="Rebecca Stewart" userId="e4dbdf3f-b99f-4ed4-aef6-c26f104e6967" providerId="ADAL" clId="{8D08DBBD-AF5F-4DD7-A629-D14FE5E914C9}" dt="2023-01-22T14:30:56.698" v="866" actId="27636"/>
          <ac:spMkLst>
            <pc:docMk/>
            <pc:sldMk cId="965099736" sldId="264"/>
            <ac:spMk id="3" creationId="{36D2F3B4-8FDD-483A-ADA5-0D90AACDAC37}"/>
          </ac:spMkLst>
        </pc:spChg>
        <pc:spChg chg="mod topLvl">
          <ac:chgData name="Rebecca Stewart" userId="e4dbdf3f-b99f-4ed4-aef6-c26f104e6967" providerId="ADAL" clId="{8D08DBBD-AF5F-4DD7-A629-D14FE5E914C9}" dt="2023-01-22T14:43:57.216" v="1339" actId="164"/>
          <ac:spMkLst>
            <pc:docMk/>
            <pc:sldMk cId="965099736" sldId="264"/>
            <ac:spMk id="9" creationId="{A856C3A0-B77A-468E-84D8-27EE97CCED60}"/>
          </ac:spMkLst>
        </pc:spChg>
        <pc:spChg chg="mod topLvl">
          <ac:chgData name="Rebecca Stewart" userId="e4dbdf3f-b99f-4ed4-aef6-c26f104e6967" providerId="ADAL" clId="{8D08DBBD-AF5F-4DD7-A629-D14FE5E914C9}" dt="2023-01-22T14:43:57.216" v="1339" actId="164"/>
          <ac:spMkLst>
            <pc:docMk/>
            <pc:sldMk cId="965099736" sldId="264"/>
            <ac:spMk id="10" creationId="{7344CBA0-25D9-45E9-9774-5F5C23DA6260}"/>
          </ac:spMkLst>
        </pc:spChg>
        <pc:spChg chg="mod topLvl">
          <ac:chgData name="Rebecca Stewart" userId="e4dbdf3f-b99f-4ed4-aef6-c26f104e6967" providerId="ADAL" clId="{8D08DBBD-AF5F-4DD7-A629-D14FE5E914C9}" dt="2023-01-22T14:44:09.398" v="1342" actId="164"/>
          <ac:spMkLst>
            <pc:docMk/>
            <pc:sldMk cId="965099736" sldId="264"/>
            <ac:spMk id="11" creationId="{C6864BDF-6451-410C-82E6-99A77F409516}"/>
          </ac:spMkLst>
        </pc:spChg>
        <pc:spChg chg="mod topLvl">
          <ac:chgData name="Rebecca Stewart" userId="e4dbdf3f-b99f-4ed4-aef6-c26f104e6967" providerId="ADAL" clId="{8D08DBBD-AF5F-4DD7-A629-D14FE5E914C9}" dt="2023-01-22T14:44:13.008" v="1343" actId="164"/>
          <ac:spMkLst>
            <pc:docMk/>
            <pc:sldMk cId="965099736" sldId="264"/>
            <ac:spMk id="12" creationId="{FB652CF7-DA4B-439A-B5FD-94C991AAB9E4}"/>
          </ac:spMkLst>
        </pc:spChg>
        <pc:spChg chg="mod topLvl">
          <ac:chgData name="Rebecca Stewart" userId="e4dbdf3f-b99f-4ed4-aef6-c26f104e6967" providerId="ADAL" clId="{8D08DBBD-AF5F-4DD7-A629-D14FE5E914C9}" dt="2023-01-22T14:44:13.008" v="1343" actId="164"/>
          <ac:spMkLst>
            <pc:docMk/>
            <pc:sldMk cId="965099736" sldId="264"/>
            <ac:spMk id="13" creationId="{9658E911-5B56-4009-8601-3ADD5D04A039}"/>
          </ac:spMkLst>
        </pc:spChg>
        <pc:spChg chg="mod topLvl">
          <ac:chgData name="Rebecca Stewart" userId="e4dbdf3f-b99f-4ed4-aef6-c26f104e6967" providerId="ADAL" clId="{8D08DBBD-AF5F-4DD7-A629-D14FE5E914C9}" dt="2023-01-22T14:44:05.876" v="1341" actId="164"/>
          <ac:spMkLst>
            <pc:docMk/>
            <pc:sldMk cId="965099736" sldId="264"/>
            <ac:spMk id="14" creationId="{98A57DD4-B6D0-418E-9726-C83105F10700}"/>
          </ac:spMkLst>
        </pc:spChg>
        <pc:spChg chg="mod topLvl">
          <ac:chgData name="Rebecca Stewart" userId="e4dbdf3f-b99f-4ed4-aef6-c26f104e6967" providerId="ADAL" clId="{8D08DBBD-AF5F-4DD7-A629-D14FE5E914C9}" dt="2023-01-22T14:44:05.876" v="1341" actId="164"/>
          <ac:spMkLst>
            <pc:docMk/>
            <pc:sldMk cId="965099736" sldId="264"/>
            <ac:spMk id="15" creationId="{82AD8BAB-8C5B-409C-B63F-2D89A510FDED}"/>
          </ac:spMkLst>
        </pc:spChg>
        <pc:spChg chg="mod topLvl">
          <ac:chgData name="Rebecca Stewart" userId="e4dbdf3f-b99f-4ed4-aef6-c26f104e6967" providerId="ADAL" clId="{8D08DBBD-AF5F-4DD7-A629-D14FE5E914C9}" dt="2023-01-22T14:44:02.377" v="1340" actId="164"/>
          <ac:spMkLst>
            <pc:docMk/>
            <pc:sldMk cId="965099736" sldId="264"/>
            <ac:spMk id="16" creationId="{70A141A0-2331-4273-B2DA-89C3DA9E8694}"/>
          </ac:spMkLst>
        </pc:spChg>
        <pc:spChg chg="mod topLvl">
          <ac:chgData name="Rebecca Stewart" userId="e4dbdf3f-b99f-4ed4-aef6-c26f104e6967" providerId="ADAL" clId="{8D08DBBD-AF5F-4DD7-A629-D14FE5E914C9}" dt="2023-01-22T14:44:02.377" v="1340" actId="164"/>
          <ac:spMkLst>
            <pc:docMk/>
            <pc:sldMk cId="965099736" sldId="264"/>
            <ac:spMk id="17" creationId="{07797D4B-C976-4B63-BEEF-956B31645FF2}"/>
          </ac:spMkLst>
        </pc:spChg>
        <pc:spChg chg="add mod">
          <ac:chgData name="Rebecca Stewart" userId="e4dbdf3f-b99f-4ed4-aef6-c26f104e6967" providerId="ADAL" clId="{8D08DBBD-AF5F-4DD7-A629-D14FE5E914C9}" dt="2023-01-22T14:44:09.398" v="1342" actId="164"/>
          <ac:spMkLst>
            <pc:docMk/>
            <pc:sldMk cId="965099736" sldId="264"/>
            <ac:spMk id="18" creationId="{054DE9E8-8EFA-46E4-91BA-B64005F754F3}"/>
          </ac:spMkLst>
        </pc:spChg>
        <pc:spChg chg="add mod">
          <ac:chgData name="Rebecca Stewart" userId="e4dbdf3f-b99f-4ed4-aef6-c26f104e6967" providerId="ADAL" clId="{8D08DBBD-AF5F-4DD7-A629-D14FE5E914C9}" dt="2023-01-22T14:44:16.961" v="1344" actId="164"/>
          <ac:spMkLst>
            <pc:docMk/>
            <pc:sldMk cId="965099736" sldId="264"/>
            <ac:spMk id="19" creationId="{774BEDBF-5DD8-4799-B292-8E14C011FFA3}"/>
          </ac:spMkLst>
        </pc:spChg>
        <pc:spChg chg="add mod">
          <ac:chgData name="Rebecca Stewart" userId="e4dbdf3f-b99f-4ed4-aef6-c26f104e6967" providerId="ADAL" clId="{8D08DBBD-AF5F-4DD7-A629-D14FE5E914C9}" dt="2023-01-22T14:44:16.961" v="1344" actId="164"/>
          <ac:spMkLst>
            <pc:docMk/>
            <pc:sldMk cId="965099736" sldId="264"/>
            <ac:spMk id="20" creationId="{944EC27F-43C4-4667-AFAC-2D39E85F068E}"/>
          </ac:spMkLst>
        </pc:spChg>
        <pc:grpChg chg="del mod">
          <ac:chgData name="Rebecca Stewart" userId="e4dbdf3f-b99f-4ed4-aef6-c26f104e6967" providerId="ADAL" clId="{8D08DBBD-AF5F-4DD7-A629-D14FE5E914C9}" dt="2023-01-22T14:36:07.917" v="1069" actId="165"/>
          <ac:grpSpMkLst>
            <pc:docMk/>
            <pc:sldMk cId="965099736" sldId="264"/>
            <ac:grpSpMk id="8" creationId="{BD0C88AC-E362-4505-A5FD-6E0B4037569C}"/>
          </ac:grpSpMkLst>
        </pc:grpChg>
        <pc:grpChg chg="add mod">
          <ac:chgData name="Rebecca Stewart" userId="e4dbdf3f-b99f-4ed4-aef6-c26f104e6967" providerId="ADAL" clId="{8D08DBBD-AF5F-4DD7-A629-D14FE5E914C9}" dt="2023-01-22T14:43:57.216" v="1339" actId="164"/>
          <ac:grpSpMkLst>
            <pc:docMk/>
            <pc:sldMk cId="965099736" sldId="264"/>
            <ac:grpSpMk id="21" creationId="{9889E5B9-C053-4AAA-8CFA-730B12580341}"/>
          </ac:grpSpMkLst>
        </pc:grpChg>
        <pc:grpChg chg="add mod">
          <ac:chgData name="Rebecca Stewart" userId="e4dbdf3f-b99f-4ed4-aef6-c26f104e6967" providerId="ADAL" clId="{8D08DBBD-AF5F-4DD7-A629-D14FE5E914C9}" dt="2023-01-22T14:44:02.377" v="1340" actId="164"/>
          <ac:grpSpMkLst>
            <pc:docMk/>
            <pc:sldMk cId="965099736" sldId="264"/>
            <ac:grpSpMk id="22" creationId="{4943A912-189A-47B3-9B7D-A1F33A8AEF7F}"/>
          </ac:grpSpMkLst>
        </pc:grpChg>
        <pc:grpChg chg="add mod">
          <ac:chgData name="Rebecca Stewart" userId="e4dbdf3f-b99f-4ed4-aef6-c26f104e6967" providerId="ADAL" clId="{8D08DBBD-AF5F-4DD7-A629-D14FE5E914C9}" dt="2023-01-22T14:44:05.876" v="1341" actId="164"/>
          <ac:grpSpMkLst>
            <pc:docMk/>
            <pc:sldMk cId="965099736" sldId="264"/>
            <ac:grpSpMk id="23" creationId="{CD398EDB-0481-46F1-9A47-6CD1C5B1BBC3}"/>
          </ac:grpSpMkLst>
        </pc:grpChg>
        <pc:grpChg chg="add mod">
          <ac:chgData name="Rebecca Stewart" userId="e4dbdf3f-b99f-4ed4-aef6-c26f104e6967" providerId="ADAL" clId="{8D08DBBD-AF5F-4DD7-A629-D14FE5E914C9}" dt="2023-01-22T14:44:09.398" v="1342" actId="164"/>
          <ac:grpSpMkLst>
            <pc:docMk/>
            <pc:sldMk cId="965099736" sldId="264"/>
            <ac:grpSpMk id="24" creationId="{BBE76834-8DCF-4D71-BADC-2651C809D644}"/>
          </ac:grpSpMkLst>
        </pc:grpChg>
        <pc:grpChg chg="add mod">
          <ac:chgData name="Rebecca Stewart" userId="e4dbdf3f-b99f-4ed4-aef6-c26f104e6967" providerId="ADAL" clId="{8D08DBBD-AF5F-4DD7-A629-D14FE5E914C9}" dt="2023-01-22T14:44:13.008" v="1343" actId="164"/>
          <ac:grpSpMkLst>
            <pc:docMk/>
            <pc:sldMk cId="965099736" sldId="264"/>
            <ac:grpSpMk id="25" creationId="{301B2844-B922-4825-BEE1-EAD22DFABEA5}"/>
          </ac:grpSpMkLst>
        </pc:grpChg>
        <pc:grpChg chg="add mod">
          <ac:chgData name="Rebecca Stewart" userId="e4dbdf3f-b99f-4ed4-aef6-c26f104e6967" providerId="ADAL" clId="{8D08DBBD-AF5F-4DD7-A629-D14FE5E914C9}" dt="2023-01-22T14:44:16.961" v="1344" actId="164"/>
          <ac:grpSpMkLst>
            <pc:docMk/>
            <pc:sldMk cId="965099736" sldId="264"/>
            <ac:grpSpMk id="26" creationId="{AEB73F41-D83E-404D-81EE-E010F0F22CD0}"/>
          </ac:grpSpMkLst>
        </pc:grpChg>
        <pc:graphicFrameChg chg="add mod modGraphic">
          <ac:chgData name="Rebecca Stewart" userId="e4dbdf3f-b99f-4ed4-aef6-c26f104e6967" providerId="ADAL" clId="{8D08DBBD-AF5F-4DD7-A629-D14FE5E914C9}" dt="2023-01-22T14:33:41.320" v="1057" actId="14100"/>
          <ac:graphicFrameMkLst>
            <pc:docMk/>
            <pc:sldMk cId="965099736" sldId="264"/>
            <ac:graphicFrameMk id="4" creationId="{19AABB73-41F9-405A-AC56-9065494C1989}"/>
          </ac:graphicFrameMkLst>
        </pc:graphicFrameChg>
        <pc:graphicFrameChg chg="add del mod modGraphic">
          <ac:chgData name="Rebecca Stewart" userId="e4dbdf3f-b99f-4ed4-aef6-c26f104e6967" providerId="ADAL" clId="{8D08DBBD-AF5F-4DD7-A629-D14FE5E914C9}" dt="2023-01-22T14:36:03.054" v="1068" actId="18245"/>
          <ac:graphicFrameMkLst>
            <pc:docMk/>
            <pc:sldMk cId="965099736" sldId="264"/>
            <ac:graphicFrameMk id="7" creationId="{01E2B557-BEA9-4099-8DB6-825F0365E7F9}"/>
          </ac:graphicFrameMkLst>
        </pc:graphicFrameChg>
        <pc:picChg chg="add mod">
          <ac:chgData name="Rebecca Stewart" userId="e4dbdf3f-b99f-4ed4-aef6-c26f104e6967" providerId="ADAL" clId="{8D08DBBD-AF5F-4DD7-A629-D14FE5E914C9}" dt="2023-01-22T14:41:24.186" v="1257" actId="1076"/>
          <ac:picMkLst>
            <pc:docMk/>
            <pc:sldMk cId="965099736" sldId="264"/>
            <ac:picMk id="6" creationId="{9E120654-9FC8-43BA-AECC-EC5B66509D6D}"/>
          </ac:picMkLst>
        </pc:picChg>
      </pc:sldChg>
      <pc:sldChg chg="addSp modSp new mod modAnim">
        <pc:chgData name="Rebecca Stewart" userId="e4dbdf3f-b99f-4ed4-aef6-c26f104e6967" providerId="ADAL" clId="{8D08DBBD-AF5F-4DD7-A629-D14FE5E914C9}" dt="2023-01-22T14:59:44.521" v="2318" actId="20577"/>
        <pc:sldMkLst>
          <pc:docMk/>
          <pc:sldMk cId="795990860" sldId="265"/>
        </pc:sldMkLst>
        <pc:spChg chg="mod">
          <ac:chgData name="Rebecca Stewart" userId="e4dbdf3f-b99f-4ed4-aef6-c26f104e6967" providerId="ADAL" clId="{8D08DBBD-AF5F-4DD7-A629-D14FE5E914C9}" dt="2023-01-22T14:45:55.738" v="1430" actId="20577"/>
          <ac:spMkLst>
            <pc:docMk/>
            <pc:sldMk cId="795990860" sldId="265"/>
            <ac:spMk id="2" creationId="{AF0E1842-3A3E-4A86-9988-3EE07B566B1F}"/>
          </ac:spMkLst>
        </pc:spChg>
        <pc:spChg chg="mod">
          <ac:chgData name="Rebecca Stewart" userId="e4dbdf3f-b99f-4ed4-aef6-c26f104e6967" providerId="ADAL" clId="{8D08DBBD-AF5F-4DD7-A629-D14FE5E914C9}" dt="2023-01-22T14:53:13.720" v="1936" actId="14100"/>
          <ac:spMkLst>
            <pc:docMk/>
            <pc:sldMk cId="795990860" sldId="265"/>
            <ac:spMk id="3" creationId="{9564B54F-0D1E-44F7-B06D-ABF374573EEF}"/>
          </ac:spMkLst>
        </pc:spChg>
        <pc:spChg chg="add mod">
          <ac:chgData name="Rebecca Stewart" userId="e4dbdf3f-b99f-4ed4-aef6-c26f104e6967" providerId="ADAL" clId="{8D08DBBD-AF5F-4DD7-A629-D14FE5E914C9}" dt="2023-01-22T14:53:17.159" v="1937" actId="1076"/>
          <ac:spMkLst>
            <pc:docMk/>
            <pc:sldMk cId="795990860" sldId="265"/>
            <ac:spMk id="4" creationId="{105B7A01-0836-47D3-A492-080B7119AE1D}"/>
          </ac:spMkLst>
        </pc:spChg>
        <pc:spChg chg="add mod">
          <ac:chgData name="Rebecca Stewart" userId="e4dbdf3f-b99f-4ed4-aef6-c26f104e6967" providerId="ADAL" clId="{8D08DBBD-AF5F-4DD7-A629-D14FE5E914C9}" dt="2023-01-22T14:53:29.500" v="1940" actId="113"/>
          <ac:spMkLst>
            <pc:docMk/>
            <pc:sldMk cId="795990860" sldId="265"/>
            <ac:spMk id="5" creationId="{3560EA9B-4B77-4C8E-B0CA-37BF555A4C50}"/>
          </ac:spMkLst>
        </pc:spChg>
        <pc:spChg chg="add mod">
          <ac:chgData name="Rebecca Stewart" userId="e4dbdf3f-b99f-4ed4-aef6-c26f104e6967" providerId="ADAL" clId="{8D08DBBD-AF5F-4DD7-A629-D14FE5E914C9}" dt="2023-01-22T14:57:31.842" v="2246" actId="20577"/>
          <ac:spMkLst>
            <pc:docMk/>
            <pc:sldMk cId="795990860" sldId="265"/>
            <ac:spMk id="6" creationId="{DF6B6E5A-EC72-422A-A618-EE79B2708268}"/>
          </ac:spMkLst>
        </pc:spChg>
        <pc:spChg chg="add mod">
          <ac:chgData name="Rebecca Stewart" userId="e4dbdf3f-b99f-4ed4-aef6-c26f104e6967" providerId="ADAL" clId="{8D08DBBD-AF5F-4DD7-A629-D14FE5E914C9}" dt="2023-01-22T14:57:37.225" v="2256" actId="20577"/>
          <ac:spMkLst>
            <pc:docMk/>
            <pc:sldMk cId="795990860" sldId="265"/>
            <ac:spMk id="7" creationId="{5AF3469F-8522-4136-B1AB-EF5345F38BA6}"/>
          </ac:spMkLst>
        </pc:spChg>
        <pc:spChg chg="add mod">
          <ac:chgData name="Rebecca Stewart" userId="e4dbdf3f-b99f-4ed4-aef6-c26f104e6967" providerId="ADAL" clId="{8D08DBBD-AF5F-4DD7-A629-D14FE5E914C9}" dt="2023-01-22T14:57:07.783" v="2236" actId="20577"/>
          <ac:spMkLst>
            <pc:docMk/>
            <pc:sldMk cId="795990860" sldId="265"/>
            <ac:spMk id="8" creationId="{B33EF143-0EE7-4A52-A336-6F5A5D8344EA}"/>
          </ac:spMkLst>
        </pc:spChg>
        <pc:spChg chg="add mod">
          <ac:chgData name="Rebecca Stewart" userId="e4dbdf3f-b99f-4ed4-aef6-c26f104e6967" providerId="ADAL" clId="{8D08DBBD-AF5F-4DD7-A629-D14FE5E914C9}" dt="2023-01-22T14:59:44.521" v="2318" actId="20577"/>
          <ac:spMkLst>
            <pc:docMk/>
            <pc:sldMk cId="795990860" sldId="265"/>
            <ac:spMk id="11" creationId="{D3A925E5-6CCA-47E2-B808-1AD7DB3FC86B}"/>
          </ac:spMkLst>
        </pc:spChg>
        <pc:cxnChg chg="add mod">
          <ac:chgData name="Rebecca Stewart" userId="e4dbdf3f-b99f-4ed4-aef6-c26f104e6967" providerId="ADAL" clId="{8D08DBBD-AF5F-4DD7-A629-D14FE5E914C9}" dt="2023-01-22T14:57:57.886" v="2260" actId="1076"/>
          <ac:cxnSpMkLst>
            <pc:docMk/>
            <pc:sldMk cId="795990860" sldId="265"/>
            <ac:cxnSpMk id="9" creationId="{E0C31678-85AB-41E6-BFC6-1CDE87095891}"/>
          </ac:cxnSpMkLst>
        </pc:cxnChg>
        <pc:cxnChg chg="add mod">
          <ac:chgData name="Rebecca Stewart" userId="e4dbdf3f-b99f-4ed4-aef6-c26f104e6967" providerId="ADAL" clId="{8D08DBBD-AF5F-4DD7-A629-D14FE5E914C9}" dt="2023-01-22T14:58:21.726" v="2276" actId="1076"/>
          <ac:cxnSpMkLst>
            <pc:docMk/>
            <pc:sldMk cId="795990860" sldId="265"/>
            <ac:cxnSpMk id="12" creationId="{93492528-2664-4EAC-AD46-06907B9FCDC9}"/>
          </ac:cxnSpMkLst>
        </pc:cxnChg>
      </pc:sldChg>
      <pc:sldChg chg="addSp delSp modSp new mod modAnim">
        <pc:chgData name="Rebecca Stewart" userId="e4dbdf3f-b99f-4ed4-aef6-c26f104e6967" providerId="ADAL" clId="{8D08DBBD-AF5F-4DD7-A629-D14FE5E914C9}" dt="2023-01-22T17:30:51.429" v="4527"/>
        <pc:sldMkLst>
          <pc:docMk/>
          <pc:sldMk cId="3408083264" sldId="266"/>
        </pc:sldMkLst>
        <pc:spChg chg="mod">
          <ac:chgData name="Rebecca Stewart" userId="e4dbdf3f-b99f-4ed4-aef6-c26f104e6967" providerId="ADAL" clId="{8D08DBBD-AF5F-4DD7-A629-D14FE5E914C9}" dt="2023-01-22T15:00:22.864" v="2352" actId="20577"/>
          <ac:spMkLst>
            <pc:docMk/>
            <pc:sldMk cId="3408083264" sldId="266"/>
            <ac:spMk id="2" creationId="{FFDEDE03-7A26-43D5-B272-D83857EC1BE3}"/>
          </ac:spMkLst>
        </pc:spChg>
        <pc:spChg chg="mod">
          <ac:chgData name="Rebecca Stewart" userId="e4dbdf3f-b99f-4ed4-aef6-c26f104e6967" providerId="ADAL" clId="{8D08DBBD-AF5F-4DD7-A629-D14FE5E914C9}" dt="2023-01-22T15:03:24.785" v="2582" actId="1076"/>
          <ac:spMkLst>
            <pc:docMk/>
            <pc:sldMk cId="3408083264" sldId="266"/>
            <ac:spMk id="3" creationId="{30584A65-F26D-47FA-B297-65FF7ED82D72}"/>
          </ac:spMkLst>
        </pc:spChg>
        <pc:spChg chg="mod topLvl">
          <ac:chgData name="Rebecca Stewart" userId="e4dbdf3f-b99f-4ed4-aef6-c26f104e6967" providerId="ADAL" clId="{8D08DBBD-AF5F-4DD7-A629-D14FE5E914C9}" dt="2023-01-22T15:03:39.801" v="2587" actId="404"/>
          <ac:spMkLst>
            <pc:docMk/>
            <pc:sldMk cId="3408083264" sldId="266"/>
            <ac:spMk id="6" creationId="{AFFEA74F-0BA4-4205-8131-5CA543ADBD08}"/>
          </ac:spMkLst>
        </pc:spChg>
        <pc:spChg chg="mod topLvl">
          <ac:chgData name="Rebecca Stewart" userId="e4dbdf3f-b99f-4ed4-aef6-c26f104e6967" providerId="ADAL" clId="{8D08DBBD-AF5F-4DD7-A629-D14FE5E914C9}" dt="2023-01-22T15:03:10.510" v="2577" actId="165"/>
          <ac:spMkLst>
            <pc:docMk/>
            <pc:sldMk cId="3408083264" sldId="266"/>
            <ac:spMk id="7" creationId="{A295B8A6-1172-4450-8DC0-C73031C86583}"/>
          </ac:spMkLst>
        </pc:spChg>
        <pc:spChg chg="mod topLvl">
          <ac:chgData name="Rebecca Stewart" userId="e4dbdf3f-b99f-4ed4-aef6-c26f104e6967" providerId="ADAL" clId="{8D08DBBD-AF5F-4DD7-A629-D14FE5E914C9}" dt="2023-01-22T15:03:52.699" v="2590" actId="403"/>
          <ac:spMkLst>
            <pc:docMk/>
            <pc:sldMk cId="3408083264" sldId="266"/>
            <ac:spMk id="8" creationId="{ED058317-7E4C-41B5-ADEE-98AAA84336AB}"/>
          </ac:spMkLst>
        </pc:spChg>
        <pc:spChg chg="mod topLvl">
          <ac:chgData name="Rebecca Stewart" userId="e4dbdf3f-b99f-4ed4-aef6-c26f104e6967" providerId="ADAL" clId="{8D08DBBD-AF5F-4DD7-A629-D14FE5E914C9}" dt="2023-01-22T15:03:10.510" v="2577" actId="165"/>
          <ac:spMkLst>
            <pc:docMk/>
            <pc:sldMk cId="3408083264" sldId="266"/>
            <ac:spMk id="9" creationId="{AD35C822-F222-4B81-AD21-16A49082AD3D}"/>
          </ac:spMkLst>
        </pc:spChg>
        <pc:spChg chg="mod topLvl">
          <ac:chgData name="Rebecca Stewart" userId="e4dbdf3f-b99f-4ed4-aef6-c26f104e6967" providerId="ADAL" clId="{8D08DBBD-AF5F-4DD7-A629-D14FE5E914C9}" dt="2023-01-22T15:04:02.393" v="2593" actId="403"/>
          <ac:spMkLst>
            <pc:docMk/>
            <pc:sldMk cId="3408083264" sldId="266"/>
            <ac:spMk id="10" creationId="{9E0FF29A-5C98-4325-9F58-D01DBF00EBB4}"/>
          </ac:spMkLst>
        </pc:spChg>
        <pc:spChg chg="mod topLvl">
          <ac:chgData name="Rebecca Stewart" userId="e4dbdf3f-b99f-4ed4-aef6-c26f104e6967" providerId="ADAL" clId="{8D08DBBD-AF5F-4DD7-A629-D14FE5E914C9}" dt="2023-01-22T15:03:10.510" v="2577" actId="165"/>
          <ac:spMkLst>
            <pc:docMk/>
            <pc:sldMk cId="3408083264" sldId="266"/>
            <ac:spMk id="11" creationId="{A646C6ED-96FD-4A66-960B-1BB5274598CF}"/>
          </ac:spMkLst>
        </pc:spChg>
        <pc:spChg chg="mod topLvl">
          <ac:chgData name="Rebecca Stewart" userId="e4dbdf3f-b99f-4ed4-aef6-c26f104e6967" providerId="ADAL" clId="{8D08DBBD-AF5F-4DD7-A629-D14FE5E914C9}" dt="2023-01-22T15:04:11.897" v="2596" actId="403"/>
          <ac:spMkLst>
            <pc:docMk/>
            <pc:sldMk cId="3408083264" sldId="266"/>
            <ac:spMk id="12" creationId="{3C1594DC-8542-4CBE-8F71-1371E9809308}"/>
          </ac:spMkLst>
        </pc:spChg>
        <pc:spChg chg="add mod">
          <ac:chgData name="Rebecca Stewart" userId="e4dbdf3f-b99f-4ed4-aef6-c26f104e6967" providerId="ADAL" clId="{8D08DBBD-AF5F-4DD7-A629-D14FE5E914C9}" dt="2023-01-22T15:06:33.246" v="2919" actId="113"/>
          <ac:spMkLst>
            <pc:docMk/>
            <pc:sldMk cId="3408083264" sldId="266"/>
            <ac:spMk id="13" creationId="{A3B0F2E1-982A-4454-9A11-89E7038CC4DB}"/>
          </ac:spMkLst>
        </pc:spChg>
        <pc:grpChg chg="del mod">
          <ac:chgData name="Rebecca Stewart" userId="e4dbdf3f-b99f-4ed4-aef6-c26f104e6967" providerId="ADAL" clId="{8D08DBBD-AF5F-4DD7-A629-D14FE5E914C9}" dt="2023-01-22T15:03:10.510" v="2577" actId="165"/>
          <ac:grpSpMkLst>
            <pc:docMk/>
            <pc:sldMk cId="3408083264" sldId="266"/>
            <ac:grpSpMk id="5" creationId="{92B0EC2C-A5B0-478A-8A0E-D5DBEFB2FE84}"/>
          </ac:grpSpMkLst>
        </pc:grpChg>
        <pc:graphicFrameChg chg="add del mod modGraphic">
          <ac:chgData name="Rebecca Stewart" userId="e4dbdf3f-b99f-4ed4-aef6-c26f104e6967" providerId="ADAL" clId="{8D08DBBD-AF5F-4DD7-A629-D14FE5E914C9}" dt="2023-01-22T15:03:07.231" v="2576" actId="18245"/>
          <ac:graphicFrameMkLst>
            <pc:docMk/>
            <pc:sldMk cId="3408083264" sldId="266"/>
            <ac:graphicFrameMk id="4" creationId="{0B98B068-2B5D-4DE8-B6A7-0963DD07EC6B}"/>
          </ac:graphicFrameMkLst>
        </pc:graphicFrameChg>
      </pc:sldChg>
      <pc:sldChg chg="addSp modSp new mod modAnim">
        <pc:chgData name="Rebecca Stewart" userId="e4dbdf3f-b99f-4ed4-aef6-c26f104e6967" providerId="ADAL" clId="{8D08DBBD-AF5F-4DD7-A629-D14FE5E914C9}" dt="2023-01-22T17:14:51.384" v="4082"/>
        <pc:sldMkLst>
          <pc:docMk/>
          <pc:sldMk cId="2169629496" sldId="267"/>
        </pc:sldMkLst>
        <pc:spChg chg="mod">
          <ac:chgData name="Rebecca Stewart" userId="e4dbdf3f-b99f-4ed4-aef6-c26f104e6967" providerId="ADAL" clId="{8D08DBBD-AF5F-4DD7-A629-D14FE5E914C9}" dt="2023-01-22T15:09:02.275" v="2943" actId="20577"/>
          <ac:spMkLst>
            <pc:docMk/>
            <pc:sldMk cId="2169629496" sldId="267"/>
            <ac:spMk id="2" creationId="{F6E65B77-CBF9-49D5-8C5A-4058E193C600}"/>
          </ac:spMkLst>
        </pc:spChg>
        <pc:spChg chg="mod">
          <ac:chgData name="Rebecca Stewart" userId="e4dbdf3f-b99f-4ed4-aef6-c26f104e6967" providerId="ADAL" clId="{8D08DBBD-AF5F-4DD7-A629-D14FE5E914C9}" dt="2023-01-22T15:10:09.176" v="3096" actId="403"/>
          <ac:spMkLst>
            <pc:docMk/>
            <pc:sldMk cId="2169629496" sldId="267"/>
            <ac:spMk id="3" creationId="{9D9E8303-CA84-4172-ADCA-F838BF60A7EE}"/>
          </ac:spMkLst>
        </pc:spChg>
        <pc:spChg chg="add mod">
          <ac:chgData name="Rebecca Stewart" userId="e4dbdf3f-b99f-4ed4-aef6-c26f104e6967" providerId="ADAL" clId="{8D08DBBD-AF5F-4DD7-A629-D14FE5E914C9}" dt="2023-01-22T15:12:37.683" v="3383" actId="20577"/>
          <ac:spMkLst>
            <pc:docMk/>
            <pc:sldMk cId="2169629496" sldId="267"/>
            <ac:spMk id="4" creationId="{A2171074-6DF7-4FC8-8FC0-778C29215F67}"/>
          </ac:spMkLst>
        </pc:spChg>
        <pc:spChg chg="add mod">
          <ac:chgData name="Rebecca Stewart" userId="e4dbdf3f-b99f-4ed4-aef6-c26f104e6967" providerId="ADAL" clId="{8D08DBBD-AF5F-4DD7-A629-D14FE5E914C9}" dt="2023-01-22T15:13:50.813" v="3427" actId="207"/>
          <ac:spMkLst>
            <pc:docMk/>
            <pc:sldMk cId="2169629496" sldId="267"/>
            <ac:spMk id="5" creationId="{094ECEF8-C543-4425-95F9-EF8C68C95021}"/>
          </ac:spMkLst>
        </pc:spChg>
        <pc:spChg chg="add mod">
          <ac:chgData name="Rebecca Stewart" userId="e4dbdf3f-b99f-4ed4-aef6-c26f104e6967" providerId="ADAL" clId="{8D08DBBD-AF5F-4DD7-A629-D14FE5E914C9}" dt="2023-01-22T17:06:48.387" v="3557" actId="1582"/>
          <ac:spMkLst>
            <pc:docMk/>
            <pc:sldMk cId="2169629496" sldId="267"/>
            <ac:spMk id="15" creationId="{470B15B1-A6AE-498E-A077-0DB97924323A}"/>
          </ac:spMkLst>
        </pc:spChg>
        <pc:spChg chg="add mod">
          <ac:chgData name="Rebecca Stewart" userId="e4dbdf3f-b99f-4ed4-aef6-c26f104e6967" providerId="ADAL" clId="{8D08DBBD-AF5F-4DD7-A629-D14FE5E914C9}" dt="2023-01-22T17:13:05.427" v="4064" actId="1076"/>
          <ac:spMkLst>
            <pc:docMk/>
            <pc:sldMk cId="2169629496" sldId="267"/>
            <ac:spMk id="16" creationId="{250D91FA-C052-4E00-8EF9-3733912E1AE5}"/>
          </ac:spMkLst>
        </pc:spChg>
        <pc:spChg chg="add mod">
          <ac:chgData name="Rebecca Stewart" userId="e4dbdf3f-b99f-4ed4-aef6-c26f104e6967" providerId="ADAL" clId="{8D08DBBD-AF5F-4DD7-A629-D14FE5E914C9}" dt="2023-01-22T17:13:15.629" v="4068" actId="14100"/>
          <ac:spMkLst>
            <pc:docMk/>
            <pc:sldMk cId="2169629496" sldId="267"/>
            <ac:spMk id="17" creationId="{EA0B3939-2379-4C8D-8E8F-7D2FA193D28D}"/>
          </ac:spMkLst>
        </pc:spChg>
        <pc:spChg chg="add mod">
          <ac:chgData name="Rebecca Stewart" userId="e4dbdf3f-b99f-4ed4-aef6-c26f104e6967" providerId="ADAL" clId="{8D08DBBD-AF5F-4DD7-A629-D14FE5E914C9}" dt="2023-01-22T17:13:20.020" v="4069" actId="1076"/>
          <ac:spMkLst>
            <pc:docMk/>
            <pc:sldMk cId="2169629496" sldId="267"/>
            <ac:spMk id="18" creationId="{480311B6-1977-433E-B3B4-707BF33CD400}"/>
          </ac:spMkLst>
        </pc:spChg>
        <pc:spChg chg="add mod">
          <ac:chgData name="Rebecca Stewart" userId="e4dbdf3f-b99f-4ed4-aef6-c26f104e6967" providerId="ADAL" clId="{8D08DBBD-AF5F-4DD7-A629-D14FE5E914C9}" dt="2023-01-22T17:12:59.102" v="4062" actId="1076"/>
          <ac:spMkLst>
            <pc:docMk/>
            <pc:sldMk cId="2169629496" sldId="267"/>
            <ac:spMk id="19" creationId="{39415D13-021D-41A4-B3DC-C8CDF539A27B}"/>
          </ac:spMkLst>
        </pc:spChg>
        <pc:cxnChg chg="add mod">
          <ac:chgData name="Rebecca Stewart" userId="e4dbdf3f-b99f-4ed4-aef6-c26f104e6967" providerId="ADAL" clId="{8D08DBBD-AF5F-4DD7-A629-D14FE5E914C9}" dt="2023-01-22T17:13:08.133" v="4065" actId="14100"/>
          <ac:cxnSpMkLst>
            <pc:docMk/>
            <pc:sldMk cId="2169629496" sldId="267"/>
            <ac:cxnSpMk id="6" creationId="{8CE703FA-C941-470E-89C9-2F8FD5431938}"/>
          </ac:cxnSpMkLst>
        </pc:cxnChg>
        <pc:cxnChg chg="add mod">
          <ac:chgData name="Rebecca Stewart" userId="e4dbdf3f-b99f-4ed4-aef6-c26f104e6967" providerId="ADAL" clId="{8D08DBBD-AF5F-4DD7-A629-D14FE5E914C9}" dt="2023-01-22T15:14:18.464" v="3436" actId="14100"/>
          <ac:cxnSpMkLst>
            <pc:docMk/>
            <pc:sldMk cId="2169629496" sldId="267"/>
            <ac:cxnSpMk id="7" creationId="{492A0CE4-E8BA-4E65-A8D8-B4CDF0A1380B}"/>
          </ac:cxnSpMkLst>
        </pc:cxnChg>
        <pc:cxnChg chg="add mod">
          <ac:chgData name="Rebecca Stewart" userId="e4dbdf3f-b99f-4ed4-aef6-c26f104e6967" providerId="ADAL" clId="{8D08DBBD-AF5F-4DD7-A629-D14FE5E914C9}" dt="2023-01-22T15:14:14.797" v="3435" actId="1076"/>
          <ac:cxnSpMkLst>
            <pc:docMk/>
            <pc:sldMk cId="2169629496" sldId="267"/>
            <ac:cxnSpMk id="8" creationId="{1859BA35-E32D-496C-A21F-3B1751CE14CE}"/>
          </ac:cxnSpMkLst>
        </pc:cxnChg>
        <pc:cxnChg chg="add mod">
          <ac:chgData name="Rebecca Stewart" userId="e4dbdf3f-b99f-4ed4-aef6-c26f104e6967" providerId="ADAL" clId="{8D08DBBD-AF5F-4DD7-A629-D14FE5E914C9}" dt="2023-01-22T17:12:57.436" v="4061" actId="14100"/>
          <ac:cxnSpMkLst>
            <pc:docMk/>
            <pc:sldMk cId="2169629496" sldId="267"/>
            <ac:cxnSpMk id="11" creationId="{B2589A3F-A09F-4CE9-81DC-2DACBBD84A90}"/>
          </ac:cxnSpMkLst>
        </pc:cxnChg>
        <pc:cxnChg chg="add mod">
          <ac:chgData name="Rebecca Stewart" userId="e4dbdf3f-b99f-4ed4-aef6-c26f104e6967" providerId="ADAL" clId="{8D08DBBD-AF5F-4DD7-A629-D14FE5E914C9}" dt="2023-01-22T17:13:02.019" v="4063" actId="14100"/>
          <ac:cxnSpMkLst>
            <pc:docMk/>
            <pc:sldMk cId="2169629496" sldId="267"/>
            <ac:cxnSpMk id="13" creationId="{589E07EB-6CE6-4BDA-B0E6-DBC9F8D119B9}"/>
          </ac:cxnSpMkLst>
        </pc:cxnChg>
      </pc:sldChg>
      <pc:sldChg chg="modSp new mod">
        <pc:chgData name="Rebecca Stewart" userId="e4dbdf3f-b99f-4ed4-aef6-c26f104e6967" providerId="ADAL" clId="{8D08DBBD-AF5F-4DD7-A629-D14FE5E914C9}" dt="2023-01-22T17:16:54.658" v="4122" actId="255"/>
        <pc:sldMkLst>
          <pc:docMk/>
          <pc:sldMk cId="3171849540" sldId="268"/>
        </pc:sldMkLst>
        <pc:spChg chg="mod">
          <ac:chgData name="Rebecca Stewart" userId="e4dbdf3f-b99f-4ed4-aef6-c26f104e6967" providerId="ADAL" clId="{8D08DBBD-AF5F-4DD7-A629-D14FE5E914C9}" dt="2023-01-22T17:16:16.549" v="4108" actId="20577"/>
          <ac:spMkLst>
            <pc:docMk/>
            <pc:sldMk cId="3171849540" sldId="268"/>
            <ac:spMk id="2" creationId="{EFD7B005-8361-45E5-B14C-30951271F2D9}"/>
          </ac:spMkLst>
        </pc:spChg>
        <pc:spChg chg="mod">
          <ac:chgData name="Rebecca Stewart" userId="e4dbdf3f-b99f-4ed4-aef6-c26f104e6967" providerId="ADAL" clId="{8D08DBBD-AF5F-4DD7-A629-D14FE5E914C9}" dt="2023-01-22T17:16:54.658" v="4122" actId="255"/>
          <ac:spMkLst>
            <pc:docMk/>
            <pc:sldMk cId="3171849540" sldId="268"/>
            <ac:spMk id="3" creationId="{E3EAEB32-27E6-42B3-865F-E4BA14C4BD2C}"/>
          </ac:spMkLst>
        </pc:spChg>
      </pc:sldChg>
      <pc:sldChg chg="addSp delSp modSp new mod ord setBg modNotesTx">
        <pc:chgData name="Rebecca Stewart" userId="e4dbdf3f-b99f-4ed4-aef6-c26f104e6967" providerId="ADAL" clId="{8D08DBBD-AF5F-4DD7-A629-D14FE5E914C9}" dt="2023-01-22T17:26:46.129" v="4418"/>
        <pc:sldMkLst>
          <pc:docMk/>
          <pc:sldMk cId="2959593909" sldId="269"/>
        </pc:sldMkLst>
        <pc:spChg chg="mod">
          <ac:chgData name="Rebecca Stewart" userId="e4dbdf3f-b99f-4ed4-aef6-c26f104e6967" providerId="ADAL" clId="{8D08DBBD-AF5F-4DD7-A629-D14FE5E914C9}" dt="2023-01-22T17:25:35.415" v="4336" actId="26606"/>
          <ac:spMkLst>
            <pc:docMk/>
            <pc:sldMk cId="2959593909" sldId="269"/>
            <ac:spMk id="2" creationId="{E394A5E2-3FBB-4A4F-A5A7-5A4E5DD7CAC9}"/>
          </ac:spMkLst>
        </pc:spChg>
        <pc:spChg chg="del">
          <ac:chgData name="Rebecca Stewart" userId="e4dbdf3f-b99f-4ed4-aef6-c26f104e6967" providerId="ADAL" clId="{8D08DBBD-AF5F-4DD7-A629-D14FE5E914C9}" dt="2023-01-22T17:19:30.906" v="4159" actId="22"/>
          <ac:spMkLst>
            <pc:docMk/>
            <pc:sldMk cId="2959593909" sldId="269"/>
            <ac:spMk id="3" creationId="{CF28E978-F7B5-49B1-AA8F-E4D89721D553}"/>
          </ac:spMkLst>
        </pc:spChg>
        <pc:spChg chg="add del">
          <ac:chgData name="Rebecca Stewart" userId="e4dbdf3f-b99f-4ed4-aef6-c26f104e6967" providerId="ADAL" clId="{8D08DBBD-AF5F-4DD7-A629-D14FE5E914C9}" dt="2023-01-22T17:25:35.415" v="4336" actId="26606"/>
          <ac:spMkLst>
            <pc:docMk/>
            <pc:sldMk cId="2959593909" sldId="269"/>
            <ac:spMk id="17" creationId="{8454C399-13B5-B80C-A89B-938ADCF5E41D}"/>
          </ac:spMkLst>
        </pc:spChg>
        <pc:picChg chg="add mod ord">
          <ac:chgData name="Rebecca Stewart" userId="e4dbdf3f-b99f-4ed4-aef6-c26f104e6967" providerId="ADAL" clId="{8D08DBBD-AF5F-4DD7-A629-D14FE5E914C9}" dt="2023-01-22T17:25:49.363" v="4340" actId="1076"/>
          <ac:picMkLst>
            <pc:docMk/>
            <pc:sldMk cId="2959593909" sldId="269"/>
            <ac:picMk id="5" creationId="{9FF6F8BE-18C2-40FF-9A07-01491ABFCD1E}"/>
          </ac:picMkLst>
        </pc:picChg>
        <pc:picChg chg="add mod ord">
          <ac:chgData name="Rebecca Stewart" userId="e4dbdf3f-b99f-4ed4-aef6-c26f104e6967" providerId="ADAL" clId="{8D08DBBD-AF5F-4DD7-A629-D14FE5E914C9}" dt="2023-01-22T17:25:35.415" v="4336" actId="26606"/>
          <ac:picMkLst>
            <pc:docMk/>
            <pc:sldMk cId="2959593909" sldId="269"/>
            <ac:picMk id="7" creationId="{714F47FC-8A22-43FF-9AEF-ABBDCD7913FB}"/>
          </ac:picMkLst>
        </pc:picChg>
        <pc:picChg chg="add mod modCrop">
          <ac:chgData name="Rebecca Stewart" userId="e4dbdf3f-b99f-4ed4-aef6-c26f104e6967" providerId="ADAL" clId="{8D08DBBD-AF5F-4DD7-A629-D14FE5E914C9}" dt="2023-01-22T17:25:35.415" v="4336" actId="26606"/>
          <ac:picMkLst>
            <pc:docMk/>
            <pc:sldMk cId="2959593909" sldId="269"/>
            <ac:picMk id="9" creationId="{AD4BDC3B-5D91-44B3-8AB1-72CBA8CBEA37}"/>
          </ac:picMkLst>
        </pc:picChg>
        <pc:picChg chg="add del mod modCrop">
          <ac:chgData name="Rebecca Stewart" userId="e4dbdf3f-b99f-4ed4-aef6-c26f104e6967" providerId="ADAL" clId="{8D08DBBD-AF5F-4DD7-A629-D14FE5E914C9}" dt="2023-01-22T17:25:06.626" v="4331" actId="478"/>
          <ac:picMkLst>
            <pc:docMk/>
            <pc:sldMk cId="2959593909" sldId="269"/>
            <ac:picMk id="11" creationId="{01C4295C-4BDC-48D4-9885-E802D8D0E3EC}"/>
          </ac:picMkLst>
        </pc:picChg>
        <pc:picChg chg="add mod">
          <ac:chgData name="Rebecca Stewart" userId="e4dbdf3f-b99f-4ed4-aef6-c26f104e6967" providerId="ADAL" clId="{8D08DBBD-AF5F-4DD7-A629-D14FE5E914C9}" dt="2023-01-22T17:26:46.129" v="4418"/>
          <ac:picMkLst>
            <pc:docMk/>
            <pc:sldMk cId="2959593909" sldId="269"/>
            <ac:picMk id="13" creationId="{31B86524-7F24-4228-9501-D00DD0407C94}"/>
          </ac:picMkLst>
        </pc:picChg>
      </pc:sldChg>
      <pc:sldChg chg="new del">
        <pc:chgData name="Rebecca Stewart" userId="e4dbdf3f-b99f-4ed4-aef6-c26f104e6967" providerId="ADAL" clId="{8D08DBBD-AF5F-4DD7-A629-D14FE5E914C9}" dt="2023-01-22T17:27:09.673" v="4420" actId="47"/>
        <pc:sldMkLst>
          <pc:docMk/>
          <pc:sldMk cId="444235204" sldId="27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FA6EFB-50BD-4F60-86A8-A4A55808FA3C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12C854-9E2A-4527-B73B-F3B825155D79}">
      <dgm:prSet phldrT="[Text]"/>
      <dgm:spPr/>
      <dgm:t>
        <a:bodyPr/>
        <a:lstStyle/>
        <a:p>
          <a:r>
            <a:rPr lang="en-GB" dirty="0"/>
            <a:t>.com</a:t>
          </a:r>
        </a:p>
      </dgm:t>
    </dgm:pt>
    <dgm:pt modelId="{C97BB62F-6CB2-43A6-873E-0F614E9C84BC}" type="parTrans" cxnId="{633F22D1-F472-48F8-A3F5-85C429E79078}">
      <dgm:prSet/>
      <dgm:spPr/>
      <dgm:t>
        <a:bodyPr/>
        <a:lstStyle/>
        <a:p>
          <a:endParaRPr lang="en-GB"/>
        </a:p>
      </dgm:t>
    </dgm:pt>
    <dgm:pt modelId="{D2C0D124-0629-4F50-8916-A0F448149388}" type="sibTrans" cxnId="{633F22D1-F472-48F8-A3F5-85C429E79078}">
      <dgm:prSet/>
      <dgm:spPr/>
      <dgm:t>
        <a:bodyPr/>
        <a:lstStyle/>
        <a:p>
          <a:endParaRPr lang="en-GB"/>
        </a:p>
      </dgm:t>
    </dgm:pt>
    <dgm:pt modelId="{5B51957E-719A-4D7F-B0F7-24AE58F726B2}">
      <dgm:prSet phldrT="[Text]"/>
      <dgm:spPr/>
      <dgm:t>
        <a:bodyPr/>
        <a:lstStyle/>
        <a:p>
          <a:r>
            <a:rPr lang="en-GB" dirty="0"/>
            <a:t>A commercial website based anywhere. </a:t>
          </a:r>
        </a:p>
      </dgm:t>
    </dgm:pt>
    <dgm:pt modelId="{9EF81319-E4BE-43DC-A506-A8F182B6993D}" type="parTrans" cxnId="{F82B0523-1FA1-4CB9-AF13-A48CB6E0F48F}">
      <dgm:prSet/>
      <dgm:spPr/>
      <dgm:t>
        <a:bodyPr/>
        <a:lstStyle/>
        <a:p>
          <a:endParaRPr lang="en-GB"/>
        </a:p>
      </dgm:t>
    </dgm:pt>
    <dgm:pt modelId="{3399292F-CA48-498F-AF50-3F60563ACFF1}" type="sibTrans" cxnId="{F82B0523-1FA1-4CB9-AF13-A48CB6E0F48F}">
      <dgm:prSet/>
      <dgm:spPr/>
      <dgm:t>
        <a:bodyPr/>
        <a:lstStyle/>
        <a:p>
          <a:endParaRPr lang="en-GB"/>
        </a:p>
      </dgm:t>
    </dgm:pt>
    <dgm:pt modelId="{65B9BB93-4772-420E-85CC-14B1FB69FD96}">
      <dgm:prSet phldrT="[Text]"/>
      <dgm:spPr/>
      <dgm:t>
        <a:bodyPr/>
        <a:lstStyle/>
        <a:p>
          <a:r>
            <a:rPr lang="en-GB" dirty="0"/>
            <a:t>.org</a:t>
          </a:r>
        </a:p>
      </dgm:t>
    </dgm:pt>
    <dgm:pt modelId="{944723B0-F465-46E2-BB90-65BBAC3AE64D}" type="parTrans" cxnId="{0491FACD-FD42-4BAA-9EC3-621204D27D36}">
      <dgm:prSet/>
      <dgm:spPr/>
      <dgm:t>
        <a:bodyPr/>
        <a:lstStyle/>
        <a:p>
          <a:endParaRPr lang="en-GB"/>
        </a:p>
      </dgm:t>
    </dgm:pt>
    <dgm:pt modelId="{B24CE45C-69E0-4305-9166-3F00EB177090}" type="sibTrans" cxnId="{0491FACD-FD42-4BAA-9EC3-621204D27D36}">
      <dgm:prSet/>
      <dgm:spPr/>
      <dgm:t>
        <a:bodyPr/>
        <a:lstStyle/>
        <a:p>
          <a:endParaRPr lang="en-GB"/>
        </a:p>
      </dgm:t>
    </dgm:pt>
    <dgm:pt modelId="{C0E61F8B-852B-416F-97BA-67A778A36FD1}">
      <dgm:prSet phldrT="[Text]"/>
      <dgm:spPr/>
      <dgm:t>
        <a:bodyPr/>
        <a:lstStyle/>
        <a:p>
          <a:r>
            <a:rPr lang="en-GB" dirty="0"/>
            <a:t>A non-profit organisation</a:t>
          </a:r>
        </a:p>
      </dgm:t>
    </dgm:pt>
    <dgm:pt modelId="{A76D2D72-5643-47CD-8D7E-07AF55BC073E}" type="parTrans" cxnId="{9F4213D5-4956-4871-A49C-5767C97E1D15}">
      <dgm:prSet/>
      <dgm:spPr/>
      <dgm:t>
        <a:bodyPr/>
        <a:lstStyle/>
        <a:p>
          <a:endParaRPr lang="en-GB"/>
        </a:p>
      </dgm:t>
    </dgm:pt>
    <dgm:pt modelId="{7F2A9638-23AC-4E9D-88E9-75A4364AD8DF}" type="sibTrans" cxnId="{9F4213D5-4956-4871-A49C-5767C97E1D15}">
      <dgm:prSet/>
      <dgm:spPr/>
      <dgm:t>
        <a:bodyPr/>
        <a:lstStyle/>
        <a:p>
          <a:endParaRPr lang="en-GB"/>
        </a:p>
      </dgm:t>
    </dgm:pt>
    <dgm:pt modelId="{7B2C5967-70B4-4065-A095-8E9C285343DC}">
      <dgm:prSet/>
      <dgm:spPr/>
      <dgm:t>
        <a:bodyPr/>
        <a:lstStyle/>
        <a:p>
          <a:r>
            <a:rPr lang="en-GB" dirty="0"/>
            <a:t>.</a:t>
          </a:r>
          <a:r>
            <a:rPr lang="en-GB" dirty="0" err="1"/>
            <a:t>edu</a:t>
          </a:r>
          <a:r>
            <a:rPr lang="en-GB" dirty="0"/>
            <a:t> and .ac.uk</a:t>
          </a:r>
        </a:p>
      </dgm:t>
    </dgm:pt>
    <dgm:pt modelId="{10B76901-CD56-4D34-AD3E-65F12A016662}" type="parTrans" cxnId="{6A08DD3D-EB8D-46E2-A162-21186BD6BD1C}">
      <dgm:prSet/>
      <dgm:spPr/>
      <dgm:t>
        <a:bodyPr/>
        <a:lstStyle/>
        <a:p>
          <a:endParaRPr lang="en-GB"/>
        </a:p>
      </dgm:t>
    </dgm:pt>
    <dgm:pt modelId="{221E014E-57E0-45DF-80DC-0688CCF875F8}" type="sibTrans" cxnId="{6A08DD3D-EB8D-46E2-A162-21186BD6BD1C}">
      <dgm:prSet/>
      <dgm:spPr/>
      <dgm:t>
        <a:bodyPr/>
        <a:lstStyle/>
        <a:p>
          <a:endParaRPr lang="en-GB"/>
        </a:p>
      </dgm:t>
    </dgm:pt>
    <dgm:pt modelId="{A048DFB4-8E8E-4D72-AF2D-1CA650D3993D}">
      <dgm:prSet/>
      <dgm:spPr/>
      <dgm:t>
        <a:bodyPr/>
        <a:lstStyle/>
        <a:p>
          <a:r>
            <a:rPr lang="en-GB" dirty="0"/>
            <a:t>.gov</a:t>
          </a:r>
        </a:p>
      </dgm:t>
    </dgm:pt>
    <dgm:pt modelId="{957E2782-43C7-4B3F-9E86-509C883C4F60}" type="parTrans" cxnId="{2345735B-5546-49B6-AC56-E80BCB52A661}">
      <dgm:prSet/>
      <dgm:spPr/>
      <dgm:t>
        <a:bodyPr/>
        <a:lstStyle/>
        <a:p>
          <a:endParaRPr lang="en-GB"/>
        </a:p>
      </dgm:t>
    </dgm:pt>
    <dgm:pt modelId="{F5CBEAF6-055F-4D9A-81D8-2F803A704B19}" type="sibTrans" cxnId="{2345735B-5546-49B6-AC56-E80BCB52A661}">
      <dgm:prSet/>
      <dgm:spPr/>
      <dgm:t>
        <a:bodyPr/>
        <a:lstStyle/>
        <a:p>
          <a:endParaRPr lang="en-GB"/>
        </a:p>
      </dgm:t>
    </dgm:pt>
    <dgm:pt modelId="{BA02BB75-73A5-4C09-92F4-EF2AA104DD44}">
      <dgm:prSet/>
      <dgm:spPr/>
      <dgm:t>
        <a:bodyPr/>
        <a:lstStyle/>
        <a:p>
          <a:r>
            <a:rPr lang="en-GB" dirty="0"/>
            <a:t>Academic institutions </a:t>
          </a:r>
        </a:p>
      </dgm:t>
    </dgm:pt>
    <dgm:pt modelId="{1DEE6474-A50F-4179-83AE-79F00DDAB550}" type="parTrans" cxnId="{892CA3F2-0C2A-4C83-B147-EA5B01CCDD72}">
      <dgm:prSet/>
      <dgm:spPr/>
      <dgm:t>
        <a:bodyPr/>
        <a:lstStyle/>
        <a:p>
          <a:endParaRPr lang="en-GB"/>
        </a:p>
      </dgm:t>
    </dgm:pt>
    <dgm:pt modelId="{37F81499-58EA-4B72-BDEA-73CA4156B934}" type="sibTrans" cxnId="{892CA3F2-0C2A-4C83-B147-EA5B01CCDD72}">
      <dgm:prSet/>
      <dgm:spPr/>
      <dgm:t>
        <a:bodyPr/>
        <a:lstStyle/>
        <a:p>
          <a:endParaRPr lang="en-GB"/>
        </a:p>
      </dgm:t>
    </dgm:pt>
    <dgm:pt modelId="{1F396246-088B-469D-B680-9B72B6698783}">
      <dgm:prSet/>
      <dgm:spPr/>
      <dgm:t>
        <a:bodyPr/>
        <a:lstStyle/>
        <a:p>
          <a:r>
            <a:rPr lang="en-GB" dirty="0"/>
            <a:t>A government agency</a:t>
          </a:r>
        </a:p>
      </dgm:t>
    </dgm:pt>
    <dgm:pt modelId="{64A9534E-4C76-43F1-ADFE-47FD7AC47D4B}" type="parTrans" cxnId="{5CA61437-B428-4EF7-83CF-AB35A777512B}">
      <dgm:prSet/>
      <dgm:spPr/>
      <dgm:t>
        <a:bodyPr/>
        <a:lstStyle/>
        <a:p>
          <a:endParaRPr lang="en-GB"/>
        </a:p>
      </dgm:t>
    </dgm:pt>
    <dgm:pt modelId="{48D23A09-9830-4D0F-97B5-7349CF764C4F}" type="sibTrans" cxnId="{5CA61437-B428-4EF7-83CF-AB35A777512B}">
      <dgm:prSet/>
      <dgm:spPr/>
      <dgm:t>
        <a:bodyPr/>
        <a:lstStyle/>
        <a:p>
          <a:endParaRPr lang="en-GB"/>
        </a:p>
      </dgm:t>
    </dgm:pt>
    <dgm:pt modelId="{6A58B324-7B03-44E6-83F1-2059A46B9FDA}" type="pres">
      <dgm:prSet presAssocID="{2DFA6EFB-50BD-4F60-86A8-A4A55808FA3C}" presName="Name0" presStyleCnt="0">
        <dgm:presLayoutVars>
          <dgm:dir/>
          <dgm:animLvl val="lvl"/>
          <dgm:resizeHandles/>
        </dgm:presLayoutVars>
      </dgm:prSet>
      <dgm:spPr/>
    </dgm:pt>
    <dgm:pt modelId="{2030011F-5223-4A0B-B412-58983ADB0226}" type="pres">
      <dgm:prSet presAssocID="{0012C854-9E2A-4527-B73B-F3B825155D79}" presName="linNode" presStyleCnt="0"/>
      <dgm:spPr/>
    </dgm:pt>
    <dgm:pt modelId="{037AC0B3-5834-4ABC-8364-1EDC98A8C18D}" type="pres">
      <dgm:prSet presAssocID="{0012C854-9E2A-4527-B73B-F3B825155D79}" presName="parentShp" presStyleLbl="node1" presStyleIdx="0" presStyleCnt="4">
        <dgm:presLayoutVars>
          <dgm:bulletEnabled val="1"/>
        </dgm:presLayoutVars>
      </dgm:prSet>
      <dgm:spPr/>
    </dgm:pt>
    <dgm:pt modelId="{A03CBC29-B455-437B-B536-E490A9C2E737}" type="pres">
      <dgm:prSet presAssocID="{0012C854-9E2A-4527-B73B-F3B825155D79}" presName="childShp" presStyleLbl="bgAccFollowNode1" presStyleIdx="0" presStyleCnt="4">
        <dgm:presLayoutVars>
          <dgm:bulletEnabled val="1"/>
        </dgm:presLayoutVars>
      </dgm:prSet>
      <dgm:spPr/>
    </dgm:pt>
    <dgm:pt modelId="{988C541F-81D4-4D36-A182-5253A0E6CC11}" type="pres">
      <dgm:prSet presAssocID="{D2C0D124-0629-4F50-8916-A0F448149388}" presName="spacing" presStyleCnt="0"/>
      <dgm:spPr/>
    </dgm:pt>
    <dgm:pt modelId="{600E4550-CA13-4E34-8C01-9B56DC6495D2}" type="pres">
      <dgm:prSet presAssocID="{65B9BB93-4772-420E-85CC-14B1FB69FD96}" presName="linNode" presStyleCnt="0"/>
      <dgm:spPr/>
    </dgm:pt>
    <dgm:pt modelId="{8A7587B8-3D55-4637-9CE3-F2938A0A5FB2}" type="pres">
      <dgm:prSet presAssocID="{65B9BB93-4772-420E-85CC-14B1FB69FD96}" presName="parentShp" presStyleLbl="node1" presStyleIdx="1" presStyleCnt="4">
        <dgm:presLayoutVars>
          <dgm:bulletEnabled val="1"/>
        </dgm:presLayoutVars>
      </dgm:prSet>
      <dgm:spPr/>
    </dgm:pt>
    <dgm:pt modelId="{CA64997A-CBD7-452A-A6F2-F4116C511B6E}" type="pres">
      <dgm:prSet presAssocID="{65B9BB93-4772-420E-85CC-14B1FB69FD96}" presName="childShp" presStyleLbl="bgAccFollowNode1" presStyleIdx="1" presStyleCnt="4">
        <dgm:presLayoutVars>
          <dgm:bulletEnabled val="1"/>
        </dgm:presLayoutVars>
      </dgm:prSet>
      <dgm:spPr/>
    </dgm:pt>
    <dgm:pt modelId="{FEA61034-6147-4D1F-83BF-2E350B1202F1}" type="pres">
      <dgm:prSet presAssocID="{B24CE45C-69E0-4305-9166-3F00EB177090}" presName="spacing" presStyleCnt="0"/>
      <dgm:spPr/>
    </dgm:pt>
    <dgm:pt modelId="{668456FA-2C31-4A22-8456-996603A0025B}" type="pres">
      <dgm:prSet presAssocID="{7B2C5967-70B4-4065-A095-8E9C285343DC}" presName="linNode" presStyleCnt="0"/>
      <dgm:spPr/>
    </dgm:pt>
    <dgm:pt modelId="{4A0B8734-9B47-40AF-99B0-97A1705B6DDD}" type="pres">
      <dgm:prSet presAssocID="{7B2C5967-70B4-4065-A095-8E9C285343DC}" presName="parentShp" presStyleLbl="node1" presStyleIdx="2" presStyleCnt="4">
        <dgm:presLayoutVars>
          <dgm:bulletEnabled val="1"/>
        </dgm:presLayoutVars>
      </dgm:prSet>
      <dgm:spPr/>
    </dgm:pt>
    <dgm:pt modelId="{DDB670F5-8446-4F85-9260-93BD3AFA625A}" type="pres">
      <dgm:prSet presAssocID="{7B2C5967-70B4-4065-A095-8E9C285343DC}" presName="childShp" presStyleLbl="bgAccFollowNode1" presStyleIdx="2" presStyleCnt="4">
        <dgm:presLayoutVars>
          <dgm:bulletEnabled val="1"/>
        </dgm:presLayoutVars>
      </dgm:prSet>
      <dgm:spPr/>
    </dgm:pt>
    <dgm:pt modelId="{5B8F3E11-4238-4C1C-AF0B-ACC175C6917C}" type="pres">
      <dgm:prSet presAssocID="{221E014E-57E0-45DF-80DC-0688CCF875F8}" presName="spacing" presStyleCnt="0"/>
      <dgm:spPr/>
    </dgm:pt>
    <dgm:pt modelId="{A7945E8F-DC45-43AE-B6DB-393815CC5241}" type="pres">
      <dgm:prSet presAssocID="{A048DFB4-8E8E-4D72-AF2D-1CA650D3993D}" presName="linNode" presStyleCnt="0"/>
      <dgm:spPr/>
    </dgm:pt>
    <dgm:pt modelId="{064938F0-0A58-4D72-9A05-494CB6C75AAC}" type="pres">
      <dgm:prSet presAssocID="{A048DFB4-8E8E-4D72-AF2D-1CA650D3993D}" presName="parentShp" presStyleLbl="node1" presStyleIdx="3" presStyleCnt="4">
        <dgm:presLayoutVars>
          <dgm:bulletEnabled val="1"/>
        </dgm:presLayoutVars>
      </dgm:prSet>
      <dgm:spPr/>
    </dgm:pt>
    <dgm:pt modelId="{0EDBAD21-17CC-4095-81BD-7CD68D6D6926}" type="pres">
      <dgm:prSet presAssocID="{A048DFB4-8E8E-4D72-AF2D-1CA650D3993D}" presName="childShp" presStyleLbl="bgAccFollowNode1" presStyleIdx="3" presStyleCnt="4">
        <dgm:presLayoutVars>
          <dgm:bulletEnabled val="1"/>
        </dgm:presLayoutVars>
      </dgm:prSet>
      <dgm:spPr/>
    </dgm:pt>
  </dgm:ptLst>
  <dgm:cxnLst>
    <dgm:cxn modelId="{F82B0523-1FA1-4CB9-AF13-A48CB6E0F48F}" srcId="{0012C854-9E2A-4527-B73B-F3B825155D79}" destId="{5B51957E-719A-4D7F-B0F7-24AE58F726B2}" srcOrd="0" destOrd="0" parTransId="{9EF81319-E4BE-43DC-A506-A8F182B6993D}" sibTransId="{3399292F-CA48-498F-AF50-3F60563ACFF1}"/>
    <dgm:cxn modelId="{5CA61437-B428-4EF7-83CF-AB35A777512B}" srcId="{A048DFB4-8E8E-4D72-AF2D-1CA650D3993D}" destId="{1F396246-088B-469D-B680-9B72B6698783}" srcOrd="0" destOrd="0" parTransId="{64A9534E-4C76-43F1-ADFE-47FD7AC47D4B}" sibTransId="{48D23A09-9830-4D0F-97B5-7349CF764C4F}"/>
    <dgm:cxn modelId="{6A08DD3D-EB8D-46E2-A162-21186BD6BD1C}" srcId="{2DFA6EFB-50BD-4F60-86A8-A4A55808FA3C}" destId="{7B2C5967-70B4-4065-A095-8E9C285343DC}" srcOrd="2" destOrd="0" parTransId="{10B76901-CD56-4D34-AD3E-65F12A016662}" sibTransId="{221E014E-57E0-45DF-80DC-0688CCF875F8}"/>
    <dgm:cxn modelId="{2345735B-5546-49B6-AC56-E80BCB52A661}" srcId="{2DFA6EFB-50BD-4F60-86A8-A4A55808FA3C}" destId="{A048DFB4-8E8E-4D72-AF2D-1CA650D3993D}" srcOrd="3" destOrd="0" parTransId="{957E2782-43C7-4B3F-9E86-509C883C4F60}" sibTransId="{F5CBEAF6-055F-4D9A-81D8-2F803A704B19}"/>
    <dgm:cxn modelId="{8087EF44-8C52-450C-8287-3B5B024A9816}" type="presOf" srcId="{5B51957E-719A-4D7F-B0F7-24AE58F726B2}" destId="{A03CBC29-B455-437B-B536-E490A9C2E737}" srcOrd="0" destOrd="0" presId="urn:microsoft.com/office/officeart/2005/8/layout/vList6"/>
    <dgm:cxn modelId="{A81F7F90-D286-4730-BFA6-5A4822BD1DE3}" type="presOf" srcId="{A048DFB4-8E8E-4D72-AF2D-1CA650D3993D}" destId="{064938F0-0A58-4D72-9A05-494CB6C75AAC}" srcOrd="0" destOrd="0" presId="urn:microsoft.com/office/officeart/2005/8/layout/vList6"/>
    <dgm:cxn modelId="{AB440C98-C646-4D27-948D-90F8B01D50A9}" type="presOf" srcId="{7B2C5967-70B4-4065-A095-8E9C285343DC}" destId="{4A0B8734-9B47-40AF-99B0-97A1705B6DDD}" srcOrd="0" destOrd="0" presId="urn:microsoft.com/office/officeart/2005/8/layout/vList6"/>
    <dgm:cxn modelId="{9BCBFDA5-20B8-45C8-8417-DCF81E224BA8}" type="presOf" srcId="{65B9BB93-4772-420E-85CC-14B1FB69FD96}" destId="{8A7587B8-3D55-4637-9CE3-F2938A0A5FB2}" srcOrd="0" destOrd="0" presId="urn:microsoft.com/office/officeart/2005/8/layout/vList6"/>
    <dgm:cxn modelId="{AF3E47A8-2ED8-4021-ABD5-0B5E62C47CA6}" type="presOf" srcId="{C0E61F8B-852B-416F-97BA-67A778A36FD1}" destId="{CA64997A-CBD7-452A-A6F2-F4116C511B6E}" srcOrd="0" destOrd="0" presId="urn:microsoft.com/office/officeart/2005/8/layout/vList6"/>
    <dgm:cxn modelId="{B279D8B4-6811-452C-AA3F-BDBE4927CCC5}" type="presOf" srcId="{1F396246-088B-469D-B680-9B72B6698783}" destId="{0EDBAD21-17CC-4095-81BD-7CD68D6D6926}" srcOrd="0" destOrd="0" presId="urn:microsoft.com/office/officeart/2005/8/layout/vList6"/>
    <dgm:cxn modelId="{0BA21BBA-E80D-425A-8A06-CC27AEF33098}" type="presOf" srcId="{0012C854-9E2A-4527-B73B-F3B825155D79}" destId="{037AC0B3-5834-4ABC-8364-1EDC98A8C18D}" srcOrd="0" destOrd="0" presId="urn:microsoft.com/office/officeart/2005/8/layout/vList6"/>
    <dgm:cxn modelId="{862FE2BA-421B-40B4-8987-C2EC432235BE}" type="presOf" srcId="{2DFA6EFB-50BD-4F60-86A8-A4A55808FA3C}" destId="{6A58B324-7B03-44E6-83F1-2059A46B9FDA}" srcOrd="0" destOrd="0" presId="urn:microsoft.com/office/officeart/2005/8/layout/vList6"/>
    <dgm:cxn modelId="{0491FACD-FD42-4BAA-9EC3-621204D27D36}" srcId="{2DFA6EFB-50BD-4F60-86A8-A4A55808FA3C}" destId="{65B9BB93-4772-420E-85CC-14B1FB69FD96}" srcOrd="1" destOrd="0" parTransId="{944723B0-F465-46E2-BB90-65BBAC3AE64D}" sibTransId="{B24CE45C-69E0-4305-9166-3F00EB177090}"/>
    <dgm:cxn modelId="{633F22D1-F472-48F8-A3F5-85C429E79078}" srcId="{2DFA6EFB-50BD-4F60-86A8-A4A55808FA3C}" destId="{0012C854-9E2A-4527-B73B-F3B825155D79}" srcOrd="0" destOrd="0" parTransId="{C97BB62F-6CB2-43A6-873E-0F614E9C84BC}" sibTransId="{D2C0D124-0629-4F50-8916-A0F448149388}"/>
    <dgm:cxn modelId="{9F4213D5-4956-4871-A49C-5767C97E1D15}" srcId="{65B9BB93-4772-420E-85CC-14B1FB69FD96}" destId="{C0E61F8B-852B-416F-97BA-67A778A36FD1}" srcOrd="0" destOrd="0" parTransId="{A76D2D72-5643-47CD-8D7E-07AF55BC073E}" sibTransId="{7F2A9638-23AC-4E9D-88E9-75A4364AD8DF}"/>
    <dgm:cxn modelId="{892CA3F2-0C2A-4C83-B147-EA5B01CCDD72}" srcId="{7B2C5967-70B4-4065-A095-8E9C285343DC}" destId="{BA02BB75-73A5-4C09-92F4-EF2AA104DD44}" srcOrd="0" destOrd="0" parTransId="{1DEE6474-A50F-4179-83AE-79F00DDAB550}" sibTransId="{37F81499-58EA-4B72-BDEA-73CA4156B934}"/>
    <dgm:cxn modelId="{259E8BF4-1B80-4F3E-871F-F56D1F8F277A}" type="presOf" srcId="{BA02BB75-73A5-4C09-92F4-EF2AA104DD44}" destId="{DDB670F5-8446-4F85-9260-93BD3AFA625A}" srcOrd="0" destOrd="0" presId="urn:microsoft.com/office/officeart/2005/8/layout/vList6"/>
    <dgm:cxn modelId="{32D5703E-558E-44D6-ABD7-2973342ADCE5}" type="presParOf" srcId="{6A58B324-7B03-44E6-83F1-2059A46B9FDA}" destId="{2030011F-5223-4A0B-B412-58983ADB0226}" srcOrd="0" destOrd="0" presId="urn:microsoft.com/office/officeart/2005/8/layout/vList6"/>
    <dgm:cxn modelId="{123BBBC8-7771-46E4-8FEF-1926F6DF9F84}" type="presParOf" srcId="{2030011F-5223-4A0B-B412-58983ADB0226}" destId="{037AC0B3-5834-4ABC-8364-1EDC98A8C18D}" srcOrd="0" destOrd="0" presId="urn:microsoft.com/office/officeart/2005/8/layout/vList6"/>
    <dgm:cxn modelId="{4D9369A2-365A-4E5C-893F-92ED5985D28F}" type="presParOf" srcId="{2030011F-5223-4A0B-B412-58983ADB0226}" destId="{A03CBC29-B455-437B-B536-E490A9C2E737}" srcOrd="1" destOrd="0" presId="urn:microsoft.com/office/officeart/2005/8/layout/vList6"/>
    <dgm:cxn modelId="{93F7F4E8-9992-4117-AFA9-5C71B2E573AA}" type="presParOf" srcId="{6A58B324-7B03-44E6-83F1-2059A46B9FDA}" destId="{988C541F-81D4-4D36-A182-5253A0E6CC11}" srcOrd="1" destOrd="0" presId="urn:microsoft.com/office/officeart/2005/8/layout/vList6"/>
    <dgm:cxn modelId="{9DF9D270-06C8-4A29-BDD0-EAC41D5D223E}" type="presParOf" srcId="{6A58B324-7B03-44E6-83F1-2059A46B9FDA}" destId="{600E4550-CA13-4E34-8C01-9B56DC6495D2}" srcOrd="2" destOrd="0" presId="urn:microsoft.com/office/officeart/2005/8/layout/vList6"/>
    <dgm:cxn modelId="{29252A1C-F1A8-4AC3-B363-F3D1B43CD32A}" type="presParOf" srcId="{600E4550-CA13-4E34-8C01-9B56DC6495D2}" destId="{8A7587B8-3D55-4637-9CE3-F2938A0A5FB2}" srcOrd="0" destOrd="0" presId="urn:microsoft.com/office/officeart/2005/8/layout/vList6"/>
    <dgm:cxn modelId="{1FAEC192-1A82-40F5-A5DD-C61E32EE5861}" type="presParOf" srcId="{600E4550-CA13-4E34-8C01-9B56DC6495D2}" destId="{CA64997A-CBD7-452A-A6F2-F4116C511B6E}" srcOrd="1" destOrd="0" presId="urn:microsoft.com/office/officeart/2005/8/layout/vList6"/>
    <dgm:cxn modelId="{8B6E9414-267C-40DC-BF1D-C8E38F7FF4C6}" type="presParOf" srcId="{6A58B324-7B03-44E6-83F1-2059A46B9FDA}" destId="{FEA61034-6147-4D1F-83BF-2E350B1202F1}" srcOrd="3" destOrd="0" presId="urn:microsoft.com/office/officeart/2005/8/layout/vList6"/>
    <dgm:cxn modelId="{6AA56D43-8BB5-44D8-AE86-84D2A3D6DA64}" type="presParOf" srcId="{6A58B324-7B03-44E6-83F1-2059A46B9FDA}" destId="{668456FA-2C31-4A22-8456-996603A0025B}" srcOrd="4" destOrd="0" presId="urn:microsoft.com/office/officeart/2005/8/layout/vList6"/>
    <dgm:cxn modelId="{209BE652-D17B-46BA-85A8-8554C3F729FC}" type="presParOf" srcId="{668456FA-2C31-4A22-8456-996603A0025B}" destId="{4A0B8734-9B47-40AF-99B0-97A1705B6DDD}" srcOrd="0" destOrd="0" presId="urn:microsoft.com/office/officeart/2005/8/layout/vList6"/>
    <dgm:cxn modelId="{7F1FD16F-6998-48A4-955B-D96D3D3019A1}" type="presParOf" srcId="{668456FA-2C31-4A22-8456-996603A0025B}" destId="{DDB670F5-8446-4F85-9260-93BD3AFA625A}" srcOrd="1" destOrd="0" presId="urn:microsoft.com/office/officeart/2005/8/layout/vList6"/>
    <dgm:cxn modelId="{2B1FADC2-F128-4968-949A-689C5A0D613E}" type="presParOf" srcId="{6A58B324-7B03-44E6-83F1-2059A46B9FDA}" destId="{5B8F3E11-4238-4C1C-AF0B-ACC175C6917C}" srcOrd="5" destOrd="0" presId="urn:microsoft.com/office/officeart/2005/8/layout/vList6"/>
    <dgm:cxn modelId="{9517830D-1AEE-4668-8542-71424B8F36EB}" type="presParOf" srcId="{6A58B324-7B03-44E6-83F1-2059A46B9FDA}" destId="{A7945E8F-DC45-43AE-B6DB-393815CC5241}" srcOrd="6" destOrd="0" presId="urn:microsoft.com/office/officeart/2005/8/layout/vList6"/>
    <dgm:cxn modelId="{BD4D8DD6-31D5-4CCC-ABD5-940EA025B42B}" type="presParOf" srcId="{A7945E8F-DC45-43AE-B6DB-393815CC5241}" destId="{064938F0-0A58-4D72-9A05-494CB6C75AAC}" srcOrd="0" destOrd="0" presId="urn:microsoft.com/office/officeart/2005/8/layout/vList6"/>
    <dgm:cxn modelId="{C1E3FBA8-B7AB-43F5-9A29-8068975E80FC}" type="presParOf" srcId="{A7945E8F-DC45-43AE-B6DB-393815CC5241}" destId="{0EDBAD21-17CC-4095-81BD-7CD68D6D692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3CBC29-B455-437B-B536-E490A9C2E737}">
      <dsp:nvSpPr>
        <dsp:cNvPr id="0" name=""/>
        <dsp:cNvSpPr/>
      </dsp:nvSpPr>
      <dsp:spPr>
        <a:xfrm>
          <a:off x="2084185" y="912"/>
          <a:ext cx="3126277" cy="724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commercial website based anywhere. </a:t>
          </a:r>
        </a:p>
      </dsp:txBody>
      <dsp:txXfrm>
        <a:off x="2084185" y="91438"/>
        <a:ext cx="2854699" cy="543157"/>
      </dsp:txXfrm>
    </dsp:sp>
    <dsp:sp modelId="{037AC0B3-5834-4ABC-8364-1EDC98A8C18D}">
      <dsp:nvSpPr>
        <dsp:cNvPr id="0" name=""/>
        <dsp:cNvSpPr/>
      </dsp:nvSpPr>
      <dsp:spPr>
        <a:xfrm>
          <a:off x="0" y="912"/>
          <a:ext cx="2084185" cy="7242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.com</a:t>
          </a:r>
        </a:p>
      </dsp:txBody>
      <dsp:txXfrm>
        <a:off x="35353" y="36265"/>
        <a:ext cx="2013479" cy="653503"/>
      </dsp:txXfrm>
    </dsp:sp>
    <dsp:sp modelId="{CA64997A-CBD7-452A-A6F2-F4116C511B6E}">
      <dsp:nvSpPr>
        <dsp:cNvPr id="0" name=""/>
        <dsp:cNvSpPr/>
      </dsp:nvSpPr>
      <dsp:spPr>
        <a:xfrm>
          <a:off x="2084185" y="797543"/>
          <a:ext cx="3126277" cy="724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non-profit organisation</a:t>
          </a:r>
        </a:p>
      </dsp:txBody>
      <dsp:txXfrm>
        <a:off x="2084185" y="888069"/>
        <a:ext cx="2854699" cy="543157"/>
      </dsp:txXfrm>
    </dsp:sp>
    <dsp:sp modelId="{8A7587B8-3D55-4637-9CE3-F2938A0A5FB2}">
      <dsp:nvSpPr>
        <dsp:cNvPr id="0" name=""/>
        <dsp:cNvSpPr/>
      </dsp:nvSpPr>
      <dsp:spPr>
        <a:xfrm>
          <a:off x="0" y="797543"/>
          <a:ext cx="2084185" cy="7242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.org</a:t>
          </a:r>
        </a:p>
      </dsp:txBody>
      <dsp:txXfrm>
        <a:off x="35353" y="832896"/>
        <a:ext cx="2013479" cy="653503"/>
      </dsp:txXfrm>
    </dsp:sp>
    <dsp:sp modelId="{DDB670F5-8446-4F85-9260-93BD3AFA625A}">
      <dsp:nvSpPr>
        <dsp:cNvPr id="0" name=""/>
        <dsp:cNvSpPr/>
      </dsp:nvSpPr>
      <dsp:spPr>
        <a:xfrm>
          <a:off x="2084185" y="1594173"/>
          <a:ext cx="3126277" cy="724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Academic institutions </a:t>
          </a:r>
        </a:p>
      </dsp:txBody>
      <dsp:txXfrm>
        <a:off x="2084185" y="1684699"/>
        <a:ext cx="2854699" cy="543157"/>
      </dsp:txXfrm>
    </dsp:sp>
    <dsp:sp modelId="{4A0B8734-9B47-40AF-99B0-97A1705B6DDD}">
      <dsp:nvSpPr>
        <dsp:cNvPr id="0" name=""/>
        <dsp:cNvSpPr/>
      </dsp:nvSpPr>
      <dsp:spPr>
        <a:xfrm>
          <a:off x="0" y="1594173"/>
          <a:ext cx="2084185" cy="7242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</a:t>
          </a:r>
          <a:r>
            <a:rPr lang="en-GB" sz="2300" kern="1200" dirty="0" err="1"/>
            <a:t>edu</a:t>
          </a:r>
          <a:r>
            <a:rPr lang="en-GB" sz="2300" kern="1200" dirty="0"/>
            <a:t> and .ac.uk</a:t>
          </a:r>
        </a:p>
      </dsp:txBody>
      <dsp:txXfrm>
        <a:off x="35353" y="1629526"/>
        <a:ext cx="2013479" cy="653503"/>
      </dsp:txXfrm>
    </dsp:sp>
    <dsp:sp modelId="{0EDBAD21-17CC-4095-81BD-7CD68D6D6926}">
      <dsp:nvSpPr>
        <dsp:cNvPr id="0" name=""/>
        <dsp:cNvSpPr/>
      </dsp:nvSpPr>
      <dsp:spPr>
        <a:xfrm>
          <a:off x="2084185" y="2390803"/>
          <a:ext cx="3126277" cy="72420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government agency</a:t>
          </a:r>
        </a:p>
      </dsp:txBody>
      <dsp:txXfrm>
        <a:off x="2084185" y="2481329"/>
        <a:ext cx="2854699" cy="543157"/>
      </dsp:txXfrm>
    </dsp:sp>
    <dsp:sp modelId="{064938F0-0A58-4D72-9A05-494CB6C75AAC}">
      <dsp:nvSpPr>
        <dsp:cNvPr id="0" name=""/>
        <dsp:cNvSpPr/>
      </dsp:nvSpPr>
      <dsp:spPr>
        <a:xfrm>
          <a:off x="0" y="2390803"/>
          <a:ext cx="2084185" cy="7242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.gov</a:t>
          </a:r>
        </a:p>
      </dsp:txBody>
      <dsp:txXfrm>
        <a:off x="35353" y="2426156"/>
        <a:ext cx="2013479" cy="653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E80DFC-CC5F-450F-B496-56F595594AFF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2E05B6-CF9B-4845-AF3F-52563EDCC5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709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Both </a:t>
            </a:r>
            <a:r>
              <a:rPr lang="en-GB" dirty="0" err="1"/>
              <a:t>pubmed</a:t>
            </a:r>
            <a:r>
              <a:rPr lang="en-GB" dirty="0"/>
              <a:t> and </a:t>
            </a:r>
            <a:r>
              <a:rPr lang="en-GB" dirty="0" err="1"/>
              <a:t>marketline</a:t>
            </a:r>
            <a:r>
              <a:rPr lang="en-GB" dirty="0"/>
              <a:t> are accessible via the UWTSD library</a:t>
            </a:r>
          </a:p>
          <a:p>
            <a:endParaRPr lang="en-GB" dirty="0"/>
          </a:p>
          <a:p>
            <a:r>
              <a:rPr lang="en-GB" dirty="0"/>
              <a:t>There are also the ‘Getting started’ guides on the UWTSD Library - https://www.uwtsd.ac.uk/library/student-essentials/getting-started-guides/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377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Both </a:t>
            </a:r>
            <a:r>
              <a:rPr lang="en-GB" dirty="0" err="1"/>
              <a:t>pubmed</a:t>
            </a:r>
            <a:r>
              <a:rPr lang="en-GB" dirty="0"/>
              <a:t> and </a:t>
            </a:r>
            <a:r>
              <a:rPr lang="en-GB" dirty="0" err="1"/>
              <a:t>marketline</a:t>
            </a:r>
            <a:r>
              <a:rPr lang="en-GB" dirty="0"/>
              <a:t> are accessible via the UWTSD library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3693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32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868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Finding and using information - https://www.uwtsd.ac.uk/library/infoskills/finding-and-using-information/</a:t>
            </a:r>
          </a:p>
          <a:p>
            <a:endParaRPr lang="en-GB" dirty="0"/>
          </a:p>
          <a:p>
            <a:r>
              <a:rPr lang="en-GB" dirty="0"/>
              <a:t>Critical </a:t>
            </a:r>
            <a:r>
              <a:rPr lang="en-GB" dirty="0" err="1"/>
              <a:t>InfoSkills</a:t>
            </a:r>
            <a:r>
              <a:rPr lang="en-GB" dirty="0"/>
              <a:t> for 2</a:t>
            </a:r>
            <a:r>
              <a:rPr lang="en-GB" baseline="30000" dirty="0"/>
              <a:t>nd</a:t>
            </a:r>
            <a:r>
              <a:rPr lang="en-GB" dirty="0"/>
              <a:t> Year Students - https://www.uwtsd.ac.uk/library/infoskills/critical-infoskills-for-2nd-year-students/ </a:t>
            </a:r>
          </a:p>
          <a:p>
            <a:endParaRPr lang="en-GB" dirty="0"/>
          </a:p>
          <a:p>
            <a:r>
              <a:rPr lang="en-GB" dirty="0"/>
              <a:t>Getting started with your Dissertations - https://www.uwtsd.ac.uk/library/infoskills/getting-started-with-your-dissertation/ </a:t>
            </a:r>
          </a:p>
          <a:p>
            <a:endParaRPr lang="en-GB" dirty="0"/>
          </a:p>
          <a:p>
            <a:r>
              <a:rPr lang="en-GB" dirty="0"/>
              <a:t>Getting Started Guides – Offers resources for every subject area. - https://www.uwtsd.ac.uk/library/student-essentials/getting-started-guides/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774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192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16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0093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169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855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237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46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351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70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340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55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B242609-94E5-454A-9E51-C6385996752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55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s://www.uwtsd.ac.uk/library/" TargetMode="External"/><Relationship Id="rId7" Type="http://schemas.openxmlformats.org/officeDocument/2006/relationships/hyperlink" Target="https://pubmed.ncbi.nlm.nih.gov/" TargetMode="External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hyperlink" Target="https://www.ons.gov.uk/" TargetMode="External"/><Relationship Id="rId5" Type="http://schemas.openxmlformats.org/officeDocument/2006/relationships/hyperlink" Target="https://scholar.google.co.uk/" TargetMode="Externa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hyperlink" Target="https://advantage-marketline-com.ezproxy.uwtsd.ac.uk/HomePage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s://scholar.google.co.uk/" TargetMode="Externa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library/student-essentials/getting-started-guides/" TargetMode="External"/><Relationship Id="rId3" Type="http://schemas.openxmlformats.org/officeDocument/2006/relationships/hyperlink" Target="https://www.uwtsd.ac.uk/library/infoskills/finding-and-using-information/" TargetMode="External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wtsd.ac.uk/library/infoskills/getting-started-with-your-dissertation/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85811-2F70-4C96-911D-75AAB95CB6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Reviewing Literature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04D55E-B2A2-4968-AB31-178AE04FC5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Study Skills – Birmingham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002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CFCA6-AF3A-4948-AB15-5FDDD52D2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FE1DF-371B-431E-B6EF-27C152C52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Introduce what the term ‘literature’ means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Introduce the terms: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‘search terms’,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‘inclusion and exclusion criteria’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‘critical analysis’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Signpost to useful resources available at UWTSD </a:t>
            </a:r>
          </a:p>
        </p:txBody>
      </p:sp>
    </p:spTree>
    <p:extLst>
      <p:ext uri="{BB962C8B-B14F-4D97-AF65-F5344CB8AC3E}">
        <p14:creationId xmlns:p14="http://schemas.microsoft.com/office/powerpoint/2010/main" val="71112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EB0D3-C692-4F44-AA01-58956F3BA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‘literature’?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7FC58-317E-4BE7-8508-6F7322907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118371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higher education we require you to use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support and develop your points, at times you will be asked to review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relevant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66480F-034B-4F7B-A0A0-672258874C70}"/>
              </a:ext>
            </a:extLst>
          </p:cNvPr>
          <p:cNvGrpSpPr/>
          <p:nvPr/>
        </p:nvGrpSpPr>
        <p:grpSpPr>
          <a:xfrm>
            <a:off x="585177" y="3028890"/>
            <a:ext cx="4233313" cy="3192843"/>
            <a:chOff x="585177" y="3028890"/>
            <a:chExt cx="4233313" cy="3192843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726EE28-4408-40E5-87CB-B2BC42866579}"/>
                </a:ext>
              </a:extLst>
            </p:cNvPr>
            <p:cNvSpPr txBox="1"/>
            <p:nvPr/>
          </p:nvSpPr>
          <p:spPr>
            <a:xfrm>
              <a:off x="1097280" y="3028890"/>
              <a:ext cx="372121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But what does this mean? </a:t>
              </a:r>
              <a:endParaRPr lang="en-GB" sz="2400" dirty="0"/>
            </a:p>
          </p:txBody>
        </p:sp>
        <p:pic>
          <p:nvPicPr>
            <p:cNvPr id="7" name="Picture 6" descr="Business woman raising shoulders">
              <a:extLst>
                <a:ext uri="{FF2B5EF4-FFF2-40B4-BE49-F238E27FC236}">
                  <a16:creationId xmlns:a16="http://schemas.microsoft.com/office/drawing/2014/main" id="{2D64FBE8-2D16-44FD-8012-EBC238B26E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86933" y="3490554"/>
              <a:ext cx="1310460" cy="2632165"/>
            </a:xfrm>
            <a:prstGeom prst="rect">
              <a:avLst/>
            </a:prstGeom>
          </p:spPr>
        </p:pic>
        <p:pic>
          <p:nvPicPr>
            <p:cNvPr id="9" name="Picture 8" descr="Businesswoman hand on head">
              <a:extLst>
                <a:ext uri="{FF2B5EF4-FFF2-40B4-BE49-F238E27FC236}">
                  <a16:creationId xmlns:a16="http://schemas.microsoft.com/office/drawing/2014/main" id="{A086FB03-8083-4505-8279-7515C80B2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125490" y="3472664"/>
              <a:ext cx="832395" cy="2731179"/>
            </a:xfrm>
            <a:prstGeom prst="rect">
              <a:avLst/>
            </a:prstGeom>
          </p:spPr>
        </p:pic>
        <p:pic>
          <p:nvPicPr>
            <p:cNvPr id="11" name="Picture 10" descr="Young businessman hand on head">
              <a:extLst>
                <a:ext uri="{FF2B5EF4-FFF2-40B4-BE49-F238E27FC236}">
                  <a16:creationId xmlns:a16="http://schemas.microsoft.com/office/drawing/2014/main" id="{30C14322-39A0-4ADE-A824-F68900CE2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5177" y="3490554"/>
              <a:ext cx="1148663" cy="2731179"/>
            </a:xfrm>
            <a:prstGeom prst="rect">
              <a:avLst/>
            </a:prstGeom>
          </p:spPr>
        </p:pic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4027C9B8-E01C-437E-A500-3D566C57535D}"/>
              </a:ext>
            </a:extLst>
          </p:cNvPr>
          <p:cNvSpPr txBox="1"/>
          <p:nvPr/>
        </p:nvSpPr>
        <p:spPr>
          <a:xfrm>
            <a:off x="6126480" y="3429000"/>
            <a:ext cx="52438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refers to information that has been written by expert people or organisations that research a specific area of study. </a:t>
            </a:r>
          </a:p>
        </p:txBody>
      </p:sp>
    </p:spTree>
    <p:extLst>
      <p:ext uri="{BB962C8B-B14F-4D97-AF65-F5344CB8AC3E}">
        <p14:creationId xmlns:p14="http://schemas.microsoft.com/office/powerpoint/2010/main" val="363317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6484-4293-4FBF-8DAE-3DABD9289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counts as literature?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8390E-E4E3-4018-BEE7-354595BD5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690732"/>
          </a:xfrm>
        </p:spPr>
        <p:txBody>
          <a:bodyPr/>
          <a:lstStyle/>
          <a:p>
            <a:r>
              <a:rPr lang="en-GB" dirty="0"/>
              <a:t>There are no restrictions of what literature you can read but as lecturers we usually expect you to use: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477843F-068C-4331-B6B5-678E4CACE541}"/>
              </a:ext>
            </a:extLst>
          </p:cNvPr>
          <p:cNvGrpSpPr/>
          <p:nvPr/>
        </p:nvGrpSpPr>
        <p:grpSpPr>
          <a:xfrm>
            <a:off x="-2756178" y="2038560"/>
            <a:ext cx="12870001" cy="4706054"/>
            <a:chOff x="-2756178" y="2038560"/>
            <a:chExt cx="12870001" cy="4706054"/>
          </a:xfrm>
        </p:grpSpPr>
        <p:sp>
          <p:nvSpPr>
            <p:cNvPr id="6" name="Block Arc 5">
              <a:extLst>
                <a:ext uri="{FF2B5EF4-FFF2-40B4-BE49-F238E27FC236}">
                  <a16:creationId xmlns:a16="http://schemas.microsoft.com/office/drawing/2014/main" id="{C3909279-E8BE-4899-BA98-F7BE5D99C8E0}"/>
                </a:ext>
              </a:extLst>
            </p:cNvPr>
            <p:cNvSpPr/>
            <p:nvPr/>
          </p:nvSpPr>
          <p:spPr>
            <a:xfrm>
              <a:off x="-2756178" y="2038560"/>
              <a:ext cx="4706054" cy="4706054"/>
            </a:xfrm>
            <a:prstGeom prst="blockArc">
              <a:avLst>
                <a:gd name="adj1" fmla="val 18900000"/>
                <a:gd name="adj2" fmla="val 2700000"/>
                <a:gd name="adj3" fmla="val 459"/>
              </a:avLst>
            </a:prstGeom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3BDCE4A-C78C-497C-8C69-B1744F8F9030}"/>
                </a:ext>
              </a:extLst>
            </p:cNvPr>
            <p:cNvSpPr/>
            <p:nvPr/>
          </p:nvSpPr>
          <p:spPr>
            <a:xfrm>
              <a:off x="1679627" y="2994189"/>
              <a:ext cx="8434196" cy="698698"/>
            </a:xfrm>
            <a:custGeom>
              <a:avLst/>
              <a:gdLst>
                <a:gd name="connsiteX0" fmla="*/ 0 w 8434196"/>
                <a:gd name="connsiteY0" fmla="*/ 0 h 698698"/>
                <a:gd name="connsiteX1" fmla="*/ 8434196 w 8434196"/>
                <a:gd name="connsiteY1" fmla="*/ 0 h 698698"/>
                <a:gd name="connsiteX2" fmla="*/ 8434196 w 8434196"/>
                <a:gd name="connsiteY2" fmla="*/ 698698 h 698698"/>
                <a:gd name="connsiteX3" fmla="*/ 0 w 8434196"/>
                <a:gd name="connsiteY3" fmla="*/ 698698 h 698698"/>
                <a:gd name="connsiteX4" fmla="*/ 0 w 8434196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4196" h="698698">
                  <a:moveTo>
                    <a:pt x="0" y="0"/>
                  </a:moveTo>
                  <a:lnTo>
                    <a:pt x="8434196" y="0"/>
                  </a:lnTo>
                  <a:lnTo>
                    <a:pt x="8434196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Journal Articles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E016344-468F-42ED-AE19-72D7F2C7C3D8}"/>
                </a:ext>
              </a:extLst>
            </p:cNvPr>
            <p:cNvSpPr/>
            <p:nvPr/>
          </p:nvSpPr>
          <p:spPr>
            <a:xfrm>
              <a:off x="1242940" y="2906851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D64E9D2-2944-48C3-A689-9B3F99AC070B}"/>
              </a:ext>
            </a:extLst>
          </p:cNvPr>
          <p:cNvGrpSpPr/>
          <p:nvPr/>
        </p:nvGrpSpPr>
        <p:grpSpPr>
          <a:xfrm>
            <a:off x="1496917" y="3954899"/>
            <a:ext cx="8616906" cy="873373"/>
            <a:chOff x="1496917" y="3954899"/>
            <a:chExt cx="8616906" cy="873373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F8F1D81-D251-4B71-9F02-EFD88DFA4B4A}"/>
                </a:ext>
              </a:extLst>
            </p:cNvPr>
            <p:cNvSpPr/>
            <p:nvPr/>
          </p:nvSpPr>
          <p:spPr>
            <a:xfrm>
              <a:off x="1933603" y="4042237"/>
              <a:ext cx="8180220" cy="698698"/>
            </a:xfrm>
            <a:custGeom>
              <a:avLst/>
              <a:gdLst>
                <a:gd name="connsiteX0" fmla="*/ 0 w 8180220"/>
                <a:gd name="connsiteY0" fmla="*/ 0 h 698698"/>
                <a:gd name="connsiteX1" fmla="*/ 8180220 w 8180220"/>
                <a:gd name="connsiteY1" fmla="*/ 0 h 698698"/>
                <a:gd name="connsiteX2" fmla="*/ 8180220 w 8180220"/>
                <a:gd name="connsiteY2" fmla="*/ 698698 h 698698"/>
                <a:gd name="connsiteX3" fmla="*/ 0 w 8180220"/>
                <a:gd name="connsiteY3" fmla="*/ 698698 h 698698"/>
                <a:gd name="connsiteX4" fmla="*/ 0 w 8180220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80220" h="698698">
                  <a:moveTo>
                    <a:pt x="0" y="0"/>
                  </a:moveTo>
                  <a:lnTo>
                    <a:pt x="8180220" y="0"/>
                  </a:lnTo>
                  <a:lnTo>
                    <a:pt x="8180220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Academic textbooks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A325596-82CD-41AC-969C-BA301CE87C60}"/>
                </a:ext>
              </a:extLst>
            </p:cNvPr>
            <p:cNvSpPr/>
            <p:nvPr/>
          </p:nvSpPr>
          <p:spPr>
            <a:xfrm>
              <a:off x="1496917" y="3954899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22FD74F-E925-4C43-A36D-6F37689E923F}"/>
              </a:ext>
            </a:extLst>
          </p:cNvPr>
          <p:cNvGrpSpPr/>
          <p:nvPr/>
        </p:nvGrpSpPr>
        <p:grpSpPr>
          <a:xfrm>
            <a:off x="1242940" y="5002947"/>
            <a:ext cx="8870883" cy="873373"/>
            <a:chOff x="1242940" y="5002947"/>
            <a:chExt cx="8870883" cy="873373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FFF0B07-94F0-4A41-90E7-BFD4E65E04DC}"/>
                </a:ext>
              </a:extLst>
            </p:cNvPr>
            <p:cNvSpPr/>
            <p:nvPr/>
          </p:nvSpPr>
          <p:spPr>
            <a:xfrm>
              <a:off x="1679627" y="5090285"/>
              <a:ext cx="8434196" cy="698698"/>
            </a:xfrm>
            <a:custGeom>
              <a:avLst/>
              <a:gdLst>
                <a:gd name="connsiteX0" fmla="*/ 0 w 8434196"/>
                <a:gd name="connsiteY0" fmla="*/ 0 h 698698"/>
                <a:gd name="connsiteX1" fmla="*/ 8434196 w 8434196"/>
                <a:gd name="connsiteY1" fmla="*/ 0 h 698698"/>
                <a:gd name="connsiteX2" fmla="*/ 8434196 w 8434196"/>
                <a:gd name="connsiteY2" fmla="*/ 698698 h 698698"/>
                <a:gd name="connsiteX3" fmla="*/ 0 w 8434196"/>
                <a:gd name="connsiteY3" fmla="*/ 698698 h 698698"/>
                <a:gd name="connsiteX4" fmla="*/ 0 w 8434196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4196" h="698698">
                  <a:moveTo>
                    <a:pt x="0" y="0"/>
                  </a:moveTo>
                  <a:lnTo>
                    <a:pt x="8434196" y="0"/>
                  </a:lnTo>
                  <a:lnTo>
                    <a:pt x="8434196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Specialist organisation websites 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D52F762-3B45-44FA-9A25-220CA19FC8C5}"/>
                </a:ext>
              </a:extLst>
            </p:cNvPr>
            <p:cNvSpPr/>
            <p:nvPr/>
          </p:nvSpPr>
          <p:spPr>
            <a:xfrm>
              <a:off x="1242940" y="5002947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</p:spTree>
    <p:extLst>
      <p:ext uri="{BB962C8B-B14F-4D97-AF65-F5344CB8AC3E}">
        <p14:creationId xmlns:p14="http://schemas.microsoft.com/office/powerpoint/2010/main" val="300471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E7B58-48BF-485E-B38F-08FC04F64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you find relevant literature?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5DB96-12D3-45C7-ABA3-1E4920A9B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3609802" cy="849758"/>
          </a:xfrm>
        </p:spPr>
        <p:txBody>
          <a:bodyPr/>
          <a:lstStyle/>
          <a:p>
            <a:r>
              <a:rPr lang="en-GB" dirty="0"/>
              <a:t>The UWTSD Library is a great place to start. 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63186F99-B039-4571-B7F0-CA0AD348F4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280" y="2585657"/>
            <a:ext cx="3855027" cy="1432453"/>
          </a:xfrm>
          <a:prstGeom prst="rect">
            <a:avLst/>
          </a:prstGeom>
        </p:spPr>
      </p:pic>
      <p:pic>
        <p:nvPicPr>
          <p:cNvPr id="9" name="Picture 8">
            <a:hlinkClick r:id="rId5"/>
            <a:extLst>
              <a:ext uri="{FF2B5EF4-FFF2-40B4-BE49-F238E27FC236}">
                <a16:creationId xmlns:a16="http://schemas.microsoft.com/office/drawing/2014/main" id="{FE1C7A7E-B0B7-4E2D-8AD6-9BD92CA55C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8022" y="2585657"/>
            <a:ext cx="4219117" cy="1432453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AFEE6DC-DBA2-4028-8E8F-AF192DF5A488}"/>
              </a:ext>
            </a:extLst>
          </p:cNvPr>
          <p:cNvSpPr txBox="1">
            <a:spLocks/>
          </p:cNvSpPr>
          <p:nvPr/>
        </p:nvSpPr>
        <p:spPr>
          <a:xfrm>
            <a:off x="6725689" y="1859204"/>
            <a:ext cx="3609802" cy="849758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Google </a:t>
            </a:r>
            <a:r>
              <a:rPr lang="en-GB" b="1" dirty="0"/>
              <a:t>SCHOLAR </a:t>
            </a:r>
            <a:r>
              <a:rPr lang="en-GB" dirty="0"/>
              <a:t>is another good tool – but </a:t>
            </a:r>
            <a:r>
              <a:rPr lang="en-GB" b="1" dirty="0"/>
              <a:t>avoid</a:t>
            </a:r>
            <a:r>
              <a:rPr lang="en-GB" dirty="0"/>
              <a:t> using standard Google.com</a:t>
            </a: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95C4EB-CFA1-4051-BA07-BCFD5AE134D4}"/>
              </a:ext>
            </a:extLst>
          </p:cNvPr>
          <p:cNvSpPr txBox="1"/>
          <p:nvPr/>
        </p:nvSpPr>
        <p:spPr>
          <a:xfrm>
            <a:off x="7239695" y="4010999"/>
            <a:ext cx="2878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https://scholar.google.co.uk/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BA2DF0-D7F0-4F90-A684-A96315945B9B}"/>
              </a:ext>
            </a:extLst>
          </p:cNvPr>
          <p:cNvSpPr txBox="1"/>
          <p:nvPr/>
        </p:nvSpPr>
        <p:spPr>
          <a:xfrm>
            <a:off x="1548244" y="4112430"/>
            <a:ext cx="3709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https://www.uwtsd.ac.uk/library/</a:t>
            </a:r>
          </a:p>
        </p:txBody>
      </p:sp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F32098ED-2023-4790-ABB5-5B4D6D08585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1139" y="5070562"/>
            <a:ext cx="3227243" cy="86540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92A30F3-D784-4364-B85D-D538D7AE3598}"/>
              </a:ext>
            </a:extLst>
          </p:cNvPr>
          <p:cNvSpPr txBox="1"/>
          <p:nvPr/>
        </p:nvSpPr>
        <p:spPr>
          <a:xfrm>
            <a:off x="451139" y="5935968"/>
            <a:ext cx="3709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https://pubmed.ncbi.nlm.nih.gov/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25AD89-B8F9-4B4F-8151-3C53CCB3FB7D}"/>
              </a:ext>
            </a:extLst>
          </p:cNvPr>
          <p:cNvSpPr txBox="1"/>
          <p:nvPr/>
        </p:nvSpPr>
        <p:spPr>
          <a:xfrm>
            <a:off x="4232046" y="5935968"/>
            <a:ext cx="370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https://advantage-marketline-com.ezproxy.uwtsd.ac.uk/HomePage</a:t>
            </a:r>
          </a:p>
        </p:txBody>
      </p:sp>
      <p:pic>
        <p:nvPicPr>
          <p:cNvPr id="18" name="Picture 17">
            <a:hlinkClick r:id="rId9"/>
            <a:extLst>
              <a:ext uri="{FF2B5EF4-FFF2-40B4-BE49-F238E27FC236}">
                <a16:creationId xmlns:a16="http://schemas.microsoft.com/office/drawing/2014/main" id="{A2D10517-1CAB-4E22-BA34-F460F88C404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72458"/>
          <a:stretch/>
        </p:blipFill>
        <p:spPr>
          <a:xfrm>
            <a:off x="4952307" y="5046065"/>
            <a:ext cx="1773406" cy="914400"/>
          </a:xfrm>
          <a:prstGeom prst="rect">
            <a:avLst/>
          </a:prstGeom>
        </p:spPr>
      </p:pic>
      <p:pic>
        <p:nvPicPr>
          <p:cNvPr id="20" name="Picture 19">
            <a:hlinkClick r:id="rId11"/>
            <a:extLst>
              <a:ext uri="{FF2B5EF4-FFF2-40B4-BE49-F238E27FC236}">
                <a16:creationId xmlns:a16="http://schemas.microsoft.com/office/drawing/2014/main" id="{E25E8494-6C42-4BBA-BC73-08AC586E7A8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79105" y="5046065"/>
            <a:ext cx="3076575" cy="8096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93A227E-984C-4E20-9891-C59C9446E1B5}"/>
              </a:ext>
            </a:extLst>
          </p:cNvPr>
          <p:cNvSpPr txBox="1"/>
          <p:nvPr/>
        </p:nvSpPr>
        <p:spPr>
          <a:xfrm>
            <a:off x="8678835" y="5960465"/>
            <a:ext cx="2782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https://www.ons.gov.uk/</a:t>
            </a:r>
          </a:p>
        </p:txBody>
      </p:sp>
    </p:spTree>
    <p:extLst>
      <p:ext uri="{BB962C8B-B14F-4D97-AF65-F5344CB8AC3E}">
        <p14:creationId xmlns:p14="http://schemas.microsoft.com/office/powerpoint/2010/main" val="285047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1" grpId="0"/>
      <p:bldP spid="12" grpId="0"/>
      <p:bldP spid="15" grpId="0"/>
      <p:bldP spid="16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212B1-03DA-4823-B9F3-4A4B7D752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for relevant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7A9DF-A6BD-4869-A9A1-7F5DFEF97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418" y="1845733"/>
            <a:ext cx="10719262" cy="1210269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you begin your literature search, it is important that you identify your key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search terms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reading your assignment brief or research question.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8258FE-076F-491B-860A-7C1286747203}"/>
              </a:ext>
            </a:extLst>
          </p:cNvPr>
          <p:cNvSpPr txBox="1"/>
          <p:nvPr/>
        </p:nvSpPr>
        <p:spPr>
          <a:xfrm>
            <a:off x="768926" y="3906488"/>
            <a:ext cx="10027228" cy="101566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For example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Assignment Brief – write a 2000 report on how the Tuckman Model of team development helps us to understand how teams operate in the hospitality industry.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6F2EC1-2DF7-4040-938F-3130C1D729B0}"/>
              </a:ext>
            </a:extLst>
          </p:cNvPr>
          <p:cNvSpPr txBox="1"/>
          <p:nvPr/>
        </p:nvSpPr>
        <p:spPr>
          <a:xfrm>
            <a:off x="547253" y="5572582"/>
            <a:ext cx="55487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can identify some key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search terms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here. 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DB8F7EF-1B82-4B45-85C9-85D8C8B1DA8F}"/>
              </a:ext>
            </a:extLst>
          </p:cNvPr>
          <p:cNvGrpSpPr/>
          <p:nvPr/>
        </p:nvGrpSpPr>
        <p:grpSpPr>
          <a:xfrm>
            <a:off x="7917872" y="3200400"/>
            <a:ext cx="2265217" cy="1112601"/>
            <a:chOff x="7917872" y="3200400"/>
            <a:chExt cx="2265217" cy="111260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39B4708-19AE-4996-9439-6615BC52AF2E}"/>
                </a:ext>
              </a:extLst>
            </p:cNvPr>
            <p:cNvSpPr/>
            <p:nvPr/>
          </p:nvSpPr>
          <p:spPr>
            <a:xfrm>
              <a:off x="8042565" y="3906488"/>
              <a:ext cx="1911926" cy="406513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8F51DEFB-4A5C-4AE8-B305-6F77C108092E}"/>
                </a:ext>
              </a:extLst>
            </p:cNvPr>
            <p:cNvCxnSpPr/>
            <p:nvPr/>
          </p:nvCxnSpPr>
          <p:spPr>
            <a:xfrm>
              <a:off x="8956964" y="3569732"/>
              <a:ext cx="0" cy="446809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58EC80F-54D9-46E4-A3CA-7DA2A3D17E22}"/>
                </a:ext>
              </a:extLst>
            </p:cNvPr>
            <p:cNvSpPr txBox="1"/>
            <p:nvPr/>
          </p:nvSpPr>
          <p:spPr>
            <a:xfrm>
              <a:off x="7917872" y="3200400"/>
              <a:ext cx="226521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“Tuckman Model”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6DCC7E6-3EF1-43E4-BF7E-11A89D421EB0}"/>
              </a:ext>
            </a:extLst>
          </p:cNvPr>
          <p:cNvGrpSpPr/>
          <p:nvPr/>
        </p:nvGrpSpPr>
        <p:grpSpPr>
          <a:xfrm>
            <a:off x="768926" y="4221453"/>
            <a:ext cx="2493817" cy="1166298"/>
            <a:chOff x="768926" y="4221453"/>
            <a:chExt cx="2493817" cy="1166298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7FA6CFB-C08F-4BD8-ADC1-B8A6CA8BA74E}"/>
                </a:ext>
              </a:extLst>
            </p:cNvPr>
            <p:cNvSpPr/>
            <p:nvPr/>
          </p:nvSpPr>
          <p:spPr>
            <a:xfrm>
              <a:off x="768926" y="4221453"/>
              <a:ext cx="2275612" cy="385731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4F5DE3E6-D652-4C87-802E-86B4CA6335A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906732" y="4630081"/>
              <a:ext cx="0" cy="43596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53CAD1C-E67B-4C32-81AA-F8BFF01B38EB}"/>
                </a:ext>
              </a:extLst>
            </p:cNvPr>
            <p:cNvSpPr txBox="1"/>
            <p:nvPr/>
          </p:nvSpPr>
          <p:spPr>
            <a:xfrm>
              <a:off x="945572" y="5018419"/>
              <a:ext cx="23171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“Team development”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0A10C6E-9B1A-4BCC-815E-A2E4B5A93892}"/>
              </a:ext>
            </a:extLst>
          </p:cNvPr>
          <p:cNvGrpSpPr/>
          <p:nvPr/>
        </p:nvGrpSpPr>
        <p:grpSpPr>
          <a:xfrm>
            <a:off x="8489371" y="4231844"/>
            <a:ext cx="1795897" cy="1141575"/>
            <a:chOff x="8489371" y="4231844"/>
            <a:chExt cx="1795897" cy="1141575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F977B2B-0C6B-4F40-B0A1-5C7D29A713C7}"/>
                </a:ext>
              </a:extLst>
            </p:cNvPr>
            <p:cNvSpPr/>
            <p:nvPr/>
          </p:nvSpPr>
          <p:spPr>
            <a:xfrm>
              <a:off x="8489371" y="4231844"/>
              <a:ext cx="1309254" cy="385731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5E610DFD-5ECB-4188-A2AD-1EC647EA0D8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187296" y="4630081"/>
              <a:ext cx="0" cy="43596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CD7CD88-8802-4DD3-970A-1F22B28A52C0}"/>
                </a:ext>
              </a:extLst>
            </p:cNvPr>
            <p:cNvSpPr txBox="1"/>
            <p:nvPr/>
          </p:nvSpPr>
          <p:spPr>
            <a:xfrm>
              <a:off x="8515349" y="5004087"/>
              <a:ext cx="176991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“hospitality”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00776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E7B58-48BF-485E-B38F-08FC04F64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your search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5DB96-12D3-45C7-ABA3-1E4920A9B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849758"/>
          </a:xfrm>
        </p:spPr>
        <p:txBody>
          <a:bodyPr>
            <a:normAutofit/>
          </a:bodyPr>
          <a:lstStyle/>
          <a:p>
            <a:r>
              <a:rPr lang="en-GB" dirty="0"/>
              <a:t>Input your </a:t>
            </a:r>
            <a:r>
              <a:rPr lang="en-GB" b="1" dirty="0"/>
              <a:t>search terms</a:t>
            </a:r>
            <a:r>
              <a:rPr lang="en-GB" dirty="0"/>
              <a:t>, one at a time into the UWTSD library or Google Scholar to locate relevant literature. 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63186F99-B039-4571-B7F0-CA0AD348F4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103" y="2916107"/>
            <a:ext cx="5177876" cy="1923998"/>
          </a:xfrm>
          <a:prstGeom prst="rect">
            <a:avLst/>
          </a:prstGeom>
        </p:spPr>
      </p:pic>
      <p:pic>
        <p:nvPicPr>
          <p:cNvPr id="9" name="Picture 8">
            <a:hlinkClick r:id="rId5"/>
            <a:extLst>
              <a:ext uri="{FF2B5EF4-FFF2-40B4-BE49-F238E27FC236}">
                <a16:creationId xmlns:a16="http://schemas.microsoft.com/office/drawing/2014/main" id="{FE1C7A7E-B0B7-4E2D-8AD6-9BD92CA55C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894" y="2916107"/>
            <a:ext cx="5030260" cy="1707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902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84B70D5-875B-433D-BDBD-1522A85D6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6B99CB-06D0-4451-B885-4B95461FC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dirty="0"/>
              <a:t>Gather your reading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0531CEC-EF8F-47F7-A36D-DF1FCCF075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999" y="1725304"/>
            <a:ext cx="6909801" cy="314395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947DF4A-614C-4B4C-8B80-E5B9D8E8C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A0C419C-3257-8A67-1BAD-675562929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198914"/>
            <a:ext cx="3690257" cy="3670180"/>
          </a:xfrm>
        </p:spPr>
        <p:txBody>
          <a:bodyPr>
            <a:normAutofit/>
          </a:bodyPr>
          <a:lstStyle/>
          <a:p>
            <a:r>
              <a:rPr lang="en-US" dirty="0"/>
              <a:t>The UWTSD Library will allow you to pin sources of information as you locate them into a list that you can review later. </a:t>
            </a:r>
          </a:p>
          <a:p>
            <a:endParaRPr lang="en-US" dirty="0"/>
          </a:p>
          <a:p>
            <a:r>
              <a:rPr lang="en-US" dirty="0"/>
              <a:t>You can also email articles and links to articles and books to your UWTSD email address for later use.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299956-A9E7-4FC1-A0B1-D590CA973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7FC539C-B783-4B03-9F9E-D13430F3F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0220129-5F15-47EE-A596-0A4F0A66C19B}"/>
              </a:ext>
            </a:extLst>
          </p:cNvPr>
          <p:cNvCxnSpPr/>
          <p:nvPr/>
        </p:nvCxnSpPr>
        <p:spPr>
          <a:xfrm>
            <a:off x="6899564" y="2576945"/>
            <a:ext cx="0" cy="675410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DCFB9DC-9AED-4053-B4E3-7372A7354531}"/>
              </a:ext>
            </a:extLst>
          </p:cNvPr>
          <p:cNvCxnSpPr>
            <a:cxnSpLocks/>
          </p:cNvCxnSpPr>
          <p:nvPr/>
        </p:nvCxnSpPr>
        <p:spPr>
          <a:xfrm flipV="1">
            <a:off x="6677891" y="3517323"/>
            <a:ext cx="0" cy="670213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5B80ADA-624F-4E88-B580-6AE713BC5EA7}"/>
              </a:ext>
            </a:extLst>
          </p:cNvPr>
          <p:cNvSpPr txBox="1"/>
          <p:nvPr/>
        </p:nvSpPr>
        <p:spPr>
          <a:xfrm>
            <a:off x="6257307" y="2148489"/>
            <a:ext cx="128154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Pin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2427FD-8831-4D1B-B0FE-810C796A1180}"/>
              </a:ext>
            </a:extLst>
          </p:cNvPr>
          <p:cNvSpPr txBox="1"/>
          <p:nvPr/>
        </p:nvSpPr>
        <p:spPr>
          <a:xfrm>
            <a:off x="6037118" y="4251857"/>
            <a:ext cx="128154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Email to your inbox</a:t>
            </a:r>
          </a:p>
        </p:txBody>
      </p:sp>
    </p:spTree>
    <p:extLst>
      <p:ext uri="{BB962C8B-B14F-4D97-AF65-F5344CB8AC3E}">
        <p14:creationId xmlns:p14="http://schemas.microsoft.com/office/powerpoint/2010/main" val="3797192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E1842-3A3E-4A86-9988-3EE07B566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Filtering your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4B54F-0D1E-44F7-B06D-ABF374573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45" y="1845735"/>
            <a:ext cx="11378046" cy="70788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you are working at level 6 and 7 you will need to set yourself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inclusion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exclusion criteria.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5B7A01-0836-47D3-A492-080B7119AE1D}"/>
              </a:ext>
            </a:extLst>
          </p:cNvPr>
          <p:cNvSpPr txBox="1"/>
          <p:nvPr/>
        </p:nvSpPr>
        <p:spPr>
          <a:xfrm>
            <a:off x="1209848" y="2506134"/>
            <a:ext cx="9997440" cy="95866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Example – Research question 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Has the UK government provided adequate funding for SMEs in the last decade?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60EA9B-4B77-4C8E-B0CA-37BF555A4C50}"/>
              </a:ext>
            </a:extLst>
          </p:cNvPr>
          <p:cNvSpPr txBox="1"/>
          <p:nvPr/>
        </p:nvSpPr>
        <p:spPr>
          <a:xfrm>
            <a:off x="624493" y="3599038"/>
            <a:ext cx="110039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Having identified the search terms – “SME”, “UK SME” and “Government Funding”, “small business” you have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located 736 articles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6B6E5A-EC72-422A-A618-EE79B2708268}"/>
              </a:ext>
            </a:extLst>
          </p:cNvPr>
          <p:cNvSpPr txBox="1"/>
          <p:nvPr/>
        </p:nvSpPr>
        <p:spPr>
          <a:xfrm>
            <a:off x="519545" y="4478482"/>
            <a:ext cx="3782291" cy="1754326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Example - Inclusion Criteria </a:t>
            </a:r>
          </a:p>
          <a:p>
            <a:pPr marL="285750" indent="-285750">
              <a:buFontTx/>
              <a:buChar char="-"/>
            </a:pPr>
            <a:r>
              <a:rPr lang="en-GB" dirty="0"/>
              <a:t>UK based research</a:t>
            </a:r>
          </a:p>
          <a:p>
            <a:pPr marL="285750" indent="-285750">
              <a:buFontTx/>
              <a:buChar char="-"/>
            </a:pPr>
            <a:r>
              <a:rPr lang="en-GB" dirty="0"/>
              <a:t>SME focused research</a:t>
            </a:r>
          </a:p>
          <a:p>
            <a:pPr marL="285750" indent="-285750">
              <a:buFontTx/>
              <a:buChar char="-"/>
            </a:pPr>
            <a:r>
              <a:rPr lang="en-GB" dirty="0"/>
              <a:t>Restrict to last 10 years (2012 – 2022) </a:t>
            </a:r>
          </a:p>
          <a:p>
            <a:pPr marL="285750" indent="-285750">
              <a:buFontTx/>
              <a:buChar char="-"/>
            </a:pPr>
            <a:r>
              <a:rPr lang="en-GB" dirty="0"/>
              <a:t>Articles which focus on funding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F3469F-8522-4136-B1AB-EF5345F38BA6}"/>
              </a:ext>
            </a:extLst>
          </p:cNvPr>
          <p:cNvSpPr txBox="1"/>
          <p:nvPr/>
        </p:nvSpPr>
        <p:spPr>
          <a:xfrm>
            <a:off x="7846175" y="4613677"/>
            <a:ext cx="3782291" cy="147732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Example - Exclusion Criteria </a:t>
            </a:r>
          </a:p>
          <a:p>
            <a:pPr marL="285750" indent="-285750">
              <a:buFontTx/>
              <a:buChar char="-"/>
            </a:pPr>
            <a:r>
              <a:rPr lang="en-GB" dirty="0"/>
              <a:t>Non -UK based research</a:t>
            </a:r>
          </a:p>
          <a:p>
            <a:pPr marL="285750" indent="-285750">
              <a:buFontTx/>
              <a:buChar char="-"/>
            </a:pPr>
            <a:r>
              <a:rPr lang="en-GB" dirty="0"/>
              <a:t>Non- SME focused research</a:t>
            </a:r>
          </a:p>
          <a:p>
            <a:pPr marL="285750" indent="-285750">
              <a:buFontTx/>
              <a:buChar char="-"/>
            </a:pPr>
            <a:r>
              <a:rPr lang="en-GB" dirty="0"/>
              <a:t>Articles published before 2012</a:t>
            </a:r>
          </a:p>
          <a:p>
            <a:pPr marL="285750" indent="-285750">
              <a:buFontTx/>
              <a:buChar char="-"/>
            </a:pPr>
            <a:r>
              <a:rPr lang="en-GB" dirty="0"/>
              <a:t>Articles not focused on funding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3EF143-0EE7-4A52-A336-6F5A5D8344EA}"/>
              </a:ext>
            </a:extLst>
          </p:cNvPr>
          <p:cNvSpPr txBox="1"/>
          <p:nvPr/>
        </p:nvSpPr>
        <p:spPr>
          <a:xfrm>
            <a:off x="4540827" y="4478482"/>
            <a:ext cx="27328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Inclusion Criteria </a:t>
            </a:r>
            <a:r>
              <a:rPr lang="en-GB" dirty="0"/>
              <a:t>helps to find articles that are most relevant. </a:t>
            </a:r>
            <a:r>
              <a:rPr lang="en-GB" b="1" dirty="0"/>
              <a:t> </a:t>
            </a:r>
          </a:p>
          <a:p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0C31678-85AB-41E6-BFC6-1CDE87095891}"/>
              </a:ext>
            </a:extLst>
          </p:cNvPr>
          <p:cNvCxnSpPr>
            <a:cxnSpLocks/>
          </p:cNvCxnSpPr>
          <p:nvPr/>
        </p:nvCxnSpPr>
        <p:spPr>
          <a:xfrm flipH="1">
            <a:off x="3958936" y="4987750"/>
            <a:ext cx="581891" cy="0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D3A925E5-6CCA-47E2-B808-1AD7DB3FC86B}"/>
              </a:ext>
            </a:extLst>
          </p:cNvPr>
          <p:cNvSpPr txBox="1"/>
          <p:nvPr/>
        </p:nvSpPr>
        <p:spPr>
          <a:xfrm>
            <a:off x="4540827" y="5343860"/>
            <a:ext cx="27328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Exclusion Criteria </a:t>
            </a:r>
            <a:r>
              <a:rPr lang="en-GB" dirty="0"/>
              <a:t>helps to ignore articles that are not likely to be relevant. </a:t>
            </a:r>
            <a:r>
              <a:rPr lang="en-GB" b="1" dirty="0"/>
              <a:t> </a:t>
            </a:r>
          </a:p>
          <a:p>
            <a:endParaRPr lang="en-GB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3492528-2664-4EAC-AD46-06907B9FCDC9}"/>
              </a:ext>
            </a:extLst>
          </p:cNvPr>
          <p:cNvCxnSpPr>
            <a:cxnSpLocks/>
          </p:cNvCxnSpPr>
          <p:nvPr/>
        </p:nvCxnSpPr>
        <p:spPr>
          <a:xfrm>
            <a:off x="7114310" y="5678811"/>
            <a:ext cx="574963" cy="0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599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 animBg="1"/>
      <p:bldP spid="7" grpId="0" animBg="1"/>
      <p:bldP spid="8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EDE03-7A26-43D5-B272-D83857EC1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the literature critically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84A65-F26D-47FA-B297-65FF7ED82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447" y="1845734"/>
            <a:ext cx="10058400" cy="648084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applying your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exclusion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criteria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look at: </a:t>
            </a:r>
          </a:p>
          <a:p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FFEA74F-0BA4-4205-8131-5CA543ADBD08}"/>
              </a:ext>
            </a:extLst>
          </p:cNvPr>
          <p:cNvSpPr/>
          <p:nvPr/>
        </p:nvSpPr>
        <p:spPr>
          <a:xfrm>
            <a:off x="1346825" y="2595599"/>
            <a:ext cx="1838328" cy="1102997"/>
          </a:xfrm>
          <a:custGeom>
            <a:avLst/>
            <a:gdLst>
              <a:gd name="connsiteX0" fmla="*/ 0 w 1838328"/>
              <a:gd name="connsiteY0" fmla="*/ 110300 h 1102997"/>
              <a:gd name="connsiteX1" fmla="*/ 110300 w 1838328"/>
              <a:gd name="connsiteY1" fmla="*/ 0 h 1102997"/>
              <a:gd name="connsiteX2" fmla="*/ 1728028 w 1838328"/>
              <a:gd name="connsiteY2" fmla="*/ 0 h 1102997"/>
              <a:gd name="connsiteX3" fmla="*/ 1838328 w 1838328"/>
              <a:gd name="connsiteY3" fmla="*/ 110300 h 1102997"/>
              <a:gd name="connsiteX4" fmla="*/ 1838328 w 1838328"/>
              <a:gd name="connsiteY4" fmla="*/ 992697 h 1102997"/>
              <a:gd name="connsiteX5" fmla="*/ 1728028 w 1838328"/>
              <a:gd name="connsiteY5" fmla="*/ 1102997 h 1102997"/>
              <a:gd name="connsiteX6" fmla="*/ 110300 w 1838328"/>
              <a:gd name="connsiteY6" fmla="*/ 1102997 h 1102997"/>
              <a:gd name="connsiteX7" fmla="*/ 0 w 1838328"/>
              <a:gd name="connsiteY7" fmla="*/ 992697 h 1102997"/>
              <a:gd name="connsiteX8" fmla="*/ 0 w 1838328"/>
              <a:gd name="connsiteY8" fmla="*/ 110300 h 1102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38328" h="1102997">
                <a:moveTo>
                  <a:pt x="0" y="110300"/>
                </a:moveTo>
                <a:cubicBezTo>
                  <a:pt x="0" y="49383"/>
                  <a:pt x="49383" y="0"/>
                  <a:pt x="110300" y="0"/>
                </a:cubicBezTo>
                <a:lnTo>
                  <a:pt x="1728028" y="0"/>
                </a:lnTo>
                <a:cubicBezTo>
                  <a:pt x="1788945" y="0"/>
                  <a:pt x="1838328" y="49383"/>
                  <a:pt x="1838328" y="110300"/>
                </a:cubicBezTo>
                <a:lnTo>
                  <a:pt x="1838328" y="992697"/>
                </a:lnTo>
                <a:cubicBezTo>
                  <a:pt x="1838328" y="1053614"/>
                  <a:pt x="1788945" y="1102997"/>
                  <a:pt x="1728028" y="1102997"/>
                </a:cubicBezTo>
                <a:lnTo>
                  <a:pt x="110300" y="1102997"/>
                </a:lnTo>
                <a:cubicBezTo>
                  <a:pt x="49383" y="1102997"/>
                  <a:pt x="0" y="1053614"/>
                  <a:pt x="0" y="992697"/>
                </a:cubicBezTo>
                <a:lnTo>
                  <a:pt x="0" y="11030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8506" tIns="108506" rIns="108506" bIns="108506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Title</a:t>
            </a:r>
            <a:r>
              <a:rPr lang="en-GB" sz="2000" kern="1200" dirty="0"/>
              <a:t>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295B8A6-1172-4450-8DC0-C73031C86583}"/>
              </a:ext>
            </a:extLst>
          </p:cNvPr>
          <p:cNvSpPr/>
          <p:nvPr/>
        </p:nvSpPr>
        <p:spPr>
          <a:xfrm>
            <a:off x="3368987" y="2919145"/>
            <a:ext cx="389725" cy="455905"/>
          </a:xfrm>
          <a:custGeom>
            <a:avLst/>
            <a:gdLst>
              <a:gd name="connsiteX0" fmla="*/ 0 w 389725"/>
              <a:gd name="connsiteY0" fmla="*/ 91181 h 455905"/>
              <a:gd name="connsiteX1" fmla="*/ 194863 w 389725"/>
              <a:gd name="connsiteY1" fmla="*/ 91181 h 455905"/>
              <a:gd name="connsiteX2" fmla="*/ 194863 w 389725"/>
              <a:gd name="connsiteY2" fmla="*/ 0 h 455905"/>
              <a:gd name="connsiteX3" fmla="*/ 389725 w 389725"/>
              <a:gd name="connsiteY3" fmla="*/ 227953 h 455905"/>
              <a:gd name="connsiteX4" fmla="*/ 194863 w 389725"/>
              <a:gd name="connsiteY4" fmla="*/ 455905 h 455905"/>
              <a:gd name="connsiteX5" fmla="*/ 194863 w 389725"/>
              <a:gd name="connsiteY5" fmla="*/ 364724 h 455905"/>
              <a:gd name="connsiteX6" fmla="*/ 0 w 389725"/>
              <a:gd name="connsiteY6" fmla="*/ 364724 h 455905"/>
              <a:gd name="connsiteX7" fmla="*/ 0 w 389725"/>
              <a:gd name="connsiteY7" fmla="*/ 91181 h 455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9725" h="455905">
                <a:moveTo>
                  <a:pt x="0" y="91181"/>
                </a:moveTo>
                <a:lnTo>
                  <a:pt x="194863" y="91181"/>
                </a:lnTo>
                <a:lnTo>
                  <a:pt x="194863" y="0"/>
                </a:lnTo>
                <a:lnTo>
                  <a:pt x="389725" y="227953"/>
                </a:lnTo>
                <a:lnTo>
                  <a:pt x="194863" y="455905"/>
                </a:lnTo>
                <a:lnTo>
                  <a:pt x="194863" y="364724"/>
                </a:lnTo>
                <a:lnTo>
                  <a:pt x="0" y="364724"/>
                </a:lnTo>
                <a:lnTo>
                  <a:pt x="0" y="91181"/>
                </a:lnTo>
                <a:close/>
              </a:path>
            </a:pathLst>
          </a:cu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91181" rIns="116917" bIns="91181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1600" kern="12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D058317-7E4C-41B5-ADEE-98AAA84336AB}"/>
              </a:ext>
            </a:extLst>
          </p:cNvPr>
          <p:cNvSpPr/>
          <p:nvPr/>
        </p:nvSpPr>
        <p:spPr>
          <a:xfrm>
            <a:off x="3920485" y="2595599"/>
            <a:ext cx="1838328" cy="1102997"/>
          </a:xfrm>
          <a:custGeom>
            <a:avLst/>
            <a:gdLst>
              <a:gd name="connsiteX0" fmla="*/ 0 w 1838328"/>
              <a:gd name="connsiteY0" fmla="*/ 110300 h 1102997"/>
              <a:gd name="connsiteX1" fmla="*/ 110300 w 1838328"/>
              <a:gd name="connsiteY1" fmla="*/ 0 h 1102997"/>
              <a:gd name="connsiteX2" fmla="*/ 1728028 w 1838328"/>
              <a:gd name="connsiteY2" fmla="*/ 0 h 1102997"/>
              <a:gd name="connsiteX3" fmla="*/ 1838328 w 1838328"/>
              <a:gd name="connsiteY3" fmla="*/ 110300 h 1102997"/>
              <a:gd name="connsiteX4" fmla="*/ 1838328 w 1838328"/>
              <a:gd name="connsiteY4" fmla="*/ 992697 h 1102997"/>
              <a:gd name="connsiteX5" fmla="*/ 1728028 w 1838328"/>
              <a:gd name="connsiteY5" fmla="*/ 1102997 h 1102997"/>
              <a:gd name="connsiteX6" fmla="*/ 110300 w 1838328"/>
              <a:gd name="connsiteY6" fmla="*/ 1102997 h 1102997"/>
              <a:gd name="connsiteX7" fmla="*/ 0 w 1838328"/>
              <a:gd name="connsiteY7" fmla="*/ 992697 h 1102997"/>
              <a:gd name="connsiteX8" fmla="*/ 0 w 1838328"/>
              <a:gd name="connsiteY8" fmla="*/ 110300 h 1102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38328" h="1102997">
                <a:moveTo>
                  <a:pt x="0" y="110300"/>
                </a:moveTo>
                <a:cubicBezTo>
                  <a:pt x="0" y="49383"/>
                  <a:pt x="49383" y="0"/>
                  <a:pt x="110300" y="0"/>
                </a:cubicBezTo>
                <a:lnTo>
                  <a:pt x="1728028" y="0"/>
                </a:lnTo>
                <a:cubicBezTo>
                  <a:pt x="1788945" y="0"/>
                  <a:pt x="1838328" y="49383"/>
                  <a:pt x="1838328" y="110300"/>
                </a:cubicBezTo>
                <a:lnTo>
                  <a:pt x="1838328" y="992697"/>
                </a:lnTo>
                <a:cubicBezTo>
                  <a:pt x="1838328" y="1053614"/>
                  <a:pt x="1788945" y="1102997"/>
                  <a:pt x="1728028" y="1102997"/>
                </a:cubicBezTo>
                <a:lnTo>
                  <a:pt x="110300" y="1102997"/>
                </a:lnTo>
                <a:cubicBezTo>
                  <a:pt x="49383" y="1102997"/>
                  <a:pt x="0" y="1053614"/>
                  <a:pt x="0" y="992697"/>
                </a:cubicBezTo>
                <a:lnTo>
                  <a:pt x="0" y="11030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8506" tIns="108506" rIns="108506" bIns="108506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Abstract or blurb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35C822-F222-4B81-AD21-16A49082AD3D}"/>
              </a:ext>
            </a:extLst>
          </p:cNvPr>
          <p:cNvSpPr/>
          <p:nvPr/>
        </p:nvSpPr>
        <p:spPr>
          <a:xfrm>
            <a:off x="5942647" y="2919145"/>
            <a:ext cx="389725" cy="455905"/>
          </a:xfrm>
          <a:custGeom>
            <a:avLst/>
            <a:gdLst>
              <a:gd name="connsiteX0" fmla="*/ 0 w 389725"/>
              <a:gd name="connsiteY0" fmla="*/ 91181 h 455905"/>
              <a:gd name="connsiteX1" fmla="*/ 194863 w 389725"/>
              <a:gd name="connsiteY1" fmla="*/ 91181 h 455905"/>
              <a:gd name="connsiteX2" fmla="*/ 194863 w 389725"/>
              <a:gd name="connsiteY2" fmla="*/ 0 h 455905"/>
              <a:gd name="connsiteX3" fmla="*/ 389725 w 389725"/>
              <a:gd name="connsiteY3" fmla="*/ 227953 h 455905"/>
              <a:gd name="connsiteX4" fmla="*/ 194863 w 389725"/>
              <a:gd name="connsiteY4" fmla="*/ 455905 h 455905"/>
              <a:gd name="connsiteX5" fmla="*/ 194863 w 389725"/>
              <a:gd name="connsiteY5" fmla="*/ 364724 h 455905"/>
              <a:gd name="connsiteX6" fmla="*/ 0 w 389725"/>
              <a:gd name="connsiteY6" fmla="*/ 364724 h 455905"/>
              <a:gd name="connsiteX7" fmla="*/ 0 w 389725"/>
              <a:gd name="connsiteY7" fmla="*/ 91181 h 455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9725" h="455905">
                <a:moveTo>
                  <a:pt x="0" y="91181"/>
                </a:moveTo>
                <a:lnTo>
                  <a:pt x="194863" y="91181"/>
                </a:lnTo>
                <a:lnTo>
                  <a:pt x="194863" y="0"/>
                </a:lnTo>
                <a:lnTo>
                  <a:pt x="389725" y="227953"/>
                </a:lnTo>
                <a:lnTo>
                  <a:pt x="194863" y="455905"/>
                </a:lnTo>
                <a:lnTo>
                  <a:pt x="194863" y="364724"/>
                </a:lnTo>
                <a:lnTo>
                  <a:pt x="0" y="364724"/>
                </a:lnTo>
                <a:lnTo>
                  <a:pt x="0" y="91181"/>
                </a:lnTo>
                <a:close/>
              </a:path>
            </a:pathLst>
          </a:cu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91181" rIns="116917" bIns="91181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1600" kern="12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E0FF29A-5C98-4325-9F58-D01DBF00EBB4}"/>
              </a:ext>
            </a:extLst>
          </p:cNvPr>
          <p:cNvSpPr/>
          <p:nvPr/>
        </p:nvSpPr>
        <p:spPr>
          <a:xfrm>
            <a:off x="6494145" y="2595599"/>
            <a:ext cx="1838328" cy="1102997"/>
          </a:xfrm>
          <a:custGeom>
            <a:avLst/>
            <a:gdLst>
              <a:gd name="connsiteX0" fmla="*/ 0 w 1838328"/>
              <a:gd name="connsiteY0" fmla="*/ 110300 h 1102997"/>
              <a:gd name="connsiteX1" fmla="*/ 110300 w 1838328"/>
              <a:gd name="connsiteY1" fmla="*/ 0 h 1102997"/>
              <a:gd name="connsiteX2" fmla="*/ 1728028 w 1838328"/>
              <a:gd name="connsiteY2" fmla="*/ 0 h 1102997"/>
              <a:gd name="connsiteX3" fmla="*/ 1838328 w 1838328"/>
              <a:gd name="connsiteY3" fmla="*/ 110300 h 1102997"/>
              <a:gd name="connsiteX4" fmla="*/ 1838328 w 1838328"/>
              <a:gd name="connsiteY4" fmla="*/ 992697 h 1102997"/>
              <a:gd name="connsiteX5" fmla="*/ 1728028 w 1838328"/>
              <a:gd name="connsiteY5" fmla="*/ 1102997 h 1102997"/>
              <a:gd name="connsiteX6" fmla="*/ 110300 w 1838328"/>
              <a:gd name="connsiteY6" fmla="*/ 1102997 h 1102997"/>
              <a:gd name="connsiteX7" fmla="*/ 0 w 1838328"/>
              <a:gd name="connsiteY7" fmla="*/ 992697 h 1102997"/>
              <a:gd name="connsiteX8" fmla="*/ 0 w 1838328"/>
              <a:gd name="connsiteY8" fmla="*/ 110300 h 1102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38328" h="1102997">
                <a:moveTo>
                  <a:pt x="0" y="110300"/>
                </a:moveTo>
                <a:cubicBezTo>
                  <a:pt x="0" y="49383"/>
                  <a:pt x="49383" y="0"/>
                  <a:pt x="110300" y="0"/>
                </a:cubicBezTo>
                <a:lnTo>
                  <a:pt x="1728028" y="0"/>
                </a:lnTo>
                <a:cubicBezTo>
                  <a:pt x="1788945" y="0"/>
                  <a:pt x="1838328" y="49383"/>
                  <a:pt x="1838328" y="110300"/>
                </a:cubicBezTo>
                <a:lnTo>
                  <a:pt x="1838328" y="992697"/>
                </a:lnTo>
                <a:cubicBezTo>
                  <a:pt x="1838328" y="1053614"/>
                  <a:pt x="1788945" y="1102997"/>
                  <a:pt x="1728028" y="1102997"/>
                </a:cubicBezTo>
                <a:lnTo>
                  <a:pt x="110300" y="1102997"/>
                </a:lnTo>
                <a:cubicBezTo>
                  <a:pt x="49383" y="1102997"/>
                  <a:pt x="0" y="1053614"/>
                  <a:pt x="0" y="992697"/>
                </a:cubicBezTo>
                <a:lnTo>
                  <a:pt x="0" y="11030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8506" tIns="108506" rIns="108506" bIns="108506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Date of publication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646C6ED-96FD-4A66-960B-1BB5274598CF}"/>
              </a:ext>
            </a:extLst>
          </p:cNvPr>
          <p:cNvSpPr/>
          <p:nvPr/>
        </p:nvSpPr>
        <p:spPr>
          <a:xfrm>
            <a:off x="8516307" y="2919145"/>
            <a:ext cx="389725" cy="455905"/>
          </a:xfrm>
          <a:custGeom>
            <a:avLst/>
            <a:gdLst>
              <a:gd name="connsiteX0" fmla="*/ 0 w 389725"/>
              <a:gd name="connsiteY0" fmla="*/ 91181 h 455905"/>
              <a:gd name="connsiteX1" fmla="*/ 194863 w 389725"/>
              <a:gd name="connsiteY1" fmla="*/ 91181 h 455905"/>
              <a:gd name="connsiteX2" fmla="*/ 194863 w 389725"/>
              <a:gd name="connsiteY2" fmla="*/ 0 h 455905"/>
              <a:gd name="connsiteX3" fmla="*/ 389725 w 389725"/>
              <a:gd name="connsiteY3" fmla="*/ 227953 h 455905"/>
              <a:gd name="connsiteX4" fmla="*/ 194863 w 389725"/>
              <a:gd name="connsiteY4" fmla="*/ 455905 h 455905"/>
              <a:gd name="connsiteX5" fmla="*/ 194863 w 389725"/>
              <a:gd name="connsiteY5" fmla="*/ 364724 h 455905"/>
              <a:gd name="connsiteX6" fmla="*/ 0 w 389725"/>
              <a:gd name="connsiteY6" fmla="*/ 364724 h 455905"/>
              <a:gd name="connsiteX7" fmla="*/ 0 w 389725"/>
              <a:gd name="connsiteY7" fmla="*/ 91181 h 455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9725" h="455905">
                <a:moveTo>
                  <a:pt x="0" y="91181"/>
                </a:moveTo>
                <a:lnTo>
                  <a:pt x="194863" y="91181"/>
                </a:lnTo>
                <a:lnTo>
                  <a:pt x="194863" y="0"/>
                </a:lnTo>
                <a:lnTo>
                  <a:pt x="389725" y="227953"/>
                </a:lnTo>
                <a:lnTo>
                  <a:pt x="194863" y="455905"/>
                </a:lnTo>
                <a:lnTo>
                  <a:pt x="194863" y="364724"/>
                </a:lnTo>
                <a:lnTo>
                  <a:pt x="0" y="364724"/>
                </a:lnTo>
                <a:lnTo>
                  <a:pt x="0" y="91181"/>
                </a:lnTo>
                <a:close/>
              </a:path>
            </a:pathLst>
          </a:cu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91181" rIns="116917" bIns="91181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1600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1594DC-8542-4CBE-8F71-1371E9809308}"/>
              </a:ext>
            </a:extLst>
          </p:cNvPr>
          <p:cNvSpPr/>
          <p:nvPr/>
        </p:nvSpPr>
        <p:spPr>
          <a:xfrm>
            <a:off x="9067805" y="2595599"/>
            <a:ext cx="1838328" cy="1102997"/>
          </a:xfrm>
          <a:custGeom>
            <a:avLst/>
            <a:gdLst>
              <a:gd name="connsiteX0" fmla="*/ 0 w 1838328"/>
              <a:gd name="connsiteY0" fmla="*/ 110300 h 1102997"/>
              <a:gd name="connsiteX1" fmla="*/ 110300 w 1838328"/>
              <a:gd name="connsiteY1" fmla="*/ 0 h 1102997"/>
              <a:gd name="connsiteX2" fmla="*/ 1728028 w 1838328"/>
              <a:gd name="connsiteY2" fmla="*/ 0 h 1102997"/>
              <a:gd name="connsiteX3" fmla="*/ 1838328 w 1838328"/>
              <a:gd name="connsiteY3" fmla="*/ 110300 h 1102997"/>
              <a:gd name="connsiteX4" fmla="*/ 1838328 w 1838328"/>
              <a:gd name="connsiteY4" fmla="*/ 992697 h 1102997"/>
              <a:gd name="connsiteX5" fmla="*/ 1728028 w 1838328"/>
              <a:gd name="connsiteY5" fmla="*/ 1102997 h 1102997"/>
              <a:gd name="connsiteX6" fmla="*/ 110300 w 1838328"/>
              <a:gd name="connsiteY6" fmla="*/ 1102997 h 1102997"/>
              <a:gd name="connsiteX7" fmla="*/ 0 w 1838328"/>
              <a:gd name="connsiteY7" fmla="*/ 992697 h 1102997"/>
              <a:gd name="connsiteX8" fmla="*/ 0 w 1838328"/>
              <a:gd name="connsiteY8" fmla="*/ 110300 h 1102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38328" h="1102997">
                <a:moveTo>
                  <a:pt x="0" y="110300"/>
                </a:moveTo>
                <a:cubicBezTo>
                  <a:pt x="0" y="49383"/>
                  <a:pt x="49383" y="0"/>
                  <a:pt x="110300" y="0"/>
                </a:cubicBezTo>
                <a:lnTo>
                  <a:pt x="1728028" y="0"/>
                </a:lnTo>
                <a:cubicBezTo>
                  <a:pt x="1788945" y="0"/>
                  <a:pt x="1838328" y="49383"/>
                  <a:pt x="1838328" y="110300"/>
                </a:cubicBezTo>
                <a:lnTo>
                  <a:pt x="1838328" y="992697"/>
                </a:lnTo>
                <a:cubicBezTo>
                  <a:pt x="1838328" y="1053614"/>
                  <a:pt x="1788945" y="1102997"/>
                  <a:pt x="1728028" y="1102997"/>
                </a:cubicBezTo>
                <a:lnTo>
                  <a:pt x="110300" y="1102997"/>
                </a:lnTo>
                <a:cubicBezTo>
                  <a:pt x="49383" y="1102997"/>
                  <a:pt x="0" y="1053614"/>
                  <a:pt x="0" y="992697"/>
                </a:cubicBezTo>
                <a:lnTo>
                  <a:pt x="0" y="11030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8506" tIns="108506" rIns="108506" bIns="108506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Contents or section headings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B0F2E1-982A-4454-9A11-89E7038CC4DB}"/>
              </a:ext>
            </a:extLst>
          </p:cNvPr>
          <p:cNvSpPr txBox="1"/>
          <p:nvPr/>
        </p:nvSpPr>
        <p:spPr>
          <a:xfrm>
            <a:off x="874568" y="3990109"/>
            <a:ext cx="10442863" cy="1420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Once you have reduced the literature down to a manageable number, begin to read the introduction and conclusion to help you further filter your sources, applying your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exclusion criteria. </a:t>
            </a:r>
          </a:p>
        </p:txBody>
      </p:sp>
    </p:spTree>
    <p:extLst>
      <p:ext uri="{BB962C8B-B14F-4D97-AF65-F5344CB8AC3E}">
        <p14:creationId xmlns:p14="http://schemas.microsoft.com/office/powerpoint/2010/main" val="3408083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65B77-CBF9-49D5-8C5A-4058E193C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Ready to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E8303-CA84-4172-ADCA-F838BF60A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83512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you have your literature sourced, filtered and selected, you will be ready to take notes and develop your writing.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171074-6DF7-4FC8-8FC0-778C29215F67}"/>
              </a:ext>
            </a:extLst>
          </p:cNvPr>
          <p:cNvSpPr txBox="1"/>
          <p:nvPr/>
        </p:nvSpPr>
        <p:spPr>
          <a:xfrm>
            <a:off x="1097280" y="2712028"/>
            <a:ext cx="100583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refers to identifying and discussing what is good and bad about a piece of literature, what are its strengths? What are its weaknesses?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4ECEF8-C543-4425-95F9-EF8C68C95021}"/>
              </a:ext>
            </a:extLst>
          </p:cNvPr>
          <p:cNvSpPr txBox="1"/>
          <p:nvPr/>
        </p:nvSpPr>
        <p:spPr>
          <a:xfrm>
            <a:off x="4384964" y="4686300"/>
            <a:ext cx="2857500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Critical Analysis questions to ask.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CE703FA-C941-470E-89C9-2F8FD5431938}"/>
              </a:ext>
            </a:extLst>
          </p:cNvPr>
          <p:cNvCxnSpPr>
            <a:cxnSpLocks/>
          </p:cNvCxnSpPr>
          <p:nvPr/>
        </p:nvCxnSpPr>
        <p:spPr>
          <a:xfrm flipH="1" flipV="1">
            <a:off x="3626427" y="5010429"/>
            <a:ext cx="581892" cy="122794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92A0CE4-E8BA-4E65-A8D8-B4CDF0A1380B}"/>
              </a:ext>
            </a:extLst>
          </p:cNvPr>
          <p:cNvCxnSpPr>
            <a:cxnSpLocks/>
          </p:cNvCxnSpPr>
          <p:nvPr/>
        </p:nvCxnSpPr>
        <p:spPr>
          <a:xfrm flipH="1">
            <a:off x="3823855" y="5555511"/>
            <a:ext cx="561110" cy="315353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859BA35-E32D-496C-A21F-3B1751CE14CE}"/>
              </a:ext>
            </a:extLst>
          </p:cNvPr>
          <p:cNvCxnSpPr>
            <a:cxnSpLocks/>
          </p:cNvCxnSpPr>
          <p:nvPr/>
        </p:nvCxnSpPr>
        <p:spPr>
          <a:xfrm flipH="1" flipV="1">
            <a:off x="5813713" y="4294795"/>
            <a:ext cx="1" cy="391505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2589A3F-A09F-4CE9-81DC-2DACBBD84A90}"/>
              </a:ext>
            </a:extLst>
          </p:cNvPr>
          <p:cNvCxnSpPr>
            <a:cxnSpLocks/>
          </p:cNvCxnSpPr>
          <p:nvPr/>
        </p:nvCxnSpPr>
        <p:spPr>
          <a:xfrm flipV="1">
            <a:off x="7278835" y="4887634"/>
            <a:ext cx="452001" cy="245591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89E07EB-6CE6-4BDA-B0E6-DBC9F8D119B9}"/>
              </a:ext>
            </a:extLst>
          </p:cNvPr>
          <p:cNvCxnSpPr>
            <a:cxnSpLocks/>
            <a:endCxn id="19" idx="1"/>
          </p:cNvCxnSpPr>
          <p:nvPr/>
        </p:nvCxnSpPr>
        <p:spPr>
          <a:xfrm>
            <a:off x="7273638" y="5503281"/>
            <a:ext cx="710046" cy="206137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70B15B1-A6AE-498E-A077-0DB97924323A}"/>
              </a:ext>
            </a:extLst>
          </p:cNvPr>
          <p:cNvSpPr txBox="1"/>
          <p:nvPr/>
        </p:nvSpPr>
        <p:spPr>
          <a:xfrm>
            <a:off x="4094018" y="3699164"/>
            <a:ext cx="3377046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Are the statements made in the literature supported by evidence?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0D91FA-C052-4E00-8EF9-3733912E1AE5}"/>
              </a:ext>
            </a:extLst>
          </p:cNvPr>
          <p:cNvSpPr txBox="1"/>
          <p:nvPr/>
        </p:nvSpPr>
        <p:spPr>
          <a:xfrm>
            <a:off x="685799" y="4648632"/>
            <a:ext cx="2940628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Is the evidence used reliable?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0B3939-2379-4C8D-8E8F-7D2FA193D28D}"/>
              </a:ext>
            </a:extLst>
          </p:cNvPr>
          <p:cNvSpPr txBox="1"/>
          <p:nvPr/>
        </p:nvSpPr>
        <p:spPr>
          <a:xfrm>
            <a:off x="405246" y="5336492"/>
            <a:ext cx="3325090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Are the points relevant? Can you apply the literature to your own writing or research?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80311B6-1977-433E-B3B4-707BF33CD400}"/>
              </a:ext>
            </a:extLst>
          </p:cNvPr>
          <p:cNvSpPr txBox="1"/>
          <p:nvPr/>
        </p:nvSpPr>
        <p:spPr>
          <a:xfrm>
            <a:off x="7890166" y="4565991"/>
            <a:ext cx="3886200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Do other authors reference the source? 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9415D13-021D-41A4-B3DC-C8CDF539A27B}"/>
              </a:ext>
            </a:extLst>
          </p:cNvPr>
          <p:cNvSpPr txBox="1"/>
          <p:nvPr/>
        </p:nvSpPr>
        <p:spPr>
          <a:xfrm>
            <a:off x="7983684" y="5247753"/>
            <a:ext cx="3699164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Can the statements within the literature be generalised? Or do they only apply to a particular context? </a:t>
            </a:r>
          </a:p>
        </p:txBody>
      </p:sp>
    </p:spTree>
    <p:extLst>
      <p:ext uri="{BB962C8B-B14F-4D97-AF65-F5344CB8AC3E}">
        <p14:creationId xmlns:p14="http://schemas.microsoft.com/office/powerpoint/2010/main" val="2169629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3A37F-751A-428F-8961-FCE0DC787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websites?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2F3B4-8FDD-483A-ADA5-0D90AACDA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1053330"/>
          </a:xfrm>
        </p:spPr>
        <p:txBody>
          <a:bodyPr>
            <a:normAutofit fontScale="92500"/>
          </a:bodyPr>
          <a:lstStyle/>
          <a:p>
            <a:pPr>
              <a:lnSpc>
                <a:spcPct val="16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website may have relevant information on, others may have commercial interests which make them bias and others may have misleading, unchecked or false information on.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9AABB73-41F9-405A-AC56-9065494C19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7836332"/>
              </p:ext>
            </p:extLst>
          </p:nvPr>
        </p:nvGraphicFramePr>
        <p:xfrm>
          <a:off x="411019" y="2983538"/>
          <a:ext cx="5210463" cy="3115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Businessman fist on chin">
            <a:extLst>
              <a:ext uri="{FF2B5EF4-FFF2-40B4-BE49-F238E27FC236}">
                <a16:creationId xmlns:a16="http://schemas.microsoft.com/office/drawing/2014/main" id="{9E120654-9FC8-43BA-AECC-EC5B66509D6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4542" y="3263173"/>
            <a:ext cx="989559" cy="3262745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889E5B9-C053-4AAA-8CFA-730B12580341}"/>
              </a:ext>
            </a:extLst>
          </p:cNvPr>
          <p:cNvGrpSpPr/>
          <p:nvPr/>
        </p:nvGrpSpPr>
        <p:grpSpPr>
          <a:xfrm>
            <a:off x="5870865" y="2899064"/>
            <a:ext cx="2595505" cy="1143851"/>
            <a:chOff x="5870865" y="2899064"/>
            <a:chExt cx="2595505" cy="114385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856C3A0-B77A-468E-84D8-27EE97CCED60}"/>
                </a:ext>
              </a:extLst>
            </p:cNvPr>
            <p:cNvSpPr/>
            <p:nvPr/>
          </p:nvSpPr>
          <p:spPr>
            <a:xfrm>
              <a:off x="5870865" y="2899064"/>
              <a:ext cx="2059610" cy="1012243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7934" tIns="167934" rIns="167934" bIns="167934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is being said? 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344CBA0-25D9-45E9-9774-5F5C23DA6260}"/>
                </a:ext>
              </a:extLst>
            </p:cNvPr>
            <p:cNvSpPr/>
            <p:nvPr/>
          </p:nvSpPr>
          <p:spPr>
            <a:xfrm rot="13279605">
              <a:off x="7978875" y="3714947"/>
              <a:ext cx="487495" cy="327968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5593" rIns="61405" bIns="6559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01B2844-B922-4825-BEE1-EAD22DFABEA5}"/>
              </a:ext>
            </a:extLst>
          </p:cNvPr>
          <p:cNvGrpSpPr/>
          <p:nvPr/>
        </p:nvGrpSpPr>
        <p:grpSpPr>
          <a:xfrm>
            <a:off x="9477222" y="4165591"/>
            <a:ext cx="2624734" cy="864164"/>
            <a:chOff x="9477222" y="4165591"/>
            <a:chExt cx="2624734" cy="86416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B652CF7-DA4B-439A-B5FD-94C991AAB9E4}"/>
                </a:ext>
              </a:extLst>
            </p:cNvPr>
            <p:cNvSpPr/>
            <p:nvPr/>
          </p:nvSpPr>
          <p:spPr>
            <a:xfrm>
              <a:off x="9477222" y="4476029"/>
              <a:ext cx="390981" cy="327968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5594" rIns="61406" bIns="6559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658E911-5B56-4009-8601-3ADD5D04A039}"/>
                </a:ext>
              </a:extLst>
            </p:cNvPr>
            <p:cNvSpPr/>
            <p:nvPr/>
          </p:nvSpPr>
          <p:spPr>
            <a:xfrm>
              <a:off x="9903780" y="4165591"/>
              <a:ext cx="2198176" cy="864164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7934" tIns="167934" rIns="167934" bIns="167934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When does the info date from? 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D398EDB-0481-46F1-9A47-6CD1C5B1BBC3}"/>
              </a:ext>
            </a:extLst>
          </p:cNvPr>
          <p:cNvGrpSpPr/>
          <p:nvPr/>
        </p:nvGrpSpPr>
        <p:grpSpPr>
          <a:xfrm>
            <a:off x="5880327" y="5246206"/>
            <a:ext cx="2611638" cy="1075448"/>
            <a:chOff x="5880327" y="5246206"/>
            <a:chExt cx="2611638" cy="107544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8A57DD4-B6D0-418E-9726-C83105F10700}"/>
                </a:ext>
              </a:extLst>
            </p:cNvPr>
            <p:cNvSpPr/>
            <p:nvPr/>
          </p:nvSpPr>
          <p:spPr>
            <a:xfrm rot="8376197">
              <a:off x="7772723" y="5246206"/>
              <a:ext cx="719242" cy="327968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5594" rIns="61406" bIns="6559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2AD8BAB-8C5B-409C-B63F-2D89A510FDED}"/>
                </a:ext>
              </a:extLst>
            </p:cNvPr>
            <p:cNvSpPr/>
            <p:nvPr/>
          </p:nvSpPr>
          <p:spPr>
            <a:xfrm>
              <a:off x="5880327" y="5317987"/>
              <a:ext cx="2128918" cy="1003667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7934" tIns="167934" rIns="167934" bIns="167934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Who has produced the website? 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943A912-189A-47B3-9B7D-A1F33A8AEF7F}"/>
              </a:ext>
            </a:extLst>
          </p:cNvPr>
          <p:cNvGrpSpPr/>
          <p:nvPr/>
        </p:nvGrpSpPr>
        <p:grpSpPr>
          <a:xfrm>
            <a:off x="5880326" y="4196227"/>
            <a:ext cx="2547287" cy="936344"/>
            <a:chOff x="5880326" y="4196227"/>
            <a:chExt cx="2547287" cy="93634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A141A0-2331-4273-B2DA-89C3DA9E8694}"/>
                </a:ext>
              </a:extLst>
            </p:cNvPr>
            <p:cNvSpPr/>
            <p:nvPr/>
          </p:nvSpPr>
          <p:spPr>
            <a:xfrm>
              <a:off x="7919568" y="4476029"/>
              <a:ext cx="508045" cy="327969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204688" y="262374"/>
                  </a:moveTo>
                  <a:lnTo>
                    <a:pt x="102344" y="262374"/>
                  </a:lnTo>
                  <a:lnTo>
                    <a:pt x="102344" y="327968"/>
                  </a:lnTo>
                  <a:lnTo>
                    <a:pt x="0" y="163984"/>
                  </a:lnTo>
                  <a:lnTo>
                    <a:pt x="102344" y="0"/>
                  </a:lnTo>
                  <a:lnTo>
                    <a:pt x="102344" y="65594"/>
                  </a:lnTo>
                  <a:lnTo>
                    <a:pt x="204688" y="65594"/>
                  </a:lnTo>
                  <a:lnTo>
                    <a:pt x="204688" y="26237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1406" tIns="65595" rIns="0" bIns="6559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7797D4B-C976-4B63-BEEF-956B31645FF2}"/>
                </a:ext>
              </a:extLst>
            </p:cNvPr>
            <p:cNvSpPr/>
            <p:nvPr/>
          </p:nvSpPr>
          <p:spPr>
            <a:xfrm>
              <a:off x="5880326" y="4196227"/>
              <a:ext cx="1998041" cy="936344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7934" tIns="167934" rIns="167934" bIns="167934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Why is it there? 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BE76834-8DCF-4D71-BADC-2651C809D644}"/>
              </a:ext>
            </a:extLst>
          </p:cNvPr>
          <p:cNvGrpSpPr/>
          <p:nvPr/>
        </p:nvGrpSpPr>
        <p:grpSpPr>
          <a:xfrm>
            <a:off x="9619478" y="2899064"/>
            <a:ext cx="2315804" cy="1221844"/>
            <a:chOff x="9619478" y="2899064"/>
            <a:chExt cx="2315804" cy="122184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6864BDF-6451-410C-82E6-99A77F409516}"/>
                </a:ext>
              </a:extLst>
            </p:cNvPr>
            <p:cNvSpPr/>
            <p:nvPr/>
          </p:nvSpPr>
          <p:spPr>
            <a:xfrm>
              <a:off x="9931499" y="2899064"/>
              <a:ext cx="2003783" cy="995239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7934" tIns="167934" rIns="167934" bIns="167934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latin typeface="Arial" panose="020B0604020202020204" pitchFamily="34" charset="0"/>
                  <a:cs typeface="Arial" panose="020B0604020202020204" pitchFamily="34" charset="0"/>
                </a:rPr>
                <a:t>How good is it to use? 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54DE9E8-8EFA-46E4-91BA-B64005F754F3}"/>
                </a:ext>
              </a:extLst>
            </p:cNvPr>
            <p:cNvSpPr/>
            <p:nvPr/>
          </p:nvSpPr>
          <p:spPr>
            <a:xfrm rot="18895836">
              <a:off x="9541483" y="3714946"/>
              <a:ext cx="483957" cy="327968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5594" rIns="61406" bIns="6559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EB73F41-D83E-404D-81EE-E010F0F22CD0}"/>
              </a:ext>
            </a:extLst>
          </p:cNvPr>
          <p:cNvGrpSpPr/>
          <p:nvPr/>
        </p:nvGrpSpPr>
        <p:grpSpPr>
          <a:xfrm>
            <a:off x="9511000" y="5260167"/>
            <a:ext cx="2681000" cy="1109459"/>
            <a:chOff x="9511000" y="5260167"/>
            <a:chExt cx="2681000" cy="1109459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74BEDBF-5DD8-4799-B292-8E14C011FFA3}"/>
                </a:ext>
              </a:extLst>
            </p:cNvPr>
            <p:cNvSpPr/>
            <p:nvPr/>
          </p:nvSpPr>
          <p:spPr>
            <a:xfrm rot="1973075">
              <a:off x="9511000" y="5260167"/>
              <a:ext cx="591623" cy="327968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5594" rIns="61406" bIns="6559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44EC27F-43C4-4667-AFAC-2D39E85F068E}"/>
                </a:ext>
              </a:extLst>
            </p:cNvPr>
            <p:cNvSpPr/>
            <p:nvPr/>
          </p:nvSpPr>
          <p:spPr>
            <a:xfrm>
              <a:off x="9993824" y="5317985"/>
              <a:ext cx="2198176" cy="1051641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7934" tIns="167934" rIns="167934" bIns="167934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Where is the organisation or person located?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6509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4A5E2-3FBB-4A4F-A5A7-5A4E5DD7C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 at UWTSD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9FF6F8BE-18C2-40FF-9A07-01491ABFCD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68167" y="1950626"/>
            <a:ext cx="3779043" cy="1956211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4F47FC-8A22-43FF-9AEF-ABBDCD7913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373" y="4184810"/>
            <a:ext cx="4093419" cy="1871662"/>
          </a:xfrm>
          <a:prstGeom prst="rect">
            <a:avLst/>
          </a:prstGeom>
        </p:spPr>
      </p:pic>
      <p:pic>
        <p:nvPicPr>
          <p:cNvPr id="9" name="Picture 8">
            <a:hlinkClick r:id="rId6"/>
            <a:extLst>
              <a:ext uri="{FF2B5EF4-FFF2-40B4-BE49-F238E27FC236}">
                <a16:creationId xmlns:a16="http://schemas.microsoft.com/office/drawing/2014/main" id="{AD4BDC3B-5D91-44B3-8AB1-72CBA8CBEA3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8082" r="11467"/>
          <a:stretch/>
        </p:blipFill>
        <p:spPr>
          <a:xfrm>
            <a:off x="7234930" y="2067027"/>
            <a:ext cx="4089862" cy="1864359"/>
          </a:xfrm>
          <a:prstGeom prst="rect">
            <a:avLst/>
          </a:prstGeom>
        </p:spPr>
      </p:pic>
      <p:pic>
        <p:nvPicPr>
          <p:cNvPr id="13" name="Picture 12">
            <a:hlinkClick r:id="rId8"/>
            <a:extLst>
              <a:ext uri="{FF2B5EF4-FFF2-40B4-BE49-F238E27FC236}">
                <a16:creationId xmlns:a16="http://schemas.microsoft.com/office/drawing/2014/main" id="{31B86524-7F24-4228-9501-D00DD0407C9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7280" y="4065582"/>
            <a:ext cx="4015869" cy="2283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593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7B005-8361-45E5-B14C-30951271F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AEB32-27E6-42B3-865F-E4BA14C4B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We have Introduce what the term ‘literature’ means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Introduce the terms: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‘search terms’,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‘inclusion and exclusion criteria’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‘critical analysis’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Signpost to useful resources available at UWTSD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184954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5" ma:contentTypeDescription="Create a new document." ma:contentTypeScope="" ma:versionID="26b46ff354950fc292ae14f9846cd052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e9d2dbb4a39ed7b76caf7d21f4fab454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9cd839b-d2f7-4d79-867e-33235b171cd7" xsi:nil="true"/>
  </documentManagement>
</p:properties>
</file>

<file path=customXml/itemProps1.xml><?xml version="1.0" encoding="utf-8"?>
<ds:datastoreItem xmlns:ds="http://schemas.openxmlformats.org/officeDocument/2006/customXml" ds:itemID="{CED5CF4A-456F-46AB-A6E2-F68CCB8351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A02412A-F191-467C-B6C0-019F0822896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075814-791D-4791-B3A4-FD2E7EFED8ED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2006/metadata/properties"/>
    <ds:schemaRef ds:uri="ebe861c4-9752-476b-95bf-faec8d80e167"/>
    <ds:schemaRef ds:uri="f9cd839b-d2f7-4d79-867e-33235b171cd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327</TotalTime>
  <Words>1006</Words>
  <Application>Microsoft Office PowerPoint</Application>
  <PresentationFormat>Widescreen</PresentationFormat>
  <Paragraphs>115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Retrospect</vt:lpstr>
      <vt:lpstr>Reviewing Literature</vt:lpstr>
      <vt:lpstr>In this session: </vt:lpstr>
      <vt:lpstr>What do we mean by ‘literature’?</vt:lpstr>
      <vt:lpstr>What counts as literature? </vt:lpstr>
      <vt:lpstr>Where can you find relevant literature?</vt:lpstr>
      <vt:lpstr>Search for relevant literature</vt:lpstr>
      <vt:lpstr>Use your search terms </vt:lpstr>
      <vt:lpstr>Gather your reading</vt:lpstr>
      <vt:lpstr>Filtering your literature</vt:lpstr>
      <vt:lpstr>Review the literature critically </vt:lpstr>
      <vt:lpstr>Ready to review</vt:lpstr>
      <vt:lpstr>Using websites? </vt:lpstr>
      <vt:lpstr>Useful resources at UWTSD</vt:lpstr>
      <vt:lpstr>Summary: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Reviewing Literature</dc:title>
  <dc:creator>Rebecca Stewart</dc:creator>
  <cp:lastModifiedBy>Rebecca Stewart</cp:lastModifiedBy>
  <cp:revision>1</cp:revision>
  <dcterms:created xsi:type="dcterms:W3CDTF">2023-01-22T12:04:00Z</dcterms:created>
  <dcterms:modified xsi:type="dcterms:W3CDTF">2023-01-22T17:31:02Z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