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69" r:id="rId2"/>
    <p:sldId id="256" r:id="rId3"/>
    <p:sldId id="257" r:id="rId4"/>
    <p:sldId id="273" r:id="rId5"/>
    <p:sldId id="258" r:id="rId6"/>
    <p:sldId id="262" r:id="rId7"/>
    <p:sldId id="260" r:id="rId8"/>
    <p:sldId id="264" r:id="rId9"/>
    <p:sldId id="272" r:id="rId10"/>
    <p:sldId id="261" r:id="rId11"/>
    <p:sldId id="263" r:id="rId12"/>
    <p:sldId id="259" r:id="rId13"/>
    <p:sldId id="268" r:id="rId14"/>
    <p:sldId id="274" r:id="rId15"/>
    <p:sldId id="275" r:id="rId16"/>
    <p:sldId id="27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856"/>
    <p:restoredTop sz="89796"/>
  </p:normalViewPr>
  <p:slideViewPr>
    <p:cSldViewPr snapToGrid="0" snapToObjects="1">
      <p:cViewPr>
        <p:scale>
          <a:sx n="110" d="100"/>
          <a:sy n="110" d="100"/>
        </p:scale>
        <p:origin x="1288" y="272"/>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97C549-4BED-4629-825F-9F291A3D8BC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ED849D1-BD34-4D76-B5FF-D792223781D9}">
      <dgm:prSet/>
      <dgm:spPr/>
      <dgm:t>
        <a:bodyPr/>
        <a:lstStyle/>
        <a:p>
          <a:r>
            <a:rPr lang="en-US"/>
            <a:t>History of Airbnb</a:t>
          </a:r>
        </a:p>
      </dgm:t>
    </dgm:pt>
    <dgm:pt modelId="{1D73F54B-FEAE-4FA7-B4E1-A0610F601C48}" type="parTrans" cxnId="{3B0BBC9F-00D4-4CE2-B381-E0858C76AEAF}">
      <dgm:prSet/>
      <dgm:spPr/>
      <dgm:t>
        <a:bodyPr/>
        <a:lstStyle/>
        <a:p>
          <a:endParaRPr lang="en-US"/>
        </a:p>
      </dgm:t>
    </dgm:pt>
    <dgm:pt modelId="{EDA8B782-138A-4DE3-9B8F-F51CE3371762}" type="sibTrans" cxnId="{3B0BBC9F-00D4-4CE2-B381-E0858C76AEAF}">
      <dgm:prSet/>
      <dgm:spPr/>
      <dgm:t>
        <a:bodyPr/>
        <a:lstStyle/>
        <a:p>
          <a:endParaRPr lang="en-US"/>
        </a:p>
      </dgm:t>
    </dgm:pt>
    <dgm:pt modelId="{0F98389B-BFC0-4F47-BF30-DFE30551F1C9}">
      <dgm:prSet/>
      <dgm:spPr/>
      <dgm:t>
        <a:bodyPr/>
        <a:lstStyle/>
        <a:p>
          <a:r>
            <a:rPr lang="en-US"/>
            <a:t>Founded in 2007 in San Francisco</a:t>
          </a:r>
        </a:p>
      </dgm:t>
    </dgm:pt>
    <dgm:pt modelId="{4E4FE269-56E9-4D37-A21F-D40589FCF700}" type="parTrans" cxnId="{2DEDF9F9-9A82-4E4C-B89E-A4F4BFDB7119}">
      <dgm:prSet/>
      <dgm:spPr/>
      <dgm:t>
        <a:bodyPr/>
        <a:lstStyle/>
        <a:p>
          <a:endParaRPr lang="en-US"/>
        </a:p>
      </dgm:t>
    </dgm:pt>
    <dgm:pt modelId="{8772E4E1-C86D-49F3-B720-866352CBA174}" type="sibTrans" cxnId="{2DEDF9F9-9A82-4E4C-B89E-A4F4BFDB7119}">
      <dgm:prSet/>
      <dgm:spPr/>
      <dgm:t>
        <a:bodyPr/>
        <a:lstStyle/>
        <a:p>
          <a:endParaRPr lang="en-US"/>
        </a:p>
      </dgm:t>
    </dgm:pt>
    <dgm:pt modelId="{444FF9E9-6B67-482C-8BA7-34182AE7F6F7}">
      <dgm:prSet/>
      <dgm:spPr/>
      <dgm:t>
        <a:bodyPr/>
        <a:lstStyle/>
        <a:p>
          <a:r>
            <a:rPr lang="en-US"/>
            <a:t>Currently valued at over $31 billion</a:t>
          </a:r>
        </a:p>
      </dgm:t>
    </dgm:pt>
    <dgm:pt modelId="{13CB4FDA-5B7E-4A48-8CB2-AFEED6B2BB68}" type="parTrans" cxnId="{04B0A4AA-2358-4C8E-9608-E05D96887E3F}">
      <dgm:prSet/>
      <dgm:spPr/>
      <dgm:t>
        <a:bodyPr/>
        <a:lstStyle/>
        <a:p>
          <a:endParaRPr lang="en-US"/>
        </a:p>
      </dgm:t>
    </dgm:pt>
    <dgm:pt modelId="{D64D0057-3707-4D31-9AD8-14E145918F73}" type="sibTrans" cxnId="{04B0A4AA-2358-4C8E-9608-E05D96887E3F}">
      <dgm:prSet/>
      <dgm:spPr/>
      <dgm:t>
        <a:bodyPr/>
        <a:lstStyle/>
        <a:p>
          <a:endParaRPr lang="en-US"/>
        </a:p>
      </dgm:t>
    </dgm:pt>
    <dgm:pt modelId="{FE435274-729D-4B38-B5C9-54C623FB8DBA}">
      <dgm:prSet/>
      <dgm:spPr/>
      <dgm:t>
        <a:bodyPr/>
        <a:lstStyle/>
        <a:p>
          <a:r>
            <a:rPr lang="en-US"/>
            <a:t>7 Millions listing worldwide in more than 220 countries</a:t>
          </a:r>
        </a:p>
      </dgm:t>
    </dgm:pt>
    <dgm:pt modelId="{3BB7BD18-8206-45D8-99AF-7167564109DF}" type="parTrans" cxnId="{2255E27E-787F-47BB-9DC3-7F3832819DB5}">
      <dgm:prSet/>
      <dgm:spPr/>
      <dgm:t>
        <a:bodyPr/>
        <a:lstStyle/>
        <a:p>
          <a:endParaRPr lang="en-US"/>
        </a:p>
      </dgm:t>
    </dgm:pt>
    <dgm:pt modelId="{B399E5AF-B450-40F7-800E-B3197A07CC00}" type="sibTrans" cxnId="{2255E27E-787F-47BB-9DC3-7F3832819DB5}">
      <dgm:prSet/>
      <dgm:spPr/>
      <dgm:t>
        <a:bodyPr/>
        <a:lstStyle/>
        <a:p>
          <a:endParaRPr lang="en-US"/>
        </a:p>
      </dgm:t>
    </dgm:pt>
    <dgm:pt modelId="{2FF4D3E4-C618-4EA4-B9CB-8EC2D984DD0E}">
      <dgm:prSet/>
      <dgm:spPr/>
      <dgm:t>
        <a:bodyPr/>
        <a:lstStyle/>
        <a:p>
          <a:r>
            <a:rPr lang="en-US"/>
            <a:t>Peer to Peer accommodation</a:t>
          </a:r>
        </a:p>
      </dgm:t>
    </dgm:pt>
    <dgm:pt modelId="{B7F0C9A5-BAB5-4288-8D29-C6B96ED37600}" type="parTrans" cxnId="{25BA31D4-0D4E-4B89-A603-3156138982BE}">
      <dgm:prSet/>
      <dgm:spPr/>
      <dgm:t>
        <a:bodyPr/>
        <a:lstStyle/>
        <a:p>
          <a:endParaRPr lang="en-US"/>
        </a:p>
      </dgm:t>
    </dgm:pt>
    <dgm:pt modelId="{27A44908-F2D7-4BCE-9977-B8516ECE53D6}" type="sibTrans" cxnId="{25BA31D4-0D4E-4B89-A603-3156138982BE}">
      <dgm:prSet/>
      <dgm:spPr/>
      <dgm:t>
        <a:bodyPr/>
        <a:lstStyle/>
        <a:p>
          <a:endParaRPr lang="en-US"/>
        </a:p>
      </dgm:t>
    </dgm:pt>
    <dgm:pt modelId="{A962F778-E2D9-4282-8D48-89F02073738A}">
      <dgm:prSet/>
      <dgm:spPr/>
      <dgm:t>
        <a:bodyPr/>
        <a:lstStyle/>
        <a:p>
          <a:r>
            <a:rPr lang="en-US"/>
            <a:t>Charter 3 – Airbnb’s Business Model</a:t>
          </a:r>
        </a:p>
      </dgm:t>
    </dgm:pt>
    <dgm:pt modelId="{310B01DE-019D-4E4D-91AD-AA94C94EDD04}" type="parTrans" cxnId="{51DDA314-D589-4B0E-8CA8-2DF74BA04CEC}">
      <dgm:prSet/>
      <dgm:spPr/>
      <dgm:t>
        <a:bodyPr/>
        <a:lstStyle/>
        <a:p>
          <a:endParaRPr lang="en-US"/>
        </a:p>
      </dgm:t>
    </dgm:pt>
    <dgm:pt modelId="{8A3F311C-13EE-4A76-A122-E8DDB0276CCC}" type="sibTrans" cxnId="{51DDA314-D589-4B0E-8CA8-2DF74BA04CEC}">
      <dgm:prSet/>
      <dgm:spPr/>
      <dgm:t>
        <a:bodyPr/>
        <a:lstStyle/>
        <a:p>
          <a:endParaRPr lang="en-US"/>
        </a:p>
      </dgm:t>
    </dgm:pt>
    <dgm:pt modelId="{D005D29B-5BF0-42A7-B7E3-8FAD16395D71}">
      <dgm:prSet/>
      <dgm:spPr/>
      <dgm:t>
        <a:bodyPr/>
        <a:lstStyle/>
        <a:p>
          <a:r>
            <a:rPr lang="en-US"/>
            <a:t>Chapter 10 – Supporting Events</a:t>
          </a:r>
        </a:p>
      </dgm:t>
    </dgm:pt>
    <dgm:pt modelId="{99E1559A-9D9E-4283-96CE-FC314B619E72}" type="parTrans" cxnId="{F88FCD60-EAD4-4892-BAF6-2927F42BD05F}">
      <dgm:prSet/>
      <dgm:spPr/>
      <dgm:t>
        <a:bodyPr/>
        <a:lstStyle/>
        <a:p>
          <a:endParaRPr lang="en-US"/>
        </a:p>
      </dgm:t>
    </dgm:pt>
    <dgm:pt modelId="{2313B6A8-5491-4505-BACD-55774A829D49}" type="sibTrans" cxnId="{F88FCD60-EAD4-4892-BAF6-2927F42BD05F}">
      <dgm:prSet/>
      <dgm:spPr/>
      <dgm:t>
        <a:bodyPr/>
        <a:lstStyle/>
        <a:p>
          <a:endParaRPr lang="en-US"/>
        </a:p>
      </dgm:t>
    </dgm:pt>
    <dgm:pt modelId="{175B4AA2-3018-4D1A-BB54-190BB0E72931}">
      <dgm:prSet/>
      <dgm:spPr/>
      <dgm:t>
        <a:bodyPr/>
        <a:lstStyle/>
        <a:p>
          <a:r>
            <a:rPr lang="en-US"/>
            <a:t>Chapter 17– Socialising New Guests</a:t>
          </a:r>
        </a:p>
      </dgm:t>
    </dgm:pt>
    <dgm:pt modelId="{30959EB7-2A88-4D4E-A160-ADAADE02054D}" type="parTrans" cxnId="{F2A03143-1234-479D-A4E2-4EDCADD156B5}">
      <dgm:prSet/>
      <dgm:spPr/>
      <dgm:t>
        <a:bodyPr/>
        <a:lstStyle/>
        <a:p>
          <a:endParaRPr lang="en-US"/>
        </a:p>
      </dgm:t>
    </dgm:pt>
    <dgm:pt modelId="{FD4AEB6B-3A0E-4D92-B27F-A2298F92C83B}" type="sibTrans" cxnId="{F2A03143-1234-479D-A4E2-4EDCADD156B5}">
      <dgm:prSet/>
      <dgm:spPr/>
      <dgm:t>
        <a:bodyPr/>
        <a:lstStyle/>
        <a:p>
          <a:endParaRPr lang="en-US"/>
        </a:p>
      </dgm:t>
    </dgm:pt>
    <dgm:pt modelId="{D5C59FD3-0EF9-4FB7-9536-4D689330CC6F}">
      <dgm:prSet/>
      <dgm:spPr/>
      <dgm:t>
        <a:bodyPr/>
        <a:lstStyle/>
        <a:p>
          <a:r>
            <a:rPr lang="en-US"/>
            <a:t>What are the Themes</a:t>
          </a:r>
        </a:p>
      </dgm:t>
    </dgm:pt>
    <dgm:pt modelId="{74067EBE-8E81-4B4E-9391-326B8CBC5389}" type="parTrans" cxnId="{331DE883-6647-4289-91CE-1340886D31BB}">
      <dgm:prSet/>
      <dgm:spPr/>
      <dgm:t>
        <a:bodyPr/>
        <a:lstStyle/>
        <a:p>
          <a:endParaRPr lang="en-US"/>
        </a:p>
      </dgm:t>
    </dgm:pt>
    <dgm:pt modelId="{E1B4C8DF-E43B-40C5-B38C-08A67B9A6D91}" type="sibTrans" cxnId="{331DE883-6647-4289-91CE-1340886D31BB}">
      <dgm:prSet/>
      <dgm:spPr/>
      <dgm:t>
        <a:bodyPr/>
        <a:lstStyle/>
        <a:p>
          <a:endParaRPr lang="en-US"/>
        </a:p>
      </dgm:t>
    </dgm:pt>
    <dgm:pt modelId="{42100B10-5792-4FF7-AE8D-1D42954E5123}">
      <dgm:prSet/>
      <dgm:spPr/>
      <dgm:t>
        <a:bodyPr/>
        <a:lstStyle/>
        <a:p>
          <a:r>
            <a:rPr lang="en-US"/>
            <a:t>Business Models</a:t>
          </a:r>
        </a:p>
      </dgm:t>
    </dgm:pt>
    <dgm:pt modelId="{5822E45E-BB8A-4250-9C31-17C51865A0DA}" type="parTrans" cxnId="{2730A254-4451-4839-9030-45C25E8DDE05}">
      <dgm:prSet/>
      <dgm:spPr/>
      <dgm:t>
        <a:bodyPr/>
        <a:lstStyle/>
        <a:p>
          <a:endParaRPr lang="en-US"/>
        </a:p>
      </dgm:t>
    </dgm:pt>
    <dgm:pt modelId="{A79244EA-A919-47C8-97DB-9DC4D2462444}" type="sibTrans" cxnId="{2730A254-4451-4839-9030-45C25E8DDE05}">
      <dgm:prSet/>
      <dgm:spPr/>
      <dgm:t>
        <a:bodyPr/>
        <a:lstStyle/>
        <a:p>
          <a:endParaRPr lang="en-US"/>
        </a:p>
      </dgm:t>
    </dgm:pt>
    <dgm:pt modelId="{53C4B17D-78C2-443E-998D-8B6AAC0CBB1F}">
      <dgm:prSet/>
      <dgm:spPr/>
      <dgm:t>
        <a:bodyPr/>
        <a:lstStyle/>
        <a:p>
          <a:r>
            <a:rPr lang="en-US"/>
            <a:t>Sharing Economy</a:t>
          </a:r>
        </a:p>
      </dgm:t>
    </dgm:pt>
    <dgm:pt modelId="{C9B47057-785D-4FD6-A143-BCC2B40AE604}" type="parTrans" cxnId="{116264DF-B573-405D-8CA4-DB1B209C3B15}">
      <dgm:prSet/>
      <dgm:spPr/>
      <dgm:t>
        <a:bodyPr/>
        <a:lstStyle/>
        <a:p>
          <a:endParaRPr lang="en-US"/>
        </a:p>
      </dgm:t>
    </dgm:pt>
    <dgm:pt modelId="{75559E48-A548-4F6F-9B15-3B174F93AA56}" type="sibTrans" cxnId="{116264DF-B573-405D-8CA4-DB1B209C3B15}">
      <dgm:prSet/>
      <dgm:spPr/>
      <dgm:t>
        <a:bodyPr/>
        <a:lstStyle/>
        <a:p>
          <a:endParaRPr lang="en-US"/>
        </a:p>
      </dgm:t>
    </dgm:pt>
    <dgm:pt modelId="{C2953EBF-A031-4F26-BED4-5C9FB84CE814}">
      <dgm:prSet/>
      <dgm:spPr/>
      <dgm:t>
        <a:bodyPr/>
        <a:lstStyle/>
        <a:p>
          <a:r>
            <a:rPr lang="en-US"/>
            <a:t>Collaborative Consumption</a:t>
          </a:r>
        </a:p>
      </dgm:t>
    </dgm:pt>
    <dgm:pt modelId="{938ADD35-74B5-488E-A768-AB84469A84FB}" type="parTrans" cxnId="{5F73E678-0962-4F6C-8BF2-253A5C318750}">
      <dgm:prSet/>
      <dgm:spPr/>
      <dgm:t>
        <a:bodyPr/>
        <a:lstStyle/>
        <a:p>
          <a:endParaRPr lang="en-US"/>
        </a:p>
      </dgm:t>
    </dgm:pt>
    <dgm:pt modelId="{BCE38D32-84EC-468F-8625-AEE2B6CC8B33}" type="sibTrans" cxnId="{5F73E678-0962-4F6C-8BF2-253A5C318750}">
      <dgm:prSet/>
      <dgm:spPr/>
      <dgm:t>
        <a:bodyPr/>
        <a:lstStyle/>
        <a:p>
          <a:endParaRPr lang="en-US"/>
        </a:p>
      </dgm:t>
    </dgm:pt>
    <dgm:pt modelId="{2A5044B3-F220-476A-8E97-EF1358C3BA8A}">
      <dgm:prSet/>
      <dgm:spPr/>
      <dgm:t>
        <a:bodyPr/>
        <a:lstStyle/>
        <a:p>
          <a:r>
            <a:rPr lang="en-US"/>
            <a:t>Value</a:t>
          </a:r>
        </a:p>
      </dgm:t>
    </dgm:pt>
    <dgm:pt modelId="{D0622694-C51C-4A0A-9835-3E4AA0EA04AC}" type="parTrans" cxnId="{1BE4C900-44FD-4FF6-B905-F125362238E2}">
      <dgm:prSet/>
      <dgm:spPr/>
      <dgm:t>
        <a:bodyPr/>
        <a:lstStyle/>
        <a:p>
          <a:endParaRPr lang="en-US"/>
        </a:p>
      </dgm:t>
    </dgm:pt>
    <dgm:pt modelId="{47CDD620-FA09-4C50-8B78-9A9F51E42CAA}" type="sibTrans" cxnId="{1BE4C900-44FD-4FF6-B905-F125362238E2}">
      <dgm:prSet/>
      <dgm:spPr/>
      <dgm:t>
        <a:bodyPr/>
        <a:lstStyle/>
        <a:p>
          <a:endParaRPr lang="en-US"/>
        </a:p>
      </dgm:t>
    </dgm:pt>
    <dgm:pt modelId="{1FF6B4B3-17E3-4C2A-B24F-93024E86EAC9}">
      <dgm:prSet/>
      <dgm:spPr/>
      <dgm:t>
        <a:bodyPr/>
        <a:lstStyle/>
        <a:p>
          <a:r>
            <a:rPr lang="en-US" dirty="0"/>
            <a:t>E-Commerce</a:t>
          </a:r>
        </a:p>
      </dgm:t>
    </dgm:pt>
    <dgm:pt modelId="{924B2A89-A3A0-4C82-9E6F-65C4E91A8AE3}" type="parTrans" cxnId="{DCCCD9B7-BCA5-41F3-869F-2F813E4DA9BF}">
      <dgm:prSet/>
      <dgm:spPr/>
      <dgm:t>
        <a:bodyPr/>
        <a:lstStyle/>
        <a:p>
          <a:endParaRPr lang="en-US"/>
        </a:p>
      </dgm:t>
    </dgm:pt>
    <dgm:pt modelId="{1F9B09F7-DF1C-4AD9-99A2-5F5294EDA6DF}" type="sibTrans" cxnId="{DCCCD9B7-BCA5-41F3-869F-2F813E4DA9BF}">
      <dgm:prSet/>
      <dgm:spPr/>
      <dgm:t>
        <a:bodyPr/>
        <a:lstStyle/>
        <a:p>
          <a:endParaRPr lang="en-US"/>
        </a:p>
      </dgm:t>
    </dgm:pt>
    <dgm:pt modelId="{371444D6-E1D7-CD4D-AF55-0ACE6CDDBBA7}" type="pres">
      <dgm:prSet presAssocID="{4897C549-4BED-4629-825F-9F291A3D8BCB}" presName="linear" presStyleCnt="0">
        <dgm:presLayoutVars>
          <dgm:animLvl val="lvl"/>
          <dgm:resizeHandles val="exact"/>
        </dgm:presLayoutVars>
      </dgm:prSet>
      <dgm:spPr/>
    </dgm:pt>
    <dgm:pt modelId="{A8D0E21A-2819-4F41-B8DF-2ECB10E72B93}" type="pres">
      <dgm:prSet presAssocID="{5ED849D1-BD34-4D76-B5FF-D792223781D9}" presName="parentText" presStyleLbl="node1" presStyleIdx="0" presStyleCnt="3">
        <dgm:presLayoutVars>
          <dgm:chMax val="0"/>
          <dgm:bulletEnabled val="1"/>
        </dgm:presLayoutVars>
      </dgm:prSet>
      <dgm:spPr/>
    </dgm:pt>
    <dgm:pt modelId="{9DF19DFF-EC3E-7A45-AE12-4D82DC03248C}" type="pres">
      <dgm:prSet presAssocID="{5ED849D1-BD34-4D76-B5FF-D792223781D9}" presName="childText" presStyleLbl="revTx" presStyleIdx="0" presStyleCnt="3">
        <dgm:presLayoutVars>
          <dgm:bulletEnabled val="1"/>
        </dgm:presLayoutVars>
      </dgm:prSet>
      <dgm:spPr/>
    </dgm:pt>
    <dgm:pt modelId="{C81F8EE1-2922-F843-A1D1-6B2C03719ABD}" type="pres">
      <dgm:prSet presAssocID="{2FF4D3E4-C618-4EA4-B9CB-8EC2D984DD0E}" presName="parentText" presStyleLbl="node1" presStyleIdx="1" presStyleCnt="3">
        <dgm:presLayoutVars>
          <dgm:chMax val="0"/>
          <dgm:bulletEnabled val="1"/>
        </dgm:presLayoutVars>
      </dgm:prSet>
      <dgm:spPr/>
    </dgm:pt>
    <dgm:pt modelId="{44CE57E3-2FCC-0C46-8F56-7AD2AE5FA0B0}" type="pres">
      <dgm:prSet presAssocID="{2FF4D3E4-C618-4EA4-B9CB-8EC2D984DD0E}" presName="childText" presStyleLbl="revTx" presStyleIdx="1" presStyleCnt="3">
        <dgm:presLayoutVars>
          <dgm:bulletEnabled val="1"/>
        </dgm:presLayoutVars>
      </dgm:prSet>
      <dgm:spPr/>
    </dgm:pt>
    <dgm:pt modelId="{B5F7B392-2557-584D-B1D7-89D096F1EF66}" type="pres">
      <dgm:prSet presAssocID="{D5C59FD3-0EF9-4FB7-9536-4D689330CC6F}" presName="parentText" presStyleLbl="node1" presStyleIdx="2" presStyleCnt="3">
        <dgm:presLayoutVars>
          <dgm:chMax val="0"/>
          <dgm:bulletEnabled val="1"/>
        </dgm:presLayoutVars>
      </dgm:prSet>
      <dgm:spPr/>
    </dgm:pt>
    <dgm:pt modelId="{2ECDAA2E-30CE-334F-9700-F5845BA451EC}" type="pres">
      <dgm:prSet presAssocID="{D5C59FD3-0EF9-4FB7-9536-4D689330CC6F}" presName="childText" presStyleLbl="revTx" presStyleIdx="2" presStyleCnt="3">
        <dgm:presLayoutVars>
          <dgm:bulletEnabled val="1"/>
        </dgm:presLayoutVars>
      </dgm:prSet>
      <dgm:spPr/>
    </dgm:pt>
  </dgm:ptLst>
  <dgm:cxnLst>
    <dgm:cxn modelId="{1BE4C900-44FD-4FF6-B905-F125362238E2}" srcId="{D5C59FD3-0EF9-4FB7-9536-4D689330CC6F}" destId="{2A5044B3-F220-476A-8E97-EF1358C3BA8A}" srcOrd="3" destOrd="0" parTransId="{D0622694-C51C-4A0A-9835-3E4AA0EA04AC}" sibTransId="{47CDD620-FA09-4C50-8B78-9A9F51E42CAA}"/>
    <dgm:cxn modelId="{51DDA314-D589-4B0E-8CA8-2DF74BA04CEC}" srcId="{2FF4D3E4-C618-4EA4-B9CB-8EC2D984DD0E}" destId="{A962F778-E2D9-4282-8D48-89F02073738A}" srcOrd="0" destOrd="0" parTransId="{310B01DE-019D-4E4D-91AD-AA94C94EDD04}" sibTransId="{8A3F311C-13EE-4A76-A122-E8DDB0276CCC}"/>
    <dgm:cxn modelId="{814B6D1F-078A-ED46-B69B-AED39CB99B33}" type="presOf" srcId="{C2953EBF-A031-4F26-BED4-5C9FB84CE814}" destId="{2ECDAA2E-30CE-334F-9700-F5845BA451EC}" srcOrd="0" destOrd="2" presId="urn:microsoft.com/office/officeart/2005/8/layout/vList2"/>
    <dgm:cxn modelId="{1132E629-DE13-664A-84B4-7B997BDD7290}" type="presOf" srcId="{2FF4D3E4-C618-4EA4-B9CB-8EC2D984DD0E}" destId="{C81F8EE1-2922-F843-A1D1-6B2C03719ABD}" srcOrd="0" destOrd="0" presId="urn:microsoft.com/office/officeart/2005/8/layout/vList2"/>
    <dgm:cxn modelId="{084EF12B-37FD-6248-A07C-02CC28DBBF83}" type="presOf" srcId="{A962F778-E2D9-4282-8D48-89F02073738A}" destId="{44CE57E3-2FCC-0C46-8F56-7AD2AE5FA0B0}" srcOrd="0" destOrd="0" presId="urn:microsoft.com/office/officeart/2005/8/layout/vList2"/>
    <dgm:cxn modelId="{FF9D953D-06D6-6748-9E99-8DFED7ECA254}" type="presOf" srcId="{FE435274-729D-4B38-B5C9-54C623FB8DBA}" destId="{9DF19DFF-EC3E-7A45-AE12-4D82DC03248C}" srcOrd="0" destOrd="2" presId="urn:microsoft.com/office/officeart/2005/8/layout/vList2"/>
    <dgm:cxn modelId="{F2A03143-1234-479D-A4E2-4EDCADD156B5}" srcId="{2FF4D3E4-C618-4EA4-B9CB-8EC2D984DD0E}" destId="{175B4AA2-3018-4D1A-BB54-190BB0E72931}" srcOrd="2" destOrd="0" parTransId="{30959EB7-2A88-4D4E-A160-ADAADE02054D}" sibTransId="{FD4AEB6B-3A0E-4D92-B27F-A2298F92C83B}"/>
    <dgm:cxn modelId="{C4B39B45-A515-6E42-A923-552ECD607846}" type="presOf" srcId="{53C4B17D-78C2-443E-998D-8B6AAC0CBB1F}" destId="{2ECDAA2E-30CE-334F-9700-F5845BA451EC}" srcOrd="0" destOrd="1" presId="urn:microsoft.com/office/officeart/2005/8/layout/vList2"/>
    <dgm:cxn modelId="{2730A254-4451-4839-9030-45C25E8DDE05}" srcId="{D5C59FD3-0EF9-4FB7-9536-4D689330CC6F}" destId="{42100B10-5792-4FF7-AE8D-1D42954E5123}" srcOrd="0" destOrd="0" parTransId="{5822E45E-BB8A-4250-9C31-17C51865A0DA}" sibTransId="{A79244EA-A919-47C8-97DB-9DC4D2462444}"/>
    <dgm:cxn modelId="{F88FCD60-EAD4-4892-BAF6-2927F42BD05F}" srcId="{2FF4D3E4-C618-4EA4-B9CB-8EC2D984DD0E}" destId="{D005D29B-5BF0-42A7-B7E3-8FAD16395D71}" srcOrd="1" destOrd="0" parTransId="{99E1559A-9D9E-4283-96CE-FC314B619E72}" sibTransId="{2313B6A8-5491-4505-BACD-55774A829D49}"/>
    <dgm:cxn modelId="{5D03DD63-2E2D-A344-A705-5BABD29FC1FF}" type="presOf" srcId="{444FF9E9-6B67-482C-8BA7-34182AE7F6F7}" destId="{9DF19DFF-EC3E-7A45-AE12-4D82DC03248C}" srcOrd="0" destOrd="1" presId="urn:microsoft.com/office/officeart/2005/8/layout/vList2"/>
    <dgm:cxn modelId="{8D6C1B66-6EF2-3543-97EC-CBA0AA5145C0}" type="presOf" srcId="{4897C549-4BED-4629-825F-9F291A3D8BCB}" destId="{371444D6-E1D7-CD4D-AF55-0ACE6CDDBBA7}" srcOrd="0" destOrd="0" presId="urn:microsoft.com/office/officeart/2005/8/layout/vList2"/>
    <dgm:cxn modelId="{5F73E678-0962-4F6C-8BF2-253A5C318750}" srcId="{D5C59FD3-0EF9-4FB7-9536-4D689330CC6F}" destId="{C2953EBF-A031-4F26-BED4-5C9FB84CE814}" srcOrd="2" destOrd="0" parTransId="{938ADD35-74B5-488E-A768-AB84469A84FB}" sibTransId="{BCE38D32-84EC-468F-8625-AEE2B6CC8B33}"/>
    <dgm:cxn modelId="{2255E27E-787F-47BB-9DC3-7F3832819DB5}" srcId="{5ED849D1-BD34-4D76-B5FF-D792223781D9}" destId="{FE435274-729D-4B38-B5C9-54C623FB8DBA}" srcOrd="2" destOrd="0" parTransId="{3BB7BD18-8206-45D8-99AF-7167564109DF}" sibTransId="{B399E5AF-B450-40F7-800E-B3197A07CC00}"/>
    <dgm:cxn modelId="{331DE883-6647-4289-91CE-1340886D31BB}" srcId="{4897C549-4BED-4629-825F-9F291A3D8BCB}" destId="{D5C59FD3-0EF9-4FB7-9536-4D689330CC6F}" srcOrd="2" destOrd="0" parTransId="{74067EBE-8E81-4B4E-9391-326B8CBC5389}" sibTransId="{E1B4C8DF-E43B-40C5-B38C-08A67B9A6D91}"/>
    <dgm:cxn modelId="{A816B48D-6625-B646-8709-0948C9D925F7}" type="presOf" srcId="{1FF6B4B3-17E3-4C2A-B24F-93024E86EAC9}" destId="{2ECDAA2E-30CE-334F-9700-F5845BA451EC}" srcOrd="0" destOrd="4" presId="urn:microsoft.com/office/officeart/2005/8/layout/vList2"/>
    <dgm:cxn modelId="{D9A2198E-D6BB-8F4D-8324-BE992FE313E6}" type="presOf" srcId="{42100B10-5792-4FF7-AE8D-1D42954E5123}" destId="{2ECDAA2E-30CE-334F-9700-F5845BA451EC}" srcOrd="0" destOrd="0" presId="urn:microsoft.com/office/officeart/2005/8/layout/vList2"/>
    <dgm:cxn modelId="{A3E9338F-C2A9-464A-BFFE-C3023973B763}" type="presOf" srcId="{D005D29B-5BF0-42A7-B7E3-8FAD16395D71}" destId="{44CE57E3-2FCC-0C46-8F56-7AD2AE5FA0B0}" srcOrd="0" destOrd="1" presId="urn:microsoft.com/office/officeart/2005/8/layout/vList2"/>
    <dgm:cxn modelId="{C113B799-F4F5-EA40-BD13-9C5F74F41600}" type="presOf" srcId="{D5C59FD3-0EF9-4FB7-9536-4D689330CC6F}" destId="{B5F7B392-2557-584D-B1D7-89D096F1EF66}" srcOrd="0" destOrd="0" presId="urn:microsoft.com/office/officeart/2005/8/layout/vList2"/>
    <dgm:cxn modelId="{3B0BBC9F-00D4-4CE2-B381-E0858C76AEAF}" srcId="{4897C549-4BED-4629-825F-9F291A3D8BCB}" destId="{5ED849D1-BD34-4D76-B5FF-D792223781D9}" srcOrd="0" destOrd="0" parTransId="{1D73F54B-FEAE-4FA7-B4E1-A0610F601C48}" sibTransId="{EDA8B782-138A-4DE3-9B8F-F51CE3371762}"/>
    <dgm:cxn modelId="{93DE68A3-DE5B-6D44-8186-FE521850E244}" type="presOf" srcId="{2A5044B3-F220-476A-8E97-EF1358C3BA8A}" destId="{2ECDAA2E-30CE-334F-9700-F5845BA451EC}" srcOrd="0" destOrd="3" presId="urn:microsoft.com/office/officeart/2005/8/layout/vList2"/>
    <dgm:cxn modelId="{7BCBA5A9-49EA-F945-91E7-1D9132D2A103}" type="presOf" srcId="{0F98389B-BFC0-4F47-BF30-DFE30551F1C9}" destId="{9DF19DFF-EC3E-7A45-AE12-4D82DC03248C}" srcOrd="0" destOrd="0" presId="urn:microsoft.com/office/officeart/2005/8/layout/vList2"/>
    <dgm:cxn modelId="{04B0A4AA-2358-4C8E-9608-E05D96887E3F}" srcId="{5ED849D1-BD34-4D76-B5FF-D792223781D9}" destId="{444FF9E9-6B67-482C-8BA7-34182AE7F6F7}" srcOrd="1" destOrd="0" parTransId="{13CB4FDA-5B7E-4A48-8CB2-AFEED6B2BB68}" sibTransId="{D64D0057-3707-4D31-9AD8-14E145918F73}"/>
    <dgm:cxn modelId="{DCCCD9B7-BCA5-41F3-869F-2F813E4DA9BF}" srcId="{D5C59FD3-0EF9-4FB7-9536-4D689330CC6F}" destId="{1FF6B4B3-17E3-4C2A-B24F-93024E86EAC9}" srcOrd="4" destOrd="0" parTransId="{924B2A89-A3A0-4C82-9E6F-65C4E91A8AE3}" sibTransId="{1F9B09F7-DF1C-4AD9-99A2-5F5294EDA6DF}"/>
    <dgm:cxn modelId="{25BA31D4-0D4E-4B89-A603-3156138982BE}" srcId="{4897C549-4BED-4629-825F-9F291A3D8BCB}" destId="{2FF4D3E4-C618-4EA4-B9CB-8EC2D984DD0E}" srcOrd="1" destOrd="0" parTransId="{B7F0C9A5-BAB5-4288-8D29-C6B96ED37600}" sibTransId="{27A44908-F2D7-4BCE-9977-B8516ECE53D6}"/>
    <dgm:cxn modelId="{95C9A0DB-4C37-9F43-AF94-0BD83B6B6CF9}" type="presOf" srcId="{5ED849D1-BD34-4D76-B5FF-D792223781D9}" destId="{A8D0E21A-2819-4F41-B8DF-2ECB10E72B93}" srcOrd="0" destOrd="0" presId="urn:microsoft.com/office/officeart/2005/8/layout/vList2"/>
    <dgm:cxn modelId="{116264DF-B573-405D-8CA4-DB1B209C3B15}" srcId="{D5C59FD3-0EF9-4FB7-9536-4D689330CC6F}" destId="{53C4B17D-78C2-443E-998D-8B6AAC0CBB1F}" srcOrd="1" destOrd="0" parTransId="{C9B47057-785D-4FD6-A143-BCC2B40AE604}" sibTransId="{75559E48-A548-4F6F-9B15-3B174F93AA56}"/>
    <dgm:cxn modelId="{049DAFF4-7007-CA4A-B9B2-64E5A4ADF3E4}" type="presOf" srcId="{175B4AA2-3018-4D1A-BB54-190BB0E72931}" destId="{44CE57E3-2FCC-0C46-8F56-7AD2AE5FA0B0}" srcOrd="0" destOrd="2" presId="urn:microsoft.com/office/officeart/2005/8/layout/vList2"/>
    <dgm:cxn modelId="{2DEDF9F9-9A82-4E4C-B89E-A4F4BFDB7119}" srcId="{5ED849D1-BD34-4D76-B5FF-D792223781D9}" destId="{0F98389B-BFC0-4F47-BF30-DFE30551F1C9}" srcOrd="0" destOrd="0" parTransId="{4E4FE269-56E9-4D37-A21F-D40589FCF700}" sibTransId="{8772E4E1-C86D-49F3-B720-866352CBA174}"/>
    <dgm:cxn modelId="{5CEA0022-C90D-404D-AB5B-FD6E8AADD7F1}" type="presParOf" srcId="{371444D6-E1D7-CD4D-AF55-0ACE6CDDBBA7}" destId="{A8D0E21A-2819-4F41-B8DF-2ECB10E72B93}" srcOrd="0" destOrd="0" presId="urn:microsoft.com/office/officeart/2005/8/layout/vList2"/>
    <dgm:cxn modelId="{0F1C4D35-A7C8-424F-B18E-699F0665E480}" type="presParOf" srcId="{371444D6-E1D7-CD4D-AF55-0ACE6CDDBBA7}" destId="{9DF19DFF-EC3E-7A45-AE12-4D82DC03248C}" srcOrd="1" destOrd="0" presId="urn:microsoft.com/office/officeart/2005/8/layout/vList2"/>
    <dgm:cxn modelId="{11D9FB22-BFA7-5447-9892-17E4DAD8CC36}" type="presParOf" srcId="{371444D6-E1D7-CD4D-AF55-0ACE6CDDBBA7}" destId="{C81F8EE1-2922-F843-A1D1-6B2C03719ABD}" srcOrd="2" destOrd="0" presId="urn:microsoft.com/office/officeart/2005/8/layout/vList2"/>
    <dgm:cxn modelId="{FE58EC52-CCED-6542-A869-AE8522DEDB50}" type="presParOf" srcId="{371444D6-E1D7-CD4D-AF55-0ACE6CDDBBA7}" destId="{44CE57E3-2FCC-0C46-8F56-7AD2AE5FA0B0}" srcOrd="3" destOrd="0" presId="urn:microsoft.com/office/officeart/2005/8/layout/vList2"/>
    <dgm:cxn modelId="{65B2A6CF-E459-394A-9B2F-392B43000550}" type="presParOf" srcId="{371444D6-E1D7-CD4D-AF55-0ACE6CDDBBA7}" destId="{B5F7B392-2557-584D-B1D7-89D096F1EF66}" srcOrd="4" destOrd="0" presId="urn:microsoft.com/office/officeart/2005/8/layout/vList2"/>
    <dgm:cxn modelId="{C1EEBD7F-5988-3E4E-B56A-8FC08FCC191E}" type="presParOf" srcId="{371444D6-E1D7-CD4D-AF55-0ACE6CDDBBA7}" destId="{2ECDAA2E-30CE-334F-9700-F5845BA451EC}" srcOrd="5"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610820-B83A-422D-A4DB-1875CFB5496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C6DC143-BD5D-4DB0-A6AF-469DD03B221F}">
      <dgm:prSet/>
      <dgm:spPr/>
      <dgm:t>
        <a:bodyPr/>
        <a:lstStyle/>
        <a:p>
          <a:r>
            <a:rPr lang="en-US"/>
            <a:t>Multi-sided Platform Model</a:t>
          </a:r>
        </a:p>
      </dgm:t>
    </dgm:pt>
    <dgm:pt modelId="{A1EAD2AB-9FD8-40D1-B9FC-1E65B8DDED7D}" type="parTrans" cxnId="{CF388A9E-1B5F-4953-AB68-9651F87A05B0}">
      <dgm:prSet/>
      <dgm:spPr/>
      <dgm:t>
        <a:bodyPr/>
        <a:lstStyle/>
        <a:p>
          <a:endParaRPr lang="en-US"/>
        </a:p>
      </dgm:t>
    </dgm:pt>
    <dgm:pt modelId="{A779771B-B959-4F43-870A-0A65804D5A97}" type="sibTrans" cxnId="{CF388A9E-1B5F-4953-AB68-9651F87A05B0}">
      <dgm:prSet/>
      <dgm:spPr/>
      <dgm:t>
        <a:bodyPr/>
        <a:lstStyle/>
        <a:p>
          <a:endParaRPr lang="en-US"/>
        </a:p>
      </dgm:t>
    </dgm:pt>
    <dgm:pt modelId="{6AF27E8C-25D2-4B64-8397-2CD167964FB2}">
      <dgm:prSet/>
      <dgm:spPr/>
      <dgm:t>
        <a:bodyPr/>
        <a:lstStyle/>
        <a:p>
          <a:r>
            <a:rPr lang="en-US"/>
            <a:t>Value Proposition</a:t>
          </a:r>
        </a:p>
      </dgm:t>
    </dgm:pt>
    <dgm:pt modelId="{92CE2667-E8DA-49B9-9A71-55C84A27A37B}" type="parTrans" cxnId="{94903492-AA68-46EA-AFC7-7CB86F770129}">
      <dgm:prSet/>
      <dgm:spPr/>
      <dgm:t>
        <a:bodyPr/>
        <a:lstStyle/>
        <a:p>
          <a:endParaRPr lang="en-US"/>
        </a:p>
      </dgm:t>
    </dgm:pt>
    <dgm:pt modelId="{A993466C-AA92-4D4C-A43A-E1623DFC45CF}" type="sibTrans" cxnId="{94903492-AA68-46EA-AFC7-7CB86F770129}">
      <dgm:prSet/>
      <dgm:spPr/>
      <dgm:t>
        <a:bodyPr/>
        <a:lstStyle/>
        <a:p>
          <a:endParaRPr lang="en-US"/>
        </a:p>
      </dgm:t>
    </dgm:pt>
    <dgm:pt modelId="{4D951DFC-79A9-4272-9C9B-B0697FD9DEC7}">
      <dgm:prSet/>
      <dgm:spPr/>
      <dgm:t>
        <a:bodyPr/>
        <a:lstStyle/>
        <a:p>
          <a:r>
            <a:rPr lang="en-US"/>
            <a:t>For both Guest and Hosts</a:t>
          </a:r>
        </a:p>
      </dgm:t>
    </dgm:pt>
    <dgm:pt modelId="{AF10E4E0-7283-4C85-BCC7-86FC75DD8A50}" type="parTrans" cxnId="{AEFEE6F6-417F-4CFF-AAD9-A7B9033061C3}">
      <dgm:prSet/>
      <dgm:spPr/>
      <dgm:t>
        <a:bodyPr/>
        <a:lstStyle/>
        <a:p>
          <a:endParaRPr lang="en-US"/>
        </a:p>
      </dgm:t>
    </dgm:pt>
    <dgm:pt modelId="{312DDE9C-9082-40B4-815A-CF2DF6E09557}" type="sibTrans" cxnId="{AEFEE6F6-417F-4CFF-AAD9-A7B9033061C3}">
      <dgm:prSet/>
      <dgm:spPr/>
      <dgm:t>
        <a:bodyPr/>
        <a:lstStyle/>
        <a:p>
          <a:endParaRPr lang="en-US"/>
        </a:p>
      </dgm:t>
    </dgm:pt>
    <dgm:pt modelId="{0CED4CCB-F315-4135-9F8A-9C01661CD6AF}">
      <dgm:prSet/>
      <dgm:spPr/>
      <dgm:t>
        <a:bodyPr/>
        <a:lstStyle/>
        <a:p>
          <a:r>
            <a:rPr lang="en-US"/>
            <a:t>Value Creation</a:t>
          </a:r>
        </a:p>
      </dgm:t>
    </dgm:pt>
    <dgm:pt modelId="{A041B591-1FC7-4E65-9570-AD599BCC4CA6}" type="parTrans" cxnId="{BEF60C10-0AE1-4047-A195-0C51D24E1F06}">
      <dgm:prSet/>
      <dgm:spPr/>
      <dgm:t>
        <a:bodyPr/>
        <a:lstStyle/>
        <a:p>
          <a:endParaRPr lang="en-US"/>
        </a:p>
      </dgm:t>
    </dgm:pt>
    <dgm:pt modelId="{302CB432-ADEB-4018-B676-A701E01C584D}" type="sibTrans" cxnId="{BEF60C10-0AE1-4047-A195-0C51D24E1F06}">
      <dgm:prSet/>
      <dgm:spPr/>
      <dgm:t>
        <a:bodyPr/>
        <a:lstStyle/>
        <a:p>
          <a:endParaRPr lang="en-US"/>
        </a:p>
      </dgm:t>
    </dgm:pt>
    <dgm:pt modelId="{47E7DA12-EBF2-48B9-A31D-84CE460CB87E}">
      <dgm:prSet/>
      <dgm:spPr/>
      <dgm:t>
        <a:bodyPr/>
        <a:lstStyle/>
        <a:p>
          <a:r>
            <a:rPr lang="en-US"/>
            <a:t>Building confidence in their brand and matching Hosts and Guests</a:t>
          </a:r>
        </a:p>
      </dgm:t>
    </dgm:pt>
    <dgm:pt modelId="{575B73D9-4220-4C8C-B59E-6A1E98568C40}" type="parTrans" cxnId="{B7F93DC4-C046-4BF6-8175-8F474E538F8A}">
      <dgm:prSet/>
      <dgm:spPr/>
      <dgm:t>
        <a:bodyPr/>
        <a:lstStyle/>
        <a:p>
          <a:endParaRPr lang="en-US"/>
        </a:p>
      </dgm:t>
    </dgm:pt>
    <dgm:pt modelId="{C2B58D48-F1CC-46D3-A967-538811A6E6DC}" type="sibTrans" cxnId="{B7F93DC4-C046-4BF6-8175-8F474E538F8A}">
      <dgm:prSet/>
      <dgm:spPr/>
      <dgm:t>
        <a:bodyPr/>
        <a:lstStyle/>
        <a:p>
          <a:endParaRPr lang="en-US"/>
        </a:p>
      </dgm:t>
    </dgm:pt>
    <dgm:pt modelId="{161CE989-1447-47B4-832D-7C87F9358C85}">
      <dgm:prSet/>
      <dgm:spPr/>
      <dgm:t>
        <a:bodyPr/>
        <a:lstStyle/>
        <a:p>
          <a:r>
            <a:rPr lang="en-US"/>
            <a:t>Value Capture</a:t>
          </a:r>
        </a:p>
      </dgm:t>
    </dgm:pt>
    <dgm:pt modelId="{09615F68-0548-4757-89D6-5F05349267F0}" type="parTrans" cxnId="{342200F3-4230-4C23-B78D-F44197E19C5F}">
      <dgm:prSet/>
      <dgm:spPr/>
      <dgm:t>
        <a:bodyPr/>
        <a:lstStyle/>
        <a:p>
          <a:endParaRPr lang="en-US"/>
        </a:p>
      </dgm:t>
    </dgm:pt>
    <dgm:pt modelId="{C41FBD08-46D9-4972-B3FD-0AE6776EE850}" type="sibTrans" cxnId="{342200F3-4230-4C23-B78D-F44197E19C5F}">
      <dgm:prSet/>
      <dgm:spPr/>
      <dgm:t>
        <a:bodyPr/>
        <a:lstStyle/>
        <a:p>
          <a:endParaRPr lang="en-US"/>
        </a:p>
      </dgm:t>
    </dgm:pt>
    <dgm:pt modelId="{AE1C0E0C-7855-4616-9AF9-DA8C669A155D}">
      <dgm:prSet/>
      <dgm:spPr/>
      <dgm:t>
        <a:bodyPr/>
        <a:lstStyle/>
        <a:p>
          <a:r>
            <a:rPr lang="en-US"/>
            <a:t>Charging fees to both Guest and Host</a:t>
          </a:r>
        </a:p>
      </dgm:t>
    </dgm:pt>
    <dgm:pt modelId="{884FBE7C-604F-4CCD-946C-808AFDCFAC50}" type="parTrans" cxnId="{C6040870-E0E6-4739-89A1-9E45A8897BA6}">
      <dgm:prSet/>
      <dgm:spPr/>
      <dgm:t>
        <a:bodyPr/>
        <a:lstStyle/>
        <a:p>
          <a:endParaRPr lang="en-US"/>
        </a:p>
      </dgm:t>
    </dgm:pt>
    <dgm:pt modelId="{BD62020F-363D-4C22-81B1-28EB3CE17B58}" type="sibTrans" cxnId="{C6040870-E0E6-4739-89A1-9E45A8897BA6}">
      <dgm:prSet/>
      <dgm:spPr/>
      <dgm:t>
        <a:bodyPr/>
        <a:lstStyle/>
        <a:p>
          <a:endParaRPr lang="en-US"/>
        </a:p>
      </dgm:t>
    </dgm:pt>
    <dgm:pt modelId="{B92FE1F4-2312-48FD-A1D9-EDCB38F605E8}">
      <dgm:prSet/>
      <dgm:spPr/>
      <dgm:t>
        <a:bodyPr/>
        <a:lstStyle/>
        <a:p>
          <a:r>
            <a:rPr lang="en-US"/>
            <a:t>Value Dissemination</a:t>
          </a:r>
        </a:p>
      </dgm:t>
    </dgm:pt>
    <dgm:pt modelId="{5AABFCAE-3CAC-4CF5-88AB-A2CAADF7B37E}" type="parTrans" cxnId="{BF43B8DF-6BBD-4CED-836A-12616DE91571}">
      <dgm:prSet/>
      <dgm:spPr/>
      <dgm:t>
        <a:bodyPr/>
        <a:lstStyle/>
        <a:p>
          <a:endParaRPr lang="en-US"/>
        </a:p>
      </dgm:t>
    </dgm:pt>
    <dgm:pt modelId="{948D3F0B-B83D-4851-AA65-8E1EE7420788}" type="sibTrans" cxnId="{BF43B8DF-6BBD-4CED-836A-12616DE91571}">
      <dgm:prSet/>
      <dgm:spPr/>
      <dgm:t>
        <a:bodyPr/>
        <a:lstStyle/>
        <a:p>
          <a:endParaRPr lang="en-US"/>
        </a:p>
      </dgm:t>
    </dgm:pt>
    <dgm:pt modelId="{E36AFE00-6E4C-4638-90FE-88A7F470176B}">
      <dgm:prSet/>
      <dgm:spPr/>
      <dgm:t>
        <a:bodyPr/>
        <a:lstStyle/>
        <a:p>
          <a:r>
            <a:rPr lang="en-US"/>
            <a:t>Working with Stakeholders across multiple levels</a:t>
          </a:r>
        </a:p>
      </dgm:t>
    </dgm:pt>
    <dgm:pt modelId="{5BD7BFA9-C12E-46E5-848E-CDB2D70B631A}" type="parTrans" cxnId="{09BC80F3-672C-4E03-92D8-8E4FDEAAE309}">
      <dgm:prSet/>
      <dgm:spPr/>
      <dgm:t>
        <a:bodyPr/>
        <a:lstStyle/>
        <a:p>
          <a:endParaRPr lang="en-US"/>
        </a:p>
      </dgm:t>
    </dgm:pt>
    <dgm:pt modelId="{7DF47AB0-96D1-4D2F-BF62-8D5AD6D17B32}" type="sibTrans" cxnId="{09BC80F3-672C-4E03-92D8-8E4FDEAAE309}">
      <dgm:prSet/>
      <dgm:spPr/>
      <dgm:t>
        <a:bodyPr/>
        <a:lstStyle/>
        <a:p>
          <a:endParaRPr lang="en-US"/>
        </a:p>
      </dgm:t>
    </dgm:pt>
    <dgm:pt modelId="{90327A66-0EFE-4B1A-821F-7A294EAEAEAB}">
      <dgm:prSet/>
      <dgm:spPr/>
      <dgm:t>
        <a:bodyPr/>
        <a:lstStyle/>
        <a:p>
          <a:r>
            <a:rPr lang="en-US"/>
            <a:t>Value Development</a:t>
          </a:r>
        </a:p>
      </dgm:t>
    </dgm:pt>
    <dgm:pt modelId="{2E7EFE3C-158B-49FD-9C91-88DA4DC5B2C7}" type="parTrans" cxnId="{4F94FF76-B3A2-442F-A57C-7FA7B3016F3F}">
      <dgm:prSet/>
      <dgm:spPr/>
      <dgm:t>
        <a:bodyPr/>
        <a:lstStyle/>
        <a:p>
          <a:endParaRPr lang="en-US"/>
        </a:p>
      </dgm:t>
    </dgm:pt>
    <dgm:pt modelId="{0EB28430-E818-40A0-B68C-F939CE4FE3F3}" type="sibTrans" cxnId="{4F94FF76-B3A2-442F-A57C-7FA7B3016F3F}">
      <dgm:prSet/>
      <dgm:spPr/>
      <dgm:t>
        <a:bodyPr/>
        <a:lstStyle/>
        <a:p>
          <a:endParaRPr lang="en-US"/>
        </a:p>
      </dgm:t>
    </dgm:pt>
    <dgm:pt modelId="{DBA2E05E-74D9-4DDC-B938-6FB10A209CCC}">
      <dgm:prSet/>
      <dgm:spPr/>
      <dgm:t>
        <a:bodyPr/>
        <a:lstStyle/>
        <a:p>
          <a:r>
            <a:rPr lang="en-US"/>
            <a:t>Investment and development of new ideas</a:t>
          </a:r>
        </a:p>
      </dgm:t>
    </dgm:pt>
    <dgm:pt modelId="{FD8C6A8E-ACC7-4461-B9FE-D57C0E2B5E0B}" type="parTrans" cxnId="{1C8DA92A-10C0-4212-96D9-A0C797C48CF6}">
      <dgm:prSet/>
      <dgm:spPr/>
      <dgm:t>
        <a:bodyPr/>
        <a:lstStyle/>
        <a:p>
          <a:endParaRPr lang="en-US"/>
        </a:p>
      </dgm:t>
    </dgm:pt>
    <dgm:pt modelId="{2353E2F1-439F-40E9-BEBB-5C91F4B3E658}" type="sibTrans" cxnId="{1C8DA92A-10C0-4212-96D9-A0C797C48CF6}">
      <dgm:prSet/>
      <dgm:spPr/>
      <dgm:t>
        <a:bodyPr/>
        <a:lstStyle/>
        <a:p>
          <a:endParaRPr lang="en-US"/>
        </a:p>
      </dgm:t>
    </dgm:pt>
    <dgm:pt modelId="{CA4E05E1-59A5-BC4D-8410-71992BC7E511}" type="pres">
      <dgm:prSet presAssocID="{8E610820-B83A-422D-A4DB-1875CFB5496B}" presName="linear" presStyleCnt="0">
        <dgm:presLayoutVars>
          <dgm:animLvl val="lvl"/>
          <dgm:resizeHandles val="exact"/>
        </dgm:presLayoutVars>
      </dgm:prSet>
      <dgm:spPr/>
    </dgm:pt>
    <dgm:pt modelId="{8ED4F90B-B5AF-1547-BA04-0552E29BAFA0}" type="pres">
      <dgm:prSet presAssocID="{2C6DC143-BD5D-4DB0-A6AF-469DD03B221F}" presName="parentText" presStyleLbl="node1" presStyleIdx="0" presStyleCnt="6">
        <dgm:presLayoutVars>
          <dgm:chMax val="0"/>
          <dgm:bulletEnabled val="1"/>
        </dgm:presLayoutVars>
      </dgm:prSet>
      <dgm:spPr/>
    </dgm:pt>
    <dgm:pt modelId="{CEA967C2-1704-614D-B0D4-CBAC27492865}" type="pres">
      <dgm:prSet presAssocID="{A779771B-B959-4F43-870A-0A65804D5A97}" presName="spacer" presStyleCnt="0"/>
      <dgm:spPr/>
    </dgm:pt>
    <dgm:pt modelId="{BEA71D9A-CBD9-6D45-A11A-94924A2BDB8A}" type="pres">
      <dgm:prSet presAssocID="{6AF27E8C-25D2-4B64-8397-2CD167964FB2}" presName="parentText" presStyleLbl="node1" presStyleIdx="1" presStyleCnt="6">
        <dgm:presLayoutVars>
          <dgm:chMax val="0"/>
          <dgm:bulletEnabled val="1"/>
        </dgm:presLayoutVars>
      </dgm:prSet>
      <dgm:spPr/>
    </dgm:pt>
    <dgm:pt modelId="{F3A1C9C9-DA06-FF45-A507-B28CEE62D151}" type="pres">
      <dgm:prSet presAssocID="{6AF27E8C-25D2-4B64-8397-2CD167964FB2}" presName="childText" presStyleLbl="revTx" presStyleIdx="0" presStyleCnt="5">
        <dgm:presLayoutVars>
          <dgm:bulletEnabled val="1"/>
        </dgm:presLayoutVars>
      </dgm:prSet>
      <dgm:spPr/>
    </dgm:pt>
    <dgm:pt modelId="{92653251-9177-B144-A126-052BF59418DD}" type="pres">
      <dgm:prSet presAssocID="{0CED4CCB-F315-4135-9F8A-9C01661CD6AF}" presName="parentText" presStyleLbl="node1" presStyleIdx="2" presStyleCnt="6">
        <dgm:presLayoutVars>
          <dgm:chMax val="0"/>
          <dgm:bulletEnabled val="1"/>
        </dgm:presLayoutVars>
      </dgm:prSet>
      <dgm:spPr/>
    </dgm:pt>
    <dgm:pt modelId="{6753F326-DE12-E842-A9D4-54ECFD281298}" type="pres">
      <dgm:prSet presAssocID="{0CED4CCB-F315-4135-9F8A-9C01661CD6AF}" presName="childText" presStyleLbl="revTx" presStyleIdx="1" presStyleCnt="5">
        <dgm:presLayoutVars>
          <dgm:bulletEnabled val="1"/>
        </dgm:presLayoutVars>
      </dgm:prSet>
      <dgm:spPr/>
    </dgm:pt>
    <dgm:pt modelId="{1E26431B-5A91-C44E-BE4E-97C16C75F0E9}" type="pres">
      <dgm:prSet presAssocID="{161CE989-1447-47B4-832D-7C87F9358C85}" presName="parentText" presStyleLbl="node1" presStyleIdx="3" presStyleCnt="6">
        <dgm:presLayoutVars>
          <dgm:chMax val="0"/>
          <dgm:bulletEnabled val="1"/>
        </dgm:presLayoutVars>
      </dgm:prSet>
      <dgm:spPr/>
    </dgm:pt>
    <dgm:pt modelId="{24F6B037-6811-FB41-85A4-47B25FD3EF8F}" type="pres">
      <dgm:prSet presAssocID="{161CE989-1447-47B4-832D-7C87F9358C85}" presName="childText" presStyleLbl="revTx" presStyleIdx="2" presStyleCnt="5">
        <dgm:presLayoutVars>
          <dgm:bulletEnabled val="1"/>
        </dgm:presLayoutVars>
      </dgm:prSet>
      <dgm:spPr/>
    </dgm:pt>
    <dgm:pt modelId="{6ED81FE2-413C-694F-A58A-D3BFF396817F}" type="pres">
      <dgm:prSet presAssocID="{B92FE1F4-2312-48FD-A1D9-EDCB38F605E8}" presName="parentText" presStyleLbl="node1" presStyleIdx="4" presStyleCnt="6">
        <dgm:presLayoutVars>
          <dgm:chMax val="0"/>
          <dgm:bulletEnabled val="1"/>
        </dgm:presLayoutVars>
      </dgm:prSet>
      <dgm:spPr/>
    </dgm:pt>
    <dgm:pt modelId="{D54A6153-7D88-9C44-95E2-FC0CC5DD16DA}" type="pres">
      <dgm:prSet presAssocID="{B92FE1F4-2312-48FD-A1D9-EDCB38F605E8}" presName="childText" presStyleLbl="revTx" presStyleIdx="3" presStyleCnt="5">
        <dgm:presLayoutVars>
          <dgm:bulletEnabled val="1"/>
        </dgm:presLayoutVars>
      </dgm:prSet>
      <dgm:spPr/>
    </dgm:pt>
    <dgm:pt modelId="{7FE73076-C2BC-9440-BC5A-7BFD0D48F0BB}" type="pres">
      <dgm:prSet presAssocID="{90327A66-0EFE-4B1A-821F-7A294EAEAEAB}" presName="parentText" presStyleLbl="node1" presStyleIdx="5" presStyleCnt="6">
        <dgm:presLayoutVars>
          <dgm:chMax val="0"/>
          <dgm:bulletEnabled val="1"/>
        </dgm:presLayoutVars>
      </dgm:prSet>
      <dgm:spPr/>
    </dgm:pt>
    <dgm:pt modelId="{2F68EA75-FE3A-CC4E-ABA6-2E432086E1EF}" type="pres">
      <dgm:prSet presAssocID="{90327A66-0EFE-4B1A-821F-7A294EAEAEAB}" presName="childText" presStyleLbl="revTx" presStyleIdx="4" presStyleCnt="5">
        <dgm:presLayoutVars>
          <dgm:bulletEnabled val="1"/>
        </dgm:presLayoutVars>
      </dgm:prSet>
      <dgm:spPr/>
    </dgm:pt>
  </dgm:ptLst>
  <dgm:cxnLst>
    <dgm:cxn modelId="{BF34C103-2661-7748-9B55-8CFCC650FC20}" type="presOf" srcId="{E36AFE00-6E4C-4638-90FE-88A7F470176B}" destId="{D54A6153-7D88-9C44-95E2-FC0CC5DD16DA}" srcOrd="0" destOrd="0" presId="urn:microsoft.com/office/officeart/2005/8/layout/vList2"/>
    <dgm:cxn modelId="{BEF60C10-0AE1-4047-A195-0C51D24E1F06}" srcId="{8E610820-B83A-422D-A4DB-1875CFB5496B}" destId="{0CED4CCB-F315-4135-9F8A-9C01661CD6AF}" srcOrd="2" destOrd="0" parTransId="{A041B591-1FC7-4E65-9570-AD599BCC4CA6}" sibTransId="{302CB432-ADEB-4018-B676-A701E01C584D}"/>
    <dgm:cxn modelId="{F410FD19-66C7-1940-8348-A956D2695373}" type="presOf" srcId="{90327A66-0EFE-4B1A-821F-7A294EAEAEAB}" destId="{7FE73076-C2BC-9440-BC5A-7BFD0D48F0BB}" srcOrd="0" destOrd="0" presId="urn:microsoft.com/office/officeart/2005/8/layout/vList2"/>
    <dgm:cxn modelId="{1C8DA92A-10C0-4212-96D9-A0C797C48CF6}" srcId="{90327A66-0EFE-4B1A-821F-7A294EAEAEAB}" destId="{DBA2E05E-74D9-4DDC-B938-6FB10A209CCC}" srcOrd="0" destOrd="0" parTransId="{FD8C6A8E-ACC7-4461-B9FE-D57C0E2B5E0B}" sibTransId="{2353E2F1-439F-40E9-BEBB-5C91F4B3E658}"/>
    <dgm:cxn modelId="{1321D34C-26D0-D748-A7FD-DFEAB86F31F1}" type="presOf" srcId="{47E7DA12-EBF2-48B9-A31D-84CE460CB87E}" destId="{6753F326-DE12-E842-A9D4-54ECFD281298}" srcOrd="0" destOrd="0" presId="urn:microsoft.com/office/officeart/2005/8/layout/vList2"/>
    <dgm:cxn modelId="{B40A3B51-EE87-0E44-801B-D67B644E6FB2}" type="presOf" srcId="{DBA2E05E-74D9-4DDC-B938-6FB10A209CCC}" destId="{2F68EA75-FE3A-CC4E-ABA6-2E432086E1EF}" srcOrd="0" destOrd="0" presId="urn:microsoft.com/office/officeart/2005/8/layout/vList2"/>
    <dgm:cxn modelId="{C6040870-E0E6-4739-89A1-9E45A8897BA6}" srcId="{161CE989-1447-47B4-832D-7C87F9358C85}" destId="{AE1C0E0C-7855-4616-9AF9-DA8C669A155D}" srcOrd="0" destOrd="0" parTransId="{884FBE7C-604F-4CCD-946C-808AFDCFAC50}" sibTransId="{BD62020F-363D-4C22-81B1-28EB3CE17B58}"/>
    <dgm:cxn modelId="{4F94FF76-B3A2-442F-A57C-7FA7B3016F3F}" srcId="{8E610820-B83A-422D-A4DB-1875CFB5496B}" destId="{90327A66-0EFE-4B1A-821F-7A294EAEAEAB}" srcOrd="5" destOrd="0" parTransId="{2E7EFE3C-158B-49FD-9C91-88DA4DC5B2C7}" sibTransId="{0EB28430-E818-40A0-B68C-F939CE4FE3F3}"/>
    <dgm:cxn modelId="{44F9127A-0EFA-154B-A8CF-D14CB2C80270}" type="presOf" srcId="{8E610820-B83A-422D-A4DB-1875CFB5496B}" destId="{CA4E05E1-59A5-BC4D-8410-71992BC7E511}" srcOrd="0" destOrd="0" presId="urn:microsoft.com/office/officeart/2005/8/layout/vList2"/>
    <dgm:cxn modelId="{94903492-AA68-46EA-AFC7-7CB86F770129}" srcId="{8E610820-B83A-422D-A4DB-1875CFB5496B}" destId="{6AF27E8C-25D2-4B64-8397-2CD167964FB2}" srcOrd="1" destOrd="0" parTransId="{92CE2667-E8DA-49B9-9A71-55C84A27A37B}" sibTransId="{A993466C-AA92-4D4C-A43A-E1623DFC45CF}"/>
    <dgm:cxn modelId="{CF388A9E-1B5F-4953-AB68-9651F87A05B0}" srcId="{8E610820-B83A-422D-A4DB-1875CFB5496B}" destId="{2C6DC143-BD5D-4DB0-A6AF-469DD03B221F}" srcOrd="0" destOrd="0" parTransId="{A1EAD2AB-9FD8-40D1-B9FC-1E65B8DDED7D}" sibTransId="{A779771B-B959-4F43-870A-0A65804D5A97}"/>
    <dgm:cxn modelId="{18C9B69E-6C28-8B44-9E8C-7A102F60EDC0}" type="presOf" srcId="{2C6DC143-BD5D-4DB0-A6AF-469DD03B221F}" destId="{8ED4F90B-B5AF-1547-BA04-0552E29BAFA0}" srcOrd="0" destOrd="0" presId="urn:microsoft.com/office/officeart/2005/8/layout/vList2"/>
    <dgm:cxn modelId="{578004B8-7101-E04F-B494-899A3295F2DA}" type="presOf" srcId="{AE1C0E0C-7855-4616-9AF9-DA8C669A155D}" destId="{24F6B037-6811-FB41-85A4-47B25FD3EF8F}" srcOrd="0" destOrd="0" presId="urn:microsoft.com/office/officeart/2005/8/layout/vList2"/>
    <dgm:cxn modelId="{B7F93DC4-C046-4BF6-8175-8F474E538F8A}" srcId="{0CED4CCB-F315-4135-9F8A-9C01661CD6AF}" destId="{47E7DA12-EBF2-48B9-A31D-84CE460CB87E}" srcOrd="0" destOrd="0" parTransId="{575B73D9-4220-4C8C-B59E-6A1E98568C40}" sibTransId="{C2B58D48-F1CC-46D3-A967-538811A6E6DC}"/>
    <dgm:cxn modelId="{D3B65DDF-41B9-5B49-8BF7-75C2904F47F5}" type="presOf" srcId="{6AF27E8C-25D2-4B64-8397-2CD167964FB2}" destId="{BEA71D9A-CBD9-6D45-A11A-94924A2BDB8A}" srcOrd="0" destOrd="0" presId="urn:microsoft.com/office/officeart/2005/8/layout/vList2"/>
    <dgm:cxn modelId="{BF43B8DF-6BBD-4CED-836A-12616DE91571}" srcId="{8E610820-B83A-422D-A4DB-1875CFB5496B}" destId="{B92FE1F4-2312-48FD-A1D9-EDCB38F605E8}" srcOrd="4" destOrd="0" parTransId="{5AABFCAE-3CAC-4CF5-88AB-A2CAADF7B37E}" sibTransId="{948D3F0B-B83D-4851-AA65-8E1EE7420788}"/>
    <dgm:cxn modelId="{A6EB33E6-1A26-A542-8661-B2C72BFCF614}" type="presOf" srcId="{161CE989-1447-47B4-832D-7C87F9358C85}" destId="{1E26431B-5A91-C44E-BE4E-97C16C75F0E9}" srcOrd="0" destOrd="0" presId="urn:microsoft.com/office/officeart/2005/8/layout/vList2"/>
    <dgm:cxn modelId="{40BE8CE8-2795-274B-9D80-74D375D965DF}" type="presOf" srcId="{0CED4CCB-F315-4135-9F8A-9C01661CD6AF}" destId="{92653251-9177-B144-A126-052BF59418DD}" srcOrd="0" destOrd="0" presId="urn:microsoft.com/office/officeart/2005/8/layout/vList2"/>
    <dgm:cxn modelId="{DC750EEF-BFB2-6044-AC02-FE31514115D3}" type="presOf" srcId="{4D951DFC-79A9-4272-9C9B-B0697FD9DEC7}" destId="{F3A1C9C9-DA06-FF45-A507-B28CEE62D151}" srcOrd="0" destOrd="0" presId="urn:microsoft.com/office/officeart/2005/8/layout/vList2"/>
    <dgm:cxn modelId="{342200F3-4230-4C23-B78D-F44197E19C5F}" srcId="{8E610820-B83A-422D-A4DB-1875CFB5496B}" destId="{161CE989-1447-47B4-832D-7C87F9358C85}" srcOrd="3" destOrd="0" parTransId="{09615F68-0548-4757-89D6-5F05349267F0}" sibTransId="{C41FBD08-46D9-4972-B3FD-0AE6776EE850}"/>
    <dgm:cxn modelId="{09BC80F3-672C-4E03-92D8-8E4FDEAAE309}" srcId="{B92FE1F4-2312-48FD-A1D9-EDCB38F605E8}" destId="{E36AFE00-6E4C-4638-90FE-88A7F470176B}" srcOrd="0" destOrd="0" parTransId="{5BD7BFA9-C12E-46E5-848E-CDB2D70B631A}" sibTransId="{7DF47AB0-96D1-4D2F-BF62-8D5AD6D17B32}"/>
    <dgm:cxn modelId="{76971DF6-ADF0-3346-A498-1AE67F2587C5}" type="presOf" srcId="{B92FE1F4-2312-48FD-A1D9-EDCB38F605E8}" destId="{6ED81FE2-413C-694F-A58A-D3BFF396817F}" srcOrd="0" destOrd="0" presId="urn:microsoft.com/office/officeart/2005/8/layout/vList2"/>
    <dgm:cxn modelId="{AEFEE6F6-417F-4CFF-AAD9-A7B9033061C3}" srcId="{6AF27E8C-25D2-4B64-8397-2CD167964FB2}" destId="{4D951DFC-79A9-4272-9C9B-B0697FD9DEC7}" srcOrd="0" destOrd="0" parTransId="{AF10E4E0-7283-4C85-BCC7-86FC75DD8A50}" sibTransId="{312DDE9C-9082-40B4-815A-CF2DF6E09557}"/>
    <dgm:cxn modelId="{E16A9857-6515-1041-9BA9-1E3C7923EBA0}" type="presParOf" srcId="{CA4E05E1-59A5-BC4D-8410-71992BC7E511}" destId="{8ED4F90B-B5AF-1547-BA04-0552E29BAFA0}" srcOrd="0" destOrd="0" presId="urn:microsoft.com/office/officeart/2005/8/layout/vList2"/>
    <dgm:cxn modelId="{AA15870E-1019-3641-96F7-26A87D3E71A7}" type="presParOf" srcId="{CA4E05E1-59A5-BC4D-8410-71992BC7E511}" destId="{CEA967C2-1704-614D-B0D4-CBAC27492865}" srcOrd="1" destOrd="0" presId="urn:microsoft.com/office/officeart/2005/8/layout/vList2"/>
    <dgm:cxn modelId="{04C61F34-3E98-B941-A48F-9C1440112E9A}" type="presParOf" srcId="{CA4E05E1-59A5-BC4D-8410-71992BC7E511}" destId="{BEA71D9A-CBD9-6D45-A11A-94924A2BDB8A}" srcOrd="2" destOrd="0" presId="urn:microsoft.com/office/officeart/2005/8/layout/vList2"/>
    <dgm:cxn modelId="{5A59E3D1-CE1F-DA49-B192-C217AB20B97D}" type="presParOf" srcId="{CA4E05E1-59A5-BC4D-8410-71992BC7E511}" destId="{F3A1C9C9-DA06-FF45-A507-B28CEE62D151}" srcOrd="3" destOrd="0" presId="urn:microsoft.com/office/officeart/2005/8/layout/vList2"/>
    <dgm:cxn modelId="{7175C7C8-14EA-B148-A4D8-CEA2A4DC72F6}" type="presParOf" srcId="{CA4E05E1-59A5-BC4D-8410-71992BC7E511}" destId="{92653251-9177-B144-A126-052BF59418DD}" srcOrd="4" destOrd="0" presId="urn:microsoft.com/office/officeart/2005/8/layout/vList2"/>
    <dgm:cxn modelId="{0F3B0CA2-24DB-8F45-9C3D-D885BA6D1105}" type="presParOf" srcId="{CA4E05E1-59A5-BC4D-8410-71992BC7E511}" destId="{6753F326-DE12-E842-A9D4-54ECFD281298}" srcOrd="5" destOrd="0" presId="urn:microsoft.com/office/officeart/2005/8/layout/vList2"/>
    <dgm:cxn modelId="{D15964FD-E90E-5D4D-83E2-51F86DCA3A0D}" type="presParOf" srcId="{CA4E05E1-59A5-BC4D-8410-71992BC7E511}" destId="{1E26431B-5A91-C44E-BE4E-97C16C75F0E9}" srcOrd="6" destOrd="0" presId="urn:microsoft.com/office/officeart/2005/8/layout/vList2"/>
    <dgm:cxn modelId="{9EA244F0-D57C-9B4D-A06A-B7B71E163EFD}" type="presParOf" srcId="{CA4E05E1-59A5-BC4D-8410-71992BC7E511}" destId="{24F6B037-6811-FB41-85A4-47B25FD3EF8F}" srcOrd="7" destOrd="0" presId="urn:microsoft.com/office/officeart/2005/8/layout/vList2"/>
    <dgm:cxn modelId="{D3357C85-A060-184B-9A28-990462440806}" type="presParOf" srcId="{CA4E05E1-59A5-BC4D-8410-71992BC7E511}" destId="{6ED81FE2-413C-694F-A58A-D3BFF396817F}" srcOrd="8" destOrd="0" presId="urn:microsoft.com/office/officeart/2005/8/layout/vList2"/>
    <dgm:cxn modelId="{349A295D-B5EE-7A4B-865D-24F447022478}" type="presParOf" srcId="{CA4E05E1-59A5-BC4D-8410-71992BC7E511}" destId="{D54A6153-7D88-9C44-95E2-FC0CC5DD16DA}" srcOrd="9" destOrd="0" presId="urn:microsoft.com/office/officeart/2005/8/layout/vList2"/>
    <dgm:cxn modelId="{09E02CA6-8281-2343-93D1-14A959624211}" type="presParOf" srcId="{CA4E05E1-59A5-BC4D-8410-71992BC7E511}" destId="{7FE73076-C2BC-9440-BC5A-7BFD0D48F0BB}" srcOrd="10" destOrd="0" presId="urn:microsoft.com/office/officeart/2005/8/layout/vList2"/>
    <dgm:cxn modelId="{4BDABAF6-CC7E-1842-A480-73397680F0A8}" type="presParOf" srcId="{CA4E05E1-59A5-BC4D-8410-71992BC7E511}" destId="{2F68EA75-FE3A-CC4E-ABA6-2E432086E1EF}" srcOrd="11"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B98C09-0AC7-4DEA-BE4A-1B83DD4F857A}"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624830EE-3684-499D-829A-9B4DA84DDA13}">
      <dgm:prSet/>
      <dgm:spPr/>
      <dgm:t>
        <a:bodyPr/>
        <a:lstStyle/>
        <a:p>
          <a:r>
            <a:rPr lang="en-US"/>
            <a:t>Multi-sided Platform (MSP)</a:t>
          </a:r>
        </a:p>
      </dgm:t>
    </dgm:pt>
    <dgm:pt modelId="{D6336BAB-67CD-4892-8CA8-83E014099684}" type="parTrans" cxnId="{D33A9169-11CA-41E8-AF92-CB3B1211CE9E}">
      <dgm:prSet/>
      <dgm:spPr/>
      <dgm:t>
        <a:bodyPr/>
        <a:lstStyle/>
        <a:p>
          <a:endParaRPr lang="en-US"/>
        </a:p>
      </dgm:t>
    </dgm:pt>
    <dgm:pt modelId="{4DB2F9D0-74A9-43DE-AEF1-44259E99AE54}" type="sibTrans" cxnId="{D33A9169-11CA-41E8-AF92-CB3B1211CE9E}">
      <dgm:prSet/>
      <dgm:spPr/>
      <dgm:t>
        <a:bodyPr/>
        <a:lstStyle/>
        <a:p>
          <a:endParaRPr lang="en-US"/>
        </a:p>
      </dgm:t>
    </dgm:pt>
    <dgm:pt modelId="{D1BEDC1A-48AB-4556-B01C-AF76FD678314}">
      <dgm:prSet/>
      <dgm:spPr/>
      <dgm:t>
        <a:bodyPr/>
        <a:lstStyle/>
        <a:p>
          <a:r>
            <a:rPr lang="en-US"/>
            <a:t>Used by many business such as eBay, Facebook and Airbnb</a:t>
          </a:r>
        </a:p>
      </dgm:t>
    </dgm:pt>
    <dgm:pt modelId="{66EE7303-6D7F-4320-BD2F-F92336805BA3}" type="parTrans" cxnId="{C70F5BCE-E48E-4954-A3BC-29FC612DB219}">
      <dgm:prSet/>
      <dgm:spPr/>
      <dgm:t>
        <a:bodyPr/>
        <a:lstStyle/>
        <a:p>
          <a:endParaRPr lang="en-US"/>
        </a:p>
      </dgm:t>
    </dgm:pt>
    <dgm:pt modelId="{EFD6D742-4C1C-4FAC-8205-193B69517A52}" type="sibTrans" cxnId="{C70F5BCE-E48E-4954-A3BC-29FC612DB219}">
      <dgm:prSet/>
      <dgm:spPr/>
      <dgm:t>
        <a:bodyPr/>
        <a:lstStyle/>
        <a:p>
          <a:endParaRPr lang="en-US"/>
        </a:p>
      </dgm:t>
    </dgm:pt>
    <dgm:pt modelId="{F6CAF90E-83CA-4D8E-A48C-434037C973FA}">
      <dgm:prSet/>
      <dgm:spPr/>
      <dgm:t>
        <a:bodyPr/>
        <a:lstStyle/>
        <a:p>
          <a:r>
            <a:rPr lang="en-US"/>
            <a:t>Model that uses a platform to bring together two users to facilitate a transaction</a:t>
          </a:r>
        </a:p>
      </dgm:t>
    </dgm:pt>
    <dgm:pt modelId="{69600A1D-3F9F-469A-973A-554625F27C42}" type="parTrans" cxnId="{15925F8C-20E8-4387-A631-CDAAD492C31C}">
      <dgm:prSet/>
      <dgm:spPr/>
      <dgm:t>
        <a:bodyPr/>
        <a:lstStyle/>
        <a:p>
          <a:endParaRPr lang="en-US"/>
        </a:p>
      </dgm:t>
    </dgm:pt>
    <dgm:pt modelId="{A0961BC2-4BF6-4389-B0B4-8B6BFA79628E}" type="sibTrans" cxnId="{15925F8C-20E8-4387-A631-CDAAD492C31C}">
      <dgm:prSet/>
      <dgm:spPr/>
      <dgm:t>
        <a:bodyPr/>
        <a:lstStyle/>
        <a:p>
          <a:endParaRPr lang="en-US"/>
        </a:p>
      </dgm:t>
    </dgm:pt>
    <dgm:pt modelId="{780CF8BE-5D8E-4006-BFB6-3EFC41E19C5B}">
      <dgm:prSet/>
      <dgm:spPr/>
      <dgm:t>
        <a:bodyPr/>
        <a:lstStyle/>
        <a:p>
          <a:r>
            <a:rPr lang="en-US"/>
            <a:t>Airbnb uses its online platform to bring together hosts and guest</a:t>
          </a:r>
        </a:p>
      </dgm:t>
    </dgm:pt>
    <dgm:pt modelId="{58FD0C4A-6D49-4A13-9D7E-FE1DB19C7DED}" type="parTrans" cxnId="{2DBA174B-A1AB-46DC-9527-1BED213A28B2}">
      <dgm:prSet/>
      <dgm:spPr/>
      <dgm:t>
        <a:bodyPr/>
        <a:lstStyle/>
        <a:p>
          <a:endParaRPr lang="en-US"/>
        </a:p>
      </dgm:t>
    </dgm:pt>
    <dgm:pt modelId="{962EC24B-66B6-45EB-AEBE-919B0D045CD7}" type="sibTrans" cxnId="{2DBA174B-A1AB-46DC-9527-1BED213A28B2}">
      <dgm:prSet/>
      <dgm:spPr/>
      <dgm:t>
        <a:bodyPr/>
        <a:lstStyle/>
        <a:p>
          <a:endParaRPr lang="en-US"/>
        </a:p>
      </dgm:t>
    </dgm:pt>
    <dgm:pt modelId="{D5E0B7D0-4EC3-4E20-9469-61E8E732475E}">
      <dgm:prSet/>
      <dgm:spPr/>
      <dgm:t>
        <a:bodyPr/>
        <a:lstStyle/>
        <a:p>
          <a:r>
            <a:rPr lang="en-US"/>
            <a:t>Value Proposition</a:t>
          </a:r>
        </a:p>
      </dgm:t>
    </dgm:pt>
    <dgm:pt modelId="{886AAABE-53FD-48A6-8BA8-18C096D9AB06}" type="parTrans" cxnId="{C260EEDC-8DCB-4436-B791-C251E359076F}">
      <dgm:prSet/>
      <dgm:spPr/>
      <dgm:t>
        <a:bodyPr/>
        <a:lstStyle/>
        <a:p>
          <a:endParaRPr lang="en-US"/>
        </a:p>
      </dgm:t>
    </dgm:pt>
    <dgm:pt modelId="{E6726D6E-002E-4DCC-82D9-1B5D0AE772BE}" type="sibTrans" cxnId="{C260EEDC-8DCB-4436-B791-C251E359076F}">
      <dgm:prSet/>
      <dgm:spPr/>
      <dgm:t>
        <a:bodyPr/>
        <a:lstStyle/>
        <a:p>
          <a:endParaRPr lang="en-US"/>
        </a:p>
      </dgm:t>
    </dgm:pt>
    <dgm:pt modelId="{69097808-714A-4DB0-BCA2-084F745240BB}">
      <dgm:prSet/>
      <dgm:spPr/>
      <dgm:t>
        <a:bodyPr/>
        <a:lstStyle/>
        <a:p>
          <a:r>
            <a:rPr lang="en-US"/>
            <a:t>Identify Suitable Guests</a:t>
          </a:r>
        </a:p>
      </dgm:t>
    </dgm:pt>
    <dgm:pt modelId="{6064D785-150D-4B72-BCB8-85303C4E9CF0}" type="parTrans" cxnId="{3AC051AD-571A-4BD1-BE97-BBDB02AD96E9}">
      <dgm:prSet/>
      <dgm:spPr/>
      <dgm:t>
        <a:bodyPr/>
        <a:lstStyle/>
        <a:p>
          <a:endParaRPr lang="en-US"/>
        </a:p>
      </dgm:t>
    </dgm:pt>
    <dgm:pt modelId="{7087ACC3-509C-4DDE-94C8-A91DC03EC745}" type="sibTrans" cxnId="{3AC051AD-571A-4BD1-BE97-BBDB02AD96E9}">
      <dgm:prSet/>
      <dgm:spPr/>
      <dgm:t>
        <a:bodyPr/>
        <a:lstStyle/>
        <a:p>
          <a:endParaRPr lang="en-US"/>
        </a:p>
      </dgm:t>
    </dgm:pt>
    <dgm:pt modelId="{D5473499-D755-465B-8D3F-0A65EB7C38D2}">
      <dgm:prSet/>
      <dgm:spPr/>
      <dgm:t>
        <a:bodyPr/>
        <a:lstStyle/>
        <a:p>
          <a:r>
            <a:rPr lang="en-US"/>
            <a:t>Mitigate Risk</a:t>
          </a:r>
        </a:p>
      </dgm:t>
    </dgm:pt>
    <dgm:pt modelId="{5D702DDE-22F0-4429-A0EA-27624F6FB950}" type="parTrans" cxnId="{99C40BD0-988C-4A20-B10F-C36E9BBA9DD2}">
      <dgm:prSet/>
      <dgm:spPr/>
      <dgm:t>
        <a:bodyPr/>
        <a:lstStyle/>
        <a:p>
          <a:endParaRPr lang="en-US"/>
        </a:p>
      </dgm:t>
    </dgm:pt>
    <dgm:pt modelId="{7209832F-4318-4EF6-9EB3-C1FFF184F25C}" type="sibTrans" cxnId="{99C40BD0-988C-4A20-B10F-C36E9BBA9DD2}">
      <dgm:prSet/>
      <dgm:spPr/>
      <dgm:t>
        <a:bodyPr/>
        <a:lstStyle/>
        <a:p>
          <a:endParaRPr lang="en-US"/>
        </a:p>
      </dgm:t>
    </dgm:pt>
    <dgm:pt modelId="{59945E88-3BF3-496C-A7E7-8C183F853DBC}">
      <dgm:prSet/>
      <dgm:spPr/>
      <dgm:t>
        <a:bodyPr/>
        <a:lstStyle/>
        <a:p>
          <a:r>
            <a:rPr lang="en-US"/>
            <a:t>Handle Monetary Transactions</a:t>
          </a:r>
        </a:p>
      </dgm:t>
    </dgm:pt>
    <dgm:pt modelId="{4B2C4644-7DA2-485C-AAED-4AD642959728}" type="parTrans" cxnId="{FED79F04-526F-4943-8173-AEACC858CCB8}">
      <dgm:prSet/>
      <dgm:spPr/>
      <dgm:t>
        <a:bodyPr/>
        <a:lstStyle/>
        <a:p>
          <a:endParaRPr lang="en-US"/>
        </a:p>
      </dgm:t>
    </dgm:pt>
    <dgm:pt modelId="{74330B95-A3AC-4DF6-BC3A-74C5CB748EF2}" type="sibTrans" cxnId="{FED79F04-526F-4943-8173-AEACC858CCB8}">
      <dgm:prSet/>
      <dgm:spPr/>
      <dgm:t>
        <a:bodyPr/>
        <a:lstStyle/>
        <a:p>
          <a:endParaRPr lang="en-US"/>
        </a:p>
      </dgm:t>
    </dgm:pt>
    <dgm:pt modelId="{63DBB372-22F5-42A5-A47A-DC5B2A22F7E9}">
      <dgm:prSet/>
      <dgm:spPr/>
      <dgm:t>
        <a:bodyPr/>
        <a:lstStyle/>
        <a:p>
          <a:r>
            <a:rPr lang="en-US"/>
            <a:t>Manage Short-Term rentals</a:t>
          </a:r>
        </a:p>
      </dgm:t>
    </dgm:pt>
    <dgm:pt modelId="{E0C17C9F-1ABE-4B9D-8297-80F888CBAC24}" type="parTrans" cxnId="{BFF8AD72-8933-4473-92DF-A621A7E35DAC}">
      <dgm:prSet/>
      <dgm:spPr/>
      <dgm:t>
        <a:bodyPr/>
        <a:lstStyle/>
        <a:p>
          <a:endParaRPr lang="en-US"/>
        </a:p>
      </dgm:t>
    </dgm:pt>
    <dgm:pt modelId="{413A1D98-1898-41D5-8EAA-DEC942F1C3E1}" type="sibTrans" cxnId="{BFF8AD72-8933-4473-92DF-A621A7E35DAC}">
      <dgm:prSet/>
      <dgm:spPr/>
      <dgm:t>
        <a:bodyPr/>
        <a:lstStyle/>
        <a:p>
          <a:endParaRPr lang="en-US"/>
        </a:p>
      </dgm:t>
    </dgm:pt>
    <dgm:pt modelId="{72AAF0CC-CE84-49F8-AE5F-D4CBCE263A0D}">
      <dgm:prSet/>
      <dgm:spPr/>
      <dgm:t>
        <a:bodyPr/>
        <a:lstStyle/>
        <a:p>
          <a:r>
            <a:rPr lang="en-US"/>
            <a:t>Opportunity to connect with other hosts</a:t>
          </a:r>
        </a:p>
      </dgm:t>
    </dgm:pt>
    <dgm:pt modelId="{51A0018A-6951-4462-AD93-29A24D51D9E5}" type="parTrans" cxnId="{CFFA4711-E0A5-4502-B16C-9B9AA43DAED3}">
      <dgm:prSet/>
      <dgm:spPr/>
      <dgm:t>
        <a:bodyPr/>
        <a:lstStyle/>
        <a:p>
          <a:endParaRPr lang="en-US"/>
        </a:p>
      </dgm:t>
    </dgm:pt>
    <dgm:pt modelId="{2C8C6C5E-D264-481B-BB28-779CAA53C309}" type="sibTrans" cxnId="{CFFA4711-E0A5-4502-B16C-9B9AA43DAED3}">
      <dgm:prSet/>
      <dgm:spPr/>
      <dgm:t>
        <a:bodyPr/>
        <a:lstStyle/>
        <a:p>
          <a:endParaRPr lang="en-US"/>
        </a:p>
      </dgm:t>
    </dgm:pt>
    <dgm:pt modelId="{6F942842-CF9E-4ABF-B5FE-C71BF32C320B}">
      <dgm:prSet/>
      <dgm:spPr/>
      <dgm:t>
        <a:bodyPr/>
        <a:lstStyle/>
        <a:p>
          <a:r>
            <a:rPr lang="en-US"/>
            <a:t>Value Creation</a:t>
          </a:r>
        </a:p>
      </dgm:t>
    </dgm:pt>
    <dgm:pt modelId="{AB148D1F-0F7C-4BC4-BEC6-3A2C9B964FFB}" type="parTrans" cxnId="{110F9F00-5555-4FB5-BF54-32D7DC53A2DF}">
      <dgm:prSet/>
      <dgm:spPr/>
      <dgm:t>
        <a:bodyPr/>
        <a:lstStyle/>
        <a:p>
          <a:endParaRPr lang="en-US"/>
        </a:p>
      </dgm:t>
    </dgm:pt>
    <dgm:pt modelId="{8072EE6F-AE5F-45F5-97EE-1AF04A591A3A}" type="sibTrans" cxnId="{110F9F00-5555-4FB5-BF54-32D7DC53A2DF}">
      <dgm:prSet/>
      <dgm:spPr/>
      <dgm:t>
        <a:bodyPr/>
        <a:lstStyle/>
        <a:p>
          <a:endParaRPr lang="en-US"/>
        </a:p>
      </dgm:t>
    </dgm:pt>
    <dgm:pt modelId="{9D355E5E-A9FD-4298-A3B8-92A89F8BF172}">
      <dgm:prSet/>
      <dgm:spPr/>
      <dgm:t>
        <a:bodyPr/>
        <a:lstStyle/>
        <a:p>
          <a:r>
            <a:rPr lang="en-US"/>
            <a:t>Charging Fees to both parties, a break from traditional norms</a:t>
          </a:r>
        </a:p>
      </dgm:t>
    </dgm:pt>
    <dgm:pt modelId="{105F22B0-11FB-4C29-9CDC-DD2CB052F685}" type="parTrans" cxnId="{8795DF27-3810-4309-835F-AFFAFAEB22DF}">
      <dgm:prSet/>
      <dgm:spPr/>
      <dgm:t>
        <a:bodyPr/>
        <a:lstStyle/>
        <a:p>
          <a:endParaRPr lang="en-US"/>
        </a:p>
      </dgm:t>
    </dgm:pt>
    <dgm:pt modelId="{769D82CC-579D-4209-8407-FBAA3B18966F}" type="sibTrans" cxnId="{8795DF27-3810-4309-835F-AFFAFAEB22DF}">
      <dgm:prSet/>
      <dgm:spPr/>
      <dgm:t>
        <a:bodyPr/>
        <a:lstStyle/>
        <a:p>
          <a:endParaRPr lang="en-US"/>
        </a:p>
      </dgm:t>
    </dgm:pt>
    <dgm:pt modelId="{D0CAC16F-5F19-4627-9F44-4E0E3363BA7B}">
      <dgm:prSet/>
      <dgm:spPr/>
      <dgm:t>
        <a:bodyPr/>
        <a:lstStyle/>
        <a:p>
          <a:r>
            <a:rPr lang="en-US"/>
            <a:t>Value Development</a:t>
          </a:r>
        </a:p>
      </dgm:t>
    </dgm:pt>
    <dgm:pt modelId="{5E743C9B-22D0-42A1-8FA9-158777CC6110}" type="parTrans" cxnId="{1FEF9350-3660-4BCF-933E-D8D2BF302711}">
      <dgm:prSet/>
      <dgm:spPr/>
      <dgm:t>
        <a:bodyPr/>
        <a:lstStyle/>
        <a:p>
          <a:endParaRPr lang="en-US"/>
        </a:p>
      </dgm:t>
    </dgm:pt>
    <dgm:pt modelId="{8C26B157-F208-43D2-A461-97DF3A3F8604}" type="sibTrans" cxnId="{1FEF9350-3660-4BCF-933E-D8D2BF302711}">
      <dgm:prSet/>
      <dgm:spPr/>
      <dgm:t>
        <a:bodyPr/>
        <a:lstStyle/>
        <a:p>
          <a:endParaRPr lang="en-US"/>
        </a:p>
      </dgm:t>
    </dgm:pt>
    <dgm:pt modelId="{409C32FF-7733-46B7-B526-93C2790F79A9}">
      <dgm:prSet/>
      <dgm:spPr/>
      <dgm:t>
        <a:bodyPr/>
        <a:lstStyle/>
        <a:p>
          <a:r>
            <a:rPr lang="en-US"/>
            <a:t>Cross-Pollination </a:t>
          </a:r>
        </a:p>
      </dgm:t>
    </dgm:pt>
    <dgm:pt modelId="{06A63BC9-1DFC-4D3B-AB42-BCA59D9314CF}" type="parTrans" cxnId="{419E1246-E5C4-4CBC-B722-35E8A50CB78B}">
      <dgm:prSet/>
      <dgm:spPr/>
      <dgm:t>
        <a:bodyPr/>
        <a:lstStyle/>
        <a:p>
          <a:endParaRPr lang="en-US"/>
        </a:p>
      </dgm:t>
    </dgm:pt>
    <dgm:pt modelId="{903769AA-D348-404F-8BE3-F45C2769C8A5}" type="sibTrans" cxnId="{419E1246-E5C4-4CBC-B722-35E8A50CB78B}">
      <dgm:prSet/>
      <dgm:spPr/>
      <dgm:t>
        <a:bodyPr/>
        <a:lstStyle/>
        <a:p>
          <a:endParaRPr lang="en-US"/>
        </a:p>
      </dgm:t>
    </dgm:pt>
    <dgm:pt modelId="{34019A65-7CF3-4E72-A421-903D3CF7F0BB}">
      <dgm:prSet/>
      <dgm:spPr/>
      <dgm:t>
        <a:bodyPr/>
        <a:lstStyle/>
        <a:p>
          <a:r>
            <a:rPr lang="en-US"/>
            <a:t>The addition of Experiences to the platform</a:t>
          </a:r>
        </a:p>
      </dgm:t>
    </dgm:pt>
    <dgm:pt modelId="{DC64EE1D-F8A7-4161-8C4A-1BD39CC83EA6}" type="parTrans" cxnId="{6A81D44D-6EBE-4748-BA79-72EE25CCA5B7}">
      <dgm:prSet/>
      <dgm:spPr/>
      <dgm:t>
        <a:bodyPr/>
        <a:lstStyle/>
        <a:p>
          <a:endParaRPr lang="en-US"/>
        </a:p>
      </dgm:t>
    </dgm:pt>
    <dgm:pt modelId="{4D403820-7A9B-42C5-81A6-077B71B40C5C}" type="sibTrans" cxnId="{6A81D44D-6EBE-4748-BA79-72EE25CCA5B7}">
      <dgm:prSet/>
      <dgm:spPr/>
      <dgm:t>
        <a:bodyPr/>
        <a:lstStyle/>
        <a:p>
          <a:endParaRPr lang="en-US"/>
        </a:p>
      </dgm:t>
    </dgm:pt>
    <dgm:pt modelId="{0A23514E-4195-481F-B1F2-29152AF307C3}">
      <dgm:prSet/>
      <dgm:spPr/>
      <dgm:t>
        <a:bodyPr/>
        <a:lstStyle/>
        <a:p>
          <a:r>
            <a:rPr lang="en-US"/>
            <a:t>Walking Tours</a:t>
          </a:r>
        </a:p>
      </dgm:t>
    </dgm:pt>
    <dgm:pt modelId="{9307585D-A3BB-45A8-A4F7-07704B64F8B8}" type="parTrans" cxnId="{7C214382-0C0E-46C3-BAAD-C3FAD88DCCDF}">
      <dgm:prSet/>
      <dgm:spPr/>
      <dgm:t>
        <a:bodyPr/>
        <a:lstStyle/>
        <a:p>
          <a:endParaRPr lang="en-US"/>
        </a:p>
      </dgm:t>
    </dgm:pt>
    <dgm:pt modelId="{658BC12C-2EFD-48B7-B502-E2CA698B13B0}" type="sibTrans" cxnId="{7C214382-0C0E-46C3-BAAD-C3FAD88DCCDF}">
      <dgm:prSet/>
      <dgm:spPr/>
      <dgm:t>
        <a:bodyPr/>
        <a:lstStyle/>
        <a:p>
          <a:endParaRPr lang="en-US"/>
        </a:p>
      </dgm:t>
    </dgm:pt>
    <dgm:pt modelId="{2E8D26EA-535A-484A-871F-2CDB471E75CB}">
      <dgm:prSet/>
      <dgm:spPr/>
      <dgm:t>
        <a:bodyPr/>
        <a:lstStyle/>
        <a:p>
          <a:r>
            <a:rPr lang="en-US"/>
            <a:t>Breakfast</a:t>
          </a:r>
        </a:p>
      </dgm:t>
    </dgm:pt>
    <dgm:pt modelId="{1E053BF3-38AB-4214-9F35-1957CE84591B}" type="parTrans" cxnId="{EBEDA584-E137-4D4E-8024-158F9EBA1F3B}">
      <dgm:prSet/>
      <dgm:spPr/>
      <dgm:t>
        <a:bodyPr/>
        <a:lstStyle/>
        <a:p>
          <a:endParaRPr lang="en-US"/>
        </a:p>
      </dgm:t>
    </dgm:pt>
    <dgm:pt modelId="{AF7723E3-BA79-4DB4-8568-C32E02CB1712}" type="sibTrans" cxnId="{EBEDA584-E137-4D4E-8024-158F9EBA1F3B}">
      <dgm:prSet/>
      <dgm:spPr/>
      <dgm:t>
        <a:bodyPr/>
        <a:lstStyle/>
        <a:p>
          <a:endParaRPr lang="en-US"/>
        </a:p>
      </dgm:t>
    </dgm:pt>
    <dgm:pt modelId="{3D413257-33A6-4EA1-AAB7-0E8339D3CC1F}">
      <dgm:prSet/>
      <dgm:spPr/>
      <dgm:t>
        <a:bodyPr/>
        <a:lstStyle/>
        <a:p>
          <a:r>
            <a:rPr lang="en-US"/>
            <a:t>Local Activities</a:t>
          </a:r>
        </a:p>
      </dgm:t>
    </dgm:pt>
    <dgm:pt modelId="{8D302019-EBD8-4DDC-87F7-E8320767F176}" type="parTrans" cxnId="{B9790ED0-0D7D-4BCB-B89B-DF0381B99E60}">
      <dgm:prSet/>
      <dgm:spPr/>
      <dgm:t>
        <a:bodyPr/>
        <a:lstStyle/>
        <a:p>
          <a:endParaRPr lang="en-US"/>
        </a:p>
      </dgm:t>
    </dgm:pt>
    <dgm:pt modelId="{8A2834E2-9D90-43BC-8281-1B325E66970E}" type="sibTrans" cxnId="{B9790ED0-0D7D-4BCB-B89B-DF0381B99E60}">
      <dgm:prSet/>
      <dgm:spPr/>
      <dgm:t>
        <a:bodyPr/>
        <a:lstStyle/>
        <a:p>
          <a:endParaRPr lang="en-US"/>
        </a:p>
      </dgm:t>
    </dgm:pt>
    <dgm:pt modelId="{510B20E1-5DD0-8F40-9BDE-A0C18CDA98AC}" type="pres">
      <dgm:prSet presAssocID="{EDB98C09-0AC7-4DEA-BE4A-1B83DD4F857A}" presName="linear" presStyleCnt="0">
        <dgm:presLayoutVars>
          <dgm:dir/>
          <dgm:animLvl val="lvl"/>
          <dgm:resizeHandles val="exact"/>
        </dgm:presLayoutVars>
      </dgm:prSet>
      <dgm:spPr/>
    </dgm:pt>
    <dgm:pt modelId="{6320B527-3D0F-404D-93F1-607B70E66875}" type="pres">
      <dgm:prSet presAssocID="{624830EE-3684-499D-829A-9B4DA84DDA13}" presName="parentLin" presStyleCnt="0"/>
      <dgm:spPr/>
    </dgm:pt>
    <dgm:pt modelId="{4EBA425D-FE32-3441-9E9A-97DD5F03112A}" type="pres">
      <dgm:prSet presAssocID="{624830EE-3684-499D-829A-9B4DA84DDA13}" presName="parentLeftMargin" presStyleLbl="node1" presStyleIdx="0" presStyleCnt="4"/>
      <dgm:spPr/>
    </dgm:pt>
    <dgm:pt modelId="{0D7F56A0-79B3-D745-87DD-435F39DFF3A2}" type="pres">
      <dgm:prSet presAssocID="{624830EE-3684-499D-829A-9B4DA84DDA13}" presName="parentText" presStyleLbl="node1" presStyleIdx="0" presStyleCnt="4">
        <dgm:presLayoutVars>
          <dgm:chMax val="0"/>
          <dgm:bulletEnabled val="1"/>
        </dgm:presLayoutVars>
      </dgm:prSet>
      <dgm:spPr/>
    </dgm:pt>
    <dgm:pt modelId="{B0FE7CD3-CF5C-F343-AE6D-FA3B78B03C51}" type="pres">
      <dgm:prSet presAssocID="{624830EE-3684-499D-829A-9B4DA84DDA13}" presName="negativeSpace" presStyleCnt="0"/>
      <dgm:spPr/>
    </dgm:pt>
    <dgm:pt modelId="{F44508A1-C342-D247-AEA8-FB27489C23DC}" type="pres">
      <dgm:prSet presAssocID="{624830EE-3684-499D-829A-9B4DA84DDA13}" presName="childText" presStyleLbl="conFgAcc1" presStyleIdx="0" presStyleCnt="4">
        <dgm:presLayoutVars>
          <dgm:bulletEnabled val="1"/>
        </dgm:presLayoutVars>
      </dgm:prSet>
      <dgm:spPr/>
    </dgm:pt>
    <dgm:pt modelId="{895CF1BC-63DC-3D49-A621-5172C8722290}" type="pres">
      <dgm:prSet presAssocID="{4DB2F9D0-74A9-43DE-AEF1-44259E99AE54}" presName="spaceBetweenRectangles" presStyleCnt="0"/>
      <dgm:spPr/>
    </dgm:pt>
    <dgm:pt modelId="{CD635F31-7B6A-BB46-AA61-9DA718D9A15D}" type="pres">
      <dgm:prSet presAssocID="{D5E0B7D0-4EC3-4E20-9469-61E8E732475E}" presName="parentLin" presStyleCnt="0"/>
      <dgm:spPr/>
    </dgm:pt>
    <dgm:pt modelId="{A0AE0F45-D250-EF42-99FA-0420CBB8DC5E}" type="pres">
      <dgm:prSet presAssocID="{D5E0B7D0-4EC3-4E20-9469-61E8E732475E}" presName="parentLeftMargin" presStyleLbl="node1" presStyleIdx="0" presStyleCnt="4"/>
      <dgm:spPr/>
    </dgm:pt>
    <dgm:pt modelId="{5136BE04-9501-804B-8A2F-27DBD4CC5492}" type="pres">
      <dgm:prSet presAssocID="{D5E0B7D0-4EC3-4E20-9469-61E8E732475E}" presName="parentText" presStyleLbl="node1" presStyleIdx="1" presStyleCnt="4">
        <dgm:presLayoutVars>
          <dgm:chMax val="0"/>
          <dgm:bulletEnabled val="1"/>
        </dgm:presLayoutVars>
      </dgm:prSet>
      <dgm:spPr/>
    </dgm:pt>
    <dgm:pt modelId="{2C2386B3-BEA1-DF4A-96F0-471AA7350E5E}" type="pres">
      <dgm:prSet presAssocID="{D5E0B7D0-4EC3-4E20-9469-61E8E732475E}" presName="negativeSpace" presStyleCnt="0"/>
      <dgm:spPr/>
    </dgm:pt>
    <dgm:pt modelId="{E7B2D4CB-1D93-B54F-9BE0-212FBE1ADBC5}" type="pres">
      <dgm:prSet presAssocID="{D5E0B7D0-4EC3-4E20-9469-61E8E732475E}" presName="childText" presStyleLbl="conFgAcc1" presStyleIdx="1" presStyleCnt="4">
        <dgm:presLayoutVars>
          <dgm:bulletEnabled val="1"/>
        </dgm:presLayoutVars>
      </dgm:prSet>
      <dgm:spPr/>
    </dgm:pt>
    <dgm:pt modelId="{FCC3AB01-5B82-EA40-BC2F-AD6699D05B63}" type="pres">
      <dgm:prSet presAssocID="{E6726D6E-002E-4DCC-82D9-1B5D0AE772BE}" presName="spaceBetweenRectangles" presStyleCnt="0"/>
      <dgm:spPr/>
    </dgm:pt>
    <dgm:pt modelId="{AF8936C9-DEAB-F544-A4E3-FA00675B9AED}" type="pres">
      <dgm:prSet presAssocID="{6F942842-CF9E-4ABF-B5FE-C71BF32C320B}" presName="parentLin" presStyleCnt="0"/>
      <dgm:spPr/>
    </dgm:pt>
    <dgm:pt modelId="{A506A1A2-9AF2-144B-98BF-1C7C3A0ABA69}" type="pres">
      <dgm:prSet presAssocID="{6F942842-CF9E-4ABF-B5FE-C71BF32C320B}" presName="parentLeftMargin" presStyleLbl="node1" presStyleIdx="1" presStyleCnt="4"/>
      <dgm:spPr/>
    </dgm:pt>
    <dgm:pt modelId="{DC6153B2-F80B-6F4D-97C9-1230A1ED1994}" type="pres">
      <dgm:prSet presAssocID="{6F942842-CF9E-4ABF-B5FE-C71BF32C320B}" presName="parentText" presStyleLbl="node1" presStyleIdx="2" presStyleCnt="4">
        <dgm:presLayoutVars>
          <dgm:chMax val="0"/>
          <dgm:bulletEnabled val="1"/>
        </dgm:presLayoutVars>
      </dgm:prSet>
      <dgm:spPr/>
    </dgm:pt>
    <dgm:pt modelId="{56C09E0A-CAA3-DA4E-AA50-FD2FE8153F9F}" type="pres">
      <dgm:prSet presAssocID="{6F942842-CF9E-4ABF-B5FE-C71BF32C320B}" presName="negativeSpace" presStyleCnt="0"/>
      <dgm:spPr/>
    </dgm:pt>
    <dgm:pt modelId="{94A64E16-5849-CD49-B28E-59862294FBD1}" type="pres">
      <dgm:prSet presAssocID="{6F942842-CF9E-4ABF-B5FE-C71BF32C320B}" presName="childText" presStyleLbl="conFgAcc1" presStyleIdx="2" presStyleCnt="4">
        <dgm:presLayoutVars>
          <dgm:bulletEnabled val="1"/>
        </dgm:presLayoutVars>
      </dgm:prSet>
      <dgm:spPr/>
    </dgm:pt>
    <dgm:pt modelId="{79DE8CC5-DB98-CA4E-B3F6-9E6944C8ABE6}" type="pres">
      <dgm:prSet presAssocID="{8072EE6F-AE5F-45F5-97EE-1AF04A591A3A}" presName="spaceBetweenRectangles" presStyleCnt="0"/>
      <dgm:spPr/>
    </dgm:pt>
    <dgm:pt modelId="{3F47C206-4D2C-4D4F-B5C5-1D0EE4941B9B}" type="pres">
      <dgm:prSet presAssocID="{D0CAC16F-5F19-4627-9F44-4E0E3363BA7B}" presName="parentLin" presStyleCnt="0"/>
      <dgm:spPr/>
    </dgm:pt>
    <dgm:pt modelId="{5AAF5D65-9FE2-174A-BD51-101EC2521B23}" type="pres">
      <dgm:prSet presAssocID="{D0CAC16F-5F19-4627-9F44-4E0E3363BA7B}" presName="parentLeftMargin" presStyleLbl="node1" presStyleIdx="2" presStyleCnt="4"/>
      <dgm:spPr/>
    </dgm:pt>
    <dgm:pt modelId="{3D964791-EA2A-7341-AB67-60141F74C703}" type="pres">
      <dgm:prSet presAssocID="{D0CAC16F-5F19-4627-9F44-4E0E3363BA7B}" presName="parentText" presStyleLbl="node1" presStyleIdx="3" presStyleCnt="4">
        <dgm:presLayoutVars>
          <dgm:chMax val="0"/>
          <dgm:bulletEnabled val="1"/>
        </dgm:presLayoutVars>
      </dgm:prSet>
      <dgm:spPr/>
    </dgm:pt>
    <dgm:pt modelId="{AD4A932C-BBD2-5B47-8C3F-7AF50B6849C4}" type="pres">
      <dgm:prSet presAssocID="{D0CAC16F-5F19-4627-9F44-4E0E3363BA7B}" presName="negativeSpace" presStyleCnt="0"/>
      <dgm:spPr/>
    </dgm:pt>
    <dgm:pt modelId="{4F532A43-780A-FE43-BEB0-D1028D55D35D}" type="pres">
      <dgm:prSet presAssocID="{D0CAC16F-5F19-4627-9F44-4E0E3363BA7B}" presName="childText" presStyleLbl="conFgAcc1" presStyleIdx="3" presStyleCnt="4">
        <dgm:presLayoutVars>
          <dgm:bulletEnabled val="1"/>
        </dgm:presLayoutVars>
      </dgm:prSet>
      <dgm:spPr/>
    </dgm:pt>
  </dgm:ptLst>
  <dgm:cxnLst>
    <dgm:cxn modelId="{110F9F00-5555-4FB5-BF54-32D7DC53A2DF}" srcId="{EDB98C09-0AC7-4DEA-BE4A-1B83DD4F857A}" destId="{6F942842-CF9E-4ABF-B5FE-C71BF32C320B}" srcOrd="2" destOrd="0" parTransId="{AB148D1F-0F7C-4BC4-BEC6-3A2C9B964FFB}" sibTransId="{8072EE6F-AE5F-45F5-97EE-1AF04A591A3A}"/>
    <dgm:cxn modelId="{FED79F04-526F-4943-8173-AEACC858CCB8}" srcId="{D5E0B7D0-4EC3-4E20-9469-61E8E732475E}" destId="{59945E88-3BF3-496C-A7E7-8C183F853DBC}" srcOrd="2" destOrd="0" parTransId="{4B2C4644-7DA2-485C-AAED-4AD642959728}" sibTransId="{74330B95-A3AC-4DF6-BC3A-74C5CB748EF2}"/>
    <dgm:cxn modelId="{C11C1C06-E837-7E48-BCA2-A5EF4EF6C6B3}" type="presOf" srcId="{780CF8BE-5D8E-4006-BFB6-3EFC41E19C5B}" destId="{F44508A1-C342-D247-AEA8-FB27489C23DC}" srcOrd="0" destOrd="2" presId="urn:microsoft.com/office/officeart/2005/8/layout/list1"/>
    <dgm:cxn modelId="{CA34E10E-6397-3040-BBB9-29D7E9932B0B}" type="presOf" srcId="{D1BEDC1A-48AB-4556-B01C-AF76FD678314}" destId="{F44508A1-C342-D247-AEA8-FB27489C23DC}" srcOrd="0" destOrd="0" presId="urn:microsoft.com/office/officeart/2005/8/layout/list1"/>
    <dgm:cxn modelId="{CFFA4711-E0A5-4502-B16C-9B9AA43DAED3}" srcId="{D5E0B7D0-4EC3-4E20-9469-61E8E732475E}" destId="{72AAF0CC-CE84-49F8-AE5F-D4CBCE263A0D}" srcOrd="4" destOrd="0" parTransId="{51A0018A-6951-4462-AD93-29A24D51D9E5}" sibTransId="{2C8C6C5E-D264-481B-BB28-779CAA53C309}"/>
    <dgm:cxn modelId="{2D455B13-5BBE-0C45-9E35-EEF77CADCA71}" type="presOf" srcId="{624830EE-3684-499D-829A-9B4DA84DDA13}" destId="{4EBA425D-FE32-3441-9E9A-97DD5F03112A}" srcOrd="0" destOrd="0" presId="urn:microsoft.com/office/officeart/2005/8/layout/list1"/>
    <dgm:cxn modelId="{A2AF2E14-661D-6F41-B360-60EEE2CE0FEC}" type="presOf" srcId="{69097808-714A-4DB0-BCA2-084F745240BB}" destId="{E7B2D4CB-1D93-B54F-9BE0-212FBE1ADBC5}" srcOrd="0" destOrd="0" presId="urn:microsoft.com/office/officeart/2005/8/layout/list1"/>
    <dgm:cxn modelId="{E482E41A-7162-F149-9899-656880526F24}" type="presOf" srcId="{D0CAC16F-5F19-4627-9F44-4E0E3363BA7B}" destId="{5AAF5D65-9FE2-174A-BD51-101EC2521B23}" srcOrd="0" destOrd="0" presId="urn:microsoft.com/office/officeart/2005/8/layout/list1"/>
    <dgm:cxn modelId="{565D7721-A546-7E43-A1AC-9703C2DD4D44}" type="presOf" srcId="{409C32FF-7733-46B7-B526-93C2790F79A9}" destId="{4F532A43-780A-FE43-BEB0-D1028D55D35D}" srcOrd="0" destOrd="0" presId="urn:microsoft.com/office/officeart/2005/8/layout/list1"/>
    <dgm:cxn modelId="{8795DF27-3810-4309-835F-AFFAFAEB22DF}" srcId="{6F942842-CF9E-4ABF-B5FE-C71BF32C320B}" destId="{9D355E5E-A9FD-4298-A3B8-92A89F8BF172}" srcOrd="0" destOrd="0" parTransId="{105F22B0-11FB-4C29-9CDC-DD2CB052F685}" sibTransId="{769D82CC-579D-4209-8407-FBAA3B18966F}"/>
    <dgm:cxn modelId="{54D4E92E-2B0F-F149-B935-9D95EDA2D65B}" type="presOf" srcId="{34019A65-7CF3-4E72-A421-903D3CF7F0BB}" destId="{4F532A43-780A-FE43-BEB0-D1028D55D35D}" srcOrd="0" destOrd="1" presId="urn:microsoft.com/office/officeart/2005/8/layout/list1"/>
    <dgm:cxn modelId="{17C37435-E6A0-2C43-8F23-3E6326530CE0}" type="presOf" srcId="{72AAF0CC-CE84-49F8-AE5F-D4CBCE263A0D}" destId="{E7B2D4CB-1D93-B54F-9BE0-212FBE1ADBC5}" srcOrd="0" destOrd="4" presId="urn:microsoft.com/office/officeart/2005/8/layout/list1"/>
    <dgm:cxn modelId="{9BA2E83C-46C1-D64C-B91B-841495B82C4C}" type="presOf" srcId="{D0CAC16F-5F19-4627-9F44-4E0E3363BA7B}" destId="{3D964791-EA2A-7341-AB67-60141F74C703}" srcOrd="1" destOrd="0" presId="urn:microsoft.com/office/officeart/2005/8/layout/list1"/>
    <dgm:cxn modelId="{419E1246-E5C4-4CBC-B722-35E8A50CB78B}" srcId="{D0CAC16F-5F19-4627-9F44-4E0E3363BA7B}" destId="{409C32FF-7733-46B7-B526-93C2790F79A9}" srcOrd="0" destOrd="0" parTransId="{06A63BC9-1DFC-4D3B-AB42-BCA59D9314CF}" sibTransId="{903769AA-D348-404F-8BE3-F45C2769C8A5}"/>
    <dgm:cxn modelId="{2DBA174B-A1AB-46DC-9527-1BED213A28B2}" srcId="{624830EE-3684-499D-829A-9B4DA84DDA13}" destId="{780CF8BE-5D8E-4006-BFB6-3EFC41E19C5B}" srcOrd="2" destOrd="0" parTransId="{58FD0C4A-6D49-4A13-9D7E-FE1DB19C7DED}" sibTransId="{962EC24B-66B6-45EB-AEBE-919B0D045CD7}"/>
    <dgm:cxn modelId="{6A81D44D-6EBE-4748-BA79-72EE25CCA5B7}" srcId="{D0CAC16F-5F19-4627-9F44-4E0E3363BA7B}" destId="{34019A65-7CF3-4E72-A421-903D3CF7F0BB}" srcOrd="1" destOrd="0" parTransId="{DC64EE1D-F8A7-4161-8C4A-1BD39CC83EA6}" sibTransId="{4D403820-7A9B-42C5-81A6-077B71B40C5C}"/>
    <dgm:cxn modelId="{1FEF9350-3660-4BCF-933E-D8D2BF302711}" srcId="{EDB98C09-0AC7-4DEA-BE4A-1B83DD4F857A}" destId="{D0CAC16F-5F19-4627-9F44-4E0E3363BA7B}" srcOrd="3" destOrd="0" parTransId="{5E743C9B-22D0-42A1-8FA9-158777CC6110}" sibTransId="{8C26B157-F208-43D2-A461-97DF3A3F8604}"/>
    <dgm:cxn modelId="{1AF2FE57-EB15-7549-ADD5-9F7A21262BAE}" type="presOf" srcId="{D5E0B7D0-4EC3-4E20-9469-61E8E732475E}" destId="{5136BE04-9501-804B-8A2F-27DBD4CC5492}" srcOrd="1" destOrd="0" presId="urn:microsoft.com/office/officeart/2005/8/layout/list1"/>
    <dgm:cxn modelId="{D33A9169-11CA-41E8-AF92-CB3B1211CE9E}" srcId="{EDB98C09-0AC7-4DEA-BE4A-1B83DD4F857A}" destId="{624830EE-3684-499D-829A-9B4DA84DDA13}" srcOrd="0" destOrd="0" parTransId="{D6336BAB-67CD-4892-8CA8-83E014099684}" sibTransId="{4DB2F9D0-74A9-43DE-AEF1-44259E99AE54}"/>
    <dgm:cxn modelId="{BFF8AD72-8933-4473-92DF-A621A7E35DAC}" srcId="{D5E0B7D0-4EC3-4E20-9469-61E8E732475E}" destId="{63DBB372-22F5-42A5-A47A-DC5B2A22F7E9}" srcOrd="3" destOrd="0" parTransId="{E0C17C9F-1ABE-4B9D-8297-80F888CBAC24}" sibTransId="{413A1D98-1898-41D5-8EAA-DEC942F1C3E1}"/>
    <dgm:cxn modelId="{98538A78-959D-2F42-9266-02E02E6AD935}" type="presOf" srcId="{0A23514E-4195-481F-B1F2-29152AF307C3}" destId="{4F532A43-780A-FE43-BEB0-D1028D55D35D}" srcOrd="0" destOrd="2" presId="urn:microsoft.com/office/officeart/2005/8/layout/list1"/>
    <dgm:cxn modelId="{7C214382-0C0E-46C3-BAAD-C3FAD88DCCDF}" srcId="{34019A65-7CF3-4E72-A421-903D3CF7F0BB}" destId="{0A23514E-4195-481F-B1F2-29152AF307C3}" srcOrd="0" destOrd="0" parTransId="{9307585D-A3BB-45A8-A4F7-07704B64F8B8}" sibTransId="{658BC12C-2EFD-48B7-B502-E2CA698B13B0}"/>
    <dgm:cxn modelId="{EBEDA584-E137-4D4E-8024-158F9EBA1F3B}" srcId="{34019A65-7CF3-4E72-A421-903D3CF7F0BB}" destId="{2E8D26EA-535A-484A-871F-2CDB471E75CB}" srcOrd="1" destOrd="0" parTransId="{1E053BF3-38AB-4214-9F35-1957CE84591B}" sibTransId="{AF7723E3-BA79-4DB4-8568-C32E02CB1712}"/>
    <dgm:cxn modelId="{15925F8C-20E8-4387-A631-CDAAD492C31C}" srcId="{624830EE-3684-499D-829A-9B4DA84DDA13}" destId="{F6CAF90E-83CA-4D8E-A48C-434037C973FA}" srcOrd="1" destOrd="0" parTransId="{69600A1D-3F9F-469A-973A-554625F27C42}" sibTransId="{A0961BC2-4BF6-4389-B0B4-8B6BFA79628E}"/>
    <dgm:cxn modelId="{13385F98-7FE7-194D-AFF6-89B02A71F9AA}" type="presOf" srcId="{D5473499-D755-465B-8D3F-0A65EB7C38D2}" destId="{E7B2D4CB-1D93-B54F-9BE0-212FBE1ADBC5}" srcOrd="0" destOrd="1" presId="urn:microsoft.com/office/officeart/2005/8/layout/list1"/>
    <dgm:cxn modelId="{24040499-4DD9-194E-82B3-C7F3E915828C}" type="presOf" srcId="{3D413257-33A6-4EA1-AAB7-0E8339D3CC1F}" destId="{4F532A43-780A-FE43-BEB0-D1028D55D35D}" srcOrd="0" destOrd="4" presId="urn:microsoft.com/office/officeart/2005/8/layout/list1"/>
    <dgm:cxn modelId="{BA40299F-7D20-1B43-B06F-55F1F79291F6}" type="presOf" srcId="{D5E0B7D0-4EC3-4E20-9469-61E8E732475E}" destId="{A0AE0F45-D250-EF42-99FA-0420CBB8DC5E}" srcOrd="0" destOrd="0" presId="urn:microsoft.com/office/officeart/2005/8/layout/list1"/>
    <dgm:cxn modelId="{3AC051AD-571A-4BD1-BE97-BBDB02AD96E9}" srcId="{D5E0B7D0-4EC3-4E20-9469-61E8E732475E}" destId="{69097808-714A-4DB0-BCA2-084F745240BB}" srcOrd="0" destOrd="0" parTransId="{6064D785-150D-4B72-BCB8-85303C4E9CF0}" sibTransId="{7087ACC3-509C-4DDE-94C8-A91DC03EC745}"/>
    <dgm:cxn modelId="{6FB2D1B6-C0BF-8946-A2E9-672038F039CE}" type="presOf" srcId="{EDB98C09-0AC7-4DEA-BE4A-1B83DD4F857A}" destId="{510B20E1-5DD0-8F40-9BDE-A0C18CDA98AC}" srcOrd="0" destOrd="0" presId="urn:microsoft.com/office/officeart/2005/8/layout/list1"/>
    <dgm:cxn modelId="{A961D1BA-8345-C84A-BF8A-C87C33CDA9CB}" type="presOf" srcId="{2E8D26EA-535A-484A-871F-2CDB471E75CB}" destId="{4F532A43-780A-FE43-BEB0-D1028D55D35D}" srcOrd="0" destOrd="3" presId="urn:microsoft.com/office/officeart/2005/8/layout/list1"/>
    <dgm:cxn modelId="{8B1CBFBB-6237-E744-BC2A-038CAB809EC9}" type="presOf" srcId="{6F942842-CF9E-4ABF-B5FE-C71BF32C320B}" destId="{DC6153B2-F80B-6F4D-97C9-1230A1ED1994}" srcOrd="1" destOrd="0" presId="urn:microsoft.com/office/officeart/2005/8/layout/list1"/>
    <dgm:cxn modelId="{8D9026C3-F392-A74F-BC1E-25148FAFF663}" type="presOf" srcId="{6F942842-CF9E-4ABF-B5FE-C71BF32C320B}" destId="{A506A1A2-9AF2-144B-98BF-1C7C3A0ABA69}" srcOrd="0" destOrd="0" presId="urn:microsoft.com/office/officeart/2005/8/layout/list1"/>
    <dgm:cxn modelId="{039D33C3-DF16-3D4B-B964-FEB6C2F90231}" type="presOf" srcId="{9D355E5E-A9FD-4298-A3B8-92A89F8BF172}" destId="{94A64E16-5849-CD49-B28E-59862294FBD1}" srcOrd="0" destOrd="0" presId="urn:microsoft.com/office/officeart/2005/8/layout/list1"/>
    <dgm:cxn modelId="{055F63C4-6A23-C84C-A9A4-66DE990B3797}" type="presOf" srcId="{624830EE-3684-499D-829A-9B4DA84DDA13}" destId="{0D7F56A0-79B3-D745-87DD-435F39DFF3A2}" srcOrd="1" destOrd="0" presId="urn:microsoft.com/office/officeart/2005/8/layout/list1"/>
    <dgm:cxn modelId="{C70F5BCE-E48E-4954-A3BC-29FC612DB219}" srcId="{624830EE-3684-499D-829A-9B4DA84DDA13}" destId="{D1BEDC1A-48AB-4556-B01C-AF76FD678314}" srcOrd="0" destOrd="0" parTransId="{66EE7303-6D7F-4320-BD2F-F92336805BA3}" sibTransId="{EFD6D742-4C1C-4FAC-8205-193B69517A52}"/>
    <dgm:cxn modelId="{99C40BD0-988C-4A20-B10F-C36E9BBA9DD2}" srcId="{D5E0B7D0-4EC3-4E20-9469-61E8E732475E}" destId="{D5473499-D755-465B-8D3F-0A65EB7C38D2}" srcOrd="1" destOrd="0" parTransId="{5D702DDE-22F0-4429-A0EA-27624F6FB950}" sibTransId="{7209832F-4318-4EF6-9EB3-C1FFF184F25C}"/>
    <dgm:cxn modelId="{B9790ED0-0D7D-4BCB-B89B-DF0381B99E60}" srcId="{34019A65-7CF3-4E72-A421-903D3CF7F0BB}" destId="{3D413257-33A6-4EA1-AAB7-0E8339D3CC1F}" srcOrd="2" destOrd="0" parTransId="{8D302019-EBD8-4DDC-87F7-E8320767F176}" sibTransId="{8A2834E2-9D90-43BC-8281-1B325E66970E}"/>
    <dgm:cxn modelId="{554F76D1-F4CF-3B44-9E36-9394EB1B1F8E}" type="presOf" srcId="{59945E88-3BF3-496C-A7E7-8C183F853DBC}" destId="{E7B2D4CB-1D93-B54F-9BE0-212FBE1ADBC5}" srcOrd="0" destOrd="2" presId="urn:microsoft.com/office/officeart/2005/8/layout/list1"/>
    <dgm:cxn modelId="{C260EEDC-8DCB-4436-B791-C251E359076F}" srcId="{EDB98C09-0AC7-4DEA-BE4A-1B83DD4F857A}" destId="{D5E0B7D0-4EC3-4E20-9469-61E8E732475E}" srcOrd="1" destOrd="0" parTransId="{886AAABE-53FD-48A6-8BA8-18C096D9AB06}" sibTransId="{E6726D6E-002E-4DCC-82D9-1B5D0AE772BE}"/>
    <dgm:cxn modelId="{ECC26ADE-B11E-F94B-9344-8AC0D9F4D00A}" type="presOf" srcId="{F6CAF90E-83CA-4D8E-A48C-434037C973FA}" destId="{F44508A1-C342-D247-AEA8-FB27489C23DC}" srcOrd="0" destOrd="1" presId="urn:microsoft.com/office/officeart/2005/8/layout/list1"/>
    <dgm:cxn modelId="{4570B5E7-B898-A743-9A88-8E246D4B60B4}" type="presOf" srcId="{63DBB372-22F5-42A5-A47A-DC5B2A22F7E9}" destId="{E7B2D4CB-1D93-B54F-9BE0-212FBE1ADBC5}" srcOrd="0" destOrd="3" presId="urn:microsoft.com/office/officeart/2005/8/layout/list1"/>
    <dgm:cxn modelId="{D6961B4A-3F7F-854E-93C9-EB4792752372}" type="presParOf" srcId="{510B20E1-5DD0-8F40-9BDE-A0C18CDA98AC}" destId="{6320B527-3D0F-404D-93F1-607B70E66875}" srcOrd="0" destOrd="0" presId="urn:microsoft.com/office/officeart/2005/8/layout/list1"/>
    <dgm:cxn modelId="{1200C64B-9A32-1543-8FE0-33AC1B1E4713}" type="presParOf" srcId="{6320B527-3D0F-404D-93F1-607B70E66875}" destId="{4EBA425D-FE32-3441-9E9A-97DD5F03112A}" srcOrd="0" destOrd="0" presId="urn:microsoft.com/office/officeart/2005/8/layout/list1"/>
    <dgm:cxn modelId="{60F1FBB6-5147-C14A-B0B8-D1BBC3ABBDE6}" type="presParOf" srcId="{6320B527-3D0F-404D-93F1-607B70E66875}" destId="{0D7F56A0-79B3-D745-87DD-435F39DFF3A2}" srcOrd="1" destOrd="0" presId="urn:microsoft.com/office/officeart/2005/8/layout/list1"/>
    <dgm:cxn modelId="{DB446208-1C71-5F43-AD42-6B711F98C5A3}" type="presParOf" srcId="{510B20E1-5DD0-8F40-9BDE-A0C18CDA98AC}" destId="{B0FE7CD3-CF5C-F343-AE6D-FA3B78B03C51}" srcOrd="1" destOrd="0" presId="urn:microsoft.com/office/officeart/2005/8/layout/list1"/>
    <dgm:cxn modelId="{6C3A275D-1EB7-8245-A7D8-91597AEB5448}" type="presParOf" srcId="{510B20E1-5DD0-8F40-9BDE-A0C18CDA98AC}" destId="{F44508A1-C342-D247-AEA8-FB27489C23DC}" srcOrd="2" destOrd="0" presId="urn:microsoft.com/office/officeart/2005/8/layout/list1"/>
    <dgm:cxn modelId="{07CE3C39-A762-7F4C-9194-41716A934DD2}" type="presParOf" srcId="{510B20E1-5DD0-8F40-9BDE-A0C18CDA98AC}" destId="{895CF1BC-63DC-3D49-A621-5172C8722290}" srcOrd="3" destOrd="0" presId="urn:microsoft.com/office/officeart/2005/8/layout/list1"/>
    <dgm:cxn modelId="{62B14106-EB44-8A42-919E-ECD5ECED8ABD}" type="presParOf" srcId="{510B20E1-5DD0-8F40-9BDE-A0C18CDA98AC}" destId="{CD635F31-7B6A-BB46-AA61-9DA718D9A15D}" srcOrd="4" destOrd="0" presId="urn:microsoft.com/office/officeart/2005/8/layout/list1"/>
    <dgm:cxn modelId="{E3A2FB17-344D-CB4F-8AF2-FDB950414219}" type="presParOf" srcId="{CD635F31-7B6A-BB46-AA61-9DA718D9A15D}" destId="{A0AE0F45-D250-EF42-99FA-0420CBB8DC5E}" srcOrd="0" destOrd="0" presId="urn:microsoft.com/office/officeart/2005/8/layout/list1"/>
    <dgm:cxn modelId="{3374E555-7811-C24D-A84F-7F9DDC1126A4}" type="presParOf" srcId="{CD635F31-7B6A-BB46-AA61-9DA718D9A15D}" destId="{5136BE04-9501-804B-8A2F-27DBD4CC5492}" srcOrd="1" destOrd="0" presId="urn:microsoft.com/office/officeart/2005/8/layout/list1"/>
    <dgm:cxn modelId="{41AC71CB-73C4-404C-8B88-77747AA32507}" type="presParOf" srcId="{510B20E1-5DD0-8F40-9BDE-A0C18CDA98AC}" destId="{2C2386B3-BEA1-DF4A-96F0-471AA7350E5E}" srcOrd="5" destOrd="0" presId="urn:microsoft.com/office/officeart/2005/8/layout/list1"/>
    <dgm:cxn modelId="{4EE76AC0-3D32-C942-BFE0-317EA153289D}" type="presParOf" srcId="{510B20E1-5DD0-8F40-9BDE-A0C18CDA98AC}" destId="{E7B2D4CB-1D93-B54F-9BE0-212FBE1ADBC5}" srcOrd="6" destOrd="0" presId="urn:microsoft.com/office/officeart/2005/8/layout/list1"/>
    <dgm:cxn modelId="{4D244D07-AD75-1647-9D85-C32A456C5165}" type="presParOf" srcId="{510B20E1-5DD0-8F40-9BDE-A0C18CDA98AC}" destId="{FCC3AB01-5B82-EA40-BC2F-AD6699D05B63}" srcOrd="7" destOrd="0" presId="urn:microsoft.com/office/officeart/2005/8/layout/list1"/>
    <dgm:cxn modelId="{4C897985-BC83-4F4F-9232-5F4F29834751}" type="presParOf" srcId="{510B20E1-5DD0-8F40-9BDE-A0C18CDA98AC}" destId="{AF8936C9-DEAB-F544-A4E3-FA00675B9AED}" srcOrd="8" destOrd="0" presId="urn:microsoft.com/office/officeart/2005/8/layout/list1"/>
    <dgm:cxn modelId="{E949D5D0-8F89-AA4A-8227-F7F8A0750454}" type="presParOf" srcId="{AF8936C9-DEAB-F544-A4E3-FA00675B9AED}" destId="{A506A1A2-9AF2-144B-98BF-1C7C3A0ABA69}" srcOrd="0" destOrd="0" presId="urn:microsoft.com/office/officeart/2005/8/layout/list1"/>
    <dgm:cxn modelId="{BF22850D-0A9A-CD40-99C1-B9425BE8E5DF}" type="presParOf" srcId="{AF8936C9-DEAB-F544-A4E3-FA00675B9AED}" destId="{DC6153B2-F80B-6F4D-97C9-1230A1ED1994}" srcOrd="1" destOrd="0" presId="urn:microsoft.com/office/officeart/2005/8/layout/list1"/>
    <dgm:cxn modelId="{29297FF7-5450-D743-B060-45ADC3C12821}" type="presParOf" srcId="{510B20E1-5DD0-8F40-9BDE-A0C18CDA98AC}" destId="{56C09E0A-CAA3-DA4E-AA50-FD2FE8153F9F}" srcOrd="9" destOrd="0" presId="urn:microsoft.com/office/officeart/2005/8/layout/list1"/>
    <dgm:cxn modelId="{EC1C2BC2-676C-EC41-8F6A-4F157D6939F4}" type="presParOf" srcId="{510B20E1-5DD0-8F40-9BDE-A0C18CDA98AC}" destId="{94A64E16-5849-CD49-B28E-59862294FBD1}" srcOrd="10" destOrd="0" presId="urn:microsoft.com/office/officeart/2005/8/layout/list1"/>
    <dgm:cxn modelId="{AB59DA66-533D-F644-BEA8-F0BDE335B65D}" type="presParOf" srcId="{510B20E1-5DD0-8F40-9BDE-A0C18CDA98AC}" destId="{79DE8CC5-DB98-CA4E-B3F6-9E6944C8ABE6}" srcOrd="11" destOrd="0" presId="urn:microsoft.com/office/officeart/2005/8/layout/list1"/>
    <dgm:cxn modelId="{BC807E58-16DF-FC46-BFED-A2FF7F3E171D}" type="presParOf" srcId="{510B20E1-5DD0-8F40-9BDE-A0C18CDA98AC}" destId="{3F47C206-4D2C-4D4F-B5C5-1D0EE4941B9B}" srcOrd="12" destOrd="0" presId="urn:microsoft.com/office/officeart/2005/8/layout/list1"/>
    <dgm:cxn modelId="{CFEFACEA-8D82-F54D-B0CC-5F4E707CF8A3}" type="presParOf" srcId="{3F47C206-4D2C-4D4F-B5C5-1D0EE4941B9B}" destId="{5AAF5D65-9FE2-174A-BD51-101EC2521B23}" srcOrd="0" destOrd="0" presId="urn:microsoft.com/office/officeart/2005/8/layout/list1"/>
    <dgm:cxn modelId="{F4C5A890-EC53-CC41-B0C6-B61EA435E5AF}" type="presParOf" srcId="{3F47C206-4D2C-4D4F-B5C5-1D0EE4941B9B}" destId="{3D964791-EA2A-7341-AB67-60141F74C703}" srcOrd="1" destOrd="0" presId="urn:microsoft.com/office/officeart/2005/8/layout/list1"/>
    <dgm:cxn modelId="{82D549DF-72DB-2045-8820-458B58D1BD6E}" type="presParOf" srcId="{510B20E1-5DD0-8F40-9BDE-A0C18CDA98AC}" destId="{AD4A932C-BBD2-5B47-8C3F-7AF50B6849C4}" srcOrd="13" destOrd="0" presId="urn:microsoft.com/office/officeart/2005/8/layout/list1"/>
    <dgm:cxn modelId="{FF59CA30-FC14-754A-B6B3-8F6FD16A9AF6}" type="presParOf" srcId="{510B20E1-5DD0-8F40-9BDE-A0C18CDA98AC}" destId="{4F532A43-780A-FE43-BEB0-D1028D55D35D}" srcOrd="14" destOrd="0" presId="urn:microsoft.com/office/officeart/2005/8/layout/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B965D59-E838-416B-97BE-1A6BFA31067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11AF374-8192-4368-BEAE-22CCCEE3C77B}">
      <dgm:prSet/>
      <dgm:spPr/>
      <dgm:t>
        <a:bodyPr/>
        <a:lstStyle/>
        <a:p>
          <a:r>
            <a:rPr lang="en-US"/>
            <a:t>Where does Airbnb fit in?</a:t>
          </a:r>
        </a:p>
      </dgm:t>
    </dgm:pt>
    <dgm:pt modelId="{C9945DFD-AC4A-40D8-BA8B-305B9208B543}" type="parTrans" cxnId="{BC1FCB6D-6EAA-4F3A-8518-756C7AD4A03A}">
      <dgm:prSet/>
      <dgm:spPr/>
      <dgm:t>
        <a:bodyPr/>
        <a:lstStyle/>
        <a:p>
          <a:endParaRPr lang="en-US"/>
        </a:p>
      </dgm:t>
    </dgm:pt>
    <dgm:pt modelId="{537B30D5-673C-4B8E-A477-6AD30CF80212}" type="sibTrans" cxnId="{BC1FCB6D-6EAA-4F3A-8518-756C7AD4A03A}">
      <dgm:prSet/>
      <dgm:spPr/>
      <dgm:t>
        <a:bodyPr/>
        <a:lstStyle/>
        <a:p>
          <a:endParaRPr lang="en-US"/>
        </a:p>
      </dgm:t>
    </dgm:pt>
    <dgm:pt modelId="{95C59490-6175-402B-8994-64316D9E4CC0}">
      <dgm:prSet/>
      <dgm:spPr/>
      <dgm:t>
        <a:bodyPr/>
        <a:lstStyle/>
        <a:p>
          <a:r>
            <a:rPr lang="en-US"/>
            <a:t>How has it progressed over time?</a:t>
          </a:r>
        </a:p>
      </dgm:t>
    </dgm:pt>
    <dgm:pt modelId="{227B0350-B526-445B-9A20-6F5F44B517D4}" type="parTrans" cxnId="{EADC6549-11E3-48EE-A61B-DF37B3B86877}">
      <dgm:prSet/>
      <dgm:spPr/>
      <dgm:t>
        <a:bodyPr/>
        <a:lstStyle/>
        <a:p>
          <a:endParaRPr lang="en-US"/>
        </a:p>
      </dgm:t>
    </dgm:pt>
    <dgm:pt modelId="{743ABB64-C5FE-4CDA-B90B-BED57199AAAC}" type="sibTrans" cxnId="{EADC6549-11E3-48EE-A61B-DF37B3B86877}">
      <dgm:prSet/>
      <dgm:spPr/>
      <dgm:t>
        <a:bodyPr/>
        <a:lstStyle/>
        <a:p>
          <a:endParaRPr lang="en-US"/>
        </a:p>
      </dgm:t>
    </dgm:pt>
    <dgm:pt modelId="{7917CA1C-F83C-4D85-8B79-ED20CCEEC141}">
      <dgm:prSet/>
      <dgm:spPr/>
      <dgm:t>
        <a:bodyPr/>
        <a:lstStyle/>
        <a:p>
          <a:r>
            <a:rPr lang="en-US"/>
            <a:t>How does it work?</a:t>
          </a:r>
        </a:p>
      </dgm:t>
    </dgm:pt>
    <dgm:pt modelId="{E4E099DE-F9A4-413E-B740-334405710FCA}" type="parTrans" cxnId="{68EA3473-2293-4723-AE4B-70E16C37FCE3}">
      <dgm:prSet/>
      <dgm:spPr/>
      <dgm:t>
        <a:bodyPr/>
        <a:lstStyle/>
        <a:p>
          <a:endParaRPr lang="en-US"/>
        </a:p>
      </dgm:t>
    </dgm:pt>
    <dgm:pt modelId="{AB5A6CE7-CF97-4F56-8B61-298430145590}" type="sibTrans" cxnId="{68EA3473-2293-4723-AE4B-70E16C37FCE3}">
      <dgm:prSet/>
      <dgm:spPr/>
      <dgm:t>
        <a:bodyPr/>
        <a:lstStyle/>
        <a:p>
          <a:endParaRPr lang="en-US"/>
        </a:p>
      </dgm:t>
    </dgm:pt>
    <dgm:pt modelId="{15C5FC41-148D-4E1A-AFE4-265B1493FEB3}">
      <dgm:prSet/>
      <dgm:spPr/>
      <dgm:t>
        <a:bodyPr/>
        <a:lstStyle/>
        <a:p>
          <a:r>
            <a:rPr lang="en-US"/>
            <a:t>Allowing individuals to share their assets for monetary gain</a:t>
          </a:r>
        </a:p>
      </dgm:t>
    </dgm:pt>
    <dgm:pt modelId="{FA7B9213-62DC-4FC1-86E8-AF3DF498F4CA}" type="parTrans" cxnId="{60AB4E6A-CCAA-479C-AE81-B8A7473173DB}">
      <dgm:prSet/>
      <dgm:spPr/>
      <dgm:t>
        <a:bodyPr/>
        <a:lstStyle/>
        <a:p>
          <a:endParaRPr lang="en-US"/>
        </a:p>
      </dgm:t>
    </dgm:pt>
    <dgm:pt modelId="{5D3B3812-C8B5-4F48-B40A-0BC9093E4715}" type="sibTrans" cxnId="{60AB4E6A-CCAA-479C-AE81-B8A7473173DB}">
      <dgm:prSet/>
      <dgm:spPr/>
      <dgm:t>
        <a:bodyPr/>
        <a:lstStyle/>
        <a:p>
          <a:endParaRPr lang="en-US"/>
        </a:p>
      </dgm:t>
    </dgm:pt>
    <dgm:pt modelId="{66D795DF-1897-42FF-A2DD-125AD9B681C6}">
      <dgm:prSet/>
      <dgm:spPr/>
      <dgm:t>
        <a:bodyPr/>
        <a:lstStyle/>
        <a:p>
          <a:r>
            <a:rPr lang="en-US"/>
            <a:t>The drawback of the Airbnb model</a:t>
          </a:r>
        </a:p>
      </dgm:t>
    </dgm:pt>
    <dgm:pt modelId="{42582E26-1ED8-4945-BCA2-E684A2F1BBC1}" type="parTrans" cxnId="{9A9AF6E7-D8F6-4A30-B02A-FE7FA1CB3020}">
      <dgm:prSet/>
      <dgm:spPr/>
      <dgm:t>
        <a:bodyPr/>
        <a:lstStyle/>
        <a:p>
          <a:endParaRPr lang="en-US"/>
        </a:p>
      </dgm:t>
    </dgm:pt>
    <dgm:pt modelId="{C69587B6-1EE5-46B5-BE71-EEFB5622F363}" type="sibTrans" cxnId="{9A9AF6E7-D8F6-4A30-B02A-FE7FA1CB3020}">
      <dgm:prSet/>
      <dgm:spPr/>
      <dgm:t>
        <a:bodyPr/>
        <a:lstStyle/>
        <a:p>
          <a:endParaRPr lang="en-US"/>
        </a:p>
      </dgm:t>
    </dgm:pt>
    <dgm:pt modelId="{38DEE353-F1CC-495C-A484-F2DF855CB36F}">
      <dgm:prSet/>
      <dgm:spPr/>
      <dgm:t>
        <a:bodyPr/>
        <a:lstStyle/>
        <a:p>
          <a:r>
            <a:rPr lang="en-US"/>
            <a:t>Leaving hosts and guest open to discrimination</a:t>
          </a:r>
        </a:p>
      </dgm:t>
    </dgm:pt>
    <dgm:pt modelId="{16E1AD42-6F95-41E5-8DF6-F98CB02704FC}" type="parTrans" cxnId="{27EC81CB-CFCE-442C-B4F2-6663635E1F1A}">
      <dgm:prSet/>
      <dgm:spPr/>
      <dgm:t>
        <a:bodyPr/>
        <a:lstStyle/>
        <a:p>
          <a:endParaRPr lang="en-US"/>
        </a:p>
      </dgm:t>
    </dgm:pt>
    <dgm:pt modelId="{27FAD35C-BBC1-4252-B502-B1BAD4928085}" type="sibTrans" cxnId="{27EC81CB-CFCE-442C-B4F2-6663635E1F1A}">
      <dgm:prSet/>
      <dgm:spPr/>
      <dgm:t>
        <a:bodyPr/>
        <a:lstStyle/>
        <a:p>
          <a:endParaRPr lang="en-US"/>
        </a:p>
      </dgm:t>
    </dgm:pt>
    <dgm:pt modelId="{ED766A19-3206-814C-A0B8-4ED7A5AA8B0F}" type="pres">
      <dgm:prSet presAssocID="{5B965D59-E838-416B-97BE-1A6BFA310670}" presName="linear" presStyleCnt="0">
        <dgm:presLayoutVars>
          <dgm:animLvl val="lvl"/>
          <dgm:resizeHandles val="exact"/>
        </dgm:presLayoutVars>
      </dgm:prSet>
      <dgm:spPr/>
    </dgm:pt>
    <dgm:pt modelId="{F2A575F5-0614-384E-87AE-0627BA511038}" type="pres">
      <dgm:prSet presAssocID="{A11AF374-8192-4368-BEAE-22CCCEE3C77B}" presName="parentText" presStyleLbl="node1" presStyleIdx="0" presStyleCnt="3">
        <dgm:presLayoutVars>
          <dgm:chMax val="0"/>
          <dgm:bulletEnabled val="1"/>
        </dgm:presLayoutVars>
      </dgm:prSet>
      <dgm:spPr/>
    </dgm:pt>
    <dgm:pt modelId="{4FF36C1D-A180-B745-AE6D-F1196E9D2824}" type="pres">
      <dgm:prSet presAssocID="{A11AF374-8192-4368-BEAE-22CCCEE3C77B}" presName="childText" presStyleLbl="revTx" presStyleIdx="0" presStyleCnt="3">
        <dgm:presLayoutVars>
          <dgm:bulletEnabled val="1"/>
        </dgm:presLayoutVars>
      </dgm:prSet>
      <dgm:spPr/>
    </dgm:pt>
    <dgm:pt modelId="{95659542-D2F3-5F4B-9177-0B6717AFE210}" type="pres">
      <dgm:prSet presAssocID="{7917CA1C-F83C-4D85-8B79-ED20CCEEC141}" presName="parentText" presStyleLbl="node1" presStyleIdx="1" presStyleCnt="3">
        <dgm:presLayoutVars>
          <dgm:chMax val="0"/>
          <dgm:bulletEnabled val="1"/>
        </dgm:presLayoutVars>
      </dgm:prSet>
      <dgm:spPr/>
    </dgm:pt>
    <dgm:pt modelId="{C5CBBE4D-5122-EA48-85D7-C0671E893C60}" type="pres">
      <dgm:prSet presAssocID="{7917CA1C-F83C-4D85-8B79-ED20CCEEC141}" presName="childText" presStyleLbl="revTx" presStyleIdx="1" presStyleCnt="3">
        <dgm:presLayoutVars>
          <dgm:bulletEnabled val="1"/>
        </dgm:presLayoutVars>
      </dgm:prSet>
      <dgm:spPr/>
    </dgm:pt>
    <dgm:pt modelId="{A87CF952-E26B-9844-923A-E7959EC491F4}" type="pres">
      <dgm:prSet presAssocID="{66D795DF-1897-42FF-A2DD-125AD9B681C6}" presName="parentText" presStyleLbl="node1" presStyleIdx="2" presStyleCnt="3">
        <dgm:presLayoutVars>
          <dgm:chMax val="0"/>
          <dgm:bulletEnabled val="1"/>
        </dgm:presLayoutVars>
      </dgm:prSet>
      <dgm:spPr/>
    </dgm:pt>
    <dgm:pt modelId="{F68D01A2-F3DD-0949-BFB0-7AD82D104C35}" type="pres">
      <dgm:prSet presAssocID="{66D795DF-1897-42FF-A2DD-125AD9B681C6}" presName="childText" presStyleLbl="revTx" presStyleIdx="2" presStyleCnt="3">
        <dgm:presLayoutVars>
          <dgm:bulletEnabled val="1"/>
        </dgm:presLayoutVars>
      </dgm:prSet>
      <dgm:spPr/>
    </dgm:pt>
  </dgm:ptLst>
  <dgm:cxnLst>
    <dgm:cxn modelId="{D1FE3F15-FF98-614B-83CF-0F42D7C82482}" type="presOf" srcId="{A11AF374-8192-4368-BEAE-22CCCEE3C77B}" destId="{F2A575F5-0614-384E-87AE-0627BA511038}" srcOrd="0" destOrd="0" presId="urn:microsoft.com/office/officeart/2005/8/layout/vList2"/>
    <dgm:cxn modelId="{5E2EFB24-CA81-8248-9B94-4F90898B3DA4}" type="presOf" srcId="{15C5FC41-148D-4E1A-AFE4-265B1493FEB3}" destId="{C5CBBE4D-5122-EA48-85D7-C0671E893C60}" srcOrd="0" destOrd="0" presId="urn:microsoft.com/office/officeart/2005/8/layout/vList2"/>
    <dgm:cxn modelId="{E2EB622E-5140-044F-8DAA-34623B2B507B}" type="presOf" srcId="{66D795DF-1897-42FF-A2DD-125AD9B681C6}" destId="{A87CF952-E26B-9844-923A-E7959EC491F4}" srcOrd="0" destOrd="0" presId="urn:microsoft.com/office/officeart/2005/8/layout/vList2"/>
    <dgm:cxn modelId="{EADC6549-11E3-48EE-A61B-DF37B3B86877}" srcId="{A11AF374-8192-4368-BEAE-22CCCEE3C77B}" destId="{95C59490-6175-402B-8994-64316D9E4CC0}" srcOrd="0" destOrd="0" parTransId="{227B0350-B526-445B-9A20-6F5F44B517D4}" sibTransId="{743ABB64-C5FE-4CDA-B90B-BED57199AAAC}"/>
    <dgm:cxn modelId="{60AB4E6A-CCAA-479C-AE81-B8A7473173DB}" srcId="{7917CA1C-F83C-4D85-8B79-ED20CCEEC141}" destId="{15C5FC41-148D-4E1A-AFE4-265B1493FEB3}" srcOrd="0" destOrd="0" parTransId="{FA7B9213-62DC-4FC1-86E8-AF3DF498F4CA}" sibTransId="{5D3B3812-C8B5-4F48-B40A-0BC9093E4715}"/>
    <dgm:cxn modelId="{BC1FCB6D-6EAA-4F3A-8518-756C7AD4A03A}" srcId="{5B965D59-E838-416B-97BE-1A6BFA310670}" destId="{A11AF374-8192-4368-BEAE-22CCCEE3C77B}" srcOrd="0" destOrd="0" parTransId="{C9945DFD-AC4A-40D8-BA8B-305B9208B543}" sibTransId="{537B30D5-673C-4B8E-A477-6AD30CF80212}"/>
    <dgm:cxn modelId="{68EA3473-2293-4723-AE4B-70E16C37FCE3}" srcId="{5B965D59-E838-416B-97BE-1A6BFA310670}" destId="{7917CA1C-F83C-4D85-8B79-ED20CCEEC141}" srcOrd="1" destOrd="0" parTransId="{E4E099DE-F9A4-413E-B740-334405710FCA}" sibTransId="{AB5A6CE7-CF97-4F56-8B61-298430145590}"/>
    <dgm:cxn modelId="{C4A76173-979D-2045-9ECC-2A76F083715B}" type="presOf" srcId="{7917CA1C-F83C-4D85-8B79-ED20CCEEC141}" destId="{95659542-D2F3-5F4B-9177-0B6717AFE210}" srcOrd="0" destOrd="0" presId="urn:microsoft.com/office/officeart/2005/8/layout/vList2"/>
    <dgm:cxn modelId="{9738E2B2-4455-9344-8633-EB32BE9C4409}" type="presOf" srcId="{38DEE353-F1CC-495C-A484-F2DF855CB36F}" destId="{F68D01A2-F3DD-0949-BFB0-7AD82D104C35}" srcOrd="0" destOrd="0" presId="urn:microsoft.com/office/officeart/2005/8/layout/vList2"/>
    <dgm:cxn modelId="{3D7574C8-9D59-CE40-BB5D-2CD2C6E9713C}" type="presOf" srcId="{95C59490-6175-402B-8994-64316D9E4CC0}" destId="{4FF36C1D-A180-B745-AE6D-F1196E9D2824}" srcOrd="0" destOrd="0" presId="urn:microsoft.com/office/officeart/2005/8/layout/vList2"/>
    <dgm:cxn modelId="{27EC81CB-CFCE-442C-B4F2-6663635E1F1A}" srcId="{66D795DF-1897-42FF-A2DD-125AD9B681C6}" destId="{38DEE353-F1CC-495C-A484-F2DF855CB36F}" srcOrd="0" destOrd="0" parTransId="{16E1AD42-6F95-41E5-8DF6-F98CB02704FC}" sibTransId="{27FAD35C-BBC1-4252-B502-B1BAD4928085}"/>
    <dgm:cxn modelId="{8CC136E7-9DB5-DB41-BCA5-97D89C38D617}" type="presOf" srcId="{5B965D59-E838-416B-97BE-1A6BFA310670}" destId="{ED766A19-3206-814C-A0B8-4ED7A5AA8B0F}" srcOrd="0" destOrd="0" presId="urn:microsoft.com/office/officeart/2005/8/layout/vList2"/>
    <dgm:cxn modelId="{9A9AF6E7-D8F6-4A30-B02A-FE7FA1CB3020}" srcId="{5B965D59-E838-416B-97BE-1A6BFA310670}" destId="{66D795DF-1897-42FF-A2DD-125AD9B681C6}" srcOrd="2" destOrd="0" parTransId="{42582E26-1ED8-4945-BCA2-E684A2F1BBC1}" sibTransId="{C69587B6-1EE5-46B5-BE71-EEFB5622F363}"/>
    <dgm:cxn modelId="{7B864496-7A3D-2841-9191-AFDB6E67AC07}" type="presParOf" srcId="{ED766A19-3206-814C-A0B8-4ED7A5AA8B0F}" destId="{F2A575F5-0614-384E-87AE-0627BA511038}" srcOrd="0" destOrd="0" presId="urn:microsoft.com/office/officeart/2005/8/layout/vList2"/>
    <dgm:cxn modelId="{7F706F6D-6824-984A-A3D6-81F642213323}" type="presParOf" srcId="{ED766A19-3206-814C-A0B8-4ED7A5AA8B0F}" destId="{4FF36C1D-A180-B745-AE6D-F1196E9D2824}" srcOrd="1" destOrd="0" presId="urn:microsoft.com/office/officeart/2005/8/layout/vList2"/>
    <dgm:cxn modelId="{B4DF55D2-C67D-664B-8E8D-F4771D4C88EF}" type="presParOf" srcId="{ED766A19-3206-814C-A0B8-4ED7A5AA8B0F}" destId="{95659542-D2F3-5F4B-9177-0B6717AFE210}" srcOrd="2" destOrd="0" presId="urn:microsoft.com/office/officeart/2005/8/layout/vList2"/>
    <dgm:cxn modelId="{59C40BE7-FE81-4944-9591-CAC8B7E2C12D}" type="presParOf" srcId="{ED766A19-3206-814C-A0B8-4ED7A5AA8B0F}" destId="{C5CBBE4D-5122-EA48-85D7-C0671E893C60}" srcOrd="3" destOrd="0" presId="urn:microsoft.com/office/officeart/2005/8/layout/vList2"/>
    <dgm:cxn modelId="{914847B4-4F1C-FB46-B492-8B7F9AD56532}" type="presParOf" srcId="{ED766A19-3206-814C-A0B8-4ED7A5AA8B0F}" destId="{A87CF952-E26B-9844-923A-E7959EC491F4}" srcOrd="4" destOrd="0" presId="urn:microsoft.com/office/officeart/2005/8/layout/vList2"/>
    <dgm:cxn modelId="{5E2CF55E-B6CE-AC4B-ADC7-5B5CF9C0E538}" type="presParOf" srcId="{ED766A19-3206-814C-A0B8-4ED7A5AA8B0F}" destId="{F68D01A2-F3DD-0949-BFB0-7AD82D104C35}" srcOrd="5"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EDB9C14-B77D-4C8B-9D5B-EFEF502AFE9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31F3054-E666-461C-B12C-786C15EB19AE}">
      <dgm:prSet/>
      <dgm:spPr/>
      <dgm:t>
        <a:bodyPr/>
        <a:lstStyle/>
        <a:p>
          <a:r>
            <a:rPr lang="en-US"/>
            <a:t>The alternative host?</a:t>
          </a:r>
        </a:p>
      </dgm:t>
    </dgm:pt>
    <dgm:pt modelId="{CBCE09CC-662A-4FB1-B6F6-2DD6E55AD30C}" type="parTrans" cxnId="{C78F75B4-ABA4-4094-AE8C-46DD6B5C569C}">
      <dgm:prSet/>
      <dgm:spPr/>
      <dgm:t>
        <a:bodyPr/>
        <a:lstStyle/>
        <a:p>
          <a:endParaRPr lang="en-US"/>
        </a:p>
      </dgm:t>
    </dgm:pt>
    <dgm:pt modelId="{DA1DE974-DA6F-4D16-A571-4AAC683439CE}" type="sibTrans" cxnId="{C78F75B4-ABA4-4094-AE8C-46DD6B5C569C}">
      <dgm:prSet/>
      <dgm:spPr/>
      <dgm:t>
        <a:bodyPr/>
        <a:lstStyle/>
        <a:p>
          <a:endParaRPr lang="en-US"/>
        </a:p>
      </dgm:t>
    </dgm:pt>
    <dgm:pt modelId="{C29FFE2C-5F17-447D-9131-985FDFA08D7A}">
      <dgm:prSet/>
      <dgm:spPr/>
      <dgm:t>
        <a:bodyPr/>
        <a:lstStyle/>
        <a:p>
          <a:r>
            <a:rPr lang="en-US"/>
            <a:t>What are the options for events?</a:t>
          </a:r>
        </a:p>
      </dgm:t>
    </dgm:pt>
    <dgm:pt modelId="{D1E19460-CC19-4042-9692-2212BD6C41EC}" type="parTrans" cxnId="{37DABD82-BCE8-486A-B33D-5B04AEF67D33}">
      <dgm:prSet/>
      <dgm:spPr/>
      <dgm:t>
        <a:bodyPr/>
        <a:lstStyle/>
        <a:p>
          <a:endParaRPr lang="en-US"/>
        </a:p>
      </dgm:t>
    </dgm:pt>
    <dgm:pt modelId="{D632DD3F-69AE-4FA5-A39B-8C150CA46AC9}" type="sibTrans" cxnId="{37DABD82-BCE8-486A-B33D-5B04AEF67D33}">
      <dgm:prSet/>
      <dgm:spPr/>
      <dgm:t>
        <a:bodyPr/>
        <a:lstStyle/>
        <a:p>
          <a:endParaRPr lang="en-US"/>
        </a:p>
      </dgm:t>
    </dgm:pt>
    <dgm:pt modelId="{FFCED0B5-5911-4DF9-89F8-A76655C351B7}">
      <dgm:prSet/>
      <dgm:spPr/>
      <dgm:t>
        <a:bodyPr/>
        <a:lstStyle/>
        <a:p>
          <a:r>
            <a:rPr lang="en-US"/>
            <a:t>Build permanent accommodation</a:t>
          </a:r>
        </a:p>
      </dgm:t>
    </dgm:pt>
    <dgm:pt modelId="{A4092C94-EA59-4715-A7A3-8775C371D17D}" type="parTrans" cxnId="{E07B1D68-94F8-459A-BAA1-8165903C8F2F}">
      <dgm:prSet/>
      <dgm:spPr/>
      <dgm:t>
        <a:bodyPr/>
        <a:lstStyle/>
        <a:p>
          <a:endParaRPr lang="en-US"/>
        </a:p>
      </dgm:t>
    </dgm:pt>
    <dgm:pt modelId="{56C2120B-5AF0-4F21-B7A2-29AD34267AF5}" type="sibTrans" cxnId="{E07B1D68-94F8-459A-BAA1-8165903C8F2F}">
      <dgm:prSet/>
      <dgm:spPr/>
      <dgm:t>
        <a:bodyPr/>
        <a:lstStyle/>
        <a:p>
          <a:endParaRPr lang="en-US"/>
        </a:p>
      </dgm:t>
    </dgm:pt>
    <dgm:pt modelId="{FA88A1F9-7D1F-486B-8709-1CF2ABF4B338}">
      <dgm:prSet/>
      <dgm:spPr/>
      <dgm:t>
        <a:bodyPr/>
        <a:lstStyle/>
        <a:p>
          <a:r>
            <a:rPr lang="en-US"/>
            <a:t>Temporary accommodation</a:t>
          </a:r>
        </a:p>
      </dgm:t>
    </dgm:pt>
    <dgm:pt modelId="{CC60122E-B416-4A59-840A-82F4EA90E29D}" type="parTrans" cxnId="{98280E38-0264-404D-B702-10ACE524AC7B}">
      <dgm:prSet/>
      <dgm:spPr/>
      <dgm:t>
        <a:bodyPr/>
        <a:lstStyle/>
        <a:p>
          <a:endParaRPr lang="en-US"/>
        </a:p>
      </dgm:t>
    </dgm:pt>
    <dgm:pt modelId="{DF7E90C0-83DC-4097-822B-EA9D6314A6F2}" type="sibTrans" cxnId="{98280E38-0264-404D-B702-10ACE524AC7B}">
      <dgm:prSet/>
      <dgm:spPr/>
      <dgm:t>
        <a:bodyPr/>
        <a:lstStyle/>
        <a:p>
          <a:endParaRPr lang="en-US"/>
        </a:p>
      </dgm:t>
    </dgm:pt>
    <dgm:pt modelId="{43BB4AAD-2CA2-427D-B4CB-A003F5144B24}">
      <dgm:prSet/>
      <dgm:spPr/>
      <dgm:t>
        <a:bodyPr/>
        <a:lstStyle/>
        <a:p>
          <a:r>
            <a:rPr lang="en-US"/>
            <a:t>Use existing infrastructure</a:t>
          </a:r>
        </a:p>
      </dgm:t>
    </dgm:pt>
    <dgm:pt modelId="{63887267-A757-4611-A561-7B35F2E1A9EF}" type="parTrans" cxnId="{330CE376-839B-4651-AB00-8A9A65965367}">
      <dgm:prSet/>
      <dgm:spPr/>
      <dgm:t>
        <a:bodyPr/>
        <a:lstStyle/>
        <a:p>
          <a:endParaRPr lang="en-US"/>
        </a:p>
      </dgm:t>
    </dgm:pt>
    <dgm:pt modelId="{50E74EDD-B3F6-4292-B6FC-D5B480F1874E}" type="sibTrans" cxnId="{330CE376-839B-4651-AB00-8A9A65965367}">
      <dgm:prSet/>
      <dgm:spPr/>
      <dgm:t>
        <a:bodyPr/>
        <a:lstStyle/>
        <a:p>
          <a:endParaRPr lang="en-US"/>
        </a:p>
      </dgm:t>
    </dgm:pt>
    <dgm:pt modelId="{17F87CDD-A9BC-48C7-B384-BC289001124B}">
      <dgm:prSet/>
      <dgm:spPr/>
      <dgm:t>
        <a:bodyPr/>
        <a:lstStyle/>
        <a:p>
          <a:r>
            <a:rPr lang="en-US"/>
            <a:t>Major Events</a:t>
          </a:r>
        </a:p>
      </dgm:t>
    </dgm:pt>
    <dgm:pt modelId="{244460EE-7FD5-4ACC-9949-7AAAD4B96C5A}" type="parTrans" cxnId="{BCBC9365-239C-4BC0-B230-ED0BF5B0A51B}">
      <dgm:prSet/>
      <dgm:spPr/>
      <dgm:t>
        <a:bodyPr/>
        <a:lstStyle/>
        <a:p>
          <a:endParaRPr lang="en-US"/>
        </a:p>
      </dgm:t>
    </dgm:pt>
    <dgm:pt modelId="{A5A852F8-6396-4C97-8DB0-B0807D5B8A26}" type="sibTrans" cxnId="{BCBC9365-239C-4BC0-B230-ED0BF5B0A51B}">
      <dgm:prSet/>
      <dgm:spPr/>
      <dgm:t>
        <a:bodyPr/>
        <a:lstStyle/>
        <a:p>
          <a:endParaRPr lang="en-US"/>
        </a:p>
      </dgm:t>
    </dgm:pt>
    <dgm:pt modelId="{D9D8DDA8-AA9D-4A6F-AC99-4B92B0E6652C}">
      <dgm:prSet/>
      <dgm:spPr/>
      <dgm:t>
        <a:bodyPr/>
        <a:lstStyle/>
        <a:p>
          <a:r>
            <a:rPr lang="en-US"/>
            <a:t>54% of United Kingdom hosts were hosting for a sporting event</a:t>
          </a:r>
        </a:p>
      </dgm:t>
    </dgm:pt>
    <dgm:pt modelId="{CD5B47BD-D9D2-4A38-B172-BADB9D124721}" type="parTrans" cxnId="{8CC59CAA-2CB0-4F99-98C5-93905EEF9EAB}">
      <dgm:prSet/>
      <dgm:spPr/>
      <dgm:t>
        <a:bodyPr/>
        <a:lstStyle/>
        <a:p>
          <a:endParaRPr lang="en-US"/>
        </a:p>
      </dgm:t>
    </dgm:pt>
    <dgm:pt modelId="{AD0E6F79-ABF2-4721-8D4A-A3B5B19F618B}" type="sibTrans" cxnId="{8CC59CAA-2CB0-4F99-98C5-93905EEF9EAB}">
      <dgm:prSet/>
      <dgm:spPr/>
      <dgm:t>
        <a:bodyPr/>
        <a:lstStyle/>
        <a:p>
          <a:endParaRPr lang="en-US"/>
        </a:p>
      </dgm:t>
    </dgm:pt>
    <dgm:pt modelId="{F6EA12D5-569A-4102-89CF-5B40A936C18B}">
      <dgm:prSet/>
      <dgm:spPr/>
      <dgm:t>
        <a:bodyPr/>
        <a:lstStyle/>
        <a:p>
          <a:r>
            <a:rPr lang="en-US"/>
            <a:t>Official Alternative Accommodation Provider Rio 2016</a:t>
          </a:r>
        </a:p>
      </dgm:t>
    </dgm:pt>
    <dgm:pt modelId="{AC26275F-34D8-476E-B270-9D2DA9C3C180}" type="parTrans" cxnId="{81B2993F-91BC-4F29-86A5-1F58550CE35D}">
      <dgm:prSet/>
      <dgm:spPr/>
      <dgm:t>
        <a:bodyPr/>
        <a:lstStyle/>
        <a:p>
          <a:endParaRPr lang="en-US"/>
        </a:p>
      </dgm:t>
    </dgm:pt>
    <dgm:pt modelId="{CC59C534-289E-4FE8-BB84-F784F0E3EDF6}" type="sibTrans" cxnId="{81B2993F-91BC-4F29-86A5-1F58550CE35D}">
      <dgm:prSet/>
      <dgm:spPr/>
      <dgm:t>
        <a:bodyPr/>
        <a:lstStyle/>
        <a:p>
          <a:endParaRPr lang="en-US"/>
        </a:p>
      </dgm:t>
    </dgm:pt>
    <dgm:pt modelId="{58C4A005-4949-457A-A3E8-29B1842B626B}">
      <dgm:prSet/>
      <dgm:spPr/>
      <dgm:t>
        <a:bodyPr/>
        <a:lstStyle/>
        <a:p>
          <a:r>
            <a:rPr lang="en-US"/>
            <a:t>Skepticism towards Peer-To-Peer accommodation</a:t>
          </a:r>
        </a:p>
      </dgm:t>
    </dgm:pt>
    <dgm:pt modelId="{43AA66C6-EAE2-4263-82A5-1104B48D4FC4}" type="parTrans" cxnId="{1BA6DF78-5397-4160-BB65-220A422B9E23}">
      <dgm:prSet/>
      <dgm:spPr/>
      <dgm:t>
        <a:bodyPr/>
        <a:lstStyle/>
        <a:p>
          <a:endParaRPr lang="en-US"/>
        </a:p>
      </dgm:t>
    </dgm:pt>
    <dgm:pt modelId="{C91E6487-7BB8-4C22-8CA1-C9D2337DD049}" type="sibTrans" cxnId="{1BA6DF78-5397-4160-BB65-220A422B9E23}">
      <dgm:prSet/>
      <dgm:spPr/>
      <dgm:t>
        <a:bodyPr/>
        <a:lstStyle/>
        <a:p>
          <a:endParaRPr lang="en-US"/>
        </a:p>
      </dgm:t>
    </dgm:pt>
    <dgm:pt modelId="{C3083038-118E-43C2-8E97-7D6F2D535584}">
      <dgm:prSet/>
      <dgm:spPr/>
      <dgm:t>
        <a:bodyPr/>
        <a:lstStyle/>
        <a:p>
          <a:r>
            <a:rPr lang="en-US"/>
            <a:t>Lack of Regulation</a:t>
          </a:r>
        </a:p>
      </dgm:t>
    </dgm:pt>
    <dgm:pt modelId="{D591E7B0-17DE-42AB-AC8C-2E071B82011C}" type="parTrans" cxnId="{E5FF365C-E0A1-4AE9-81B9-958115576FC6}">
      <dgm:prSet/>
      <dgm:spPr/>
      <dgm:t>
        <a:bodyPr/>
        <a:lstStyle/>
        <a:p>
          <a:endParaRPr lang="en-US"/>
        </a:p>
      </dgm:t>
    </dgm:pt>
    <dgm:pt modelId="{62AB39D0-BAA8-43DB-8D57-E69902330416}" type="sibTrans" cxnId="{E5FF365C-E0A1-4AE9-81B9-958115576FC6}">
      <dgm:prSet/>
      <dgm:spPr/>
      <dgm:t>
        <a:bodyPr/>
        <a:lstStyle/>
        <a:p>
          <a:endParaRPr lang="en-US"/>
        </a:p>
      </dgm:t>
    </dgm:pt>
    <dgm:pt modelId="{BC73F9C3-5D84-4B94-8414-BFDA2E9A2D62}">
      <dgm:prSet/>
      <dgm:spPr/>
      <dgm:t>
        <a:bodyPr/>
        <a:lstStyle/>
        <a:p>
          <a:r>
            <a:rPr lang="en-US"/>
            <a:t>Public Liability Insurance</a:t>
          </a:r>
        </a:p>
      </dgm:t>
    </dgm:pt>
    <dgm:pt modelId="{70200280-E71E-4AB7-923D-9A0F6E35203E}" type="parTrans" cxnId="{4D0CA607-BD1F-48D5-B7CA-B5232FB6B69A}">
      <dgm:prSet/>
      <dgm:spPr/>
      <dgm:t>
        <a:bodyPr/>
        <a:lstStyle/>
        <a:p>
          <a:endParaRPr lang="en-US"/>
        </a:p>
      </dgm:t>
    </dgm:pt>
    <dgm:pt modelId="{E3B72F12-6FEB-4355-AC33-064F7DAB6AC7}" type="sibTrans" cxnId="{4D0CA607-BD1F-48D5-B7CA-B5232FB6B69A}">
      <dgm:prSet/>
      <dgm:spPr/>
      <dgm:t>
        <a:bodyPr/>
        <a:lstStyle/>
        <a:p>
          <a:endParaRPr lang="en-US"/>
        </a:p>
      </dgm:t>
    </dgm:pt>
    <dgm:pt modelId="{E7263336-7248-FD41-84DE-67302058F606}" type="pres">
      <dgm:prSet presAssocID="{1EDB9C14-B77D-4C8B-9D5B-EFEF502AFE9F}" presName="linear" presStyleCnt="0">
        <dgm:presLayoutVars>
          <dgm:animLvl val="lvl"/>
          <dgm:resizeHandles val="exact"/>
        </dgm:presLayoutVars>
      </dgm:prSet>
      <dgm:spPr/>
    </dgm:pt>
    <dgm:pt modelId="{28D8A2DD-FB6F-E645-B5B5-37BEBCCE1C04}" type="pres">
      <dgm:prSet presAssocID="{D31F3054-E666-461C-B12C-786C15EB19AE}" presName="parentText" presStyleLbl="node1" presStyleIdx="0" presStyleCnt="3">
        <dgm:presLayoutVars>
          <dgm:chMax val="0"/>
          <dgm:bulletEnabled val="1"/>
        </dgm:presLayoutVars>
      </dgm:prSet>
      <dgm:spPr/>
    </dgm:pt>
    <dgm:pt modelId="{0480EE9A-D1F3-8749-960E-E499531DF20A}" type="pres">
      <dgm:prSet presAssocID="{D31F3054-E666-461C-B12C-786C15EB19AE}" presName="childText" presStyleLbl="revTx" presStyleIdx="0" presStyleCnt="3">
        <dgm:presLayoutVars>
          <dgm:bulletEnabled val="1"/>
        </dgm:presLayoutVars>
      </dgm:prSet>
      <dgm:spPr/>
    </dgm:pt>
    <dgm:pt modelId="{3D2DC6FF-3ADB-B14D-8F8E-5D3203AD9C5A}" type="pres">
      <dgm:prSet presAssocID="{17F87CDD-A9BC-48C7-B384-BC289001124B}" presName="parentText" presStyleLbl="node1" presStyleIdx="1" presStyleCnt="3">
        <dgm:presLayoutVars>
          <dgm:chMax val="0"/>
          <dgm:bulletEnabled val="1"/>
        </dgm:presLayoutVars>
      </dgm:prSet>
      <dgm:spPr/>
    </dgm:pt>
    <dgm:pt modelId="{76009DFA-361F-CC4D-BB51-F810FE58F92B}" type="pres">
      <dgm:prSet presAssocID="{17F87CDD-A9BC-48C7-B384-BC289001124B}" presName="childText" presStyleLbl="revTx" presStyleIdx="1" presStyleCnt="3">
        <dgm:presLayoutVars>
          <dgm:bulletEnabled val="1"/>
        </dgm:presLayoutVars>
      </dgm:prSet>
      <dgm:spPr/>
    </dgm:pt>
    <dgm:pt modelId="{BA86C177-91A5-DB4C-A383-BF87CC7FDAC4}" type="pres">
      <dgm:prSet presAssocID="{58C4A005-4949-457A-A3E8-29B1842B626B}" presName="parentText" presStyleLbl="node1" presStyleIdx="2" presStyleCnt="3">
        <dgm:presLayoutVars>
          <dgm:chMax val="0"/>
          <dgm:bulletEnabled val="1"/>
        </dgm:presLayoutVars>
      </dgm:prSet>
      <dgm:spPr/>
    </dgm:pt>
    <dgm:pt modelId="{2203D435-8C63-A44D-AF9B-04AF9207132B}" type="pres">
      <dgm:prSet presAssocID="{58C4A005-4949-457A-A3E8-29B1842B626B}" presName="childText" presStyleLbl="revTx" presStyleIdx="2" presStyleCnt="3">
        <dgm:presLayoutVars>
          <dgm:bulletEnabled val="1"/>
        </dgm:presLayoutVars>
      </dgm:prSet>
      <dgm:spPr/>
    </dgm:pt>
  </dgm:ptLst>
  <dgm:cxnLst>
    <dgm:cxn modelId="{4D0CA607-BD1F-48D5-B7CA-B5232FB6B69A}" srcId="{58C4A005-4949-457A-A3E8-29B1842B626B}" destId="{BC73F9C3-5D84-4B94-8414-BFDA2E9A2D62}" srcOrd="1" destOrd="0" parTransId="{70200280-E71E-4AB7-923D-9A0F6E35203E}" sibTransId="{E3B72F12-6FEB-4355-AC33-064F7DAB6AC7}"/>
    <dgm:cxn modelId="{0FCFFE0E-A86B-E14B-B649-DA07D117D78E}" type="presOf" srcId="{C29FFE2C-5F17-447D-9131-985FDFA08D7A}" destId="{0480EE9A-D1F3-8749-960E-E499531DF20A}" srcOrd="0" destOrd="0" presId="urn:microsoft.com/office/officeart/2005/8/layout/vList2"/>
    <dgm:cxn modelId="{BE569F22-2087-F44D-9A4B-A39C1E67BECA}" type="presOf" srcId="{D31F3054-E666-461C-B12C-786C15EB19AE}" destId="{28D8A2DD-FB6F-E645-B5B5-37BEBCCE1C04}" srcOrd="0" destOrd="0" presId="urn:microsoft.com/office/officeart/2005/8/layout/vList2"/>
    <dgm:cxn modelId="{3C369224-3E27-204B-8915-B5813DF930C3}" type="presOf" srcId="{FFCED0B5-5911-4DF9-89F8-A76655C351B7}" destId="{0480EE9A-D1F3-8749-960E-E499531DF20A}" srcOrd="0" destOrd="1" presId="urn:microsoft.com/office/officeart/2005/8/layout/vList2"/>
    <dgm:cxn modelId="{D1A9D027-06A6-BE40-92D7-F2251A193DAA}" type="presOf" srcId="{58C4A005-4949-457A-A3E8-29B1842B626B}" destId="{BA86C177-91A5-DB4C-A383-BF87CC7FDAC4}" srcOrd="0" destOrd="0" presId="urn:microsoft.com/office/officeart/2005/8/layout/vList2"/>
    <dgm:cxn modelId="{B3C28B2A-62BC-A943-B7BE-7D06C5843E62}" type="presOf" srcId="{F6EA12D5-569A-4102-89CF-5B40A936C18B}" destId="{76009DFA-361F-CC4D-BB51-F810FE58F92B}" srcOrd="0" destOrd="1" presId="urn:microsoft.com/office/officeart/2005/8/layout/vList2"/>
    <dgm:cxn modelId="{98280E38-0264-404D-B702-10ACE524AC7B}" srcId="{C29FFE2C-5F17-447D-9131-985FDFA08D7A}" destId="{FA88A1F9-7D1F-486B-8709-1CF2ABF4B338}" srcOrd="1" destOrd="0" parTransId="{CC60122E-B416-4A59-840A-82F4EA90E29D}" sibTransId="{DF7E90C0-83DC-4097-822B-EA9D6314A6F2}"/>
    <dgm:cxn modelId="{81B2993F-91BC-4F29-86A5-1F58550CE35D}" srcId="{17F87CDD-A9BC-48C7-B384-BC289001124B}" destId="{F6EA12D5-569A-4102-89CF-5B40A936C18B}" srcOrd="1" destOrd="0" parTransId="{AC26275F-34D8-476E-B270-9D2DA9C3C180}" sibTransId="{CC59C534-289E-4FE8-BB84-F784F0E3EDF6}"/>
    <dgm:cxn modelId="{E5FF365C-E0A1-4AE9-81B9-958115576FC6}" srcId="{58C4A005-4949-457A-A3E8-29B1842B626B}" destId="{C3083038-118E-43C2-8E97-7D6F2D535584}" srcOrd="0" destOrd="0" parTransId="{D591E7B0-17DE-42AB-AC8C-2E071B82011C}" sibTransId="{62AB39D0-BAA8-43DB-8D57-E69902330416}"/>
    <dgm:cxn modelId="{BCBC9365-239C-4BC0-B230-ED0BF5B0A51B}" srcId="{1EDB9C14-B77D-4C8B-9D5B-EFEF502AFE9F}" destId="{17F87CDD-A9BC-48C7-B384-BC289001124B}" srcOrd="1" destOrd="0" parTransId="{244460EE-7FD5-4ACC-9949-7AAAD4B96C5A}" sibTransId="{A5A852F8-6396-4C97-8DB0-B0807D5B8A26}"/>
    <dgm:cxn modelId="{E07B1D68-94F8-459A-BAA1-8165903C8F2F}" srcId="{C29FFE2C-5F17-447D-9131-985FDFA08D7A}" destId="{FFCED0B5-5911-4DF9-89F8-A76655C351B7}" srcOrd="0" destOrd="0" parTransId="{A4092C94-EA59-4715-A7A3-8775C371D17D}" sibTransId="{56C2120B-5AF0-4F21-B7A2-29AD34267AF5}"/>
    <dgm:cxn modelId="{330CE376-839B-4651-AB00-8A9A65965367}" srcId="{C29FFE2C-5F17-447D-9131-985FDFA08D7A}" destId="{43BB4AAD-2CA2-427D-B4CB-A003F5144B24}" srcOrd="2" destOrd="0" parTransId="{63887267-A757-4611-A561-7B35F2E1A9EF}" sibTransId="{50E74EDD-B3F6-4292-B6FC-D5B480F1874E}"/>
    <dgm:cxn modelId="{1BA6DF78-5397-4160-BB65-220A422B9E23}" srcId="{1EDB9C14-B77D-4C8B-9D5B-EFEF502AFE9F}" destId="{58C4A005-4949-457A-A3E8-29B1842B626B}" srcOrd="2" destOrd="0" parTransId="{43AA66C6-EAE2-4263-82A5-1104B48D4FC4}" sibTransId="{C91E6487-7BB8-4C22-8CA1-C9D2337DD049}"/>
    <dgm:cxn modelId="{7035CF81-6085-9646-89A8-EE97B7A0A02D}" type="presOf" srcId="{D9D8DDA8-AA9D-4A6F-AC99-4B92B0E6652C}" destId="{76009DFA-361F-CC4D-BB51-F810FE58F92B}" srcOrd="0" destOrd="0" presId="urn:microsoft.com/office/officeart/2005/8/layout/vList2"/>
    <dgm:cxn modelId="{37DABD82-BCE8-486A-B33D-5B04AEF67D33}" srcId="{D31F3054-E666-461C-B12C-786C15EB19AE}" destId="{C29FFE2C-5F17-447D-9131-985FDFA08D7A}" srcOrd="0" destOrd="0" parTransId="{D1E19460-CC19-4042-9692-2212BD6C41EC}" sibTransId="{D632DD3F-69AE-4FA5-A39B-8C150CA46AC9}"/>
    <dgm:cxn modelId="{D687F192-DA67-9A4F-AC12-83E15CD0DB54}" type="presOf" srcId="{43BB4AAD-2CA2-427D-B4CB-A003F5144B24}" destId="{0480EE9A-D1F3-8749-960E-E499531DF20A}" srcOrd="0" destOrd="3" presId="urn:microsoft.com/office/officeart/2005/8/layout/vList2"/>
    <dgm:cxn modelId="{A5132C97-BC84-4D40-A471-407C4189602F}" type="presOf" srcId="{1EDB9C14-B77D-4C8B-9D5B-EFEF502AFE9F}" destId="{E7263336-7248-FD41-84DE-67302058F606}" srcOrd="0" destOrd="0" presId="urn:microsoft.com/office/officeart/2005/8/layout/vList2"/>
    <dgm:cxn modelId="{C6A11498-DC8E-BD45-A80F-BF5C327856E8}" type="presOf" srcId="{17F87CDD-A9BC-48C7-B384-BC289001124B}" destId="{3D2DC6FF-3ADB-B14D-8F8E-5D3203AD9C5A}" srcOrd="0" destOrd="0" presId="urn:microsoft.com/office/officeart/2005/8/layout/vList2"/>
    <dgm:cxn modelId="{90745F9B-9998-F94D-A771-A521214033C4}" type="presOf" srcId="{FA88A1F9-7D1F-486B-8709-1CF2ABF4B338}" destId="{0480EE9A-D1F3-8749-960E-E499531DF20A}" srcOrd="0" destOrd="2" presId="urn:microsoft.com/office/officeart/2005/8/layout/vList2"/>
    <dgm:cxn modelId="{DEDBACA0-B48C-3341-8D7D-0A87DB263D26}" type="presOf" srcId="{C3083038-118E-43C2-8E97-7D6F2D535584}" destId="{2203D435-8C63-A44D-AF9B-04AF9207132B}" srcOrd="0" destOrd="0" presId="urn:microsoft.com/office/officeart/2005/8/layout/vList2"/>
    <dgm:cxn modelId="{8CC59CAA-2CB0-4F99-98C5-93905EEF9EAB}" srcId="{17F87CDD-A9BC-48C7-B384-BC289001124B}" destId="{D9D8DDA8-AA9D-4A6F-AC99-4B92B0E6652C}" srcOrd="0" destOrd="0" parTransId="{CD5B47BD-D9D2-4A38-B172-BADB9D124721}" sibTransId="{AD0E6F79-ABF2-4721-8D4A-A3B5B19F618B}"/>
    <dgm:cxn modelId="{C78F75B4-ABA4-4094-AE8C-46DD6B5C569C}" srcId="{1EDB9C14-B77D-4C8B-9D5B-EFEF502AFE9F}" destId="{D31F3054-E666-461C-B12C-786C15EB19AE}" srcOrd="0" destOrd="0" parTransId="{CBCE09CC-662A-4FB1-B6F6-2DD6E55AD30C}" sibTransId="{DA1DE974-DA6F-4D16-A571-4AAC683439CE}"/>
    <dgm:cxn modelId="{69B66DDD-9591-AC44-BEED-D301DFFDBE58}" type="presOf" srcId="{BC73F9C3-5D84-4B94-8414-BFDA2E9A2D62}" destId="{2203D435-8C63-A44D-AF9B-04AF9207132B}" srcOrd="0" destOrd="1" presId="urn:microsoft.com/office/officeart/2005/8/layout/vList2"/>
    <dgm:cxn modelId="{5A24990F-4FAF-7548-AABE-2EC4D424EBDE}" type="presParOf" srcId="{E7263336-7248-FD41-84DE-67302058F606}" destId="{28D8A2DD-FB6F-E645-B5B5-37BEBCCE1C04}" srcOrd="0" destOrd="0" presId="urn:microsoft.com/office/officeart/2005/8/layout/vList2"/>
    <dgm:cxn modelId="{0C230791-60C8-7E46-B0D8-07C5AF599EBB}" type="presParOf" srcId="{E7263336-7248-FD41-84DE-67302058F606}" destId="{0480EE9A-D1F3-8749-960E-E499531DF20A}" srcOrd="1" destOrd="0" presId="urn:microsoft.com/office/officeart/2005/8/layout/vList2"/>
    <dgm:cxn modelId="{98157501-ED25-E748-8F41-4C86EC3921B1}" type="presParOf" srcId="{E7263336-7248-FD41-84DE-67302058F606}" destId="{3D2DC6FF-3ADB-B14D-8F8E-5D3203AD9C5A}" srcOrd="2" destOrd="0" presId="urn:microsoft.com/office/officeart/2005/8/layout/vList2"/>
    <dgm:cxn modelId="{188BC07E-E2A7-F84D-8CC0-155E99343322}" type="presParOf" srcId="{E7263336-7248-FD41-84DE-67302058F606}" destId="{76009DFA-361F-CC4D-BB51-F810FE58F92B}" srcOrd="3" destOrd="0" presId="urn:microsoft.com/office/officeart/2005/8/layout/vList2"/>
    <dgm:cxn modelId="{DF29E62A-F651-1D4E-B0E2-22BA1E510320}" type="presParOf" srcId="{E7263336-7248-FD41-84DE-67302058F606}" destId="{BA86C177-91A5-DB4C-A383-BF87CC7FDAC4}" srcOrd="4" destOrd="0" presId="urn:microsoft.com/office/officeart/2005/8/layout/vList2"/>
    <dgm:cxn modelId="{65D3ABAE-380B-0742-A7BC-28BCF326E7B3}" type="presParOf" srcId="{E7263336-7248-FD41-84DE-67302058F606}" destId="{2203D435-8C63-A44D-AF9B-04AF9207132B}" srcOrd="5"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2CB5314-0979-4D2F-B98D-66AED45A8DD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2D053B1-93AE-400D-8901-E98F3360228F}">
      <dgm:prSet/>
      <dgm:spPr/>
      <dgm:t>
        <a:bodyPr/>
        <a:lstStyle/>
        <a:p>
          <a:r>
            <a:rPr lang="en-US"/>
            <a:t>Collaborative Consumption verse Sharing Economy</a:t>
          </a:r>
        </a:p>
      </dgm:t>
    </dgm:pt>
    <dgm:pt modelId="{20620955-E98D-4513-B68C-E83CE179CDE0}" type="parTrans" cxnId="{40070961-9FED-4657-AA94-C32142AD6529}">
      <dgm:prSet/>
      <dgm:spPr/>
      <dgm:t>
        <a:bodyPr/>
        <a:lstStyle/>
        <a:p>
          <a:endParaRPr lang="en-US"/>
        </a:p>
      </dgm:t>
    </dgm:pt>
    <dgm:pt modelId="{68A1697B-D61C-46F7-9411-256FA653DF3C}" type="sibTrans" cxnId="{40070961-9FED-4657-AA94-C32142AD6529}">
      <dgm:prSet/>
      <dgm:spPr/>
      <dgm:t>
        <a:bodyPr/>
        <a:lstStyle/>
        <a:p>
          <a:endParaRPr lang="en-US"/>
        </a:p>
      </dgm:t>
    </dgm:pt>
    <dgm:pt modelId="{0FDDBD47-9E90-42D8-960D-E69EF09CB4C9}">
      <dgm:prSet/>
      <dgm:spPr/>
      <dgm:t>
        <a:bodyPr/>
        <a:lstStyle/>
        <a:p>
          <a:r>
            <a:rPr lang="en-US"/>
            <a:t>Disadvantages to Collaborative Consumption</a:t>
          </a:r>
        </a:p>
      </dgm:t>
    </dgm:pt>
    <dgm:pt modelId="{4D0FFE27-1A6F-42A0-ACA0-7F4792240256}" type="parTrans" cxnId="{F632C6BE-4A13-44E2-9A1B-21D96D1F7712}">
      <dgm:prSet/>
      <dgm:spPr/>
      <dgm:t>
        <a:bodyPr/>
        <a:lstStyle/>
        <a:p>
          <a:endParaRPr lang="en-US"/>
        </a:p>
      </dgm:t>
    </dgm:pt>
    <dgm:pt modelId="{8D2548B8-FFC1-4FC1-A671-698B3AE51A78}" type="sibTrans" cxnId="{F632C6BE-4A13-44E2-9A1B-21D96D1F7712}">
      <dgm:prSet/>
      <dgm:spPr/>
      <dgm:t>
        <a:bodyPr/>
        <a:lstStyle/>
        <a:p>
          <a:endParaRPr lang="en-US"/>
        </a:p>
      </dgm:t>
    </dgm:pt>
    <dgm:pt modelId="{ECFED905-C9B0-4119-B5F3-86901A5DE657}">
      <dgm:prSet/>
      <dgm:spPr/>
      <dgm:t>
        <a:bodyPr/>
        <a:lstStyle/>
        <a:p>
          <a:r>
            <a:rPr lang="en-US"/>
            <a:t>Airbnb Scammers</a:t>
          </a:r>
        </a:p>
      </dgm:t>
    </dgm:pt>
    <dgm:pt modelId="{0DCB145B-8579-43CD-AF09-7E10E1E3D454}" type="parTrans" cxnId="{2406CE16-2ED3-4932-89F3-0E703342B653}">
      <dgm:prSet/>
      <dgm:spPr/>
      <dgm:t>
        <a:bodyPr/>
        <a:lstStyle/>
        <a:p>
          <a:endParaRPr lang="en-US"/>
        </a:p>
      </dgm:t>
    </dgm:pt>
    <dgm:pt modelId="{917E8172-D097-403E-A54D-F951C816A969}" type="sibTrans" cxnId="{2406CE16-2ED3-4932-89F3-0E703342B653}">
      <dgm:prSet/>
      <dgm:spPr/>
      <dgm:t>
        <a:bodyPr/>
        <a:lstStyle/>
        <a:p>
          <a:endParaRPr lang="en-US"/>
        </a:p>
      </dgm:t>
    </dgm:pt>
    <dgm:pt modelId="{C197C194-FE8F-4942-B08D-CF66145F5262}" type="pres">
      <dgm:prSet presAssocID="{62CB5314-0979-4D2F-B98D-66AED45A8DD3}" presName="linear" presStyleCnt="0">
        <dgm:presLayoutVars>
          <dgm:animLvl val="lvl"/>
          <dgm:resizeHandles val="exact"/>
        </dgm:presLayoutVars>
      </dgm:prSet>
      <dgm:spPr/>
    </dgm:pt>
    <dgm:pt modelId="{3171EBAD-3AAA-E648-9347-866CAB31139E}" type="pres">
      <dgm:prSet presAssocID="{92D053B1-93AE-400D-8901-E98F3360228F}" presName="parentText" presStyleLbl="node1" presStyleIdx="0" presStyleCnt="3">
        <dgm:presLayoutVars>
          <dgm:chMax val="0"/>
          <dgm:bulletEnabled val="1"/>
        </dgm:presLayoutVars>
      </dgm:prSet>
      <dgm:spPr/>
    </dgm:pt>
    <dgm:pt modelId="{231E0BE4-38F9-144E-80E2-D18FCDD35347}" type="pres">
      <dgm:prSet presAssocID="{68A1697B-D61C-46F7-9411-256FA653DF3C}" presName="spacer" presStyleCnt="0"/>
      <dgm:spPr/>
    </dgm:pt>
    <dgm:pt modelId="{A65FE0FD-F94A-2A49-B0DB-D7218C70AEE9}" type="pres">
      <dgm:prSet presAssocID="{0FDDBD47-9E90-42D8-960D-E69EF09CB4C9}" presName="parentText" presStyleLbl="node1" presStyleIdx="1" presStyleCnt="3">
        <dgm:presLayoutVars>
          <dgm:chMax val="0"/>
          <dgm:bulletEnabled val="1"/>
        </dgm:presLayoutVars>
      </dgm:prSet>
      <dgm:spPr/>
    </dgm:pt>
    <dgm:pt modelId="{FFC866A2-6129-3340-8051-2DFE508DC212}" type="pres">
      <dgm:prSet presAssocID="{8D2548B8-FFC1-4FC1-A671-698B3AE51A78}" presName="spacer" presStyleCnt="0"/>
      <dgm:spPr/>
    </dgm:pt>
    <dgm:pt modelId="{01839A86-A25B-134F-8D89-41D93ACFDDE0}" type="pres">
      <dgm:prSet presAssocID="{ECFED905-C9B0-4119-B5F3-86901A5DE657}" presName="parentText" presStyleLbl="node1" presStyleIdx="2" presStyleCnt="3">
        <dgm:presLayoutVars>
          <dgm:chMax val="0"/>
          <dgm:bulletEnabled val="1"/>
        </dgm:presLayoutVars>
      </dgm:prSet>
      <dgm:spPr/>
    </dgm:pt>
  </dgm:ptLst>
  <dgm:cxnLst>
    <dgm:cxn modelId="{2406CE16-2ED3-4932-89F3-0E703342B653}" srcId="{62CB5314-0979-4D2F-B98D-66AED45A8DD3}" destId="{ECFED905-C9B0-4119-B5F3-86901A5DE657}" srcOrd="2" destOrd="0" parTransId="{0DCB145B-8579-43CD-AF09-7E10E1E3D454}" sibTransId="{917E8172-D097-403E-A54D-F951C816A969}"/>
    <dgm:cxn modelId="{3532A334-6C5A-C842-898D-FF502CCEA72D}" type="presOf" srcId="{62CB5314-0979-4D2F-B98D-66AED45A8DD3}" destId="{C197C194-FE8F-4942-B08D-CF66145F5262}" srcOrd="0" destOrd="0" presId="urn:microsoft.com/office/officeart/2005/8/layout/vList2"/>
    <dgm:cxn modelId="{E8BDBB42-2EC8-3646-ABDB-B21D69151345}" type="presOf" srcId="{0FDDBD47-9E90-42D8-960D-E69EF09CB4C9}" destId="{A65FE0FD-F94A-2A49-B0DB-D7218C70AEE9}" srcOrd="0" destOrd="0" presId="urn:microsoft.com/office/officeart/2005/8/layout/vList2"/>
    <dgm:cxn modelId="{40070961-9FED-4657-AA94-C32142AD6529}" srcId="{62CB5314-0979-4D2F-B98D-66AED45A8DD3}" destId="{92D053B1-93AE-400D-8901-E98F3360228F}" srcOrd="0" destOrd="0" parTransId="{20620955-E98D-4513-B68C-E83CE179CDE0}" sibTransId="{68A1697B-D61C-46F7-9411-256FA653DF3C}"/>
    <dgm:cxn modelId="{3A2F829C-EB57-6A43-B75D-F1985FC70BEE}" type="presOf" srcId="{ECFED905-C9B0-4119-B5F3-86901A5DE657}" destId="{01839A86-A25B-134F-8D89-41D93ACFDDE0}" srcOrd="0" destOrd="0" presId="urn:microsoft.com/office/officeart/2005/8/layout/vList2"/>
    <dgm:cxn modelId="{1DED79AC-3BB3-F84B-ABF4-32664BE55F03}" type="presOf" srcId="{92D053B1-93AE-400D-8901-E98F3360228F}" destId="{3171EBAD-3AAA-E648-9347-866CAB31139E}" srcOrd="0" destOrd="0" presId="urn:microsoft.com/office/officeart/2005/8/layout/vList2"/>
    <dgm:cxn modelId="{F632C6BE-4A13-44E2-9A1B-21D96D1F7712}" srcId="{62CB5314-0979-4D2F-B98D-66AED45A8DD3}" destId="{0FDDBD47-9E90-42D8-960D-E69EF09CB4C9}" srcOrd="1" destOrd="0" parTransId="{4D0FFE27-1A6F-42A0-ACA0-7F4792240256}" sibTransId="{8D2548B8-FFC1-4FC1-A671-698B3AE51A78}"/>
    <dgm:cxn modelId="{02E984BF-58F0-AC43-A7E9-5146C01BA5EA}" type="presParOf" srcId="{C197C194-FE8F-4942-B08D-CF66145F5262}" destId="{3171EBAD-3AAA-E648-9347-866CAB31139E}" srcOrd="0" destOrd="0" presId="urn:microsoft.com/office/officeart/2005/8/layout/vList2"/>
    <dgm:cxn modelId="{7133C723-1CDE-9C4D-A20B-02EA2CBEC1CC}" type="presParOf" srcId="{C197C194-FE8F-4942-B08D-CF66145F5262}" destId="{231E0BE4-38F9-144E-80E2-D18FCDD35347}" srcOrd="1" destOrd="0" presId="urn:microsoft.com/office/officeart/2005/8/layout/vList2"/>
    <dgm:cxn modelId="{149B5C38-A9E6-C84C-9A2A-A2652A55FE2F}" type="presParOf" srcId="{C197C194-FE8F-4942-B08D-CF66145F5262}" destId="{A65FE0FD-F94A-2A49-B0DB-D7218C70AEE9}" srcOrd="2" destOrd="0" presId="urn:microsoft.com/office/officeart/2005/8/layout/vList2"/>
    <dgm:cxn modelId="{6BFBFF3B-122A-2345-820C-F27FD52EDFBE}" type="presParOf" srcId="{C197C194-FE8F-4942-B08D-CF66145F5262}" destId="{FFC866A2-6129-3340-8051-2DFE508DC212}" srcOrd="3" destOrd="0" presId="urn:microsoft.com/office/officeart/2005/8/layout/vList2"/>
    <dgm:cxn modelId="{1A44822A-EFED-9241-A04C-03B836D64A1C}" type="presParOf" srcId="{C197C194-FE8F-4942-B08D-CF66145F5262}" destId="{01839A86-A25B-134F-8D89-41D93ACFDDE0}"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72D750D-E904-4518-B949-4F96166ECF7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757D725-5FBF-42B0-95EA-7E1B15B6AB7C}">
      <dgm:prSet/>
      <dgm:spPr/>
      <dgm:t>
        <a:bodyPr/>
        <a:lstStyle/>
        <a:p>
          <a:r>
            <a:rPr lang="en-US"/>
            <a:t>Adding Value to the business</a:t>
          </a:r>
        </a:p>
      </dgm:t>
    </dgm:pt>
    <dgm:pt modelId="{FEAED3B0-4F19-4735-BBBF-8F56A9EA3532}" type="parTrans" cxnId="{95F674FA-058C-41DA-9D0E-6ECE7DA44C0A}">
      <dgm:prSet/>
      <dgm:spPr/>
      <dgm:t>
        <a:bodyPr/>
        <a:lstStyle/>
        <a:p>
          <a:endParaRPr lang="en-US"/>
        </a:p>
      </dgm:t>
    </dgm:pt>
    <dgm:pt modelId="{E2559894-46BB-48BA-B052-FA2A9C393428}" type="sibTrans" cxnId="{95F674FA-058C-41DA-9D0E-6ECE7DA44C0A}">
      <dgm:prSet/>
      <dgm:spPr/>
      <dgm:t>
        <a:bodyPr/>
        <a:lstStyle/>
        <a:p>
          <a:endParaRPr lang="en-US"/>
        </a:p>
      </dgm:t>
    </dgm:pt>
    <dgm:pt modelId="{0C7681B7-A1D5-4AE2-8672-451F4139A35A}">
      <dgm:prSet/>
      <dgm:spPr/>
      <dgm:t>
        <a:bodyPr/>
        <a:lstStyle/>
        <a:p>
          <a:r>
            <a:rPr lang="en-US"/>
            <a:t>Access issue for non-computer literate</a:t>
          </a:r>
        </a:p>
      </dgm:t>
    </dgm:pt>
    <dgm:pt modelId="{6F86EE0E-F4E5-48F4-AAAC-B8465E958606}" type="parTrans" cxnId="{675ECD8A-2715-403E-ABFC-201F192CA64A}">
      <dgm:prSet/>
      <dgm:spPr/>
      <dgm:t>
        <a:bodyPr/>
        <a:lstStyle/>
        <a:p>
          <a:endParaRPr lang="en-US"/>
        </a:p>
      </dgm:t>
    </dgm:pt>
    <dgm:pt modelId="{2255D4C1-C46A-4CF4-863D-D7A1ACD47A3A}" type="sibTrans" cxnId="{675ECD8A-2715-403E-ABFC-201F192CA64A}">
      <dgm:prSet/>
      <dgm:spPr/>
      <dgm:t>
        <a:bodyPr/>
        <a:lstStyle/>
        <a:p>
          <a:endParaRPr lang="en-US"/>
        </a:p>
      </dgm:t>
    </dgm:pt>
    <dgm:pt modelId="{D7C8A25E-6180-40CC-9FA0-19043D882D7A}">
      <dgm:prSet/>
      <dgm:spPr/>
      <dgm:t>
        <a:bodyPr/>
        <a:lstStyle/>
        <a:p>
          <a:r>
            <a:rPr lang="en-US"/>
            <a:t>Worldwide events</a:t>
          </a:r>
        </a:p>
      </dgm:t>
    </dgm:pt>
    <dgm:pt modelId="{79C264EC-ECEE-41BC-88A1-890D874FA894}" type="parTrans" cxnId="{7FB37B95-75BB-477F-ABA5-3246CA4B5746}">
      <dgm:prSet/>
      <dgm:spPr/>
      <dgm:t>
        <a:bodyPr/>
        <a:lstStyle/>
        <a:p>
          <a:endParaRPr lang="en-US"/>
        </a:p>
      </dgm:t>
    </dgm:pt>
    <dgm:pt modelId="{4FE0176C-C3CD-4811-A0C0-3BDA5FC73DB1}" type="sibTrans" cxnId="{7FB37B95-75BB-477F-ABA5-3246CA4B5746}">
      <dgm:prSet/>
      <dgm:spPr/>
      <dgm:t>
        <a:bodyPr/>
        <a:lstStyle/>
        <a:p>
          <a:endParaRPr lang="en-US"/>
        </a:p>
      </dgm:t>
    </dgm:pt>
    <dgm:pt modelId="{556A9BED-B23B-4171-B3E8-222C686727E3}">
      <dgm:prSet/>
      <dgm:spPr/>
      <dgm:t>
        <a:bodyPr/>
        <a:lstStyle/>
        <a:p>
          <a:r>
            <a:rPr lang="en-US"/>
            <a:t>Eurovision 2023</a:t>
          </a:r>
        </a:p>
      </dgm:t>
    </dgm:pt>
    <dgm:pt modelId="{426D6DFC-8A0C-45BE-AAFF-610256B78DC2}" type="parTrans" cxnId="{86C5C8DC-562F-4C4E-BF43-D63134F928BB}">
      <dgm:prSet/>
      <dgm:spPr/>
      <dgm:t>
        <a:bodyPr/>
        <a:lstStyle/>
        <a:p>
          <a:endParaRPr lang="en-US"/>
        </a:p>
      </dgm:t>
    </dgm:pt>
    <dgm:pt modelId="{D79C0EC6-D554-424D-AFB5-1C3DDD97FC30}" type="sibTrans" cxnId="{86C5C8DC-562F-4C4E-BF43-D63134F928BB}">
      <dgm:prSet/>
      <dgm:spPr/>
      <dgm:t>
        <a:bodyPr/>
        <a:lstStyle/>
        <a:p>
          <a:endParaRPr lang="en-US"/>
        </a:p>
      </dgm:t>
    </dgm:pt>
    <dgm:pt modelId="{A522F722-4A92-4698-B6AA-233634BAB135}">
      <dgm:prSet/>
      <dgm:spPr/>
      <dgm:t>
        <a:bodyPr/>
        <a:lstStyle/>
        <a:p>
          <a:r>
            <a:rPr lang="en-US"/>
            <a:t>Party Ban</a:t>
          </a:r>
        </a:p>
      </dgm:t>
    </dgm:pt>
    <dgm:pt modelId="{7E7854C0-BEEA-45B8-A425-46CFA26775CF}" type="parTrans" cxnId="{48C4452C-E63E-4DBC-97DD-44C4948F0DDC}">
      <dgm:prSet/>
      <dgm:spPr/>
      <dgm:t>
        <a:bodyPr/>
        <a:lstStyle/>
        <a:p>
          <a:endParaRPr lang="en-US"/>
        </a:p>
      </dgm:t>
    </dgm:pt>
    <dgm:pt modelId="{6FC6992B-F75F-4EB0-B888-608AF06A639A}" type="sibTrans" cxnId="{48C4452C-E63E-4DBC-97DD-44C4948F0DDC}">
      <dgm:prSet/>
      <dgm:spPr/>
      <dgm:t>
        <a:bodyPr/>
        <a:lstStyle/>
        <a:p>
          <a:endParaRPr lang="en-US"/>
        </a:p>
      </dgm:t>
    </dgm:pt>
    <dgm:pt modelId="{307253F1-3700-4CF0-B494-FB1C372F4297}">
      <dgm:prSet/>
      <dgm:spPr/>
      <dgm:t>
        <a:bodyPr/>
        <a:lstStyle/>
        <a:p>
          <a:r>
            <a:rPr lang="en-US"/>
            <a:t>Worldwide ban on Airbnb “Party House”</a:t>
          </a:r>
        </a:p>
      </dgm:t>
    </dgm:pt>
    <dgm:pt modelId="{31D6371B-EC68-4908-95D7-C166C47FEF44}" type="parTrans" cxnId="{D4D77BA5-F7DA-4D60-B13C-3F912089D665}">
      <dgm:prSet/>
      <dgm:spPr/>
      <dgm:t>
        <a:bodyPr/>
        <a:lstStyle/>
        <a:p>
          <a:endParaRPr lang="en-US"/>
        </a:p>
      </dgm:t>
    </dgm:pt>
    <dgm:pt modelId="{1B7FC62F-5619-44C9-AC18-DCABD6D36D77}" type="sibTrans" cxnId="{D4D77BA5-F7DA-4D60-B13C-3F912089D665}">
      <dgm:prSet/>
      <dgm:spPr/>
      <dgm:t>
        <a:bodyPr/>
        <a:lstStyle/>
        <a:p>
          <a:endParaRPr lang="en-US"/>
        </a:p>
      </dgm:t>
    </dgm:pt>
    <dgm:pt modelId="{F511AA96-4C78-9749-B482-877C03C8048B}" type="pres">
      <dgm:prSet presAssocID="{572D750D-E904-4518-B949-4F96166ECF76}" presName="linear" presStyleCnt="0">
        <dgm:presLayoutVars>
          <dgm:animLvl val="lvl"/>
          <dgm:resizeHandles val="exact"/>
        </dgm:presLayoutVars>
      </dgm:prSet>
      <dgm:spPr/>
    </dgm:pt>
    <dgm:pt modelId="{666D76EB-1A35-8547-AB9C-F9708BA93362}" type="pres">
      <dgm:prSet presAssocID="{9757D725-5FBF-42B0-95EA-7E1B15B6AB7C}" presName="parentText" presStyleLbl="node1" presStyleIdx="0" presStyleCnt="4">
        <dgm:presLayoutVars>
          <dgm:chMax val="0"/>
          <dgm:bulletEnabled val="1"/>
        </dgm:presLayoutVars>
      </dgm:prSet>
      <dgm:spPr/>
    </dgm:pt>
    <dgm:pt modelId="{FCEAA84B-7414-D649-8B79-D6F56F483D7E}" type="pres">
      <dgm:prSet presAssocID="{E2559894-46BB-48BA-B052-FA2A9C393428}" presName="spacer" presStyleCnt="0"/>
      <dgm:spPr/>
    </dgm:pt>
    <dgm:pt modelId="{038F9319-FBE4-8141-902C-E41BF96AE413}" type="pres">
      <dgm:prSet presAssocID="{0C7681B7-A1D5-4AE2-8672-451F4139A35A}" presName="parentText" presStyleLbl="node1" presStyleIdx="1" presStyleCnt="4">
        <dgm:presLayoutVars>
          <dgm:chMax val="0"/>
          <dgm:bulletEnabled val="1"/>
        </dgm:presLayoutVars>
      </dgm:prSet>
      <dgm:spPr/>
    </dgm:pt>
    <dgm:pt modelId="{CB62046A-B420-284D-83A4-86DB65EB2CD6}" type="pres">
      <dgm:prSet presAssocID="{2255D4C1-C46A-4CF4-863D-D7A1ACD47A3A}" presName="spacer" presStyleCnt="0"/>
      <dgm:spPr/>
    </dgm:pt>
    <dgm:pt modelId="{3E1651AD-8CC8-054D-8E8A-D9F9BD605566}" type="pres">
      <dgm:prSet presAssocID="{D7C8A25E-6180-40CC-9FA0-19043D882D7A}" presName="parentText" presStyleLbl="node1" presStyleIdx="2" presStyleCnt="4">
        <dgm:presLayoutVars>
          <dgm:chMax val="0"/>
          <dgm:bulletEnabled val="1"/>
        </dgm:presLayoutVars>
      </dgm:prSet>
      <dgm:spPr/>
    </dgm:pt>
    <dgm:pt modelId="{F10DC9A1-8478-2447-9334-C1BF175640AE}" type="pres">
      <dgm:prSet presAssocID="{D7C8A25E-6180-40CC-9FA0-19043D882D7A}" presName="childText" presStyleLbl="revTx" presStyleIdx="0" presStyleCnt="2">
        <dgm:presLayoutVars>
          <dgm:bulletEnabled val="1"/>
        </dgm:presLayoutVars>
      </dgm:prSet>
      <dgm:spPr/>
    </dgm:pt>
    <dgm:pt modelId="{837C05C8-780C-1C4B-A44E-23D23FAFB475}" type="pres">
      <dgm:prSet presAssocID="{A522F722-4A92-4698-B6AA-233634BAB135}" presName="parentText" presStyleLbl="node1" presStyleIdx="3" presStyleCnt="4">
        <dgm:presLayoutVars>
          <dgm:chMax val="0"/>
          <dgm:bulletEnabled val="1"/>
        </dgm:presLayoutVars>
      </dgm:prSet>
      <dgm:spPr/>
    </dgm:pt>
    <dgm:pt modelId="{0E390D68-1785-DB4B-A234-9FE8958E0AAA}" type="pres">
      <dgm:prSet presAssocID="{A522F722-4A92-4698-B6AA-233634BAB135}" presName="childText" presStyleLbl="revTx" presStyleIdx="1" presStyleCnt="2">
        <dgm:presLayoutVars>
          <dgm:bulletEnabled val="1"/>
        </dgm:presLayoutVars>
      </dgm:prSet>
      <dgm:spPr/>
    </dgm:pt>
  </dgm:ptLst>
  <dgm:cxnLst>
    <dgm:cxn modelId="{9396E006-24EF-104B-9C56-F03DBA55CE16}" type="presOf" srcId="{9757D725-5FBF-42B0-95EA-7E1B15B6AB7C}" destId="{666D76EB-1A35-8547-AB9C-F9708BA93362}" srcOrd="0" destOrd="0" presId="urn:microsoft.com/office/officeart/2005/8/layout/vList2"/>
    <dgm:cxn modelId="{34B3511A-B9D0-B747-BD03-915A04280DD0}" type="presOf" srcId="{D7C8A25E-6180-40CC-9FA0-19043D882D7A}" destId="{3E1651AD-8CC8-054D-8E8A-D9F9BD605566}" srcOrd="0" destOrd="0" presId="urn:microsoft.com/office/officeart/2005/8/layout/vList2"/>
    <dgm:cxn modelId="{48C4452C-E63E-4DBC-97DD-44C4948F0DDC}" srcId="{572D750D-E904-4518-B949-4F96166ECF76}" destId="{A522F722-4A92-4698-B6AA-233634BAB135}" srcOrd="3" destOrd="0" parTransId="{7E7854C0-BEEA-45B8-A425-46CFA26775CF}" sibTransId="{6FC6992B-F75F-4EB0-B888-608AF06A639A}"/>
    <dgm:cxn modelId="{6408DB54-B96A-9545-B11D-67ADFFFD6375}" type="presOf" srcId="{572D750D-E904-4518-B949-4F96166ECF76}" destId="{F511AA96-4C78-9749-B482-877C03C8048B}" srcOrd="0" destOrd="0" presId="urn:microsoft.com/office/officeart/2005/8/layout/vList2"/>
    <dgm:cxn modelId="{675ECD8A-2715-403E-ABFC-201F192CA64A}" srcId="{572D750D-E904-4518-B949-4F96166ECF76}" destId="{0C7681B7-A1D5-4AE2-8672-451F4139A35A}" srcOrd="1" destOrd="0" parTransId="{6F86EE0E-F4E5-48F4-AAAC-B8465E958606}" sibTransId="{2255D4C1-C46A-4CF4-863D-D7A1ACD47A3A}"/>
    <dgm:cxn modelId="{5CE3C191-B15E-9341-8941-FD837945E307}" type="presOf" srcId="{0C7681B7-A1D5-4AE2-8672-451F4139A35A}" destId="{038F9319-FBE4-8141-902C-E41BF96AE413}" srcOrd="0" destOrd="0" presId="urn:microsoft.com/office/officeart/2005/8/layout/vList2"/>
    <dgm:cxn modelId="{7FB37B95-75BB-477F-ABA5-3246CA4B5746}" srcId="{572D750D-E904-4518-B949-4F96166ECF76}" destId="{D7C8A25E-6180-40CC-9FA0-19043D882D7A}" srcOrd="2" destOrd="0" parTransId="{79C264EC-ECEE-41BC-88A1-890D874FA894}" sibTransId="{4FE0176C-C3CD-4811-A0C0-3BDA5FC73DB1}"/>
    <dgm:cxn modelId="{6E9D619A-0BB6-6244-B7D5-E9063E23B86D}" type="presOf" srcId="{A522F722-4A92-4698-B6AA-233634BAB135}" destId="{837C05C8-780C-1C4B-A44E-23D23FAFB475}" srcOrd="0" destOrd="0" presId="urn:microsoft.com/office/officeart/2005/8/layout/vList2"/>
    <dgm:cxn modelId="{D4D77BA5-F7DA-4D60-B13C-3F912089D665}" srcId="{A522F722-4A92-4698-B6AA-233634BAB135}" destId="{307253F1-3700-4CF0-B494-FB1C372F4297}" srcOrd="0" destOrd="0" parTransId="{31D6371B-EC68-4908-95D7-C166C47FEF44}" sibTransId="{1B7FC62F-5619-44C9-AC18-DCABD6D36D77}"/>
    <dgm:cxn modelId="{CEA7CEBB-17BC-B940-8E0E-CE2195C39AD5}" type="presOf" srcId="{307253F1-3700-4CF0-B494-FB1C372F4297}" destId="{0E390D68-1785-DB4B-A234-9FE8958E0AAA}" srcOrd="0" destOrd="0" presId="urn:microsoft.com/office/officeart/2005/8/layout/vList2"/>
    <dgm:cxn modelId="{86C5C8DC-562F-4C4E-BF43-D63134F928BB}" srcId="{D7C8A25E-6180-40CC-9FA0-19043D882D7A}" destId="{556A9BED-B23B-4171-B3E8-222C686727E3}" srcOrd="0" destOrd="0" parTransId="{426D6DFC-8A0C-45BE-AAFF-610256B78DC2}" sibTransId="{D79C0EC6-D554-424D-AFB5-1C3DDD97FC30}"/>
    <dgm:cxn modelId="{FD7FDFE1-AC54-844E-A066-76E6BD26D3DC}" type="presOf" srcId="{556A9BED-B23B-4171-B3E8-222C686727E3}" destId="{F10DC9A1-8478-2447-9334-C1BF175640AE}" srcOrd="0" destOrd="0" presId="urn:microsoft.com/office/officeart/2005/8/layout/vList2"/>
    <dgm:cxn modelId="{95F674FA-058C-41DA-9D0E-6ECE7DA44C0A}" srcId="{572D750D-E904-4518-B949-4F96166ECF76}" destId="{9757D725-5FBF-42B0-95EA-7E1B15B6AB7C}" srcOrd="0" destOrd="0" parTransId="{FEAED3B0-4F19-4735-BBBF-8F56A9EA3532}" sibTransId="{E2559894-46BB-48BA-B052-FA2A9C393428}"/>
    <dgm:cxn modelId="{7F500376-EC5F-3743-8B7B-AA5F748DB347}" type="presParOf" srcId="{F511AA96-4C78-9749-B482-877C03C8048B}" destId="{666D76EB-1A35-8547-AB9C-F9708BA93362}" srcOrd="0" destOrd="0" presId="urn:microsoft.com/office/officeart/2005/8/layout/vList2"/>
    <dgm:cxn modelId="{B6D80938-F6B0-E44C-9F26-79AAF060F139}" type="presParOf" srcId="{F511AA96-4C78-9749-B482-877C03C8048B}" destId="{FCEAA84B-7414-D649-8B79-D6F56F483D7E}" srcOrd="1" destOrd="0" presId="urn:microsoft.com/office/officeart/2005/8/layout/vList2"/>
    <dgm:cxn modelId="{BDC36963-77BE-9F48-9BDA-74130924E51B}" type="presParOf" srcId="{F511AA96-4C78-9749-B482-877C03C8048B}" destId="{038F9319-FBE4-8141-902C-E41BF96AE413}" srcOrd="2" destOrd="0" presId="urn:microsoft.com/office/officeart/2005/8/layout/vList2"/>
    <dgm:cxn modelId="{68DDE1FF-06D3-5A45-9680-FD1C9781D3CF}" type="presParOf" srcId="{F511AA96-4C78-9749-B482-877C03C8048B}" destId="{CB62046A-B420-284D-83A4-86DB65EB2CD6}" srcOrd="3" destOrd="0" presId="urn:microsoft.com/office/officeart/2005/8/layout/vList2"/>
    <dgm:cxn modelId="{26DF2E0E-679E-954F-92DE-FB73E8864D43}" type="presParOf" srcId="{F511AA96-4C78-9749-B482-877C03C8048B}" destId="{3E1651AD-8CC8-054D-8E8A-D9F9BD605566}" srcOrd="4" destOrd="0" presId="urn:microsoft.com/office/officeart/2005/8/layout/vList2"/>
    <dgm:cxn modelId="{1804ED3A-D0A7-0B4C-9AA0-C4DB14ECA17B}" type="presParOf" srcId="{F511AA96-4C78-9749-B482-877C03C8048B}" destId="{F10DC9A1-8478-2447-9334-C1BF175640AE}" srcOrd="5" destOrd="0" presId="urn:microsoft.com/office/officeart/2005/8/layout/vList2"/>
    <dgm:cxn modelId="{3B58B007-B25E-334F-A900-8F27EE67932C}" type="presParOf" srcId="{F511AA96-4C78-9749-B482-877C03C8048B}" destId="{837C05C8-780C-1C4B-A44E-23D23FAFB475}" srcOrd="6" destOrd="0" presId="urn:microsoft.com/office/officeart/2005/8/layout/vList2"/>
    <dgm:cxn modelId="{F4F9455D-2E75-3D40-9E04-A13E0C026C8D}" type="presParOf" srcId="{F511AA96-4C78-9749-B482-877C03C8048B}" destId="{0E390D68-1785-DB4B-A234-9FE8958E0AAA}" srcOrd="7"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64FA686-1491-464A-A96A-1236FC4028B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A028D8A-4CBB-4FF9-81CF-1FEE2CD73E97}">
      <dgm:prSet/>
      <dgm:spPr/>
      <dgm:t>
        <a:bodyPr/>
        <a:lstStyle/>
        <a:p>
          <a:r>
            <a:rPr lang="en-US"/>
            <a:t>Why is Socialising new guests important?</a:t>
          </a:r>
        </a:p>
      </dgm:t>
    </dgm:pt>
    <dgm:pt modelId="{48249576-3049-460B-BF0E-224BA72AC94C}" type="parTrans" cxnId="{B5843558-2BD2-4307-B22F-B8830E25AA65}">
      <dgm:prSet/>
      <dgm:spPr/>
      <dgm:t>
        <a:bodyPr/>
        <a:lstStyle/>
        <a:p>
          <a:endParaRPr lang="en-US"/>
        </a:p>
      </dgm:t>
    </dgm:pt>
    <dgm:pt modelId="{6FECF76F-07EA-4ADE-8188-E3EEF0CA496A}" type="sibTrans" cxnId="{B5843558-2BD2-4307-B22F-B8830E25AA65}">
      <dgm:prSet/>
      <dgm:spPr/>
      <dgm:t>
        <a:bodyPr/>
        <a:lstStyle/>
        <a:p>
          <a:endParaRPr lang="en-US"/>
        </a:p>
      </dgm:t>
    </dgm:pt>
    <dgm:pt modelId="{0D25900A-D5D2-49A8-A0DB-F40787B4CAEE}">
      <dgm:prSet/>
      <dgm:spPr/>
      <dgm:t>
        <a:bodyPr/>
        <a:lstStyle/>
        <a:p>
          <a:r>
            <a:rPr lang="en-US"/>
            <a:t>Judging a book by its cover</a:t>
          </a:r>
        </a:p>
      </dgm:t>
    </dgm:pt>
    <dgm:pt modelId="{94223E87-D7F5-408B-A2D2-ADF1D3A3B2DB}" type="parTrans" cxnId="{58FE14FF-F2C9-423D-9FF5-D97A85133E2B}">
      <dgm:prSet/>
      <dgm:spPr/>
      <dgm:t>
        <a:bodyPr/>
        <a:lstStyle/>
        <a:p>
          <a:endParaRPr lang="en-US"/>
        </a:p>
      </dgm:t>
    </dgm:pt>
    <dgm:pt modelId="{458B9548-87DD-44EC-9296-9383618218C6}" type="sibTrans" cxnId="{58FE14FF-F2C9-423D-9FF5-D97A85133E2B}">
      <dgm:prSet/>
      <dgm:spPr/>
      <dgm:t>
        <a:bodyPr/>
        <a:lstStyle/>
        <a:p>
          <a:endParaRPr lang="en-US"/>
        </a:p>
      </dgm:t>
    </dgm:pt>
    <dgm:pt modelId="{A600743E-30E0-4315-BAEF-2C3D681A76FF}">
      <dgm:prSet/>
      <dgm:spPr/>
      <dgm:t>
        <a:bodyPr/>
        <a:lstStyle/>
        <a:p>
          <a:r>
            <a:rPr lang="en-US"/>
            <a:t>What have Airbnb done to protect Hosts?</a:t>
          </a:r>
        </a:p>
      </dgm:t>
    </dgm:pt>
    <dgm:pt modelId="{31939471-4C7E-4534-ABBD-E0F309A439EC}" type="parTrans" cxnId="{3E750BAF-8891-4E99-BF63-1BFC646AF51C}">
      <dgm:prSet/>
      <dgm:spPr/>
      <dgm:t>
        <a:bodyPr/>
        <a:lstStyle/>
        <a:p>
          <a:endParaRPr lang="en-US"/>
        </a:p>
      </dgm:t>
    </dgm:pt>
    <dgm:pt modelId="{65010AFD-4276-4D2B-84C3-7AC0FFE64B78}" type="sibTrans" cxnId="{3E750BAF-8891-4E99-BF63-1BFC646AF51C}">
      <dgm:prSet/>
      <dgm:spPr/>
      <dgm:t>
        <a:bodyPr/>
        <a:lstStyle/>
        <a:p>
          <a:endParaRPr lang="en-US"/>
        </a:p>
      </dgm:t>
    </dgm:pt>
    <dgm:pt modelId="{0932FE58-C952-4F92-B98B-3F37C6A02B07}">
      <dgm:prSet/>
      <dgm:spPr/>
      <dgm:t>
        <a:bodyPr/>
        <a:lstStyle/>
        <a:p>
          <a:r>
            <a:rPr lang="en-US"/>
            <a:t>Guests need account, Photo ID and Reviews</a:t>
          </a:r>
        </a:p>
      </dgm:t>
    </dgm:pt>
    <dgm:pt modelId="{29F9EBA0-C469-4136-914E-EED3C5E63B9F}" type="parTrans" cxnId="{C8A57466-9D63-4431-8BB4-AF381C5DE8BD}">
      <dgm:prSet/>
      <dgm:spPr/>
      <dgm:t>
        <a:bodyPr/>
        <a:lstStyle/>
        <a:p>
          <a:endParaRPr lang="en-US"/>
        </a:p>
      </dgm:t>
    </dgm:pt>
    <dgm:pt modelId="{7ABAF03B-7EF6-4F78-BE30-36C01346BB78}" type="sibTrans" cxnId="{C8A57466-9D63-4431-8BB4-AF381C5DE8BD}">
      <dgm:prSet/>
      <dgm:spPr/>
      <dgm:t>
        <a:bodyPr/>
        <a:lstStyle/>
        <a:p>
          <a:endParaRPr lang="en-US"/>
        </a:p>
      </dgm:t>
    </dgm:pt>
    <dgm:pt modelId="{FB766F88-E576-4E04-9DD6-799BE365F698}">
      <dgm:prSet/>
      <dgm:spPr/>
      <dgm:t>
        <a:bodyPr/>
        <a:lstStyle/>
        <a:p>
          <a:r>
            <a:rPr lang="en-US"/>
            <a:t>What have Airbnb done to protect Guests?</a:t>
          </a:r>
        </a:p>
      </dgm:t>
    </dgm:pt>
    <dgm:pt modelId="{D09C1B64-83E4-49D8-A275-A4F447B7CEA9}" type="parTrans" cxnId="{C51A38E7-7DFE-4D76-906A-A70FD495B994}">
      <dgm:prSet/>
      <dgm:spPr/>
      <dgm:t>
        <a:bodyPr/>
        <a:lstStyle/>
        <a:p>
          <a:endParaRPr lang="en-US"/>
        </a:p>
      </dgm:t>
    </dgm:pt>
    <dgm:pt modelId="{BAC19F22-C52F-4D75-86FA-84043F605748}" type="sibTrans" cxnId="{C51A38E7-7DFE-4D76-906A-A70FD495B994}">
      <dgm:prSet/>
      <dgm:spPr/>
      <dgm:t>
        <a:bodyPr/>
        <a:lstStyle/>
        <a:p>
          <a:endParaRPr lang="en-US"/>
        </a:p>
      </dgm:t>
    </dgm:pt>
    <dgm:pt modelId="{C324CA76-5DF1-4C3E-BAD2-A5FA481C9074}">
      <dgm:prSet/>
      <dgm:spPr/>
      <dgm:t>
        <a:bodyPr/>
        <a:lstStyle/>
        <a:p>
          <a:r>
            <a:rPr lang="en-US"/>
            <a:t>Strict Guidelines on what is permitted</a:t>
          </a:r>
        </a:p>
      </dgm:t>
    </dgm:pt>
    <dgm:pt modelId="{6C11B573-1881-4112-A17F-B64A425853EF}" type="parTrans" cxnId="{992B3ECE-13CC-4E51-826A-7790311D630F}">
      <dgm:prSet/>
      <dgm:spPr/>
      <dgm:t>
        <a:bodyPr/>
        <a:lstStyle/>
        <a:p>
          <a:endParaRPr lang="en-US"/>
        </a:p>
      </dgm:t>
    </dgm:pt>
    <dgm:pt modelId="{7B297FEA-B3A7-4C12-A94B-40BAFF0B1727}" type="sibTrans" cxnId="{992B3ECE-13CC-4E51-826A-7790311D630F}">
      <dgm:prSet/>
      <dgm:spPr/>
      <dgm:t>
        <a:bodyPr/>
        <a:lstStyle/>
        <a:p>
          <a:endParaRPr lang="en-US"/>
        </a:p>
      </dgm:t>
    </dgm:pt>
    <dgm:pt modelId="{6A5C136F-067C-438B-9054-3F84B12A49D6}">
      <dgm:prSet/>
      <dgm:spPr/>
      <dgm:t>
        <a:bodyPr/>
        <a:lstStyle/>
        <a:p>
          <a:r>
            <a:rPr lang="en-US"/>
            <a:t>24 Hour helpline</a:t>
          </a:r>
        </a:p>
      </dgm:t>
    </dgm:pt>
    <dgm:pt modelId="{26B607EE-C9BB-4975-8518-DE0B33968B2C}" type="parTrans" cxnId="{FA527365-A5CE-4CA8-A0B0-CDE411506F05}">
      <dgm:prSet/>
      <dgm:spPr/>
      <dgm:t>
        <a:bodyPr/>
        <a:lstStyle/>
        <a:p>
          <a:endParaRPr lang="en-US"/>
        </a:p>
      </dgm:t>
    </dgm:pt>
    <dgm:pt modelId="{F31DD9A0-3BC5-406C-AC15-456134B5A9D9}" type="sibTrans" cxnId="{FA527365-A5CE-4CA8-A0B0-CDE411506F05}">
      <dgm:prSet/>
      <dgm:spPr/>
      <dgm:t>
        <a:bodyPr/>
        <a:lstStyle/>
        <a:p>
          <a:endParaRPr lang="en-US"/>
        </a:p>
      </dgm:t>
    </dgm:pt>
    <dgm:pt modelId="{EBECBFD4-80DE-AA46-8FEC-773A4685C9B2}" type="pres">
      <dgm:prSet presAssocID="{F64FA686-1491-464A-A96A-1236FC4028BB}" presName="linear" presStyleCnt="0">
        <dgm:presLayoutVars>
          <dgm:animLvl val="lvl"/>
          <dgm:resizeHandles val="exact"/>
        </dgm:presLayoutVars>
      </dgm:prSet>
      <dgm:spPr/>
    </dgm:pt>
    <dgm:pt modelId="{90888413-0FA8-894F-8C6E-99D9C4FA8D4C}" type="pres">
      <dgm:prSet presAssocID="{5A028D8A-4CBB-4FF9-81CF-1FEE2CD73E97}" presName="parentText" presStyleLbl="node1" presStyleIdx="0" presStyleCnt="3">
        <dgm:presLayoutVars>
          <dgm:chMax val="0"/>
          <dgm:bulletEnabled val="1"/>
        </dgm:presLayoutVars>
      </dgm:prSet>
      <dgm:spPr/>
    </dgm:pt>
    <dgm:pt modelId="{AE8CCFE1-FE9C-1246-87FE-3FCA2A19B5C3}" type="pres">
      <dgm:prSet presAssocID="{5A028D8A-4CBB-4FF9-81CF-1FEE2CD73E97}" presName="childText" presStyleLbl="revTx" presStyleIdx="0" presStyleCnt="3">
        <dgm:presLayoutVars>
          <dgm:bulletEnabled val="1"/>
        </dgm:presLayoutVars>
      </dgm:prSet>
      <dgm:spPr/>
    </dgm:pt>
    <dgm:pt modelId="{C15256D7-8284-9045-A486-251CA6EA9CDC}" type="pres">
      <dgm:prSet presAssocID="{A600743E-30E0-4315-BAEF-2C3D681A76FF}" presName="parentText" presStyleLbl="node1" presStyleIdx="1" presStyleCnt="3">
        <dgm:presLayoutVars>
          <dgm:chMax val="0"/>
          <dgm:bulletEnabled val="1"/>
        </dgm:presLayoutVars>
      </dgm:prSet>
      <dgm:spPr/>
    </dgm:pt>
    <dgm:pt modelId="{AF392EBC-2E34-5549-9691-7967461D7CC8}" type="pres">
      <dgm:prSet presAssocID="{A600743E-30E0-4315-BAEF-2C3D681A76FF}" presName="childText" presStyleLbl="revTx" presStyleIdx="1" presStyleCnt="3">
        <dgm:presLayoutVars>
          <dgm:bulletEnabled val="1"/>
        </dgm:presLayoutVars>
      </dgm:prSet>
      <dgm:spPr/>
    </dgm:pt>
    <dgm:pt modelId="{335A2818-5712-4F43-AB71-D745FFC715F3}" type="pres">
      <dgm:prSet presAssocID="{FB766F88-E576-4E04-9DD6-799BE365F698}" presName="parentText" presStyleLbl="node1" presStyleIdx="2" presStyleCnt="3">
        <dgm:presLayoutVars>
          <dgm:chMax val="0"/>
          <dgm:bulletEnabled val="1"/>
        </dgm:presLayoutVars>
      </dgm:prSet>
      <dgm:spPr/>
    </dgm:pt>
    <dgm:pt modelId="{2EDB11D5-6D3D-F845-83D3-30CEFFEB009A}" type="pres">
      <dgm:prSet presAssocID="{FB766F88-E576-4E04-9DD6-799BE365F698}" presName="childText" presStyleLbl="revTx" presStyleIdx="2" presStyleCnt="3">
        <dgm:presLayoutVars>
          <dgm:bulletEnabled val="1"/>
        </dgm:presLayoutVars>
      </dgm:prSet>
      <dgm:spPr/>
    </dgm:pt>
  </dgm:ptLst>
  <dgm:cxnLst>
    <dgm:cxn modelId="{A3BC8205-910C-0E4A-A93C-C7F3C805BCCF}" type="presOf" srcId="{0932FE58-C952-4F92-B98B-3F37C6A02B07}" destId="{AF392EBC-2E34-5549-9691-7967461D7CC8}" srcOrd="0" destOrd="0" presId="urn:microsoft.com/office/officeart/2005/8/layout/vList2"/>
    <dgm:cxn modelId="{3AC78E10-DFFE-0E4E-9FB6-D3A30B71CD3B}" type="presOf" srcId="{C324CA76-5DF1-4C3E-BAD2-A5FA481C9074}" destId="{2EDB11D5-6D3D-F845-83D3-30CEFFEB009A}" srcOrd="0" destOrd="0" presId="urn:microsoft.com/office/officeart/2005/8/layout/vList2"/>
    <dgm:cxn modelId="{3B9F8F17-794B-4E4C-8E9B-0E58A626DEF5}" type="presOf" srcId="{5A028D8A-4CBB-4FF9-81CF-1FEE2CD73E97}" destId="{90888413-0FA8-894F-8C6E-99D9C4FA8D4C}" srcOrd="0" destOrd="0" presId="urn:microsoft.com/office/officeart/2005/8/layout/vList2"/>
    <dgm:cxn modelId="{BF6E1F1E-68DB-4044-BDB5-E6DA9657800C}" type="presOf" srcId="{FB766F88-E576-4E04-9DD6-799BE365F698}" destId="{335A2818-5712-4F43-AB71-D745FFC715F3}" srcOrd="0" destOrd="0" presId="urn:microsoft.com/office/officeart/2005/8/layout/vList2"/>
    <dgm:cxn modelId="{8D24AF29-7D8C-D440-B489-CD1832FAE5E9}" type="presOf" srcId="{F64FA686-1491-464A-A96A-1236FC4028BB}" destId="{EBECBFD4-80DE-AA46-8FEC-773A4685C9B2}" srcOrd="0" destOrd="0" presId="urn:microsoft.com/office/officeart/2005/8/layout/vList2"/>
    <dgm:cxn modelId="{B5843558-2BD2-4307-B22F-B8830E25AA65}" srcId="{F64FA686-1491-464A-A96A-1236FC4028BB}" destId="{5A028D8A-4CBB-4FF9-81CF-1FEE2CD73E97}" srcOrd="0" destOrd="0" parTransId="{48249576-3049-460B-BF0E-224BA72AC94C}" sibTransId="{6FECF76F-07EA-4ADE-8188-E3EEF0CA496A}"/>
    <dgm:cxn modelId="{FA527365-A5CE-4CA8-A0B0-CDE411506F05}" srcId="{FB766F88-E576-4E04-9DD6-799BE365F698}" destId="{6A5C136F-067C-438B-9054-3F84B12A49D6}" srcOrd="1" destOrd="0" parTransId="{26B607EE-C9BB-4975-8518-DE0B33968B2C}" sibTransId="{F31DD9A0-3BC5-406C-AC15-456134B5A9D9}"/>
    <dgm:cxn modelId="{C8A57466-9D63-4431-8BB4-AF381C5DE8BD}" srcId="{A600743E-30E0-4315-BAEF-2C3D681A76FF}" destId="{0932FE58-C952-4F92-B98B-3F37C6A02B07}" srcOrd="0" destOrd="0" parTransId="{29F9EBA0-C469-4136-914E-EED3C5E63B9F}" sibTransId="{7ABAF03B-7EF6-4F78-BE30-36C01346BB78}"/>
    <dgm:cxn modelId="{02D312AC-36CA-D241-9BFA-4FF12BB1FAE0}" type="presOf" srcId="{6A5C136F-067C-438B-9054-3F84B12A49D6}" destId="{2EDB11D5-6D3D-F845-83D3-30CEFFEB009A}" srcOrd="0" destOrd="1" presId="urn:microsoft.com/office/officeart/2005/8/layout/vList2"/>
    <dgm:cxn modelId="{3E750BAF-8891-4E99-BF63-1BFC646AF51C}" srcId="{F64FA686-1491-464A-A96A-1236FC4028BB}" destId="{A600743E-30E0-4315-BAEF-2C3D681A76FF}" srcOrd="1" destOrd="0" parTransId="{31939471-4C7E-4534-ABBD-E0F309A439EC}" sibTransId="{65010AFD-4276-4D2B-84C3-7AC0FFE64B78}"/>
    <dgm:cxn modelId="{C3F5C4B9-9411-2040-81ED-4D64A4B23D7F}" type="presOf" srcId="{A600743E-30E0-4315-BAEF-2C3D681A76FF}" destId="{C15256D7-8284-9045-A486-251CA6EA9CDC}" srcOrd="0" destOrd="0" presId="urn:microsoft.com/office/officeart/2005/8/layout/vList2"/>
    <dgm:cxn modelId="{992B3ECE-13CC-4E51-826A-7790311D630F}" srcId="{FB766F88-E576-4E04-9DD6-799BE365F698}" destId="{C324CA76-5DF1-4C3E-BAD2-A5FA481C9074}" srcOrd="0" destOrd="0" parTransId="{6C11B573-1881-4112-A17F-B64A425853EF}" sibTransId="{7B297FEA-B3A7-4C12-A94B-40BAFF0B1727}"/>
    <dgm:cxn modelId="{81C3AFCE-21C3-EA47-AA5D-7EF44E7F49DC}" type="presOf" srcId="{0D25900A-D5D2-49A8-A0DB-F40787B4CAEE}" destId="{AE8CCFE1-FE9C-1246-87FE-3FCA2A19B5C3}" srcOrd="0" destOrd="0" presId="urn:microsoft.com/office/officeart/2005/8/layout/vList2"/>
    <dgm:cxn modelId="{C51A38E7-7DFE-4D76-906A-A70FD495B994}" srcId="{F64FA686-1491-464A-A96A-1236FC4028BB}" destId="{FB766F88-E576-4E04-9DD6-799BE365F698}" srcOrd="2" destOrd="0" parTransId="{D09C1B64-83E4-49D8-A275-A4F447B7CEA9}" sibTransId="{BAC19F22-C52F-4D75-86FA-84043F605748}"/>
    <dgm:cxn modelId="{58FE14FF-F2C9-423D-9FF5-D97A85133E2B}" srcId="{5A028D8A-4CBB-4FF9-81CF-1FEE2CD73E97}" destId="{0D25900A-D5D2-49A8-A0DB-F40787B4CAEE}" srcOrd="0" destOrd="0" parTransId="{94223E87-D7F5-408B-A2D2-ADF1D3A3B2DB}" sibTransId="{458B9548-87DD-44EC-9296-9383618218C6}"/>
    <dgm:cxn modelId="{CFFDD941-D879-8745-9095-0A6668CEAD0D}" type="presParOf" srcId="{EBECBFD4-80DE-AA46-8FEC-773A4685C9B2}" destId="{90888413-0FA8-894F-8C6E-99D9C4FA8D4C}" srcOrd="0" destOrd="0" presId="urn:microsoft.com/office/officeart/2005/8/layout/vList2"/>
    <dgm:cxn modelId="{E7DA122D-5906-1A48-91FD-85AD6CAD98A6}" type="presParOf" srcId="{EBECBFD4-80DE-AA46-8FEC-773A4685C9B2}" destId="{AE8CCFE1-FE9C-1246-87FE-3FCA2A19B5C3}" srcOrd="1" destOrd="0" presId="urn:microsoft.com/office/officeart/2005/8/layout/vList2"/>
    <dgm:cxn modelId="{BD8B56AB-781F-344F-A813-1D2717728D59}" type="presParOf" srcId="{EBECBFD4-80DE-AA46-8FEC-773A4685C9B2}" destId="{C15256D7-8284-9045-A486-251CA6EA9CDC}" srcOrd="2" destOrd="0" presId="urn:microsoft.com/office/officeart/2005/8/layout/vList2"/>
    <dgm:cxn modelId="{0BAD4811-D08A-F24D-83EA-30DAC5C5FEB1}" type="presParOf" srcId="{EBECBFD4-80DE-AA46-8FEC-773A4685C9B2}" destId="{AF392EBC-2E34-5549-9691-7967461D7CC8}" srcOrd="3" destOrd="0" presId="urn:microsoft.com/office/officeart/2005/8/layout/vList2"/>
    <dgm:cxn modelId="{59CA026E-8808-AC45-BA8F-D27E1F5FACF5}" type="presParOf" srcId="{EBECBFD4-80DE-AA46-8FEC-773A4685C9B2}" destId="{335A2818-5712-4F43-AB71-D745FFC715F3}" srcOrd="4" destOrd="0" presId="urn:microsoft.com/office/officeart/2005/8/layout/vList2"/>
    <dgm:cxn modelId="{A0DB26F0-DC34-9144-BE57-1264BAE2D139}" type="presParOf" srcId="{EBECBFD4-80DE-AA46-8FEC-773A4685C9B2}" destId="{2EDB11D5-6D3D-F845-83D3-30CEFFEB009A}" srcOrd="5"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53353D2-FEF3-4407-BDB1-92779266809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327F834-1C9D-45B3-BC62-608378C1B12C}">
      <dgm:prSet/>
      <dgm:spPr/>
      <dgm:t>
        <a:bodyPr/>
        <a:lstStyle/>
        <a:p>
          <a:r>
            <a:rPr lang="en-US"/>
            <a:t>History of Ecommerce</a:t>
          </a:r>
        </a:p>
      </dgm:t>
    </dgm:pt>
    <dgm:pt modelId="{C3C815CA-8355-40F7-A6A9-E36383BC7B00}" type="parTrans" cxnId="{132C74BB-5F46-4414-8432-4F55A4CF3097}">
      <dgm:prSet/>
      <dgm:spPr/>
      <dgm:t>
        <a:bodyPr/>
        <a:lstStyle/>
        <a:p>
          <a:endParaRPr lang="en-US"/>
        </a:p>
      </dgm:t>
    </dgm:pt>
    <dgm:pt modelId="{1599415C-1540-4682-B775-51A1BAD95DBD}" type="sibTrans" cxnId="{132C74BB-5F46-4414-8432-4F55A4CF3097}">
      <dgm:prSet/>
      <dgm:spPr/>
      <dgm:t>
        <a:bodyPr/>
        <a:lstStyle/>
        <a:p>
          <a:endParaRPr lang="en-US"/>
        </a:p>
      </dgm:t>
    </dgm:pt>
    <dgm:pt modelId="{0CB2A63A-140A-462C-A9C6-B4C892C9360D}">
      <dgm:prSet/>
      <dgm:spPr/>
      <dgm:t>
        <a:bodyPr/>
        <a:lstStyle/>
        <a:p>
          <a:r>
            <a:rPr lang="en-US"/>
            <a:t>Michael Aldrich</a:t>
          </a:r>
        </a:p>
      </dgm:t>
    </dgm:pt>
    <dgm:pt modelId="{E6598948-CD35-48B1-854A-D4800658A74E}" type="parTrans" cxnId="{1FA41945-7679-4D10-8C05-8F310EAFA74A}">
      <dgm:prSet/>
      <dgm:spPr/>
      <dgm:t>
        <a:bodyPr/>
        <a:lstStyle/>
        <a:p>
          <a:endParaRPr lang="en-US"/>
        </a:p>
      </dgm:t>
    </dgm:pt>
    <dgm:pt modelId="{3D745A34-FBD0-4FCE-A135-0478539A6613}" type="sibTrans" cxnId="{1FA41945-7679-4D10-8C05-8F310EAFA74A}">
      <dgm:prSet/>
      <dgm:spPr/>
      <dgm:t>
        <a:bodyPr/>
        <a:lstStyle/>
        <a:p>
          <a:endParaRPr lang="en-US"/>
        </a:p>
      </dgm:t>
    </dgm:pt>
    <dgm:pt modelId="{44DCB5B9-68C6-4897-9F73-33EFB794B3E7}">
      <dgm:prSet/>
      <dgm:spPr/>
      <dgm:t>
        <a:bodyPr/>
        <a:lstStyle/>
        <a:p>
          <a:r>
            <a:rPr lang="en-US"/>
            <a:t>Exponential Growth since the first online transaction</a:t>
          </a:r>
        </a:p>
      </dgm:t>
    </dgm:pt>
    <dgm:pt modelId="{93CBC22A-4A63-4D2B-A248-E03D9D5F0AD1}" type="parTrans" cxnId="{C9D7E72D-7D2E-46C5-BB3A-22B34FA87654}">
      <dgm:prSet/>
      <dgm:spPr/>
      <dgm:t>
        <a:bodyPr/>
        <a:lstStyle/>
        <a:p>
          <a:endParaRPr lang="en-US"/>
        </a:p>
      </dgm:t>
    </dgm:pt>
    <dgm:pt modelId="{F04AF197-BF0E-443D-8901-D63A7F18A0D6}" type="sibTrans" cxnId="{C9D7E72D-7D2E-46C5-BB3A-22B34FA87654}">
      <dgm:prSet/>
      <dgm:spPr/>
      <dgm:t>
        <a:bodyPr/>
        <a:lstStyle/>
        <a:p>
          <a:endParaRPr lang="en-US"/>
        </a:p>
      </dgm:t>
    </dgm:pt>
    <dgm:pt modelId="{9EBB1B29-95B5-4372-912E-A667382B1F99}">
      <dgm:prSet/>
      <dgm:spPr/>
      <dgm:t>
        <a:bodyPr/>
        <a:lstStyle/>
        <a:p>
          <a:r>
            <a:rPr lang="en-US"/>
            <a:t>Sting CD in 1994</a:t>
          </a:r>
        </a:p>
      </dgm:t>
    </dgm:pt>
    <dgm:pt modelId="{E4D29667-3215-4F9F-A036-CF9E7D777782}" type="parTrans" cxnId="{5CE8F95D-0A07-43B0-B3E0-22366AE4D871}">
      <dgm:prSet/>
      <dgm:spPr/>
      <dgm:t>
        <a:bodyPr/>
        <a:lstStyle/>
        <a:p>
          <a:endParaRPr lang="en-US"/>
        </a:p>
      </dgm:t>
    </dgm:pt>
    <dgm:pt modelId="{E51B6040-8226-4DFD-8BEB-44B3A61892A4}" type="sibTrans" cxnId="{5CE8F95D-0A07-43B0-B3E0-22366AE4D871}">
      <dgm:prSet/>
      <dgm:spPr/>
      <dgm:t>
        <a:bodyPr/>
        <a:lstStyle/>
        <a:p>
          <a:endParaRPr lang="en-US"/>
        </a:p>
      </dgm:t>
    </dgm:pt>
    <dgm:pt modelId="{C7A09FC6-7A71-4065-90B5-4D55FCB98426}">
      <dgm:prSet/>
      <dgm:spPr/>
      <dgm:t>
        <a:bodyPr/>
        <a:lstStyle/>
        <a:p>
          <a:r>
            <a:rPr lang="en-US"/>
            <a:t>$5 Trillion Industry</a:t>
          </a:r>
        </a:p>
      </dgm:t>
    </dgm:pt>
    <dgm:pt modelId="{17EFE2EC-1585-4C3A-A0F8-0A163DE1C7AB}" type="parTrans" cxnId="{0A0A8750-0148-41C7-845B-533A92DD1F14}">
      <dgm:prSet/>
      <dgm:spPr/>
      <dgm:t>
        <a:bodyPr/>
        <a:lstStyle/>
        <a:p>
          <a:endParaRPr lang="en-US"/>
        </a:p>
      </dgm:t>
    </dgm:pt>
    <dgm:pt modelId="{9295FE37-5246-40D1-97EC-A66A00794197}" type="sibTrans" cxnId="{0A0A8750-0148-41C7-845B-533A92DD1F14}">
      <dgm:prSet/>
      <dgm:spPr/>
      <dgm:t>
        <a:bodyPr/>
        <a:lstStyle/>
        <a:p>
          <a:endParaRPr lang="en-US"/>
        </a:p>
      </dgm:t>
    </dgm:pt>
    <dgm:pt modelId="{AA5C55DA-2015-4D7D-8EBC-BB0C2692D210}">
      <dgm:prSet/>
      <dgm:spPr/>
      <dgm:t>
        <a:bodyPr/>
        <a:lstStyle/>
        <a:p>
          <a:r>
            <a:rPr lang="en-US"/>
            <a:t>The Future of Ecommerce	</a:t>
          </a:r>
        </a:p>
      </dgm:t>
    </dgm:pt>
    <dgm:pt modelId="{FFEFB638-6F27-4F61-865D-DB5F419318C8}" type="parTrans" cxnId="{5EEC424C-A99F-4B4B-91D6-5D279F06ED71}">
      <dgm:prSet/>
      <dgm:spPr/>
      <dgm:t>
        <a:bodyPr/>
        <a:lstStyle/>
        <a:p>
          <a:endParaRPr lang="en-US"/>
        </a:p>
      </dgm:t>
    </dgm:pt>
    <dgm:pt modelId="{815F246B-22C2-46C1-98E3-A53FD87F0460}" type="sibTrans" cxnId="{5EEC424C-A99F-4B4B-91D6-5D279F06ED71}">
      <dgm:prSet/>
      <dgm:spPr/>
      <dgm:t>
        <a:bodyPr/>
        <a:lstStyle/>
        <a:p>
          <a:endParaRPr lang="en-US"/>
        </a:p>
      </dgm:t>
    </dgm:pt>
    <dgm:pt modelId="{A4CDB82A-A1F7-4290-8D2B-34D42F4DD480}">
      <dgm:prSet/>
      <dgm:spPr/>
      <dgm:t>
        <a:bodyPr/>
        <a:lstStyle/>
        <a:p>
          <a:r>
            <a:rPr lang="en-US"/>
            <a:t>Upwards Trajectory </a:t>
          </a:r>
        </a:p>
      </dgm:t>
    </dgm:pt>
    <dgm:pt modelId="{8AE87EF7-7D65-4957-A110-F56206C2693F}" type="parTrans" cxnId="{C522B9F0-9BF1-4C31-91C1-BBFAEE8EF269}">
      <dgm:prSet/>
      <dgm:spPr/>
      <dgm:t>
        <a:bodyPr/>
        <a:lstStyle/>
        <a:p>
          <a:endParaRPr lang="en-US"/>
        </a:p>
      </dgm:t>
    </dgm:pt>
    <dgm:pt modelId="{0AF87EAA-DB19-4B8C-B366-3332C8215866}" type="sibTrans" cxnId="{C522B9F0-9BF1-4C31-91C1-BBFAEE8EF269}">
      <dgm:prSet/>
      <dgm:spPr/>
      <dgm:t>
        <a:bodyPr/>
        <a:lstStyle/>
        <a:p>
          <a:endParaRPr lang="en-US"/>
        </a:p>
      </dgm:t>
    </dgm:pt>
    <dgm:pt modelId="{F0C7908F-C5B9-4A02-9610-1A6298F1FA9D}">
      <dgm:prSet/>
      <dgm:spPr/>
      <dgm:t>
        <a:bodyPr/>
        <a:lstStyle/>
        <a:p>
          <a:r>
            <a:rPr lang="en-US"/>
            <a:t>One Stop Holiday Shop</a:t>
          </a:r>
        </a:p>
      </dgm:t>
    </dgm:pt>
    <dgm:pt modelId="{8C00A803-BA5B-4FFB-8068-68B56E4D39FD}" type="parTrans" cxnId="{AB986C2E-6BEE-4982-8760-4653F4856F26}">
      <dgm:prSet/>
      <dgm:spPr/>
      <dgm:t>
        <a:bodyPr/>
        <a:lstStyle/>
        <a:p>
          <a:endParaRPr lang="en-US"/>
        </a:p>
      </dgm:t>
    </dgm:pt>
    <dgm:pt modelId="{2443F0AB-49C6-4A50-A087-C205D6D69C45}" type="sibTrans" cxnId="{AB986C2E-6BEE-4982-8760-4653F4856F26}">
      <dgm:prSet/>
      <dgm:spPr/>
      <dgm:t>
        <a:bodyPr/>
        <a:lstStyle/>
        <a:p>
          <a:endParaRPr lang="en-US"/>
        </a:p>
      </dgm:t>
    </dgm:pt>
    <dgm:pt modelId="{64B969D5-DA7B-A749-89B6-80861C35B6D0}" type="pres">
      <dgm:prSet presAssocID="{A53353D2-FEF3-4407-BDB1-927792668099}" presName="linear" presStyleCnt="0">
        <dgm:presLayoutVars>
          <dgm:animLvl val="lvl"/>
          <dgm:resizeHandles val="exact"/>
        </dgm:presLayoutVars>
      </dgm:prSet>
      <dgm:spPr/>
    </dgm:pt>
    <dgm:pt modelId="{2EE9CCFB-A87D-1E4F-98CD-763670D61A16}" type="pres">
      <dgm:prSet presAssocID="{E327F834-1C9D-45B3-BC62-608378C1B12C}" presName="parentText" presStyleLbl="node1" presStyleIdx="0" presStyleCnt="3">
        <dgm:presLayoutVars>
          <dgm:chMax val="0"/>
          <dgm:bulletEnabled val="1"/>
        </dgm:presLayoutVars>
      </dgm:prSet>
      <dgm:spPr/>
    </dgm:pt>
    <dgm:pt modelId="{31A8E446-ACD7-F04C-AA57-B61F7FD04100}" type="pres">
      <dgm:prSet presAssocID="{E327F834-1C9D-45B3-BC62-608378C1B12C}" presName="childText" presStyleLbl="revTx" presStyleIdx="0" presStyleCnt="3">
        <dgm:presLayoutVars>
          <dgm:bulletEnabled val="1"/>
        </dgm:presLayoutVars>
      </dgm:prSet>
      <dgm:spPr/>
    </dgm:pt>
    <dgm:pt modelId="{C55483BD-E84D-FA4D-A33C-1EB9365F2AA0}" type="pres">
      <dgm:prSet presAssocID="{44DCB5B9-68C6-4897-9F73-33EFB794B3E7}" presName="parentText" presStyleLbl="node1" presStyleIdx="1" presStyleCnt="3">
        <dgm:presLayoutVars>
          <dgm:chMax val="0"/>
          <dgm:bulletEnabled val="1"/>
        </dgm:presLayoutVars>
      </dgm:prSet>
      <dgm:spPr/>
    </dgm:pt>
    <dgm:pt modelId="{DE0C036D-BAC4-7648-8EAB-465193B36F86}" type="pres">
      <dgm:prSet presAssocID="{44DCB5B9-68C6-4897-9F73-33EFB794B3E7}" presName="childText" presStyleLbl="revTx" presStyleIdx="1" presStyleCnt="3">
        <dgm:presLayoutVars>
          <dgm:bulletEnabled val="1"/>
        </dgm:presLayoutVars>
      </dgm:prSet>
      <dgm:spPr/>
    </dgm:pt>
    <dgm:pt modelId="{EA4089FA-9CE7-AE4A-BB72-B9B21695BED0}" type="pres">
      <dgm:prSet presAssocID="{AA5C55DA-2015-4D7D-8EBC-BB0C2692D210}" presName="parentText" presStyleLbl="node1" presStyleIdx="2" presStyleCnt="3">
        <dgm:presLayoutVars>
          <dgm:chMax val="0"/>
          <dgm:bulletEnabled val="1"/>
        </dgm:presLayoutVars>
      </dgm:prSet>
      <dgm:spPr/>
    </dgm:pt>
    <dgm:pt modelId="{BC6BFCA5-CBB1-3241-A0B2-23E0AB3703F8}" type="pres">
      <dgm:prSet presAssocID="{AA5C55DA-2015-4D7D-8EBC-BB0C2692D210}" presName="childText" presStyleLbl="revTx" presStyleIdx="2" presStyleCnt="3">
        <dgm:presLayoutVars>
          <dgm:bulletEnabled val="1"/>
        </dgm:presLayoutVars>
      </dgm:prSet>
      <dgm:spPr/>
    </dgm:pt>
  </dgm:ptLst>
  <dgm:cxnLst>
    <dgm:cxn modelId="{C9D7E72D-7D2E-46C5-BB3A-22B34FA87654}" srcId="{A53353D2-FEF3-4407-BDB1-927792668099}" destId="{44DCB5B9-68C6-4897-9F73-33EFB794B3E7}" srcOrd="1" destOrd="0" parTransId="{93CBC22A-4A63-4D2B-A248-E03D9D5F0AD1}" sibTransId="{F04AF197-BF0E-443D-8901-D63A7F18A0D6}"/>
    <dgm:cxn modelId="{AB986C2E-6BEE-4982-8760-4653F4856F26}" srcId="{AA5C55DA-2015-4D7D-8EBC-BB0C2692D210}" destId="{F0C7908F-C5B9-4A02-9610-1A6298F1FA9D}" srcOrd="1" destOrd="0" parTransId="{8C00A803-BA5B-4FFB-8068-68B56E4D39FD}" sibTransId="{2443F0AB-49C6-4A50-A087-C205D6D69C45}"/>
    <dgm:cxn modelId="{1FA41945-7679-4D10-8C05-8F310EAFA74A}" srcId="{E327F834-1C9D-45B3-BC62-608378C1B12C}" destId="{0CB2A63A-140A-462C-A9C6-B4C892C9360D}" srcOrd="0" destOrd="0" parTransId="{E6598948-CD35-48B1-854A-D4800658A74E}" sibTransId="{3D745A34-FBD0-4FCE-A135-0478539A6613}"/>
    <dgm:cxn modelId="{E91A8245-CE34-494F-82E1-3D9F3280FC97}" type="presOf" srcId="{A4CDB82A-A1F7-4290-8D2B-34D42F4DD480}" destId="{BC6BFCA5-CBB1-3241-A0B2-23E0AB3703F8}" srcOrd="0" destOrd="0" presId="urn:microsoft.com/office/officeart/2005/8/layout/vList2"/>
    <dgm:cxn modelId="{7A9CD14A-C023-9F45-8F7E-877735FEA99E}" type="presOf" srcId="{44DCB5B9-68C6-4897-9F73-33EFB794B3E7}" destId="{C55483BD-E84D-FA4D-A33C-1EB9365F2AA0}" srcOrd="0" destOrd="0" presId="urn:microsoft.com/office/officeart/2005/8/layout/vList2"/>
    <dgm:cxn modelId="{5EEC424C-A99F-4B4B-91D6-5D279F06ED71}" srcId="{A53353D2-FEF3-4407-BDB1-927792668099}" destId="{AA5C55DA-2015-4D7D-8EBC-BB0C2692D210}" srcOrd="2" destOrd="0" parTransId="{FFEFB638-6F27-4F61-865D-DB5F419318C8}" sibTransId="{815F246B-22C2-46C1-98E3-A53FD87F0460}"/>
    <dgm:cxn modelId="{0A0A8750-0148-41C7-845B-533A92DD1F14}" srcId="{44DCB5B9-68C6-4897-9F73-33EFB794B3E7}" destId="{C7A09FC6-7A71-4065-90B5-4D55FCB98426}" srcOrd="1" destOrd="0" parTransId="{17EFE2EC-1585-4C3A-A0F8-0A163DE1C7AB}" sibTransId="{9295FE37-5246-40D1-97EC-A66A00794197}"/>
    <dgm:cxn modelId="{D03A435D-35D4-0743-AC34-5A8D807F2EA5}" type="presOf" srcId="{C7A09FC6-7A71-4065-90B5-4D55FCB98426}" destId="{DE0C036D-BAC4-7648-8EAB-465193B36F86}" srcOrd="0" destOrd="1" presId="urn:microsoft.com/office/officeart/2005/8/layout/vList2"/>
    <dgm:cxn modelId="{5CE8F95D-0A07-43B0-B3E0-22366AE4D871}" srcId="{44DCB5B9-68C6-4897-9F73-33EFB794B3E7}" destId="{9EBB1B29-95B5-4372-912E-A667382B1F99}" srcOrd="0" destOrd="0" parTransId="{E4D29667-3215-4F9F-A036-CF9E7D777782}" sibTransId="{E51B6040-8226-4DFD-8BEB-44B3A61892A4}"/>
    <dgm:cxn modelId="{21A49971-9BD9-C343-BE81-56234C8A76AF}" type="presOf" srcId="{F0C7908F-C5B9-4A02-9610-1A6298F1FA9D}" destId="{BC6BFCA5-CBB1-3241-A0B2-23E0AB3703F8}" srcOrd="0" destOrd="1" presId="urn:microsoft.com/office/officeart/2005/8/layout/vList2"/>
    <dgm:cxn modelId="{75343388-EA41-004D-A524-055C3A9BEDEF}" type="presOf" srcId="{A53353D2-FEF3-4407-BDB1-927792668099}" destId="{64B969D5-DA7B-A749-89B6-80861C35B6D0}" srcOrd="0" destOrd="0" presId="urn:microsoft.com/office/officeart/2005/8/layout/vList2"/>
    <dgm:cxn modelId="{A8002BA1-5597-5E4D-A42C-55F68C2A17C8}" type="presOf" srcId="{0CB2A63A-140A-462C-A9C6-B4C892C9360D}" destId="{31A8E446-ACD7-F04C-AA57-B61F7FD04100}" srcOrd="0" destOrd="0" presId="urn:microsoft.com/office/officeart/2005/8/layout/vList2"/>
    <dgm:cxn modelId="{213D6BAA-5413-A842-A526-F64E437F9EEF}" type="presOf" srcId="{9EBB1B29-95B5-4372-912E-A667382B1F99}" destId="{DE0C036D-BAC4-7648-8EAB-465193B36F86}" srcOrd="0" destOrd="0" presId="urn:microsoft.com/office/officeart/2005/8/layout/vList2"/>
    <dgm:cxn modelId="{132C74BB-5F46-4414-8432-4F55A4CF3097}" srcId="{A53353D2-FEF3-4407-BDB1-927792668099}" destId="{E327F834-1C9D-45B3-BC62-608378C1B12C}" srcOrd="0" destOrd="0" parTransId="{C3C815CA-8355-40F7-A6A9-E36383BC7B00}" sibTransId="{1599415C-1540-4682-B775-51A1BAD95DBD}"/>
    <dgm:cxn modelId="{C522B9F0-9BF1-4C31-91C1-BBFAEE8EF269}" srcId="{AA5C55DA-2015-4D7D-8EBC-BB0C2692D210}" destId="{A4CDB82A-A1F7-4290-8D2B-34D42F4DD480}" srcOrd="0" destOrd="0" parTransId="{8AE87EF7-7D65-4957-A110-F56206C2693F}" sibTransId="{0AF87EAA-DB19-4B8C-B366-3332C8215866}"/>
    <dgm:cxn modelId="{0DDA5BF7-61BC-F045-AB56-B8DB0C538E74}" type="presOf" srcId="{AA5C55DA-2015-4D7D-8EBC-BB0C2692D210}" destId="{EA4089FA-9CE7-AE4A-BB72-B9B21695BED0}" srcOrd="0" destOrd="0" presId="urn:microsoft.com/office/officeart/2005/8/layout/vList2"/>
    <dgm:cxn modelId="{8CEDEFFF-7A7E-BC47-92F5-533CAC655FF2}" type="presOf" srcId="{E327F834-1C9D-45B3-BC62-608378C1B12C}" destId="{2EE9CCFB-A87D-1E4F-98CD-763670D61A16}" srcOrd="0" destOrd="0" presId="urn:microsoft.com/office/officeart/2005/8/layout/vList2"/>
    <dgm:cxn modelId="{53F5D996-E325-1643-923B-ABF91029FC04}" type="presParOf" srcId="{64B969D5-DA7B-A749-89B6-80861C35B6D0}" destId="{2EE9CCFB-A87D-1E4F-98CD-763670D61A16}" srcOrd="0" destOrd="0" presId="urn:microsoft.com/office/officeart/2005/8/layout/vList2"/>
    <dgm:cxn modelId="{9E603DCA-9A06-C44B-A4BF-B2576A4E8AEC}" type="presParOf" srcId="{64B969D5-DA7B-A749-89B6-80861C35B6D0}" destId="{31A8E446-ACD7-F04C-AA57-B61F7FD04100}" srcOrd="1" destOrd="0" presId="urn:microsoft.com/office/officeart/2005/8/layout/vList2"/>
    <dgm:cxn modelId="{C3179631-1B47-0E4D-B85E-006DA2F4295A}" type="presParOf" srcId="{64B969D5-DA7B-A749-89B6-80861C35B6D0}" destId="{C55483BD-E84D-FA4D-A33C-1EB9365F2AA0}" srcOrd="2" destOrd="0" presId="urn:microsoft.com/office/officeart/2005/8/layout/vList2"/>
    <dgm:cxn modelId="{15BD1D86-7473-3044-B5E6-3479106F3B57}" type="presParOf" srcId="{64B969D5-DA7B-A749-89B6-80861C35B6D0}" destId="{DE0C036D-BAC4-7648-8EAB-465193B36F86}" srcOrd="3" destOrd="0" presId="urn:microsoft.com/office/officeart/2005/8/layout/vList2"/>
    <dgm:cxn modelId="{9B6EB505-E0F4-8B40-96D7-C6F86C48B3FB}" type="presParOf" srcId="{64B969D5-DA7B-A749-89B6-80861C35B6D0}" destId="{EA4089FA-9CE7-AE4A-BB72-B9B21695BED0}" srcOrd="4" destOrd="0" presId="urn:microsoft.com/office/officeart/2005/8/layout/vList2"/>
    <dgm:cxn modelId="{8ECDA587-EABF-964F-9D5A-D7964C52FC55}" type="presParOf" srcId="{64B969D5-DA7B-A749-89B6-80861C35B6D0}" destId="{BC6BFCA5-CBB1-3241-A0B2-23E0AB3703F8}" srcOrd="5"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4F10C91-FA95-45B7-B79C-851FBD1AF54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31610BB-27BA-40DB-B237-0C8B26DA9A72}">
      <dgm:prSet/>
      <dgm:spPr/>
      <dgm:t>
        <a:bodyPr/>
        <a:lstStyle/>
        <a:p>
          <a:r>
            <a:rPr lang="en-US"/>
            <a:t>Listings Worldwide</a:t>
          </a:r>
        </a:p>
      </dgm:t>
    </dgm:pt>
    <dgm:pt modelId="{41397ADD-575B-4BEC-BA2F-E18E3AEDD5EB}" type="parTrans" cxnId="{3E8CB324-0C21-4BCB-B05E-D7DA7CD34213}">
      <dgm:prSet/>
      <dgm:spPr/>
      <dgm:t>
        <a:bodyPr/>
        <a:lstStyle/>
        <a:p>
          <a:endParaRPr lang="en-US"/>
        </a:p>
      </dgm:t>
    </dgm:pt>
    <dgm:pt modelId="{12499EC5-7D5A-491B-A5DD-BF46AFD8A12F}" type="sibTrans" cxnId="{3E8CB324-0C21-4BCB-B05E-D7DA7CD34213}">
      <dgm:prSet/>
      <dgm:spPr/>
      <dgm:t>
        <a:bodyPr/>
        <a:lstStyle/>
        <a:p>
          <a:endParaRPr lang="en-US"/>
        </a:p>
      </dgm:t>
    </dgm:pt>
    <dgm:pt modelId="{1BA82F64-862E-481D-A68F-7A7F9D4C1422}">
      <dgm:prSet/>
      <dgm:spPr/>
      <dgm:t>
        <a:bodyPr/>
        <a:lstStyle/>
        <a:p>
          <a:r>
            <a:rPr lang="en-US"/>
            <a:t>Decline?</a:t>
          </a:r>
        </a:p>
      </dgm:t>
    </dgm:pt>
    <dgm:pt modelId="{B6475C16-0263-4707-B52E-6FF9ACD97AB9}" type="parTrans" cxnId="{F67B7D49-DFE3-4079-B135-6AFECDBDA2E4}">
      <dgm:prSet/>
      <dgm:spPr/>
      <dgm:t>
        <a:bodyPr/>
        <a:lstStyle/>
        <a:p>
          <a:endParaRPr lang="en-US"/>
        </a:p>
      </dgm:t>
    </dgm:pt>
    <dgm:pt modelId="{4B712EE5-4719-4244-AED8-7A0B3DBADFA8}" type="sibTrans" cxnId="{F67B7D49-DFE3-4079-B135-6AFECDBDA2E4}">
      <dgm:prSet/>
      <dgm:spPr/>
      <dgm:t>
        <a:bodyPr/>
        <a:lstStyle/>
        <a:p>
          <a:endParaRPr lang="en-US"/>
        </a:p>
      </dgm:t>
    </dgm:pt>
    <dgm:pt modelId="{F1FA6B1A-89D9-4EDB-A3FA-A437A61A62C9}">
      <dgm:prSet/>
      <dgm:spPr/>
      <dgm:t>
        <a:bodyPr/>
        <a:lstStyle/>
        <a:p>
          <a:r>
            <a:rPr lang="en-US"/>
            <a:t>Over Saturation</a:t>
          </a:r>
        </a:p>
      </dgm:t>
    </dgm:pt>
    <dgm:pt modelId="{AA6C8FAB-87F6-41D1-8968-38152D3D0C92}" type="parTrans" cxnId="{1F373C52-3A59-4D8E-ABC3-A2AB020D10E6}">
      <dgm:prSet/>
      <dgm:spPr/>
      <dgm:t>
        <a:bodyPr/>
        <a:lstStyle/>
        <a:p>
          <a:endParaRPr lang="en-US"/>
        </a:p>
      </dgm:t>
    </dgm:pt>
    <dgm:pt modelId="{60B52279-FCD7-4342-8809-E319106153B5}" type="sibTrans" cxnId="{1F373C52-3A59-4D8E-ABC3-A2AB020D10E6}">
      <dgm:prSet/>
      <dgm:spPr/>
      <dgm:t>
        <a:bodyPr/>
        <a:lstStyle/>
        <a:p>
          <a:endParaRPr lang="en-US"/>
        </a:p>
      </dgm:t>
    </dgm:pt>
    <dgm:pt modelId="{DFAAA9DF-C880-4BA5-A2AD-A9B515A13019}">
      <dgm:prSet/>
      <dgm:spPr/>
      <dgm:t>
        <a:bodyPr/>
        <a:lstStyle/>
        <a:p>
          <a:r>
            <a:rPr lang="en-US"/>
            <a:t>Financial Constraints</a:t>
          </a:r>
        </a:p>
      </dgm:t>
    </dgm:pt>
    <dgm:pt modelId="{F22608B6-67D5-4A52-A040-8392FCEF638B}" type="parTrans" cxnId="{B758C199-41DF-4662-871A-AAF8C7576269}">
      <dgm:prSet/>
      <dgm:spPr/>
      <dgm:t>
        <a:bodyPr/>
        <a:lstStyle/>
        <a:p>
          <a:endParaRPr lang="en-US"/>
        </a:p>
      </dgm:t>
    </dgm:pt>
    <dgm:pt modelId="{BF64B756-78A5-4C5B-A7DD-86690C391D69}" type="sibTrans" cxnId="{B758C199-41DF-4662-871A-AAF8C7576269}">
      <dgm:prSet/>
      <dgm:spPr/>
      <dgm:t>
        <a:bodyPr/>
        <a:lstStyle/>
        <a:p>
          <a:endParaRPr lang="en-US"/>
        </a:p>
      </dgm:t>
    </dgm:pt>
    <dgm:pt modelId="{541623BB-4F58-496A-8FFF-408713E6FB20}">
      <dgm:prSet/>
      <dgm:spPr/>
      <dgm:t>
        <a:bodyPr/>
        <a:lstStyle/>
        <a:p>
          <a:r>
            <a:rPr lang="en-US"/>
            <a:t>Increased availability </a:t>
          </a:r>
        </a:p>
      </dgm:t>
    </dgm:pt>
    <dgm:pt modelId="{3AEB6CFD-5965-4D7B-AE25-BC9E7699CA07}" type="parTrans" cxnId="{E317B2B3-AB79-49A1-9E8D-EC394CDBBC62}">
      <dgm:prSet/>
      <dgm:spPr/>
      <dgm:t>
        <a:bodyPr/>
        <a:lstStyle/>
        <a:p>
          <a:endParaRPr lang="en-US"/>
        </a:p>
      </dgm:t>
    </dgm:pt>
    <dgm:pt modelId="{EE1BAA02-D4ED-4953-A644-88F5755541EB}" type="sibTrans" cxnId="{E317B2B3-AB79-49A1-9E8D-EC394CDBBC62}">
      <dgm:prSet/>
      <dgm:spPr/>
      <dgm:t>
        <a:bodyPr/>
        <a:lstStyle/>
        <a:p>
          <a:endParaRPr lang="en-US"/>
        </a:p>
      </dgm:t>
    </dgm:pt>
    <dgm:pt modelId="{ED732F0D-0D1E-43A4-BAFF-BF91911C6B46}">
      <dgm:prSet/>
      <dgm:spPr/>
      <dgm:t>
        <a:bodyPr/>
        <a:lstStyle/>
        <a:p>
          <a:r>
            <a:rPr lang="en-US"/>
            <a:t>Post COVID-19 return to normal</a:t>
          </a:r>
        </a:p>
      </dgm:t>
    </dgm:pt>
    <dgm:pt modelId="{B31BE580-6F94-4026-A24F-E26F4870BBC0}" type="parTrans" cxnId="{16922EDB-B3E9-479B-88AF-3A4FDE8520DE}">
      <dgm:prSet/>
      <dgm:spPr/>
      <dgm:t>
        <a:bodyPr/>
        <a:lstStyle/>
        <a:p>
          <a:endParaRPr lang="en-US"/>
        </a:p>
      </dgm:t>
    </dgm:pt>
    <dgm:pt modelId="{60C1A86D-1B2A-4B80-8DF9-6B3BE15012BD}" type="sibTrans" cxnId="{16922EDB-B3E9-479B-88AF-3A4FDE8520DE}">
      <dgm:prSet/>
      <dgm:spPr/>
      <dgm:t>
        <a:bodyPr/>
        <a:lstStyle/>
        <a:p>
          <a:endParaRPr lang="en-US"/>
        </a:p>
      </dgm:t>
    </dgm:pt>
    <dgm:pt modelId="{1A8400A6-5553-E344-82E2-8B0C82775231}" type="pres">
      <dgm:prSet presAssocID="{04F10C91-FA95-45B7-B79C-851FBD1AF542}" presName="linear" presStyleCnt="0">
        <dgm:presLayoutVars>
          <dgm:animLvl val="lvl"/>
          <dgm:resizeHandles val="exact"/>
        </dgm:presLayoutVars>
      </dgm:prSet>
      <dgm:spPr/>
    </dgm:pt>
    <dgm:pt modelId="{1F1CA321-0DA1-2047-B6D4-A9229638BBBF}" type="pres">
      <dgm:prSet presAssocID="{131610BB-27BA-40DB-B237-0C8B26DA9A72}" presName="parentText" presStyleLbl="node1" presStyleIdx="0" presStyleCnt="2">
        <dgm:presLayoutVars>
          <dgm:chMax val="0"/>
          <dgm:bulletEnabled val="1"/>
        </dgm:presLayoutVars>
      </dgm:prSet>
      <dgm:spPr/>
    </dgm:pt>
    <dgm:pt modelId="{B4C908C3-89DC-624C-9110-DD5F0D6755D4}" type="pres">
      <dgm:prSet presAssocID="{12499EC5-7D5A-491B-A5DD-BF46AFD8A12F}" presName="spacer" presStyleCnt="0"/>
      <dgm:spPr/>
    </dgm:pt>
    <dgm:pt modelId="{6C7BFE7F-8851-504D-88E6-68180CD4D09B}" type="pres">
      <dgm:prSet presAssocID="{1BA82F64-862E-481D-A68F-7A7F9D4C1422}" presName="parentText" presStyleLbl="node1" presStyleIdx="1" presStyleCnt="2">
        <dgm:presLayoutVars>
          <dgm:chMax val="0"/>
          <dgm:bulletEnabled val="1"/>
        </dgm:presLayoutVars>
      </dgm:prSet>
      <dgm:spPr/>
    </dgm:pt>
    <dgm:pt modelId="{58FE9057-ECB1-0A4A-954F-BF5E303C8CFB}" type="pres">
      <dgm:prSet presAssocID="{1BA82F64-862E-481D-A68F-7A7F9D4C1422}" presName="childText" presStyleLbl="revTx" presStyleIdx="0" presStyleCnt="1">
        <dgm:presLayoutVars>
          <dgm:bulletEnabled val="1"/>
        </dgm:presLayoutVars>
      </dgm:prSet>
      <dgm:spPr/>
    </dgm:pt>
  </dgm:ptLst>
  <dgm:cxnLst>
    <dgm:cxn modelId="{329C2A18-BA85-8C4B-B98F-4AA3401F7BB1}" type="presOf" srcId="{ED732F0D-0D1E-43A4-BAFF-BF91911C6B46}" destId="{58FE9057-ECB1-0A4A-954F-BF5E303C8CFB}" srcOrd="0" destOrd="3" presId="urn:microsoft.com/office/officeart/2005/8/layout/vList2"/>
    <dgm:cxn modelId="{3E8CB324-0C21-4BCB-B05E-D7DA7CD34213}" srcId="{04F10C91-FA95-45B7-B79C-851FBD1AF542}" destId="{131610BB-27BA-40DB-B237-0C8B26DA9A72}" srcOrd="0" destOrd="0" parTransId="{41397ADD-575B-4BEC-BA2F-E18E3AEDD5EB}" sibTransId="{12499EC5-7D5A-491B-A5DD-BF46AFD8A12F}"/>
    <dgm:cxn modelId="{F67B7D49-DFE3-4079-B135-6AFECDBDA2E4}" srcId="{04F10C91-FA95-45B7-B79C-851FBD1AF542}" destId="{1BA82F64-862E-481D-A68F-7A7F9D4C1422}" srcOrd="1" destOrd="0" parTransId="{B6475C16-0263-4707-B52E-6FF9ACD97AB9}" sibTransId="{4B712EE5-4719-4244-AED8-7A0B3DBADFA8}"/>
    <dgm:cxn modelId="{70802E4C-8C31-A149-8052-21A9617BA7AF}" type="presOf" srcId="{DFAAA9DF-C880-4BA5-A2AD-A9B515A13019}" destId="{58FE9057-ECB1-0A4A-954F-BF5E303C8CFB}" srcOrd="0" destOrd="1" presId="urn:microsoft.com/office/officeart/2005/8/layout/vList2"/>
    <dgm:cxn modelId="{40421C4E-3E28-7645-9B1B-8AF762F19773}" type="presOf" srcId="{04F10C91-FA95-45B7-B79C-851FBD1AF542}" destId="{1A8400A6-5553-E344-82E2-8B0C82775231}" srcOrd="0" destOrd="0" presId="urn:microsoft.com/office/officeart/2005/8/layout/vList2"/>
    <dgm:cxn modelId="{1F373C52-3A59-4D8E-ABC3-A2AB020D10E6}" srcId="{1BA82F64-862E-481D-A68F-7A7F9D4C1422}" destId="{F1FA6B1A-89D9-4EDB-A3FA-A437A61A62C9}" srcOrd="0" destOrd="0" parTransId="{AA6C8FAB-87F6-41D1-8968-38152D3D0C92}" sibTransId="{60B52279-FCD7-4342-8809-E319106153B5}"/>
    <dgm:cxn modelId="{B758C199-41DF-4662-871A-AAF8C7576269}" srcId="{1BA82F64-862E-481D-A68F-7A7F9D4C1422}" destId="{DFAAA9DF-C880-4BA5-A2AD-A9B515A13019}" srcOrd="1" destOrd="0" parTransId="{F22608B6-67D5-4A52-A040-8392FCEF638B}" sibTransId="{BF64B756-78A5-4C5B-A7DD-86690C391D69}"/>
    <dgm:cxn modelId="{44912FA0-5D57-E948-A8B5-10DA2B997459}" type="presOf" srcId="{F1FA6B1A-89D9-4EDB-A3FA-A437A61A62C9}" destId="{58FE9057-ECB1-0A4A-954F-BF5E303C8CFB}" srcOrd="0" destOrd="0" presId="urn:microsoft.com/office/officeart/2005/8/layout/vList2"/>
    <dgm:cxn modelId="{B019EAAD-2A31-E243-A242-3AD1098B52E4}" type="presOf" srcId="{541623BB-4F58-496A-8FFF-408713E6FB20}" destId="{58FE9057-ECB1-0A4A-954F-BF5E303C8CFB}" srcOrd="0" destOrd="2" presId="urn:microsoft.com/office/officeart/2005/8/layout/vList2"/>
    <dgm:cxn modelId="{E317B2B3-AB79-49A1-9E8D-EC394CDBBC62}" srcId="{1BA82F64-862E-481D-A68F-7A7F9D4C1422}" destId="{541623BB-4F58-496A-8FFF-408713E6FB20}" srcOrd="2" destOrd="0" parTransId="{3AEB6CFD-5965-4D7B-AE25-BC9E7699CA07}" sibTransId="{EE1BAA02-D4ED-4953-A644-88F5755541EB}"/>
    <dgm:cxn modelId="{2432FFB3-33D8-BA40-B5C8-1842632565E2}" type="presOf" srcId="{1BA82F64-862E-481D-A68F-7A7F9D4C1422}" destId="{6C7BFE7F-8851-504D-88E6-68180CD4D09B}" srcOrd="0" destOrd="0" presId="urn:microsoft.com/office/officeart/2005/8/layout/vList2"/>
    <dgm:cxn modelId="{16922EDB-B3E9-479B-88AF-3A4FDE8520DE}" srcId="{1BA82F64-862E-481D-A68F-7A7F9D4C1422}" destId="{ED732F0D-0D1E-43A4-BAFF-BF91911C6B46}" srcOrd="3" destOrd="0" parTransId="{B31BE580-6F94-4026-A24F-E26F4870BBC0}" sibTransId="{60C1A86D-1B2A-4B80-8DF9-6B3BE15012BD}"/>
    <dgm:cxn modelId="{DA2EF0E8-6C79-3447-A7A3-D40163187909}" type="presOf" srcId="{131610BB-27BA-40DB-B237-0C8B26DA9A72}" destId="{1F1CA321-0DA1-2047-B6D4-A9229638BBBF}" srcOrd="0" destOrd="0" presId="urn:microsoft.com/office/officeart/2005/8/layout/vList2"/>
    <dgm:cxn modelId="{5E73B48B-7FE4-674A-9C7A-B3AEF9941F41}" type="presParOf" srcId="{1A8400A6-5553-E344-82E2-8B0C82775231}" destId="{1F1CA321-0DA1-2047-B6D4-A9229638BBBF}" srcOrd="0" destOrd="0" presId="urn:microsoft.com/office/officeart/2005/8/layout/vList2"/>
    <dgm:cxn modelId="{B35257EC-8681-384B-826D-4982B9A64718}" type="presParOf" srcId="{1A8400A6-5553-E344-82E2-8B0C82775231}" destId="{B4C908C3-89DC-624C-9110-DD5F0D6755D4}" srcOrd="1" destOrd="0" presId="urn:microsoft.com/office/officeart/2005/8/layout/vList2"/>
    <dgm:cxn modelId="{F13171CD-49EF-DE48-8AC0-39EFF273B433}" type="presParOf" srcId="{1A8400A6-5553-E344-82E2-8B0C82775231}" destId="{6C7BFE7F-8851-504D-88E6-68180CD4D09B}" srcOrd="2" destOrd="0" presId="urn:microsoft.com/office/officeart/2005/8/layout/vList2"/>
    <dgm:cxn modelId="{1F71A679-4427-6647-AB4A-7A16483E5F49}" type="presParOf" srcId="{1A8400A6-5553-E344-82E2-8B0C82775231}" destId="{58FE9057-ECB1-0A4A-954F-BF5E303C8CFB}" srcOrd="3"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D0E21A-2819-4F41-B8DF-2ECB10E72B93}">
      <dsp:nvSpPr>
        <dsp:cNvPr id="0" name=""/>
        <dsp:cNvSpPr/>
      </dsp:nvSpPr>
      <dsp:spPr>
        <a:xfrm>
          <a:off x="0" y="48718"/>
          <a:ext cx="7559504" cy="6715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History of Airbnb</a:t>
          </a:r>
        </a:p>
      </dsp:txBody>
      <dsp:txXfrm>
        <a:off x="32784" y="81502"/>
        <a:ext cx="7493936" cy="606012"/>
      </dsp:txXfrm>
    </dsp:sp>
    <dsp:sp modelId="{9DF19DFF-EC3E-7A45-AE12-4D82DC03248C}">
      <dsp:nvSpPr>
        <dsp:cNvPr id="0" name=""/>
        <dsp:cNvSpPr/>
      </dsp:nvSpPr>
      <dsp:spPr>
        <a:xfrm>
          <a:off x="0" y="720298"/>
          <a:ext cx="7559504" cy="113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Founded in 2007 in San Francisco</a:t>
          </a:r>
        </a:p>
        <a:p>
          <a:pPr marL="228600" lvl="1" indent="-228600" algn="l" defTabSz="977900">
            <a:lnSpc>
              <a:spcPct val="90000"/>
            </a:lnSpc>
            <a:spcBef>
              <a:spcPct val="0"/>
            </a:spcBef>
            <a:spcAft>
              <a:spcPct val="20000"/>
            </a:spcAft>
            <a:buChar char="•"/>
          </a:pPr>
          <a:r>
            <a:rPr lang="en-US" sz="2200" kern="1200"/>
            <a:t>Currently valued at over $31 billion</a:t>
          </a:r>
        </a:p>
        <a:p>
          <a:pPr marL="228600" lvl="1" indent="-228600" algn="l" defTabSz="977900">
            <a:lnSpc>
              <a:spcPct val="90000"/>
            </a:lnSpc>
            <a:spcBef>
              <a:spcPct val="0"/>
            </a:spcBef>
            <a:spcAft>
              <a:spcPct val="20000"/>
            </a:spcAft>
            <a:buChar char="•"/>
          </a:pPr>
          <a:r>
            <a:rPr lang="en-US" sz="2200" kern="1200"/>
            <a:t>7 Millions listing worldwide in more than 220 countries</a:t>
          </a:r>
        </a:p>
      </dsp:txBody>
      <dsp:txXfrm>
        <a:off x="0" y="720298"/>
        <a:ext cx="7559504" cy="1130220"/>
      </dsp:txXfrm>
    </dsp:sp>
    <dsp:sp modelId="{C81F8EE1-2922-F843-A1D1-6B2C03719ABD}">
      <dsp:nvSpPr>
        <dsp:cNvPr id="0" name=""/>
        <dsp:cNvSpPr/>
      </dsp:nvSpPr>
      <dsp:spPr>
        <a:xfrm>
          <a:off x="0" y="1850518"/>
          <a:ext cx="7559504" cy="6715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Peer to Peer accommodation</a:t>
          </a:r>
        </a:p>
      </dsp:txBody>
      <dsp:txXfrm>
        <a:off x="32784" y="1883302"/>
        <a:ext cx="7493936" cy="606012"/>
      </dsp:txXfrm>
    </dsp:sp>
    <dsp:sp modelId="{44CE57E3-2FCC-0C46-8F56-7AD2AE5FA0B0}">
      <dsp:nvSpPr>
        <dsp:cNvPr id="0" name=""/>
        <dsp:cNvSpPr/>
      </dsp:nvSpPr>
      <dsp:spPr>
        <a:xfrm>
          <a:off x="0" y="2522098"/>
          <a:ext cx="7559504" cy="113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Charter 3 – Airbnb’s Business Model</a:t>
          </a:r>
        </a:p>
        <a:p>
          <a:pPr marL="228600" lvl="1" indent="-228600" algn="l" defTabSz="977900">
            <a:lnSpc>
              <a:spcPct val="90000"/>
            </a:lnSpc>
            <a:spcBef>
              <a:spcPct val="0"/>
            </a:spcBef>
            <a:spcAft>
              <a:spcPct val="20000"/>
            </a:spcAft>
            <a:buChar char="•"/>
          </a:pPr>
          <a:r>
            <a:rPr lang="en-US" sz="2200" kern="1200"/>
            <a:t>Chapter 10 – Supporting Events</a:t>
          </a:r>
        </a:p>
        <a:p>
          <a:pPr marL="228600" lvl="1" indent="-228600" algn="l" defTabSz="977900">
            <a:lnSpc>
              <a:spcPct val="90000"/>
            </a:lnSpc>
            <a:spcBef>
              <a:spcPct val="0"/>
            </a:spcBef>
            <a:spcAft>
              <a:spcPct val="20000"/>
            </a:spcAft>
            <a:buChar char="•"/>
          </a:pPr>
          <a:r>
            <a:rPr lang="en-US" sz="2200" kern="1200"/>
            <a:t>Chapter 17– Socialising New Guests</a:t>
          </a:r>
        </a:p>
      </dsp:txBody>
      <dsp:txXfrm>
        <a:off x="0" y="2522098"/>
        <a:ext cx="7559504" cy="1130220"/>
      </dsp:txXfrm>
    </dsp:sp>
    <dsp:sp modelId="{B5F7B392-2557-584D-B1D7-89D096F1EF66}">
      <dsp:nvSpPr>
        <dsp:cNvPr id="0" name=""/>
        <dsp:cNvSpPr/>
      </dsp:nvSpPr>
      <dsp:spPr>
        <a:xfrm>
          <a:off x="0" y="3652318"/>
          <a:ext cx="7559504" cy="6715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What are the Themes</a:t>
          </a:r>
        </a:p>
      </dsp:txBody>
      <dsp:txXfrm>
        <a:off x="32784" y="3685102"/>
        <a:ext cx="7493936" cy="606012"/>
      </dsp:txXfrm>
    </dsp:sp>
    <dsp:sp modelId="{2ECDAA2E-30CE-334F-9700-F5845BA451EC}">
      <dsp:nvSpPr>
        <dsp:cNvPr id="0" name=""/>
        <dsp:cNvSpPr/>
      </dsp:nvSpPr>
      <dsp:spPr>
        <a:xfrm>
          <a:off x="0" y="4323898"/>
          <a:ext cx="7559504" cy="1912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Business Models</a:t>
          </a:r>
        </a:p>
        <a:p>
          <a:pPr marL="228600" lvl="1" indent="-228600" algn="l" defTabSz="977900">
            <a:lnSpc>
              <a:spcPct val="90000"/>
            </a:lnSpc>
            <a:spcBef>
              <a:spcPct val="0"/>
            </a:spcBef>
            <a:spcAft>
              <a:spcPct val="20000"/>
            </a:spcAft>
            <a:buChar char="•"/>
          </a:pPr>
          <a:r>
            <a:rPr lang="en-US" sz="2200" kern="1200"/>
            <a:t>Sharing Economy</a:t>
          </a:r>
        </a:p>
        <a:p>
          <a:pPr marL="228600" lvl="1" indent="-228600" algn="l" defTabSz="977900">
            <a:lnSpc>
              <a:spcPct val="90000"/>
            </a:lnSpc>
            <a:spcBef>
              <a:spcPct val="0"/>
            </a:spcBef>
            <a:spcAft>
              <a:spcPct val="20000"/>
            </a:spcAft>
            <a:buChar char="•"/>
          </a:pPr>
          <a:r>
            <a:rPr lang="en-US" sz="2200" kern="1200"/>
            <a:t>Collaborative Consumption</a:t>
          </a:r>
        </a:p>
        <a:p>
          <a:pPr marL="228600" lvl="1" indent="-228600" algn="l" defTabSz="977900">
            <a:lnSpc>
              <a:spcPct val="90000"/>
            </a:lnSpc>
            <a:spcBef>
              <a:spcPct val="0"/>
            </a:spcBef>
            <a:spcAft>
              <a:spcPct val="20000"/>
            </a:spcAft>
            <a:buChar char="•"/>
          </a:pPr>
          <a:r>
            <a:rPr lang="en-US" sz="2200" kern="1200"/>
            <a:t>Value</a:t>
          </a:r>
        </a:p>
        <a:p>
          <a:pPr marL="228600" lvl="1" indent="-228600" algn="l" defTabSz="977900">
            <a:lnSpc>
              <a:spcPct val="90000"/>
            </a:lnSpc>
            <a:spcBef>
              <a:spcPct val="0"/>
            </a:spcBef>
            <a:spcAft>
              <a:spcPct val="20000"/>
            </a:spcAft>
            <a:buChar char="•"/>
          </a:pPr>
          <a:r>
            <a:rPr lang="en-US" sz="2200" kern="1200" dirty="0"/>
            <a:t>E-Commerce</a:t>
          </a:r>
        </a:p>
      </dsp:txBody>
      <dsp:txXfrm>
        <a:off x="0" y="4323898"/>
        <a:ext cx="7559504" cy="1912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D4F90B-B5AF-1547-BA04-0552E29BAFA0}">
      <dsp:nvSpPr>
        <dsp:cNvPr id="0" name=""/>
        <dsp:cNvSpPr/>
      </dsp:nvSpPr>
      <dsp:spPr>
        <a:xfrm>
          <a:off x="0" y="157978"/>
          <a:ext cx="7559504"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Multi-sided Platform Model</a:t>
          </a:r>
        </a:p>
      </dsp:txBody>
      <dsp:txXfrm>
        <a:off x="30442" y="188420"/>
        <a:ext cx="7498620" cy="562726"/>
      </dsp:txXfrm>
    </dsp:sp>
    <dsp:sp modelId="{BEA71D9A-CBD9-6D45-A11A-94924A2BDB8A}">
      <dsp:nvSpPr>
        <dsp:cNvPr id="0" name=""/>
        <dsp:cNvSpPr/>
      </dsp:nvSpPr>
      <dsp:spPr>
        <a:xfrm>
          <a:off x="0" y="856468"/>
          <a:ext cx="7559504" cy="623610"/>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Value Proposition</a:t>
          </a:r>
        </a:p>
      </dsp:txBody>
      <dsp:txXfrm>
        <a:off x="30442" y="886910"/>
        <a:ext cx="7498620" cy="562726"/>
      </dsp:txXfrm>
    </dsp:sp>
    <dsp:sp modelId="{F3A1C9C9-DA06-FF45-A507-B28CEE62D151}">
      <dsp:nvSpPr>
        <dsp:cNvPr id="0" name=""/>
        <dsp:cNvSpPr/>
      </dsp:nvSpPr>
      <dsp:spPr>
        <a:xfrm>
          <a:off x="0" y="1480078"/>
          <a:ext cx="7559504"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For both Guest and Hosts</a:t>
          </a:r>
        </a:p>
      </dsp:txBody>
      <dsp:txXfrm>
        <a:off x="0" y="1480078"/>
        <a:ext cx="7559504" cy="430560"/>
      </dsp:txXfrm>
    </dsp:sp>
    <dsp:sp modelId="{92653251-9177-B144-A126-052BF59418DD}">
      <dsp:nvSpPr>
        <dsp:cNvPr id="0" name=""/>
        <dsp:cNvSpPr/>
      </dsp:nvSpPr>
      <dsp:spPr>
        <a:xfrm>
          <a:off x="0" y="1910638"/>
          <a:ext cx="7559504" cy="623610"/>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Value Creation</a:t>
          </a:r>
        </a:p>
      </dsp:txBody>
      <dsp:txXfrm>
        <a:off x="30442" y="1941080"/>
        <a:ext cx="7498620" cy="562726"/>
      </dsp:txXfrm>
    </dsp:sp>
    <dsp:sp modelId="{6753F326-DE12-E842-A9D4-54ECFD281298}">
      <dsp:nvSpPr>
        <dsp:cNvPr id="0" name=""/>
        <dsp:cNvSpPr/>
      </dsp:nvSpPr>
      <dsp:spPr>
        <a:xfrm>
          <a:off x="0" y="2534248"/>
          <a:ext cx="7559504"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Building confidence in their brand and matching Hosts and Guests</a:t>
          </a:r>
        </a:p>
      </dsp:txBody>
      <dsp:txXfrm>
        <a:off x="0" y="2534248"/>
        <a:ext cx="7559504" cy="430560"/>
      </dsp:txXfrm>
    </dsp:sp>
    <dsp:sp modelId="{1E26431B-5A91-C44E-BE4E-97C16C75F0E9}">
      <dsp:nvSpPr>
        <dsp:cNvPr id="0" name=""/>
        <dsp:cNvSpPr/>
      </dsp:nvSpPr>
      <dsp:spPr>
        <a:xfrm>
          <a:off x="0" y="2964808"/>
          <a:ext cx="7559504" cy="623610"/>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Value Capture</a:t>
          </a:r>
        </a:p>
      </dsp:txBody>
      <dsp:txXfrm>
        <a:off x="30442" y="2995250"/>
        <a:ext cx="7498620" cy="562726"/>
      </dsp:txXfrm>
    </dsp:sp>
    <dsp:sp modelId="{24F6B037-6811-FB41-85A4-47B25FD3EF8F}">
      <dsp:nvSpPr>
        <dsp:cNvPr id="0" name=""/>
        <dsp:cNvSpPr/>
      </dsp:nvSpPr>
      <dsp:spPr>
        <a:xfrm>
          <a:off x="0" y="3588418"/>
          <a:ext cx="7559504"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Charging fees to both Guest and Host</a:t>
          </a:r>
        </a:p>
      </dsp:txBody>
      <dsp:txXfrm>
        <a:off x="0" y="3588418"/>
        <a:ext cx="7559504" cy="430560"/>
      </dsp:txXfrm>
    </dsp:sp>
    <dsp:sp modelId="{6ED81FE2-413C-694F-A58A-D3BFF396817F}">
      <dsp:nvSpPr>
        <dsp:cNvPr id="0" name=""/>
        <dsp:cNvSpPr/>
      </dsp:nvSpPr>
      <dsp:spPr>
        <a:xfrm>
          <a:off x="0" y="4018978"/>
          <a:ext cx="7559504" cy="623610"/>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Value Dissemination</a:t>
          </a:r>
        </a:p>
      </dsp:txBody>
      <dsp:txXfrm>
        <a:off x="30442" y="4049420"/>
        <a:ext cx="7498620" cy="562726"/>
      </dsp:txXfrm>
    </dsp:sp>
    <dsp:sp modelId="{D54A6153-7D88-9C44-95E2-FC0CC5DD16DA}">
      <dsp:nvSpPr>
        <dsp:cNvPr id="0" name=""/>
        <dsp:cNvSpPr/>
      </dsp:nvSpPr>
      <dsp:spPr>
        <a:xfrm>
          <a:off x="0" y="4642588"/>
          <a:ext cx="7559504"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Working with Stakeholders across multiple levels</a:t>
          </a:r>
        </a:p>
      </dsp:txBody>
      <dsp:txXfrm>
        <a:off x="0" y="4642588"/>
        <a:ext cx="7559504" cy="430560"/>
      </dsp:txXfrm>
    </dsp:sp>
    <dsp:sp modelId="{7FE73076-C2BC-9440-BC5A-7BFD0D48F0BB}">
      <dsp:nvSpPr>
        <dsp:cNvPr id="0" name=""/>
        <dsp:cNvSpPr/>
      </dsp:nvSpPr>
      <dsp:spPr>
        <a:xfrm>
          <a:off x="0" y="5073148"/>
          <a:ext cx="7559504" cy="6236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Value Development</a:t>
          </a:r>
        </a:p>
      </dsp:txBody>
      <dsp:txXfrm>
        <a:off x="30442" y="5103590"/>
        <a:ext cx="7498620" cy="562726"/>
      </dsp:txXfrm>
    </dsp:sp>
    <dsp:sp modelId="{2F68EA75-FE3A-CC4E-ABA6-2E432086E1EF}">
      <dsp:nvSpPr>
        <dsp:cNvPr id="0" name=""/>
        <dsp:cNvSpPr/>
      </dsp:nvSpPr>
      <dsp:spPr>
        <a:xfrm>
          <a:off x="0" y="5696758"/>
          <a:ext cx="7559504"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a:t>Investment and development of new ideas</a:t>
          </a:r>
        </a:p>
      </dsp:txBody>
      <dsp:txXfrm>
        <a:off x="0" y="5696758"/>
        <a:ext cx="7559504" cy="4305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4508A1-C342-D247-AEA8-FB27489C23DC}">
      <dsp:nvSpPr>
        <dsp:cNvPr id="0" name=""/>
        <dsp:cNvSpPr/>
      </dsp:nvSpPr>
      <dsp:spPr>
        <a:xfrm>
          <a:off x="0" y="307310"/>
          <a:ext cx="7559504" cy="1134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02" tIns="312420" rIns="586702"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a:t>Used by many business such as eBay, Facebook and Airbnb</a:t>
          </a:r>
        </a:p>
        <a:p>
          <a:pPr marL="114300" lvl="1" indent="-114300" algn="l" defTabSz="666750">
            <a:lnSpc>
              <a:spcPct val="90000"/>
            </a:lnSpc>
            <a:spcBef>
              <a:spcPct val="0"/>
            </a:spcBef>
            <a:spcAft>
              <a:spcPct val="15000"/>
            </a:spcAft>
            <a:buChar char="•"/>
          </a:pPr>
          <a:r>
            <a:rPr lang="en-US" sz="1500" kern="1200"/>
            <a:t>Model that uses a platform to bring together two users to facilitate a transaction</a:t>
          </a:r>
        </a:p>
        <a:p>
          <a:pPr marL="114300" lvl="1" indent="-114300" algn="l" defTabSz="666750">
            <a:lnSpc>
              <a:spcPct val="90000"/>
            </a:lnSpc>
            <a:spcBef>
              <a:spcPct val="0"/>
            </a:spcBef>
            <a:spcAft>
              <a:spcPct val="15000"/>
            </a:spcAft>
            <a:buChar char="•"/>
          </a:pPr>
          <a:r>
            <a:rPr lang="en-US" sz="1500" kern="1200"/>
            <a:t>Airbnb uses its online platform to bring together hosts and guest</a:t>
          </a:r>
        </a:p>
      </dsp:txBody>
      <dsp:txXfrm>
        <a:off x="0" y="307310"/>
        <a:ext cx="7559504" cy="1134000"/>
      </dsp:txXfrm>
    </dsp:sp>
    <dsp:sp modelId="{0D7F56A0-79B3-D745-87DD-435F39DFF3A2}">
      <dsp:nvSpPr>
        <dsp:cNvPr id="0" name=""/>
        <dsp:cNvSpPr/>
      </dsp:nvSpPr>
      <dsp:spPr>
        <a:xfrm>
          <a:off x="377975" y="85910"/>
          <a:ext cx="5291652" cy="442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0012" tIns="0" rIns="200012" bIns="0" numCol="1" spcCol="1270" anchor="ctr" anchorCtr="0">
          <a:noAutofit/>
        </a:bodyPr>
        <a:lstStyle/>
        <a:p>
          <a:pPr marL="0" lvl="0" indent="0" algn="l" defTabSz="666750">
            <a:lnSpc>
              <a:spcPct val="90000"/>
            </a:lnSpc>
            <a:spcBef>
              <a:spcPct val="0"/>
            </a:spcBef>
            <a:spcAft>
              <a:spcPct val="35000"/>
            </a:spcAft>
            <a:buNone/>
          </a:pPr>
          <a:r>
            <a:rPr lang="en-US" sz="1500" kern="1200"/>
            <a:t>Multi-sided Platform (MSP)</a:t>
          </a:r>
        </a:p>
      </dsp:txBody>
      <dsp:txXfrm>
        <a:off x="399591" y="107526"/>
        <a:ext cx="5248420" cy="399568"/>
      </dsp:txXfrm>
    </dsp:sp>
    <dsp:sp modelId="{E7B2D4CB-1D93-B54F-9BE0-212FBE1ADBC5}">
      <dsp:nvSpPr>
        <dsp:cNvPr id="0" name=""/>
        <dsp:cNvSpPr/>
      </dsp:nvSpPr>
      <dsp:spPr>
        <a:xfrm>
          <a:off x="0" y="1743711"/>
          <a:ext cx="7559504" cy="1606500"/>
        </a:xfrm>
        <a:prstGeom prst="rect">
          <a:avLst/>
        </a:prstGeom>
        <a:solidFill>
          <a:schemeClr val="lt1">
            <a:alpha val="90000"/>
            <a:hueOff val="0"/>
            <a:satOff val="0"/>
            <a:lumOff val="0"/>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02" tIns="312420" rIns="586702"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a:t>Identify Suitable Guests</a:t>
          </a:r>
        </a:p>
        <a:p>
          <a:pPr marL="114300" lvl="1" indent="-114300" algn="l" defTabSz="666750">
            <a:lnSpc>
              <a:spcPct val="90000"/>
            </a:lnSpc>
            <a:spcBef>
              <a:spcPct val="0"/>
            </a:spcBef>
            <a:spcAft>
              <a:spcPct val="15000"/>
            </a:spcAft>
            <a:buChar char="•"/>
          </a:pPr>
          <a:r>
            <a:rPr lang="en-US" sz="1500" kern="1200"/>
            <a:t>Mitigate Risk</a:t>
          </a:r>
        </a:p>
        <a:p>
          <a:pPr marL="114300" lvl="1" indent="-114300" algn="l" defTabSz="666750">
            <a:lnSpc>
              <a:spcPct val="90000"/>
            </a:lnSpc>
            <a:spcBef>
              <a:spcPct val="0"/>
            </a:spcBef>
            <a:spcAft>
              <a:spcPct val="15000"/>
            </a:spcAft>
            <a:buChar char="•"/>
          </a:pPr>
          <a:r>
            <a:rPr lang="en-US" sz="1500" kern="1200"/>
            <a:t>Handle Monetary Transactions</a:t>
          </a:r>
        </a:p>
        <a:p>
          <a:pPr marL="114300" lvl="1" indent="-114300" algn="l" defTabSz="666750">
            <a:lnSpc>
              <a:spcPct val="90000"/>
            </a:lnSpc>
            <a:spcBef>
              <a:spcPct val="0"/>
            </a:spcBef>
            <a:spcAft>
              <a:spcPct val="15000"/>
            </a:spcAft>
            <a:buChar char="•"/>
          </a:pPr>
          <a:r>
            <a:rPr lang="en-US" sz="1500" kern="1200"/>
            <a:t>Manage Short-Term rentals</a:t>
          </a:r>
        </a:p>
        <a:p>
          <a:pPr marL="114300" lvl="1" indent="-114300" algn="l" defTabSz="666750">
            <a:lnSpc>
              <a:spcPct val="90000"/>
            </a:lnSpc>
            <a:spcBef>
              <a:spcPct val="0"/>
            </a:spcBef>
            <a:spcAft>
              <a:spcPct val="15000"/>
            </a:spcAft>
            <a:buChar char="•"/>
          </a:pPr>
          <a:r>
            <a:rPr lang="en-US" sz="1500" kern="1200"/>
            <a:t>Opportunity to connect with other hosts</a:t>
          </a:r>
        </a:p>
      </dsp:txBody>
      <dsp:txXfrm>
        <a:off x="0" y="1743711"/>
        <a:ext cx="7559504" cy="1606500"/>
      </dsp:txXfrm>
    </dsp:sp>
    <dsp:sp modelId="{5136BE04-9501-804B-8A2F-27DBD4CC5492}">
      <dsp:nvSpPr>
        <dsp:cNvPr id="0" name=""/>
        <dsp:cNvSpPr/>
      </dsp:nvSpPr>
      <dsp:spPr>
        <a:xfrm>
          <a:off x="377975" y="1522311"/>
          <a:ext cx="5291652" cy="44280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0012" tIns="0" rIns="200012" bIns="0" numCol="1" spcCol="1270" anchor="ctr" anchorCtr="0">
          <a:noAutofit/>
        </a:bodyPr>
        <a:lstStyle/>
        <a:p>
          <a:pPr marL="0" lvl="0" indent="0" algn="l" defTabSz="666750">
            <a:lnSpc>
              <a:spcPct val="90000"/>
            </a:lnSpc>
            <a:spcBef>
              <a:spcPct val="0"/>
            </a:spcBef>
            <a:spcAft>
              <a:spcPct val="35000"/>
            </a:spcAft>
            <a:buNone/>
          </a:pPr>
          <a:r>
            <a:rPr lang="en-US" sz="1500" kern="1200"/>
            <a:t>Value Proposition</a:t>
          </a:r>
        </a:p>
      </dsp:txBody>
      <dsp:txXfrm>
        <a:off x="399591" y="1543927"/>
        <a:ext cx="5248420" cy="399568"/>
      </dsp:txXfrm>
    </dsp:sp>
    <dsp:sp modelId="{94A64E16-5849-CD49-B28E-59862294FBD1}">
      <dsp:nvSpPr>
        <dsp:cNvPr id="0" name=""/>
        <dsp:cNvSpPr/>
      </dsp:nvSpPr>
      <dsp:spPr>
        <a:xfrm>
          <a:off x="0" y="3652611"/>
          <a:ext cx="7559504" cy="637875"/>
        </a:xfrm>
        <a:prstGeom prst="rect">
          <a:avLst/>
        </a:prstGeom>
        <a:solidFill>
          <a:schemeClr val="lt1">
            <a:alpha val="90000"/>
            <a:hueOff val="0"/>
            <a:satOff val="0"/>
            <a:lumOff val="0"/>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02" tIns="312420" rIns="586702"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a:t>Charging Fees to both parties, a break from traditional norms</a:t>
          </a:r>
        </a:p>
      </dsp:txBody>
      <dsp:txXfrm>
        <a:off x="0" y="3652611"/>
        <a:ext cx="7559504" cy="637875"/>
      </dsp:txXfrm>
    </dsp:sp>
    <dsp:sp modelId="{DC6153B2-F80B-6F4D-97C9-1230A1ED1994}">
      <dsp:nvSpPr>
        <dsp:cNvPr id="0" name=""/>
        <dsp:cNvSpPr/>
      </dsp:nvSpPr>
      <dsp:spPr>
        <a:xfrm>
          <a:off x="377975" y="3431211"/>
          <a:ext cx="5291652" cy="44280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0012" tIns="0" rIns="200012" bIns="0" numCol="1" spcCol="1270" anchor="ctr" anchorCtr="0">
          <a:noAutofit/>
        </a:bodyPr>
        <a:lstStyle/>
        <a:p>
          <a:pPr marL="0" lvl="0" indent="0" algn="l" defTabSz="666750">
            <a:lnSpc>
              <a:spcPct val="90000"/>
            </a:lnSpc>
            <a:spcBef>
              <a:spcPct val="0"/>
            </a:spcBef>
            <a:spcAft>
              <a:spcPct val="35000"/>
            </a:spcAft>
            <a:buNone/>
          </a:pPr>
          <a:r>
            <a:rPr lang="en-US" sz="1500" kern="1200"/>
            <a:t>Value Creation</a:t>
          </a:r>
        </a:p>
      </dsp:txBody>
      <dsp:txXfrm>
        <a:off x="399591" y="3452827"/>
        <a:ext cx="5248420" cy="399568"/>
      </dsp:txXfrm>
    </dsp:sp>
    <dsp:sp modelId="{4F532A43-780A-FE43-BEB0-D1028D55D35D}">
      <dsp:nvSpPr>
        <dsp:cNvPr id="0" name=""/>
        <dsp:cNvSpPr/>
      </dsp:nvSpPr>
      <dsp:spPr>
        <a:xfrm>
          <a:off x="0" y="4592885"/>
          <a:ext cx="7559504" cy="16065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6702" tIns="312420" rIns="586702"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a:t>Cross-Pollination </a:t>
          </a:r>
        </a:p>
        <a:p>
          <a:pPr marL="114300" lvl="1" indent="-114300" algn="l" defTabSz="666750">
            <a:lnSpc>
              <a:spcPct val="90000"/>
            </a:lnSpc>
            <a:spcBef>
              <a:spcPct val="0"/>
            </a:spcBef>
            <a:spcAft>
              <a:spcPct val="15000"/>
            </a:spcAft>
            <a:buChar char="•"/>
          </a:pPr>
          <a:r>
            <a:rPr lang="en-US" sz="1500" kern="1200"/>
            <a:t>The addition of Experiences to the platform</a:t>
          </a:r>
        </a:p>
        <a:p>
          <a:pPr marL="228600" lvl="2" indent="-114300" algn="l" defTabSz="666750">
            <a:lnSpc>
              <a:spcPct val="90000"/>
            </a:lnSpc>
            <a:spcBef>
              <a:spcPct val="0"/>
            </a:spcBef>
            <a:spcAft>
              <a:spcPct val="15000"/>
            </a:spcAft>
            <a:buChar char="•"/>
          </a:pPr>
          <a:r>
            <a:rPr lang="en-US" sz="1500" kern="1200"/>
            <a:t>Walking Tours</a:t>
          </a:r>
        </a:p>
        <a:p>
          <a:pPr marL="228600" lvl="2" indent="-114300" algn="l" defTabSz="666750">
            <a:lnSpc>
              <a:spcPct val="90000"/>
            </a:lnSpc>
            <a:spcBef>
              <a:spcPct val="0"/>
            </a:spcBef>
            <a:spcAft>
              <a:spcPct val="15000"/>
            </a:spcAft>
            <a:buChar char="•"/>
          </a:pPr>
          <a:r>
            <a:rPr lang="en-US" sz="1500" kern="1200"/>
            <a:t>Breakfast</a:t>
          </a:r>
        </a:p>
        <a:p>
          <a:pPr marL="228600" lvl="2" indent="-114300" algn="l" defTabSz="666750">
            <a:lnSpc>
              <a:spcPct val="90000"/>
            </a:lnSpc>
            <a:spcBef>
              <a:spcPct val="0"/>
            </a:spcBef>
            <a:spcAft>
              <a:spcPct val="15000"/>
            </a:spcAft>
            <a:buChar char="•"/>
          </a:pPr>
          <a:r>
            <a:rPr lang="en-US" sz="1500" kern="1200"/>
            <a:t>Local Activities</a:t>
          </a:r>
        </a:p>
      </dsp:txBody>
      <dsp:txXfrm>
        <a:off x="0" y="4592885"/>
        <a:ext cx="7559504" cy="1606500"/>
      </dsp:txXfrm>
    </dsp:sp>
    <dsp:sp modelId="{3D964791-EA2A-7341-AB67-60141F74C703}">
      <dsp:nvSpPr>
        <dsp:cNvPr id="0" name=""/>
        <dsp:cNvSpPr/>
      </dsp:nvSpPr>
      <dsp:spPr>
        <a:xfrm>
          <a:off x="377975" y="4371486"/>
          <a:ext cx="5291652" cy="4428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0012" tIns="0" rIns="200012" bIns="0" numCol="1" spcCol="1270" anchor="ctr" anchorCtr="0">
          <a:noAutofit/>
        </a:bodyPr>
        <a:lstStyle/>
        <a:p>
          <a:pPr marL="0" lvl="0" indent="0" algn="l" defTabSz="666750">
            <a:lnSpc>
              <a:spcPct val="90000"/>
            </a:lnSpc>
            <a:spcBef>
              <a:spcPct val="0"/>
            </a:spcBef>
            <a:spcAft>
              <a:spcPct val="35000"/>
            </a:spcAft>
            <a:buNone/>
          </a:pPr>
          <a:r>
            <a:rPr lang="en-US" sz="1500" kern="1200"/>
            <a:t>Value Development</a:t>
          </a:r>
        </a:p>
      </dsp:txBody>
      <dsp:txXfrm>
        <a:off x="399591" y="4393102"/>
        <a:ext cx="5248420" cy="3995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A575F5-0614-384E-87AE-0627BA511038}">
      <dsp:nvSpPr>
        <dsp:cNvPr id="0" name=""/>
        <dsp:cNvSpPr/>
      </dsp:nvSpPr>
      <dsp:spPr>
        <a:xfrm>
          <a:off x="0" y="399448"/>
          <a:ext cx="7559504" cy="959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Where does Airbnb fit in?</a:t>
          </a:r>
        </a:p>
      </dsp:txBody>
      <dsp:txXfrm>
        <a:off x="46834" y="446282"/>
        <a:ext cx="7465836" cy="865732"/>
      </dsp:txXfrm>
    </dsp:sp>
    <dsp:sp modelId="{4FF36C1D-A180-B745-AE6D-F1196E9D2824}">
      <dsp:nvSpPr>
        <dsp:cNvPr id="0" name=""/>
        <dsp:cNvSpPr/>
      </dsp:nvSpPr>
      <dsp:spPr>
        <a:xfrm>
          <a:off x="0" y="1358848"/>
          <a:ext cx="7559504" cy="662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50800" rIns="284480" bIns="50800" numCol="1" spcCol="1270" anchor="t" anchorCtr="0">
          <a:noAutofit/>
        </a:bodyPr>
        <a:lstStyle/>
        <a:p>
          <a:pPr marL="285750" lvl="1" indent="-285750" algn="l" defTabSz="1377950">
            <a:lnSpc>
              <a:spcPct val="90000"/>
            </a:lnSpc>
            <a:spcBef>
              <a:spcPct val="0"/>
            </a:spcBef>
            <a:spcAft>
              <a:spcPct val="20000"/>
            </a:spcAft>
            <a:buChar char="•"/>
          </a:pPr>
          <a:r>
            <a:rPr lang="en-US" sz="3100" kern="1200"/>
            <a:t>How has it progressed over time?</a:t>
          </a:r>
        </a:p>
      </dsp:txBody>
      <dsp:txXfrm>
        <a:off x="0" y="1358848"/>
        <a:ext cx="7559504" cy="662400"/>
      </dsp:txXfrm>
    </dsp:sp>
    <dsp:sp modelId="{95659542-D2F3-5F4B-9177-0B6717AFE210}">
      <dsp:nvSpPr>
        <dsp:cNvPr id="0" name=""/>
        <dsp:cNvSpPr/>
      </dsp:nvSpPr>
      <dsp:spPr>
        <a:xfrm>
          <a:off x="0" y="2021248"/>
          <a:ext cx="7559504" cy="95940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How does it work?</a:t>
          </a:r>
        </a:p>
      </dsp:txBody>
      <dsp:txXfrm>
        <a:off x="46834" y="2068082"/>
        <a:ext cx="7465836" cy="865732"/>
      </dsp:txXfrm>
    </dsp:sp>
    <dsp:sp modelId="{C5CBBE4D-5122-EA48-85D7-C0671E893C60}">
      <dsp:nvSpPr>
        <dsp:cNvPr id="0" name=""/>
        <dsp:cNvSpPr/>
      </dsp:nvSpPr>
      <dsp:spPr>
        <a:xfrm>
          <a:off x="0" y="2980648"/>
          <a:ext cx="7559504" cy="972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50800" rIns="284480" bIns="50800" numCol="1" spcCol="1270" anchor="t" anchorCtr="0">
          <a:noAutofit/>
        </a:bodyPr>
        <a:lstStyle/>
        <a:p>
          <a:pPr marL="285750" lvl="1" indent="-285750" algn="l" defTabSz="1377950">
            <a:lnSpc>
              <a:spcPct val="90000"/>
            </a:lnSpc>
            <a:spcBef>
              <a:spcPct val="0"/>
            </a:spcBef>
            <a:spcAft>
              <a:spcPct val="20000"/>
            </a:spcAft>
            <a:buChar char="•"/>
          </a:pPr>
          <a:r>
            <a:rPr lang="en-US" sz="3100" kern="1200"/>
            <a:t>Allowing individuals to share their assets for monetary gain</a:t>
          </a:r>
        </a:p>
      </dsp:txBody>
      <dsp:txXfrm>
        <a:off x="0" y="2980648"/>
        <a:ext cx="7559504" cy="972900"/>
      </dsp:txXfrm>
    </dsp:sp>
    <dsp:sp modelId="{A87CF952-E26B-9844-923A-E7959EC491F4}">
      <dsp:nvSpPr>
        <dsp:cNvPr id="0" name=""/>
        <dsp:cNvSpPr/>
      </dsp:nvSpPr>
      <dsp:spPr>
        <a:xfrm>
          <a:off x="0" y="3953548"/>
          <a:ext cx="7559504" cy="9594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The drawback of the Airbnb model</a:t>
          </a:r>
        </a:p>
      </dsp:txBody>
      <dsp:txXfrm>
        <a:off x="46834" y="4000382"/>
        <a:ext cx="7465836" cy="865732"/>
      </dsp:txXfrm>
    </dsp:sp>
    <dsp:sp modelId="{F68D01A2-F3DD-0949-BFB0-7AD82D104C35}">
      <dsp:nvSpPr>
        <dsp:cNvPr id="0" name=""/>
        <dsp:cNvSpPr/>
      </dsp:nvSpPr>
      <dsp:spPr>
        <a:xfrm>
          <a:off x="0" y="4912948"/>
          <a:ext cx="7559504" cy="972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50800" rIns="284480" bIns="50800" numCol="1" spcCol="1270" anchor="t" anchorCtr="0">
          <a:noAutofit/>
        </a:bodyPr>
        <a:lstStyle/>
        <a:p>
          <a:pPr marL="285750" lvl="1" indent="-285750" algn="l" defTabSz="1377950">
            <a:lnSpc>
              <a:spcPct val="90000"/>
            </a:lnSpc>
            <a:spcBef>
              <a:spcPct val="0"/>
            </a:spcBef>
            <a:spcAft>
              <a:spcPct val="20000"/>
            </a:spcAft>
            <a:buChar char="•"/>
          </a:pPr>
          <a:r>
            <a:rPr lang="en-US" sz="3100" kern="1200"/>
            <a:t>Leaving hosts and guest open to discrimination</a:t>
          </a:r>
        </a:p>
      </dsp:txBody>
      <dsp:txXfrm>
        <a:off x="0" y="4912948"/>
        <a:ext cx="7559504" cy="9729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8A2DD-FB6F-E645-B5B5-37BEBCCE1C04}">
      <dsp:nvSpPr>
        <dsp:cNvPr id="0" name=""/>
        <dsp:cNvSpPr/>
      </dsp:nvSpPr>
      <dsp:spPr>
        <a:xfrm>
          <a:off x="0" y="468928"/>
          <a:ext cx="7559504" cy="6715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The alternative host?</a:t>
          </a:r>
        </a:p>
      </dsp:txBody>
      <dsp:txXfrm>
        <a:off x="32784" y="501712"/>
        <a:ext cx="7493936" cy="606012"/>
      </dsp:txXfrm>
    </dsp:sp>
    <dsp:sp modelId="{0480EE9A-D1F3-8749-960E-E499531DF20A}">
      <dsp:nvSpPr>
        <dsp:cNvPr id="0" name=""/>
        <dsp:cNvSpPr/>
      </dsp:nvSpPr>
      <dsp:spPr>
        <a:xfrm>
          <a:off x="0" y="1140508"/>
          <a:ext cx="7559504" cy="150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What are the options for events?</a:t>
          </a:r>
        </a:p>
        <a:p>
          <a:pPr marL="457200" lvl="2" indent="-228600" algn="l" defTabSz="977900">
            <a:lnSpc>
              <a:spcPct val="90000"/>
            </a:lnSpc>
            <a:spcBef>
              <a:spcPct val="0"/>
            </a:spcBef>
            <a:spcAft>
              <a:spcPct val="20000"/>
            </a:spcAft>
            <a:buChar char="•"/>
          </a:pPr>
          <a:r>
            <a:rPr lang="en-US" sz="2200" kern="1200"/>
            <a:t>Build permanent accommodation</a:t>
          </a:r>
        </a:p>
        <a:p>
          <a:pPr marL="457200" lvl="2" indent="-228600" algn="l" defTabSz="977900">
            <a:lnSpc>
              <a:spcPct val="90000"/>
            </a:lnSpc>
            <a:spcBef>
              <a:spcPct val="0"/>
            </a:spcBef>
            <a:spcAft>
              <a:spcPct val="20000"/>
            </a:spcAft>
            <a:buChar char="•"/>
          </a:pPr>
          <a:r>
            <a:rPr lang="en-US" sz="2200" kern="1200"/>
            <a:t>Temporary accommodation</a:t>
          </a:r>
        </a:p>
        <a:p>
          <a:pPr marL="457200" lvl="2" indent="-228600" algn="l" defTabSz="977900">
            <a:lnSpc>
              <a:spcPct val="90000"/>
            </a:lnSpc>
            <a:spcBef>
              <a:spcPct val="0"/>
            </a:spcBef>
            <a:spcAft>
              <a:spcPct val="20000"/>
            </a:spcAft>
            <a:buChar char="•"/>
          </a:pPr>
          <a:r>
            <a:rPr lang="en-US" sz="2200" kern="1200"/>
            <a:t>Use existing infrastructure</a:t>
          </a:r>
        </a:p>
      </dsp:txBody>
      <dsp:txXfrm>
        <a:off x="0" y="1140508"/>
        <a:ext cx="7559504" cy="1506960"/>
      </dsp:txXfrm>
    </dsp:sp>
    <dsp:sp modelId="{3D2DC6FF-3ADB-B14D-8F8E-5D3203AD9C5A}">
      <dsp:nvSpPr>
        <dsp:cNvPr id="0" name=""/>
        <dsp:cNvSpPr/>
      </dsp:nvSpPr>
      <dsp:spPr>
        <a:xfrm>
          <a:off x="0" y="2647468"/>
          <a:ext cx="7559504" cy="67158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Major Events</a:t>
          </a:r>
        </a:p>
      </dsp:txBody>
      <dsp:txXfrm>
        <a:off x="32784" y="2680252"/>
        <a:ext cx="7493936" cy="606012"/>
      </dsp:txXfrm>
    </dsp:sp>
    <dsp:sp modelId="{76009DFA-361F-CC4D-BB51-F810FE58F92B}">
      <dsp:nvSpPr>
        <dsp:cNvPr id="0" name=""/>
        <dsp:cNvSpPr/>
      </dsp:nvSpPr>
      <dsp:spPr>
        <a:xfrm>
          <a:off x="0" y="3319048"/>
          <a:ext cx="7559504" cy="1072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54% of United Kingdom hosts were hosting for a sporting event</a:t>
          </a:r>
        </a:p>
        <a:p>
          <a:pPr marL="228600" lvl="1" indent="-228600" algn="l" defTabSz="977900">
            <a:lnSpc>
              <a:spcPct val="90000"/>
            </a:lnSpc>
            <a:spcBef>
              <a:spcPct val="0"/>
            </a:spcBef>
            <a:spcAft>
              <a:spcPct val="20000"/>
            </a:spcAft>
            <a:buChar char="•"/>
          </a:pPr>
          <a:r>
            <a:rPr lang="en-US" sz="2200" kern="1200"/>
            <a:t>Official Alternative Accommodation Provider Rio 2016</a:t>
          </a:r>
        </a:p>
      </dsp:txBody>
      <dsp:txXfrm>
        <a:off x="0" y="3319048"/>
        <a:ext cx="7559504" cy="1072260"/>
      </dsp:txXfrm>
    </dsp:sp>
    <dsp:sp modelId="{BA86C177-91A5-DB4C-A383-BF87CC7FDAC4}">
      <dsp:nvSpPr>
        <dsp:cNvPr id="0" name=""/>
        <dsp:cNvSpPr/>
      </dsp:nvSpPr>
      <dsp:spPr>
        <a:xfrm>
          <a:off x="0" y="4391308"/>
          <a:ext cx="7559504" cy="6715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Skepticism towards Peer-To-Peer accommodation</a:t>
          </a:r>
        </a:p>
      </dsp:txBody>
      <dsp:txXfrm>
        <a:off x="32784" y="4424092"/>
        <a:ext cx="7493936" cy="606012"/>
      </dsp:txXfrm>
    </dsp:sp>
    <dsp:sp modelId="{2203D435-8C63-A44D-AF9B-04AF9207132B}">
      <dsp:nvSpPr>
        <dsp:cNvPr id="0" name=""/>
        <dsp:cNvSpPr/>
      </dsp:nvSpPr>
      <dsp:spPr>
        <a:xfrm>
          <a:off x="0" y="5062888"/>
          <a:ext cx="7559504" cy="75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35560" rIns="199136" bIns="35560" numCol="1" spcCol="1270" anchor="t" anchorCtr="0">
          <a:noAutofit/>
        </a:bodyPr>
        <a:lstStyle/>
        <a:p>
          <a:pPr marL="228600" lvl="1" indent="-228600" algn="l" defTabSz="977900">
            <a:lnSpc>
              <a:spcPct val="90000"/>
            </a:lnSpc>
            <a:spcBef>
              <a:spcPct val="0"/>
            </a:spcBef>
            <a:spcAft>
              <a:spcPct val="20000"/>
            </a:spcAft>
            <a:buChar char="•"/>
          </a:pPr>
          <a:r>
            <a:rPr lang="en-US" sz="2200" kern="1200"/>
            <a:t>Lack of Regulation</a:t>
          </a:r>
        </a:p>
        <a:p>
          <a:pPr marL="228600" lvl="1" indent="-228600" algn="l" defTabSz="977900">
            <a:lnSpc>
              <a:spcPct val="90000"/>
            </a:lnSpc>
            <a:spcBef>
              <a:spcPct val="0"/>
            </a:spcBef>
            <a:spcAft>
              <a:spcPct val="20000"/>
            </a:spcAft>
            <a:buChar char="•"/>
          </a:pPr>
          <a:r>
            <a:rPr lang="en-US" sz="2200" kern="1200"/>
            <a:t>Public Liability Insurance</a:t>
          </a:r>
        </a:p>
      </dsp:txBody>
      <dsp:txXfrm>
        <a:off x="0" y="5062888"/>
        <a:ext cx="7559504" cy="7534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71EBAD-3AAA-E648-9347-866CAB31139E}">
      <dsp:nvSpPr>
        <dsp:cNvPr id="0" name=""/>
        <dsp:cNvSpPr/>
      </dsp:nvSpPr>
      <dsp:spPr>
        <a:xfrm>
          <a:off x="0" y="77698"/>
          <a:ext cx="7559504" cy="19492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US" sz="4900" kern="1200"/>
            <a:t>Collaborative Consumption verse Sharing Economy</a:t>
          </a:r>
        </a:p>
      </dsp:txBody>
      <dsp:txXfrm>
        <a:off x="95153" y="172851"/>
        <a:ext cx="7369198" cy="1758914"/>
      </dsp:txXfrm>
    </dsp:sp>
    <dsp:sp modelId="{A65FE0FD-F94A-2A49-B0DB-D7218C70AEE9}">
      <dsp:nvSpPr>
        <dsp:cNvPr id="0" name=""/>
        <dsp:cNvSpPr/>
      </dsp:nvSpPr>
      <dsp:spPr>
        <a:xfrm>
          <a:off x="0" y="2168038"/>
          <a:ext cx="7559504" cy="194922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US" sz="4900" kern="1200"/>
            <a:t>Disadvantages to Collaborative Consumption</a:t>
          </a:r>
        </a:p>
      </dsp:txBody>
      <dsp:txXfrm>
        <a:off x="95153" y="2263191"/>
        <a:ext cx="7369198" cy="1758914"/>
      </dsp:txXfrm>
    </dsp:sp>
    <dsp:sp modelId="{01839A86-A25B-134F-8D89-41D93ACFDDE0}">
      <dsp:nvSpPr>
        <dsp:cNvPr id="0" name=""/>
        <dsp:cNvSpPr/>
      </dsp:nvSpPr>
      <dsp:spPr>
        <a:xfrm>
          <a:off x="0" y="4258378"/>
          <a:ext cx="7559504" cy="19492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US" sz="4900" kern="1200"/>
            <a:t>Airbnb Scammers</a:t>
          </a:r>
        </a:p>
      </dsp:txBody>
      <dsp:txXfrm>
        <a:off x="95153" y="4353531"/>
        <a:ext cx="7369198" cy="175891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6D76EB-1A35-8547-AB9C-F9708BA93362}">
      <dsp:nvSpPr>
        <dsp:cNvPr id="0" name=""/>
        <dsp:cNvSpPr/>
      </dsp:nvSpPr>
      <dsp:spPr>
        <a:xfrm>
          <a:off x="0" y="715888"/>
          <a:ext cx="7559504" cy="8634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Adding Value to the business</a:t>
          </a:r>
        </a:p>
      </dsp:txBody>
      <dsp:txXfrm>
        <a:off x="42151" y="758039"/>
        <a:ext cx="7475202" cy="779158"/>
      </dsp:txXfrm>
    </dsp:sp>
    <dsp:sp modelId="{038F9319-FBE4-8141-902C-E41BF96AE413}">
      <dsp:nvSpPr>
        <dsp:cNvPr id="0" name=""/>
        <dsp:cNvSpPr/>
      </dsp:nvSpPr>
      <dsp:spPr>
        <a:xfrm>
          <a:off x="0" y="1683028"/>
          <a:ext cx="7559504" cy="86346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Access issue for non-computer literate</a:t>
          </a:r>
        </a:p>
      </dsp:txBody>
      <dsp:txXfrm>
        <a:off x="42151" y="1725179"/>
        <a:ext cx="7475202" cy="779158"/>
      </dsp:txXfrm>
    </dsp:sp>
    <dsp:sp modelId="{3E1651AD-8CC8-054D-8E8A-D9F9BD605566}">
      <dsp:nvSpPr>
        <dsp:cNvPr id="0" name=""/>
        <dsp:cNvSpPr/>
      </dsp:nvSpPr>
      <dsp:spPr>
        <a:xfrm>
          <a:off x="0" y="2650168"/>
          <a:ext cx="7559504" cy="86346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Worldwide events</a:t>
          </a:r>
        </a:p>
      </dsp:txBody>
      <dsp:txXfrm>
        <a:off x="42151" y="2692319"/>
        <a:ext cx="7475202" cy="779158"/>
      </dsp:txXfrm>
    </dsp:sp>
    <dsp:sp modelId="{F10DC9A1-8478-2447-9334-C1BF175640AE}">
      <dsp:nvSpPr>
        <dsp:cNvPr id="0" name=""/>
        <dsp:cNvSpPr/>
      </dsp:nvSpPr>
      <dsp:spPr>
        <a:xfrm>
          <a:off x="0" y="3513628"/>
          <a:ext cx="7559504" cy="596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US" sz="2800" kern="1200"/>
            <a:t>Eurovision 2023</a:t>
          </a:r>
        </a:p>
      </dsp:txBody>
      <dsp:txXfrm>
        <a:off x="0" y="3513628"/>
        <a:ext cx="7559504" cy="596160"/>
      </dsp:txXfrm>
    </dsp:sp>
    <dsp:sp modelId="{837C05C8-780C-1C4B-A44E-23D23FAFB475}">
      <dsp:nvSpPr>
        <dsp:cNvPr id="0" name=""/>
        <dsp:cNvSpPr/>
      </dsp:nvSpPr>
      <dsp:spPr>
        <a:xfrm>
          <a:off x="0" y="4109788"/>
          <a:ext cx="7559504" cy="8634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Party Ban</a:t>
          </a:r>
        </a:p>
      </dsp:txBody>
      <dsp:txXfrm>
        <a:off x="42151" y="4151939"/>
        <a:ext cx="7475202" cy="779158"/>
      </dsp:txXfrm>
    </dsp:sp>
    <dsp:sp modelId="{0E390D68-1785-DB4B-A234-9FE8958E0AAA}">
      <dsp:nvSpPr>
        <dsp:cNvPr id="0" name=""/>
        <dsp:cNvSpPr/>
      </dsp:nvSpPr>
      <dsp:spPr>
        <a:xfrm>
          <a:off x="0" y="4973248"/>
          <a:ext cx="7559504" cy="596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US" sz="2800" kern="1200"/>
            <a:t>Worldwide ban on Airbnb “Party House”</a:t>
          </a:r>
        </a:p>
      </dsp:txBody>
      <dsp:txXfrm>
        <a:off x="0" y="4973248"/>
        <a:ext cx="7559504" cy="59616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888413-0FA8-894F-8C6E-99D9C4FA8D4C}">
      <dsp:nvSpPr>
        <dsp:cNvPr id="0" name=""/>
        <dsp:cNvSpPr/>
      </dsp:nvSpPr>
      <dsp:spPr>
        <a:xfrm>
          <a:off x="0" y="3673"/>
          <a:ext cx="7559504" cy="13922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Why is Socialising new guests important?</a:t>
          </a:r>
        </a:p>
      </dsp:txBody>
      <dsp:txXfrm>
        <a:off x="67966" y="71639"/>
        <a:ext cx="7423572" cy="1256367"/>
      </dsp:txXfrm>
    </dsp:sp>
    <dsp:sp modelId="{AE8CCFE1-FE9C-1246-87FE-3FCA2A19B5C3}">
      <dsp:nvSpPr>
        <dsp:cNvPr id="0" name=""/>
        <dsp:cNvSpPr/>
      </dsp:nvSpPr>
      <dsp:spPr>
        <a:xfrm>
          <a:off x="0" y="1395973"/>
          <a:ext cx="7559504" cy="57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US" sz="2700" kern="1200"/>
            <a:t>Judging a book by its cover</a:t>
          </a:r>
        </a:p>
      </dsp:txBody>
      <dsp:txXfrm>
        <a:off x="0" y="1395973"/>
        <a:ext cx="7559504" cy="579600"/>
      </dsp:txXfrm>
    </dsp:sp>
    <dsp:sp modelId="{C15256D7-8284-9045-A486-251CA6EA9CDC}">
      <dsp:nvSpPr>
        <dsp:cNvPr id="0" name=""/>
        <dsp:cNvSpPr/>
      </dsp:nvSpPr>
      <dsp:spPr>
        <a:xfrm>
          <a:off x="0" y="1975573"/>
          <a:ext cx="7559504" cy="139229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What have Airbnb done to protect Hosts?</a:t>
          </a:r>
        </a:p>
      </dsp:txBody>
      <dsp:txXfrm>
        <a:off x="67966" y="2043539"/>
        <a:ext cx="7423572" cy="1256367"/>
      </dsp:txXfrm>
    </dsp:sp>
    <dsp:sp modelId="{AF392EBC-2E34-5549-9691-7967461D7CC8}">
      <dsp:nvSpPr>
        <dsp:cNvPr id="0" name=""/>
        <dsp:cNvSpPr/>
      </dsp:nvSpPr>
      <dsp:spPr>
        <a:xfrm>
          <a:off x="0" y="3367873"/>
          <a:ext cx="7559504" cy="57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US" sz="2700" kern="1200"/>
            <a:t>Guests need account, Photo ID and Reviews</a:t>
          </a:r>
        </a:p>
      </dsp:txBody>
      <dsp:txXfrm>
        <a:off x="0" y="3367873"/>
        <a:ext cx="7559504" cy="579600"/>
      </dsp:txXfrm>
    </dsp:sp>
    <dsp:sp modelId="{335A2818-5712-4F43-AB71-D745FFC715F3}">
      <dsp:nvSpPr>
        <dsp:cNvPr id="0" name=""/>
        <dsp:cNvSpPr/>
      </dsp:nvSpPr>
      <dsp:spPr>
        <a:xfrm>
          <a:off x="0" y="3947473"/>
          <a:ext cx="7559504" cy="139229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What have Airbnb done to protect Guests?</a:t>
          </a:r>
        </a:p>
      </dsp:txBody>
      <dsp:txXfrm>
        <a:off x="67966" y="4015439"/>
        <a:ext cx="7423572" cy="1256367"/>
      </dsp:txXfrm>
    </dsp:sp>
    <dsp:sp modelId="{2EDB11D5-6D3D-F845-83D3-30CEFFEB009A}">
      <dsp:nvSpPr>
        <dsp:cNvPr id="0" name=""/>
        <dsp:cNvSpPr/>
      </dsp:nvSpPr>
      <dsp:spPr>
        <a:xfrm>
          <a:off x="0" y="5339773"/>
          <a:ext cx="7559504" cy="94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US" sz="2700" kern="1200"/>
            <a:t>Strict Guidelines on what is permitted</a:t>
          </a:r>
        </a:p>
        <a:p>
          <a:pPr marL="228600" lvl="1" indent="-228600" algn="l" defTabSz="1200150">
            <a:lnSpc>
              <a:spcPct val="90000"/>
            </a:lnSpc>
            <a:spcBef>
              <a:spcPct val="0"/>
            </a:spcBef>
            <a:spcAft>
              <a:spcPct val="20000"/>
            </a:spcAft>
            <a:buChar char="•"/>
          </a:pPr>
          <a:r>
            <a:rPr lang="en-US" sz="2700" kern="1200"/>
            <a:t>24 Hour helpline</a:t>
          </a:r>
        </a:p>
      </dsp:txBody>
      <dsp:txXfrm>
        <a:off x="0" y="5339773"/>
        <a:ext cx="7559504" cy="94185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E9CCFB-A87D-1E4F-98CD-763670D61A16}">
      <dsp:nvSpPr>
        <dsp:cNvPr id="0" name=""/>
        <dsp:cNvSpPr/>
      </dsp:nvSpPr>
      <dsp:spPr>
        <a:xfrm>
          <a:off x="0" y="109760"/>
          <a:ext cx="7559504" cy="12712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History of Ecommerce</a:t>
          </a:r>
        </a:p>
      </dsp:txBody>
      <dsp:txXfrm>
        <a:off x="62055" y="171815"/>
        <a:ext cx="7435394" cy="1147095"/>
      </dsp:txXfrm>
    </dsp:sp>
    <dsp:sp modelId="{31A8E446-ACD7-F04C-AA57-B61F7FD04100}">
      <dsp:nvSpPr>
        <dsp:cNvPr id="0" name=""/>
        <dsp:cNvSpPr/>
      </dsp:nvSpPr>
      <dsp:spPr>
        <a:xfrm>
          <a:off x="0" y="1380966"/>
          <a:ext cx="7559504" cy="529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US" sz="2500" kern="1200"/>
            <a:t>Michael Aldrich</a:t>
          </a:r>
        </a:p>
      </dsp:txBody>
      <dsp:txXfrm>
        <a:off x="0" y="1380966"/>
        <a:ext cx="7559504" cy="529920"/>
      </dsp:txXfrm>
    </dsp:sp>
    <dsp:sp modelId="{C55483BD-E84D-FA4D-A33C-1EB9365F2AA0}">
      <dsp:nvSpPr>
        <dsp:cNvPr id="0" name=""/>
        <dsp:cNvSpPr/>
      </dsp:nvSpPr>
      <dsp:spPr>
        <a:xfrm>
          <a:off x="0" y="1910886"/>
          <a:ext cx="7559504" cy="1271205"/>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Exponential Growth since the first online transaction</a:t>
          </a:r>
        </a:p>
      </dsp:txBody>
      <dsp:txXfrm>
        <a:off x="62055" y="1972941"/>
        <a:ext cx="7435394" cy="1147095"/>
      </dsp:txXfrm>
    </dsp:sp>
    <dsp:sp modelId="{DE0C036D-BAC4-7648-8EAB-465193B36F86}">
      <dsp:nvSpPr>
        <dsp:cNvPr id="0" name=""/>
        <dsp:cNvSpPr/>
      </dsp:nvSpPr>
      <dsp:spPr>
        <a:xfrm>
          <a:off x="0" y="3182091"/>
          <a:ext cx="7559504" cy="861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US" sz="2500" kern="1200"/>
            <a:t>Sting CD in 1994</a:t>
          </a:r>
        </a:p>
        <a:p>
          <a:pPr marL="228600" lvl="1" indent="-228600" algn="l" defTabSz="1111250">
            <a:lnSpc>
              <a:spcPct val="90000"/>
            </a:lnSpc>
            <a:spcBef>
              <a:spcPct val="0"/>
            </a:spcBef>
            <a:spcAft>
              <a:spcPct val="20000"/>
            </a:spcAft>
            <a:buChar char="•"/>
          </a:pPr>
          <a:r>
            <a:rPr lang="en-US" sz="2500" kern="1200"/>
            <a:t>$5 Trillion Industry</a:t>
          </a:r>
        </a:p>
      </dsp:txBody>
      <dsp:txXfrm>
        <a:off x="0" y="3182091"/>
        <a:ext cx="7559504" cy="861120"/>
      </dsp:txXfrm>
    </dsp:sp>
    <dsp:sp modelId="{EA4089FA-9CE7-AE4A-BB72-B9B21695BED0}">
      <dsp:nvSpPr>
        <dsp:cNvPr id="0" name=""/>
        <dsp:cNvSpPr/>
      </dsp:nvSpPr>
      <dsp:spPr>
        <a:xfrm>
          <a:off x="0" y="4043211"/>
          <a:ext cx="7559504" cy="127120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The Future of Ecommerce	</a:t>
          </a:r>
        </a:p>
      </dsp:txBody>
      <dsp:txXfrm>
        <a:off x="62055" y="4105266"/>
        <a:ext cx="7435394" cy="1147095"/>
      </dsp:txXfrm>
    </dsp:sp>
    <dsp:sp modelId="{BC6BFCA5-CBB1-3241-A0B2-23E0AB3703F8}">
      <dsp:nvSpPr>
        <dsp:cNvPr id="0" name=""/>
        <dsp:cNvSpPr/>
      </dsp:nvSpPr>
      <dsp:spPr>
        <a:xfrm>
          <a:off x="0" y="5314416"/>
          <a:ext cx="7559504" cy="861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US" sz="2500" kern="1200"/>
            <a:t>Upwards Trajectory </a:t>
          </a:r>
        </a:p>
        <a:p>
          <a:pPr marL="228600" lvl="1" indent="-228600" algn="l" defTabSz="1111250">
            <a:lnSpc>
              <a:spcPct val="90000"/>
            </a:lnSpc>
            <a:spcBef>
              <a:spcPct val="0"/>
            </a:spcBef>
            <a:spcAft>
              <a:spcPct val="20000"/>
            </a:spcAft>
            <a:buChar char="•"/>
          </a:pPr>
          <a:r>
            <a:rPr lang="en-US" sz="2500" kern="1200"/>
            <a:t>One Stop Holiday Shop</a:t>
          </a:r>
        </a:p>
      </dsp:txBody>
      <dsp:txXfrm>
        <a:off x="0" y="5314416"/>
        <a:ext cx="7559504" cy="86112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1CA321-0DA1-2047-B6D4-A9229638BBBF}">
      <dsp:nvSpPr>
        <dsp:cNvPr id="0" name=""/>
        <dsp:cNvSpPr/>
      </dsp:nvSpPr>
      <dsp:spPr>
        <a:xfrm>
          <a:off x="0" y="37108"/>
          <a:ext cx="7559504" cy="12951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US" sz="5400" kern="1200"/>
            <a:t>Listings Worldwide</a:t>
          </a:r>
        </a:p>
      </dsp:txBody>
      <dsp:txXfrm>
        <a:off x="63226" y="100334"/>
        <a:ext cx="7433052" cy="1168738"/>
      </dsp:txXfrm>
    </dsp:sp>
    <dsp:sp modelId="{6C7BFE7F-8851-504D-88E6-68180CD4D09B}">
      <dsp:nvSpPr>
        <dsp:cNvPr id="0" name=""/>
        <dsp:cNvSpPr/>
      </dsp:nvSpPr>
      <dsp:spPr>
        <a:xfrm>
          <a:off x="0" y="1487818"/>
          <a:ext cx="7559504" cy="129519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US" sz="5400" kern="1200"/>
            <a:t>Decline?</a:t>
          </a:r>
        </a:p>
      </dsp:txBody>
      <dsp:txXfrm>
        <a:off x="63226" y="1551044"/>
        <a:ext cx="7433052" cy="1168738"/>
      </dsp:txXfrm>
    </dsp:sp>
    <dsp:sp modelId="{58FE9057-ECB1-0A4A-954F-BF5E303C8CFB}">
      <dsp:nvSpPr>
        <dsp:cNvPr id="0" name=""/>
        <dsp:cNvSpPr/>
      </dsp:nvSpPr>
      <dsp:spPr>
        <a:xfrm>
          <a:off x="0" y="2783008"/>
          <a:ext cx="7559504" cy="3465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14" tIns="68580" rIns="384048" bIns="68580" numCol="1" spcCol="1270" anchor="t" anchorCtr="0">
          <a:noAutofit/>
        </a:bodyPr>
        <a:lstStyle/>
        <a:p>
          <a:pPr marL="285750" lvl="1" indent="-285750" algn="l" defTabSz="1866900">
            <a:lnSpc>
              <a:spcPct val="90000"/>
            </a:lnSpc>
            <a:spcBef>
              <a:spcPct val="0"/>
            </a:spcBef>
            <a:spcAft>
              <a:spcPct val="20000"/>
            </a:spcAft>
            <a:buChar char="•"/>
          </a:pPr>
          <a:r>
            <a:rPr lang="en-US" sz="4200" kern="1200"/>
            <a:t>Over Saturation</a:t>
          </a:r>
        </a:p>
        <a:p>
          <a:pPr marL="285750" lvl="1" indent="-285750" algn="l" defTabSz="1866900">
            <a:lnSpc>
              <a:spcPct val="90000"/>
            </a:lnSpc>
            <a:spcBef>
              <a:spcPct val="0"/>
            </a:spcBef>
            <a:spcAft>
              <a:spcPct val="20000"/>
            </a:spcAft>
            <a:buChar char="•"/>
          </a:pPr>
          <a:r>
            <a:rPr lang="en-US" sz="4200" kern="1200"/>
            <a:t>Financial Constraints</a:t>
          </a:r>
        </a:p>
        <a:p>
          <a:pPr marL="285750" lvl="1" indent="-285750" algn="l" defTabSz="1866900">
            <a:lnSpc>
              <a:spcPct val="90000"/>
            </a:lnSpc>
            <a:spcBef>
              <a:spcPct val="0"/>
            </a:spcBef>
            <a:spcAft>
              <a:spcPct val="20000"/>
            </a:spcAft>
            <a:buChar char="•"/>
          </a:pPr>
          <a:r>
            <a:rPr lang="en-US" sz="4200" kern="1200"/>
            <a:t>Increased availability </a:t>
          </a:r>
        </a:p>
        <a:p>
          <a:pPr marL="285750" lvl="1" indent="-285750" algn="l" defTabSz="1866900">
            <a:lnSpc>
              <a:spcPct val="90000"/>
            </a:lnSpc>
            <a:spcBef>
              <a:spcPct val="0"/>
            </a:spcBef>
            <a:spcAft>
              <a:spcPct val="20000"/>
            </a:spcAft>
            <a:buChar char="•"/>
          </a:pPr>
          <a:r>
            <a:rPr lang="en-US" sz="4200" kern="1200"/>
            <a:t>Post COVID-19 return to normal</a:t>
          </a:r>
        </a:p>
      </dsp:txBody>
      <dsp:txXfrm>
        <a:off x="0" y="2783008"/>
        <a:ext cx="7559504" cy="34651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9A4203-6A61-3248-997F-272519C35776}" type="datetimeFigureOut">
              <a:rPr lang="en-US" smtClean="0"/>
              <a:t>11/20/23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02F6BC-B6F8-4344-BF78-9F3EDFBAEB4A}" type="slidenum">
              <a:rPr lang="en-US" smtClean="0"/>
              <a:t>‹#›</a:t>
            </a:fld>
            <a:endParaRPr lang="en-US"/>
          </a:p>
        </p:txBody>
      </p:sp>
    </p:spTree>
    <p:extLst>
      <p:ext uri="{BB962C8B-B14F-4D97-AF65-F5344CB8AC3E}">
        <p14:creationId xmlns:p14="http://schemas.microsoft.com/office/powerpoint/2010/main" val="11848655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Peer-To-Peer Accommodation Networks a critical analysis by Glyn Gainard, referencing the work of Sara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A202F6BC-B6F8-4344-BF78-9F3EDFBAEB4A}" type="slidenum">
              <a:rPr lang="en-US" smtClean="0"/>
              <a:t>2</a:t>
            </a:fld>
            <a:endParaRPr lang="en-US"/>
          </a:p>
        </p:txBody>
      </p:sp>
    </p:spTree>
    <p:extLst>
      <p:ext uri="{BB962C8B-B14F-4D97-AF65-F5344CB8AC3E}">
        <p14:creationId xmlns:p14="http://schemas.microsoft.com/office/powerpoint/2010/main" val="2587738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presentation will focus directly on three specific chapter from the Sara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book, Peer-to-peer accommodation, the chapters chosen are Chapter 3, Airbnb’s Business Model, Chapter 10 – Supporting Events and Chapter 17 – Socialising New Guests, these chapters will be critically analysed to look for their common Themes, the Relevance of the chapter when critiqued against other sources and their Importance to the business.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Firstly, it is important to understand a bit about where. Airbnb has come from, according to (Airbnb, 2023) the company was founded in 2007 when the hosts first allowed guests to stay in their home in San Francisco.  Starting out as a way to make some extra money (Aydin, 2019) explains that since then the company has gone on to be valued at over $31 billion.</a:t>
            </a:r>
          </a:p>
          <a:p>
            <a:r>
              <a:rPr lang="en-GB" sz="1200" kern="1200" dirty="0">
                <a:solidFill>
                  <a:schemeClr val="tx1"/>
                </a:solidFill>
                <a:effectLst/>
                <a:latin typeface="+mn-lt"/>
                <a:ea typeface="+mn-ea"/>
                <a:cs typeface="+mn-cs"/>
              </a:rPr>
              <a:t>The concept of Airbnb is quite simple in that it is a platform through which people who want a short-term rent on a property are connected with those looking to rent their property (Folger, 2023), currently Airbnb has over 7 million listing in more than 220 countries worldwide (Folger, 2023).  The benefit of Airbnb is that it allows people to rent out whole properties or even just a single room, this has helped to revolutionise the hospitality industry.</a:t>
            </a:r>
          </a:p>
          <a:p>
            <a:r>
              <a:rPr lang="en-GB" sz="1200" kern="1200" dirty="0">
                <a:solidFill>
                  <a:schemeClr val="tx1"/>
                </a:solidFill>
                <a:effectLst/>
                <a:latin typeface="+mn-lt"/>
                <a:ea typeface="+mn-ea"/>
                <a:cs typeface="+mn-cs"/>
              </a:rPr>
              <a:t>Through their website guests will need to verify their identity and they make their payment directly through the website, this payment is not released to the host until 24 after the guest has arrived at the property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a:t>
            </a:r>
          </a:p>
          <a:p>
            <a:r>
              <a:rPr lang="en-GB" sz="1200" kern="1200" dirty="0">
                <a:solidFill>
                  <a:schemeClr val="tx1"/>
                </a:solidFill>
                <a:effectLst/>
                <a:latin typeface="+mn-lt"/>
                <a:ea typeface="+mn-ea"/>
                <a:cs typeface="+mn-cs"/>
              </a:rPr>
              <a:t>Airbnb make its profit from charging a fee on all bookings, typically the maximum fee charged to guests is 14.2% with hosts paying approximately 3% (Folger, 2023).</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common themes that will be applied are the Business Models, Sharing Economy, Collaborative Consumption, Value, and Ecommerce  Not all themes will apply to each chapter with some themes overlapping, these themes will be explored and explained in more detail during this presentation.</a:t>
            </a:r>
          </a:p>
          <a:p>
            <a:endParaRPr lang="en-US" dirty="0"/>
          </a:p>
        </p:txBody>
      </p:sp>
      <p:sp>
        <p:nvSpPr>
          <p:cNvPr id="4" name="Slide Number Placeholder 3"/>
          <p:cNvSpPr>
            <a:spLocks noGrp="1"/>
          </p:cNvSpPr>
          <p:nvPr>
            <p:ph type="sldNum" sz="quarter" idx="5"/>
          </p:nvPr>
        </p:nvSpPr>
        <p:spPr/>
        <p:txBody>
          <a:bodyPr/>
          <a:lstStyle/>
          <a:p>
            <a:fld id="{A202F6BC-B6F8-4344-BF78-9F3EDFBAEB4A}" type="slidenum">
              <a:rPr lang="en-US" smtClean="0"/>
              <a:t>3</a:t>
            </a:fld>
            <a:endParaRPr lang="en-US"/>
          </a:p>
        </p:txBody>
      </p:sp>
    </p:spTree>
    <p:extLst>
      <p:ext uri="{BB962C8B-B14F-4D97-AF65-F5344CB8AC3E}">
        <p14:creationId xmlns:p14="http://schemas.microsoft.com/office/powerpoint/2010/main" val="25194091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Chapter three is focus mainly on the business model use by Airbnb, this will be discussed in more details in the Business Model themes on the next slide.  </a:t>
            </a:r>
          </a:p>
          <a:p>
            <a:r>
              <a:rPr lang="en-GB" sz="1200" kern="1200" dirty="0">
                <a:solidFill>
                  <a:schemeClr val="tx1"/>
                </a:solidFill>
                <a:effectLst/>
                <a:latin typeface="+mn-lt"/>
                <a:ea typeface="+mn-ea"/>
                <a:cs typeface="+mn-cs"/>
              </a:rPr>
              <a:t>The main aspect of this chapter is focus on how Airbnb us able to manage its current model whilst also evolving and planning for the future.</a:t>
            </a:r>
          </a:p>
          <a:p>
            <a:r>
              <a:rPr lang="en-GB" sz="1200" kern="1200" dirty="0">
                <a:solidFill>
                  <a:schemeClr val="tx1"/>
                </a:solidFill>
                <a:effectLst/>
                <a:latin typeface="+mn-lt"/>
                <a:ea typeface="+mn-ea"/>
                <a:cs typeface="+mn-cs"/>
              </a:rPr>
              <a:t>The chapter addresses Airbnb’s Value as a business, their Value Proposition to their Guests and their Hosts, their Value creation and how they are currently using their platform to pair host with guest as well as trying to build confidence in their brand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Value capture is how they are able to use a different payment method by taking a fee from both the host and the guest and not making a payment until 24 hours after the booking has started.  Due to the increasing number of stakeholders Airbnb has, it is important that they are able to disseminate their value across all parties to continue to grow and develop their links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a:t>
            </a:r>
          </a:p>
          <a:p>
            <a:r>
              <a:rPr lang="en-GB" sz="1200" kern="1200" dirty="0">
                <a:solidFill>
                  <a:schemeClr val="tx1"/>
                </a:solidFill>
                <a:effectLst/>
                <a:latin typeface="+mn-lt"/>
                <a:ea typeface="+mn-ea"/>
                <a:cs typeface="+mn-cs"/>
              </a:rPr>
              <a:t>Since its inception, Airbnb has continued to grow and develop its business, according to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they have now started to invest in luxury accommodation as well as growing and developing their interests in the experience market,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goes on to suggest that the end goal for Airbnb is to become a one-stop shop of the entire travel experience.</a:t>
            </a:r>
          </a:p>
          <a:p>
            <a:endParaRPr lang="en-US" dirty="0"/>
          </a:p>
        </p:txBody>
      </p:sp>
      <p:sp>
        <p:nvSpPr>
          <p:cNvPr id="4" name="Slide Number Placeholder 3"/>
          <p:cNvSpPr>
            <a:spLocks noGrp="1"/>
          </p:cNvSpPr>
          <p:nvPr>
            <p:ph type="sldNum" sz="quarter" idx="5"/>
          </p:nvPr>
        </p:nvSpPr>
        <p:spPr/>
        <p:txBody>
          <a:bodyPr/>
          <a:lstStyle/>
          <a:p>
            <a:fld id="{A202F6BC-B6F8-4344-BF78-9F3EDFBAEB4A}" type="slidenum">
              <a:rPr lang="en-US" smtClean="0"/>
              <a:t>4</a:t>
            </a:fld>
            <a:endParaRPr lang="en-US"/>
          </a:p>
        </p:txBody>
      </p:sp>
    </p:spTree>
    <p:extLst>
      <p:ext uri="{BB962C8B-B14F-4D97-AF65-F5344CB8AC3E}">
        <p14:creationId xmlns:p14="http://schemas.microsoft.com/office/powerpoint/2010/main" val="461806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Chapter 3 is concerned with the Airbnb Business Model, firstly it suggests that that the model used by Airbnb and other peer-to-peer accommodation networks is known as the multi-sided platform model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a:t>
            </a:r>
          </a:p>
          <a:p>
            <a:r>
              <a:rPr lang="en-GB" sz="1200" kern="1200" dirty="0">
                <a:solidFill>
                  <a:schemeClr val="tx1"/>
                </a:solidFill>
                <a:effectLst/>
                <a:latin typeface="+mn-lt"/>
                <a:ea typeface="+mn-ea"/>
                <a:cs typeface="+mn-cs"/>
              </a:rPr>
              <a:t>Firstly, what is the multi-sided platform (MSP) model, according to (Pereira, 2023) the MSP is a model that has been around for a very long time, however during the new digital age it has been adopted by businesses such as E-Bay, Facebook and Airbnb.  According to (Zhao, Von Delft, Morgan-Thomas, &amp; Buck, 2020) MSP can be defined as network that brings together users to facilitate a transaction.  Airbnb does this by working as an intermediary between the hosts and the guests, this allows Airbnb to use its platform to the best of its ability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a:t>
            </a:r>
          </a:p>
          <a:p>
            <a:r>
              <a:rPr lang="en-GB" sz="1200" kern="1200" dirty="0">
                <a:solidFill>
                  <a:schemeClr val="tx1"/>
                </a:solidFill>
                <a:effectLst/>
                <a:latin typeface="+mn-lt"/>
                <a:ea typeface="+mn-ea"/>
                <a:cs typeface="+mn-cs"/>
              </a:rPr>
              <a:t>According to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Airbnb offers five value propositions to its users (Hosts, Guest and Third-Party service providers).  Value propositions are defined by (Coleman, 2023) as something unique that buyers will use to identify your business.  The five value propositions put forward by Airbnb are that Airbnb will identify suitable guest, the will help to mitigate the risk, they handle to monetary transactions, manage the short-tern rentals and gives the opportunity to connect with other hosts.</a:t>
            </a:r>
          </a:p>
          <a:p>
            <a:r>
              <a:rPr lang="en-GB" sz="1200" kern="1200" dirty="0">
                <a:solidFill>
                  <a:schemeClr val="tx1"/>
                </a:solidFill>
                <a:effectLst/>
                <a:latin typeface="+mn-lt"/>
                <a:ea typeface="+mn-ea"/>
                <a:cs typeface="+mn-cs"/>
              </a:rPr>
              <a:t>As with any Multi-sided platform model, it is imperative to find a way to monitories the endeavour, as previously stated, Airbnb does this through the charging of fees.  According to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traditionally other online booking sites would only charge a fee to the host, by charging both parties Airbnb is able to mitigate any losses due to no-shows and non-payment.</a:t>
            </a:r>
          </a:p>
          <a:p>
            <a:r>
              <a:rPr lang="en-GB" sz="1200" kern="1200" dirty="0">
                <a:solidFill>
                  <a:schemeClr val="tx1"/>
                </a:solidFill>
                <a:effectLst/>
                <a:latin typeface="+mn-lt"/>
                <a:ea typeface="+mn-ea"/>
                <a:cs typeface="+mn-cs"/>
              </a:rPr>
              <a:t>Airbnb has been able to adapt its busines model to go with the times, since its inception in 2009 they have been able to grow their business through “cross-pollination” of markets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by having a global platform it means that guests from all over the world are able to use and refer to the service anywhere, allowing for easier access and sustainable growth.</a:t>
            </a:r>
          </a:p>
          <a:p>
            <a:r>
              <a:rPr lang="en-GB" sz="1200" kern="1200" dirty="0">
                <a:solidFill>
                  <a:schemeClr val="tx1"/>
                </a:solidFill>
                <a:effectLst/>
                <a:latin typeface="+mn-lt"/>
                <a:ea typeface="+mn-ea"/>
                <a:cs typeface="+mn-cs"/>
              </a:rPr>
              <a:t>In 2016, Airbnb was able to add experiences to their platform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this added an additional level to their business, according to (Airbnb, 2019) approximately 30% of their hosts offer experiences as an “added extra”, these are things such as walking tours of the local area, homemade breakfasts and other local activities.</a:t>
            </a:r>
          </a:p>
          <a:p>
            <a:endParaRPr lang="en-US" dirty="0"/>
          </a:p>
        </p:txBody>
      </p:sp>
      <p:sp>
        <p:nvSpPr>
          <p:cNvPr id="4" name="Slide Number Placeholder 3"/>
          <p:cNvSpPr>
            <a:spLocks noGrp="1"/>
          </p:cNvSpPr>
          <p:nvPr>
            <p:ph type="sldNum" sz="quarter" idx="5"/>
          </p:nvPr>
        </p:nvSpPr>
        <p:spPr/>
        <p:txBody>
          <a:bodyPr/>
          <a:lstStyle/>
          <a:p>
            <a:fld id="{A202F6BC-B6F8-4344-BF78-9F3EDFBAEB4A}" type="slidenum">
              <a:rPr lang="en-US" smtClean="0"/>
              <a:t>5</a:t>
            </a:fld>
            <a:endParaRPr lang="en-US"/>
          </a:p>
        </p:txBody>
      </p:sp>
    </p:spTree>
    <p:extLst>
      <p:ext uri="{BB962C8B-B14F-4D97-AF65-F5344CB8AC3E}">
        <p14:creationId xmlns:p14="http://schemas.microsoft.com/office/powerpoint/2010/main" val="2423283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other main theme of Chapter three is that of the Sharing economy, a concept of the sharing economy did not start with Airbnb, it is a term that has been used for many years, one of the first companies attributed with is eBay (</a:t>
            </a:r>
            <a:r>
              <a:rPr lang="en-GB" sz="1200" kern="1200" dirty="0" err="1">
                <a:solidFill>
                  <a:schemeClr val="tx1"/>
                </a:solidFill>
                <a:effectLst/>
                <a:latin typeface="+mn-lt"/>
                <a:ea typeface="+mn-ea"/>
                <a:cs typeface="+mn-cs"/>
              </a:rPr>
              <a:t>Keycafe</a:t>
            </a:r>
            <a:r>
              <a:rPr lang="en-GB" sz="1200" kern="1200" dirty="0">
                <a:solidFill>
                  <a:schemeClr val="tx1"/>
                </a:solidFill>
                <a:effectLst/>
                <a:latin typeface="+mn-lt"/>
                <a:ea typeface="+mn-ea"/>
                <a:cs typeface="+mn-cs"/>
              </a:rPr>
              <a:t>, 2019), believed to be the first platform that offered worldwide sharing.  When Airbnb entered the market in 2009, it added a new dimension to the sharing economy by allowing people to share their home easily (Martin, 2016).  The mass upturn in the sharing economy has created a huge rise in new business worldwide (Kauffman &amp; </a:t>
            </a:r>
            <a:r>
              <a:rPr lang="en-GB" sz="1200" kern="1200" dirty="0" err="1">
                <a:solidFill>
                  <a:schemeClr val="tx1"/>
                </a:solidFill>
                <a:effectLst/>
                <a:latin typeface="+mn-lt"/>
                <a:ea typeface="+mn-ea"/>
                <a:cs typeface="+mn-cs"/>
              </a:rPr>
              <a:t>Naldi</a:t>
            </a:r>
            <a:r>
              <a:rPr lang="en-GB" sz="1200" kern="1200" dirty="0">
                <a:solidFill>
                  <a:schemeClr val="tx1"/>
                </a:solidFill>
                <a:effectLst/>
                <a:latin typeface="+mn-lt"/>
                <a:ea typeface="+mn-ea"/>
                <a:cs typeface="+mn-cs"/>
              </a:rPr>
              <a:t>, 2020)</a:t>
            </a:r>
          </a:p>
          <a:p>
            <a:r>
              <a:rPr lang="en-GB" sz="1200" kern="1200" dirty="0">
                <a:solidFill>
                  <a:schemeClr val="tx1"/>
                </a:solidFill>
                <a:effectLst/>
                <a:latin typeface="+mn-lt"/>
                <a:ea typeface="+mn-ea"/>
                <a:cs typeface="+mn-cs"/>
              </a:rPr>
              <a:t>According to (Laskowski, 2023) the aim of the sharing economy is allow individuals to share the assets they already have in return for monetary rewards, Airbnb fits perfectly into this category, many of their hosts either have second homes, spare rooms or caravans that they don’t use on a regular basis, by using the Airbnb platform they are able to earn money on what otherwise would be a sleeping asset.</a:t>
            </a:r>
          </a:p>
          <a:p>
            <a:r>
              <a:rPr lang="en-GB" sz="1200" kern="1200" dirty="0">
                <a:solidFill>
                  <a:schemeClr val="tx1"/>
                </a:solidFill>
                <a:effectLst/>
                <a:latin typeface="+mn-lt"/>
                <a:ea typeface="+mn-ea"/>
                <a:cs typeface="+mn-cs"/>
              </a:rPr>
              <a:t>Although Airbnb and the sharing economy have seamlessly worked together to create a platform that is now in use the world over, its not without its issues, according to (Cheng &amp; Foley, 2018)  due to the way Airbnb operates it can leave itself open to prejudice and discrimination, due to host being given the option to accept or reject guests, on the basis of Race or Sexual orientation (Cheng &amp; Foley, 2018).  This is however disproved by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who shows that although discrimination can occur, their research shows that personal characteristics are not generally a deciding fact from either party.</a:t>
            </a:r>
          </a:p>
          <a:p>
            <a:endParaRPr lang="en-US" dirty="0"/>
          </a:p>
        </p:txBody>
      </p:sp>
      <p:sp>
        <p:nvSpPr>
          <p:cNvPr id="4" name="Slide Number Placeholder 3"/>
          <p:cNvSpPr>
            <a:spLocks noGrp="1"/>
          </p:cNvSpPr>
          <p:nvPr>
            <p:ph type="sldNum" sz="quarter" idx="5"/>
          </p:nvPr>
        </p:nvSpPr>
        <p:spPr/>
        <p:txBody>
          <a:bodyPr/>
          <a:lstStyle/>
          <a:p>
            <a:fld id="{A202F6BC-B6F8-4344-BF78-9F3EDFBAEB4A}" type="slidenum">
              <a:rPr lang="en-US" smtClean="0"/>
              <a:t>6</a:t>
            </a:fld>
            <a:endParaRPr lang="en-US"/>
          </a:p>
        </p:txBody>
      </p:sp>
    </p:spTree>
    <p:extLst>
      <p:ext uri="{BB962C8B-B14F-4D97-AF65-F5344CB8AC3E}">
        <p14:creationId xmlns:p14="http://schemas.microsoft.com/office/powerpoint/2010/main" val="676791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Airbnb was initially founded around an event in San Francisco in 2009, it make sense that they would now have a part to play in accommodating events worldwide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The only real options available to the hosts of events worldwide are to either build new accommodation for the event, create temporary accommodation or find a way of using the existing infrastructure to their advantage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Airbnb has been able to attach itself to the last option using its huge market share its been able to integrate itself seamlessly into this equation (Airbnb, 2019).  According to (Airbnb, 2019) 54% of hosts have said that they have hosted guests who have been traveling to a major sporting event.  By 2016 Airbnb was becoming recognised officially by major sporting events, they were names the Official Alternative Accommodation supplier for the 2016 Rio Olympic games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a:t>
            </a:r>
          </a:p>
          <a:p>
            <a:r>
              <a:rPr lang="en-GB" sz="1200" kern="1200" dirty="0">
                <a:solidFill>
                  <a:schemeClr val="tx1"/>
                </a:solidFill>
                <a:effectLst/>
                <a:latin typeface="+mn-lt"/>
                <a:ea typeface="+mn-ea"/>
                <a:cs typeface="+mn-cs"/>
              </a:rPr>
              <a:t>During 2014 and 2018 the FIFA world cup was held in Brazil and Russia respectively, with over 391,000 people staying in hosted accommodation with combined earnings of over $79 million for both events (Airbnb, 2019).</a:t>
            </a:r>
          </a:p>
          <a:p>
            <a:r>
              <a:rPr lang="en-GB" sz="1200" kern="1200" dirty="0">
                <a:solidFill>
                  <a:schemeClr val="tx1"/>
                </a:solidFill>
                <a:effectLst/>
                <a:latin typeface="+mn-lt"/>
                <a:ea typeface="+mn-ea"/>
                <a:cs typeface="+mn-cs"/>
              </a:rPr>
              <a:t>Although many events have welcomed Airbnb and the additional support it can offer when accommodation is required, some areas are still sceptical, according to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many organisation will not partner with Airbnb or its hosts due to the unregulated nature of the organisation, although Airbnb do their utmost to mitigate the issues, many organisations require specific insurances to allow membership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a:t>
            </a:r>
          </a:p>
          <a:p>
            <a:endParaRPr lang="en-US" dirty="0"/>
          </a:p>
        </p:txBody>
      </p:sp>
      <p:sp>
        <p:nvSpPr>
          <p:cNvPr id="4" name="Slide Number Placeholder 3"/>
          <p:cNvSpPr>
            <a:spLocks noGrp="1"/>
          </p:cNvSpPr>
          <p:nvPr>
            <p:ph type="sldNum" sz="quarter" idx="5"/>
          </p:nvPr>
        </p:nvSpPr>
        <p:spPr/>
        <p:txBody>
          <a:bodyPr/>
          <a:lstStyle/>
          <a:p>
            <a:fld id="{A202F6BC-B6F8-4344-BF78-9F3EDFBAEB4A}" type="slidenum">
              <a:rPr lang="en-US" smtClean="0"/>
              <a:t>7</a:t>
            </a:fld>
            <a:endParaRPr lang="en-US"/>
          </a:p>
        </p:txBody>
      </p:sp>
    </p:spTree>
    <p:extLst>
      <p:ext uri="{BB962C8B-B14F-4D97-AF65-F5344CB8AC3E}">
        <p14:creationId xmlns:p14="http://schemas.microsoft.com/office/powerpoint/2010/main" val="2014382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Collaborative consumption is very similar to the sharing economy in that it is based on the understanding that a person is willing to share their goods and services within a group (Chen, 2023).  This point is further clarified by (Barnes &amp; </a:t>
            </a:r>
            <a:r>
              <a:rPr lang="en-GB" sz="1200" kern="1200" dirty="0" err="1">
                <a:solidFill>
                  <a:schemeClr val="tx1"/>
                </a:solidFill>
                <a:effectLst/>
                <a:latin typeface="+mn-lt"/>
                <a:ea typeface="+mn-ea"/>
                <a:cs typeface="+mn-cs"/>
              </a:rPr>
              <a:t>Mattsson</a:t>
            </a:r>
            <a:r>
              <a:rPr lang="en-GB" sz="1200" kern="1200" dirty="0">
                <a:solidFill>
                  <a:schemeClr val="tx1"/>
                </a:solidFill>
                <a:effectLst/>
                <a:latin typeface="+mn-lt"/>
                <a:ea typeface="+mn-ea"/>
                <a:cs typeface="+mn-cs"/>
              </a:rPr>
              <a:t>, 2018) who suggest that collaborative consumption is about sharing a product rather than owning it outright.</a:t>
            </a:r>
          </a:p>
          <a:p>
            <a:r>
              <a:rPr lang="en-GB" sz="1200" kern="1200" dirty="0">
                <a:solidFill>
                  <a:schemeClr val="tx1"/>
                </a:solidFill>
                <a:effectLst/>
                <a:latin typeface="+mn-lt"/>
                <a:ea typeface="+mn-ea"/>
                <a:cs typeface="+mn-cs"/>
              </a:rPr>
              <a:t>According to (Minami, Ramos, &amp; </a:t>
            </a:r>
            <a:r>
              <a:rPr lang="en-GB" sz="1200" kern="1200" dirty="0" err="1">
                <a:solidFill>
                  <a:schemeClr val="tx1"/>
                </a:solidFill>
                <a:effectLst/>
                <a:latin typeface="+mn-lt"/>
                <a:ea typeface="+mn-ea"/>
                <a:cs typeface="+mn-cs"/>
              </a:rPr>
              <a:t>Bortoluzzo</a:t>
            </a:r>
            <a:r>
              <a:rPr lang="en-GB" sz="1200" kern="1200" dirty="0">
                <a:solidFill>
                  <a:schemeClr val="tx1"/>
                </a:solidFill>
                <a:effectLst/>
                <a:latin typeface="+mn-lt"/>
                <a:ea typeface="+mn-ea"/>
                <a:cs typeface="+mn-cs"/>
              </a:rPr>
              <a:t>, 2021) collaborative consumption differs from the Sharing Economy because in the sharing economy the asset has to be underutilized, for example a holiday let that you are renting out when its not in use versus a spare bedroom in your own home.</a:t>
            </a:r>
          </a:p>
          <a:p>
            <a:r>
              <a:rPr lang="en-GB" sz="1200" kern="1200" dirty="0">
                <a:solidFill>
                  <a:schemeClr val="tx1"/>
                </a:solidFill>
                <a:effectLst/>
                <a:latin typeface="+mn-lt"/>
                <a:ea typeface="+mn-ea"/>
                <a:cs typeface="+mn-cs"/>
              </a:rPr>
              <a:t>Sharing in general is something that society has done for thousands of years (Chen, 2023), Collaborative Consumption is a different side of that, Airbnb is a strong example of this because the platform is allowing people to monetise their own assets, it is thought by critics that collaborative consumption is unfair as it does not have the same levels of regulation that other businesses my abide with (Chen, 2023).</a:t>
            </a:r>
          </a:p>
          <a:p>
            <a:r>
              <a:rPr lang="en-GB" sz="1200" kern="1200" dirty="0">
                <a:solidFill>
                  <a:schemeClr val="tx1"/>
                </a:solidFill>
                <a:effectLst/>
                <a:latin typeface="+mn-lt"/>
                <a:ea typeface="+mn-ea"/>
                <a:cs typeface="+mn-cs"/>
              </a:rPr>
              <a:t>There are as with any system a number of potential disadvantages to the Collaborative Consumption model, a huge issue with Airbnb is that of potential scams.  Airbnb do have systems in place to monitor and deal with issues, however due to the nature of the business there is always an opportunity to try and scam people, so examples of this are suggested by (Croft, 2023), Fake Listings, this is where a host will list a properly they don’t own, then outside of the platform they will offer you a discounted rate to pay in advance.  Another scam suggested by (Croft, 2023) is by posting fake reviews for a property, but doing this it will give a false impression of the property and drive up bookings.</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A202F6BC-B6F8-4344-BF78-9F3EDFBAEB4A}" type="slidenum">
              <a:rPr lang="en-US" smtClean="0"/>
              <a:t>8</a:t>
            </a:fld>
            <a:endParaRPr lang="en-US"/>
          </a:p>
        </p:txBody>
      </p:sp>
    </p:spTree>
    <p:extLst>
      <p:ext uri="{BB962C8B-B14F-4D97-AF65-F5344CB8AC3E}">
        <p14:creationId xmlns:p14="http://schemas.microsoft.com/office/powerpoint/2010/main" val="41890931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stated previously, supporting events is how Airbnb was initially founded, using a spare bit of space and an airbed (Airbnb, 2023), the business has gone on to grow exponentially since that first night.  During the previous chapter its quite clear to see that value is a continual theme running throughout, with Airbnb even becoming official alternative accommodation for the Rio Olympic games in 2016.  Accessing the service using the online platform is easy enough for the vast majority of service users, however there are those who are not computer literate that struggle.</a:t>
            </a:r>
          </a:p>
          <a:p>
            <a:r>
              <a:rPr lang="en-GB" sz="1200" kern="1200" dirty="0">
                <a:solidFill>
                  <a:schemeClr val="tx1"/>
                </a:solidFill>
                <a:effectLst/>
                <a:latin typeface="+mn-lt"/>
                <a:ea typeface="+mn-ea"/>
                <a:cs typeface="+mn-cs"/>
              </a:rPr>
              <a:t>With the way Airbnb works, it doesn’t what event is happening and where in the world, as long as its one of the countries Airbnb operates in they will have a presence, as stated in the chapter, during the last 2 FIFA world cups Airbnb has made over $79 million in profit (Airbnb, 2019).</a:t>
            </a:r>
          </a:p>
          <a:p>
            <a:r>
              <a:rPr lang="en-GB" sz="1200" kern="1200" dirty="0">
                <a:solidFill>
                  <a:schemeClr val="tx1"/>
                </a:solidFill>
                <a:effectLst/>
                <a:latin typeface="+mn-lt"/>
                <a:ea typeface="+mn-ea"/>
                <a:cs typeface="+mn-cs"/>
              </a:rPr>
              <a:t>During large events availability is an issue an example of this was during the Eurovision song contest in 2023, host in the city of Liverpool were see to be raising prices for stays from £465 to £2,046 (Dempsey, 2023), Airbnb started a partnership with Visit Liverpool to encourage local resident to open their door to try and increase capacity for the more than 150,000 additional guests to the City.</a:t>
            </a:r>
          </a:p>
          <a:p>
            <a:r>
              <a:rPr lang="en-GB" sz="1200" kern="1200" dirty="0">
                <a:solidFill>
                  <a:schemeClr val="tx1"/>
                </a:solidFill>
                <a:effectLst/>
                <a:latin typeface="+mn-lt"/>
                <a:ea typeface="+mn-ea"/>
                <a:cs typeface="+mn-cs"/>
              </a:rPr>
              <a:t>As stated in the chapter there are only a small number of available options when hosting in a city, during larger events such as World Cups or the Olympics creating a permanent or semi-permanent infrastructure is achievable, however with events such as Eurovision where guests will only be “in town” for a few days, having the option of adding additional Peer-To-Peer accommodation is a great fall back.</a:t>
            </a:r>
          </a:p>
          <a:p>
            <a:r>
              <a:rPr lang="en-GB" sz="1200" kern="1200" dirty="0">
                <a:solidFill>
                  <a:schemeClr val="tx1"/>
                </a:solidFill>
                <a:effectLst/>
                <a:latin typeface="+mn-lt"/>
                <a:ea typeface="+mn-ea"/>
                <a:cs typeface="+mn-cs"/>
              </a:rPr>
              <a:t>A major issue Airbnb has come up against in recent years is the “party house” a group of people renting a property and then having a large unauthorised party, this was particularly prevalent during the COVID-19 pandemic when bars and clubs were closed worldwide (Lancefield, 2022).  Airbnb have since taken the step to ban all parties worldwide, this has resulted in 44% less complaints.</a:t>
            </a:r>
          </a:p>
          <a:p>
            <a:endParaRPr lang="en-US" dirty="0"/>
          </a:p>
        </p:txBody>
      </p:sp>
      <p:sp>
        <p:nvSpPr>
          <p:cNvPr id="4" name="Slide Number Placeholder 3"/>
          <p:cNvSpPr>
            <a:spLocks noGrp="1"/>
          </p:cNvSpPr>
          <p:nvPr>
            <p:ph type="sldNum" sz="quarter" idx="5"/>
          </p:nvPr>
        </p:nvSpPr>
        <p:spPr/>
        <p:txBody>
          <a:bodyPr/>
          <a:lstStyle/>
          <a:p>
            <a:fld id="{A202F6BC-B6F8-4344-BF78-9F3EDFBAEB4A}" type="slidenum">
              <a:rPr lang="en-US" smtClean="0"/>
              <a:t>9</a:t>
            </a:fld>
            <a:endParaRPr lang="en-US"/>
          </a:p>
        </p:txBody>
      </p:sp>
    </p:spTree>
    <p:extLst>
      <p:ext uri="{BB962C8B-B14F-4D97-AF65-F5344CB8AC3E}">
        <p14:creationId xmlns:p14="http://schemas.microsoft.com/office/powerpoint/2010/main" val="42801644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chapter focused primarily on the authors own experience and by their own admission an introspective view on the socialisation of new guests to the “Airbnb ways”.  The chapter starts with an interaction between the host and guest, as per Airbnb rules the host only has 24 hours to accept or decline a booking before receiving substantial penalties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a:t>
            </a:r>
          </a:p>
          <a:p>
            <a:r>
              <a:rPr lang="en-GB" sz="1200" kern="1200" dirty="0">
                <a:solidFill>
                  <a:schemeClr val="tx1"/>
                </a:solidFill>
                <a:effectLst/>
                <a:latin typeface="+mn-lt"/>
                <a:ea typeface="+mn-ea"/>
                <a:cs typeface="+mn-cs"/>
              </a:rPr>
              <a:t>Account completion is imperative for new guests, this chapter asks whose job is it tell the guest the best way to set themselves up, profile photos, general information? </a:t>
            </a:r>
          </a:p>
          <a:p>
            <a:r>
              <a:rPr lang="en-GB" sz="1200" kern="1200" dirty="0">
                <a:solidFill>
                  <a:schemeClr val="tx1"/>
                </a:solidFill>
                <a:effectLst/>
                <a:latin typeface="+mn-lt"/>
                <a:ea typeface="+mn-ea"/>
                <a:cs typeface="+mn-cs"/>
              </a:rPr>
              <a:t>Airbnb has made many advances to try and mitigate the risks to the hosts, they refer to themselves as a Community underpinned by connection and belonging (Airbnb Guide, n.d.), they require specific forms of Identification such as Email address, Phone Number, Photographic ID as well a current selfie to compare (Airbnb Guide, n.d.).  Although they do all of these things to protect the host, there are always some guest who will try and manipulate the system, as described in the chapter, some will flaunt the rules to get what they want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a:t>
            </a:r>
          </a:p>
          <a:p>
            <a:r>
              <a:rPr lang="en-GB" sz="1200" kern="1200" dirty="0">
                <a:solidFill>
                  <a:schemeClr val="tx1"/>
                </a:solidFill>
                <a:effectLst/>
                <a:latin typeface="+mn-lt"/>
                <a:ea typeface="+mn-ea"/>
                <a:cs typeface="+mn-cs"/>
              </a:rPr>
              <a:t>Guest protection is not covered in this chapter, however Airbnb have a number of fall safes in place, such as not making payment to the host until 24 after arrival so guests can make genuine complaints, they have strict guidelines on what is and is not permitted during a stay as well as having a 24 hours helpline for support.</a:t>
            </a:r>
          </a:p>
          <a:p>
            <a:endParaRPr lang="en-US" dirty="0"/>
          </a:p>
        </p:txBody>
      </p:sp>
      <p:sp>
        <p:nvSpPr>
          <p:cNvPr id="4" name="Slide Number Placeholder 3"/>
          <p:cNvSpPr>
            <a:spLocks noGrp="1"/>
          </p:cNvSpPr>
          <p:nvPr>
            <p:ph type="sldNum" sz="quarter" idx="5"/>
          </p:nvPr>
        </p:nvSpPr>
        <p:spPr/>
        <p:txBody>
          <a:bodyPr/>
          <a:lstStyle/>
          <a:p>
            <a:fld id="{A202F6BC-B6F8-4344-BF78-9F3EDFBAEB4A}" type="slidenum">
              <a:rPr lang="en-US" smtClean="0"/>
              <a:t>10</a:t>
            </a:fld>
            <a:endParaRPr lang="en-US"/>
          </a:p>
        </p:txBody>
      </p:sp>
    </p:spTree>
    <p:extLst>
      <p:ext uri="{BB962C8B-B14F-4D97-AF65-F5344CB8AC3E}">
        <p14:creationId xmlns:p14="http://schemas.microsoft.com/office/powerpoint/2010/main" val="8918967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Another these that runs throughout this chapter and indeed through the book at a whole is that of Ecommerce, according to (IWD, 2020) Ecommerce of Electronic Commerce has been around in some form since the 1960’s where businesses were using simple computers networks to trade.  However it wasn’t until the 1979 that Michael Aldrich introduced the concept that would become known as Ecommerce (IWD, 2020).</a:t>
            </a:r>
          </a:p>
          <a:p>
            <a:r>
              <a:rPr lang="en-GB" sz="1200" kern="1200" dirty="0">
                <a:solidFill>
                  <a:schemeClr val="tx1"/>
                </a:solidFill>
                <a:effectLst/>
                <a:latin typeface="+mn-lt"/>
                <a:ea typeface="+mn-ea"/>
                <a:cs typeface="+mn-cs"/>
              </a:rPr>
              <a:t>Ecommerce is defined as the buy and selling of goods online, (</a:t>
            </a:r>
            <a:r>
              <a:rPr lang="en-GB" sz="1200" kern="1200" dirty="0" err="1">
                <a:solidFill>
                  <a:schemeClr val="tx1"/>
                </a:solidFill>
                <a:effectLst/>
                <a:latin typeface="+mn-lt"/>
                <a:ea typeface="+mn-ea"/>
                <a:cs typeface="+mn-cs"/>
              </a:rPr>
              <a:t>Kazinik</a:t>
            </a:r>
            <a:r>
              <a:rPr lang="en-GB" sz="1200" kern="1200" dirty="0">
                <a:solidFill>
                  <a:schemeClr val="tx1"/>
                </a:solidFill>
                <a:effectLst/>
                <a:latin typeface="+mn-lt"/>
                <a:ea typeface="+mn-ea"/>
                <a:cs typeface="+mn-cs"/>
              </a:rPr>
              <a:t>, 2023) states that currently Ecommerce is responsible for $5 trillion sales globally, this is an incredible rise since the first ever “online purchase” in 1994, a CD of the music artist Sting.</a:t>
            </a:r>
          </a:p>
          <a:p>
            <a:r>
              <a:rPr lang="en-GB" sz="1200" kern="1200" dirty="0">
                <a:solidFill>
                  <a:schemeClr val="tx1"/>
                </a:solidFill>
                <a:effectLst/>
                <a:latin typeface="+mn-lt"/>
                <a:ea typeface="+mn-ea"/>
                <a:cs typeface="+mn-cs"/>
              </a:rPr>
              <a:t>If we fast forward to the present you can really see the huge growth that’s occurred in this sector, a small part of that Ecommerce industry is Airbnb, they have an online platform that encompasses both the host and the guest to help create a one stop shop in the holiday rental market.</a:t>
            </a:r>
          </a:p>
          <a:p>
            <a:r>
              <a:rPr lang="en-GB" sz="1200" kern="1200" dirty="0">
                <a:solidFill>
                  <a:schemeClr val="tx1"/>
                </a:solidFill>
                <a:effectLst/>
                <a:latin typeface="+mn-lt"/>
                <a:ea typeface="+mn-ea"/>
                <a:cs typeface="+mn-cs"/>
              </a:rPr>
              <a:t>During this chapter it was easy to overlook many of the finer points discussed, as stated by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somebody has to socialise the “new guests”, it can be so easy to forget in a world where online transactions are the normal shopping experience for many that some will need additional support to create a more user friendly profile for themselves. </a:t>
            </a:r>
          </a:p>
          <a:p>
            <a:r>
              <a:rPr lang="en-GB" sz="1200" kern="1200" dirty="0">
                <a:solidFill>
                  <a:schemeClr val="tx1"/>
                </a:solidFill>
                <a:effectLst/>
                <a:latin typeface="+mn-lt"/>
                <a:ea typeface="+mn-ea"/>
                <a:cs typeface="+mn-cs"/>
              </a:rPr>
              <a:t>The future of Ecommerce looks to be a continuation of the current growth (</a:t>
            </a:r>
            <a:r>
              <a:rPr lang="en-GB" sz="1200" kern="1200" dirty="0" err="1">
                <a:solidFill>
                  <a:schemeClr val="tx1"/>
                </a:solidFill>
                <a:effectLst/>
                <a:latin typeface="+mn-lt"/>
                <a:ea typeface="+mn-ea"/>
                <a:cs typeface="+mn-cs"/>
              </a:rPr>
              <a:t>Kazinik</a:t>
            </a:r>
            <a:r>
              <a:rPr lang="en-GB" sz="1200" kern="1200" dirty="0">
                <a:solidFill>
                  <a:schemeClr val="tx1"/>
                </a:solidFill>
                <a:effectLst/>
                <a:latin typeface="+mn-lt"/>
                <a:ea typeface="+mn-ea"/>
                <a:cs typeface="+mn-cs"/>
              </a:rPr>
              <a:t>, 2023), Airbnb are looking to create a One Stop holiday shop where guests will be able to do everything they need through one simple platform, doing away with shopping around and using multiple firms, create a more streamlined way of holidaying.</a:t>
            </a:r>
          </a:p>
          <a:p>
            <a:endParaRPr lang="en-US" dirty="0"/>
          </a:p>
        </p:txBody>
      </p:sp>
      <p:sp>
        <p:nvSpPr>
          <p:cNvPr id="4" name="Slide Number Placeholder 3"/>
          <p:cNvSpPr>
            <a:spLocks noGrp="1"/>
          </p:cNvSpPr>
          <p:nvPr>
            <p:ph type="sldNum" sz="quarter" idx="5"/>
          </p:nvPr>
        </p:nvSpPr>
        <p:spPr/>
        <p:txBody>
          <a:bodyPr/>
          <a:lstStyle/>
          <a:p>
            <a:fld id="{A202F6BC-B6F8-4344-BF78-9F3EDFBAEB4A}" type="slidenum">
              <a:rPr lang="en-US" smtClean="0"/>
              <a:t>11</a:t>
            </a:fld>
            <a:endParaRPr lang="en-US"/>
          </a:p>
        </p:txBody>
      </p:sp>
    </p:spTree>
    <p:extLst>
      <p:ext uri="{BB962C8B-B14F-4D97-AF65-F5344CB8AC3E}">
        <p14:creationId xmlns:p14="http://schemas.microsoft.com/office/powerpoint/2010/main" val="19970538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conclusion, Airbnb started off as a simple way to make some extra money by renting our an airbed to people attending a local event in San Francisco, its not a multi-billion dollar company with listings all over the world.</a:t>
            </a:r>
          </a:p>
          <a:p>
            <a:r>
              <a:rPr lang="en-GB" sz="1200" kern="1200" dirty="0">
                <a:solidFill>
                  <a:schemeClr val="tx1"/>
                </a:solidFill>
                <a:effectLst/>
                <a:latin typeface="+mn-lt"/>
                <a:ea typeface="+mn-ea"/>
                <a:cs typeface="+mn-cs"/>
              </a:rPr>
              <a:t>Is Airbnb on the decline in 2023, according to (Kentwood, 2023) and a viral tweet suggest that they might be, with the market becoming saturated by he number of listing available and that profits are falling, this is backed up by (</a:t>
            </a:r>
            <a:r>
              <a:rPr lang="en-GB" sz="1200" kern="1200" dirty="0" err="1">
                <a:solidFill>
                  <a:schemeClr val="tx1"/>
                </a:solidFill>
                <a:effectLst/>
                <a:latin typeface="+mn-lt"/>
                <a:ea typeface="+mn-ea"/>
                <a:cs typeface="+mn-cs"/>
              </a:rPr>
              <a:t>Priyamvada</a:t>
            </a:r>
            <a:r>
              <a:rPr lang="en-GB" sz="1200" kern="1200" dirty="0">
                <a:solidFill>
                  <a:schemeClr val="tx1"/>
                </a:solidFill>
                <a:effectLst/>
                <a:latin typeface="+mn-lt"/>
                <a:ea typeface="+mn-ea"/>
                <a:cs typeface="+mn-cs"/>
              </a:rPr>
              <a:t> &amp; Oladipo, 2023) who reported that Airbnb anticipate a drop in bookings in 2023, this I attributed to the return to “pre-pandemic” travel patterns.</a:t>
            </a:r>
          </a:p>
          <a:p>
            <a:r>
              <a:rPr lang="en-GB" sz="1200" kern="1200" dirty="0">
                <a:solidFill>
                  <a:schemeClr val="tx1"/>
                </a:solidFill>
                <a:effectLst/>
                <a:latin typeface="+mn-lt"/>
                <a:ea typeface="+mn-ea"/>
                <a:cs typeface="+mn-cs"/>
              </a:rPr>
              <a:t>Whatever the outcome it is safe to say that Airbnb have changed the shape of the Peer-to-peer accommodation market, they have altered the way people holiday as well as the way people list their properties, going forward the future will most probably continue to be very bright for the Airbnb brand (Kentwood, 2023).</a:t>
            </a:r>
          </a:p>
          <a:p>
            <a:endParaRPr lang="en-US" dirty="0"/>
          </a:p>
        </p:txBody>
      </p:sp>
      <p:sp>
        <p:nvSpPr>
          <p:cNvPr id="4" name="Slide Number Placeholder 3"/>
          <p:cNvSpPr>
            <a:spLocks noGrp="1"/>
          </p:cNvSpPr>
          <p:nvPr>
            <p:ph type="sldNum" sz="quarter" idx="5"/>
          </p:nvPr>
        </p:nvSpPr>
        <p:spPr/>
        <p:txBody>
          <a:bodyPr/>
          <a:lstStyle/>
          <a:p>
            <a:fld id="{A202F6BC-B6F8-4344-BF78-9F3EDFBAEB4A}" type="slidenum">
              <a:rPr lang="en-US" smtClean="0"/>
              <a:t>12</a:t>
            </a:fld>
            <a:endParaRPr lang="en-US"/>
          </a:p>
        </p:txBody>
      </p:sp>
    </p:spTree>
    <p:extLst>
      <p:ext uri="{BB962C8B-B14F-4D97-AF65-F5344CB8AC3E}">
        <p14:creationId xmlns:p14="http://schemas.microsoft.com/office/powerpoint/2010/main" val="784285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67D19-5607-C84A-8D76-154F4C83ADE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57DBF48-3751-0044-8D64-AF18AE29D0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1A00D62-EF7D-9B4F-9259-AB9D26F5B724}"/>
              </a:ext>
            </a:extLst>
          </p:cNvPr>
          <p:cNvSpPr>
            <a:spLocks noGrp="1"/>
          </p:cNvSpPr>
          <p:nvPr>
            <p:ph type="dt" sz="half" idx="10"/>
          </p:nvPr>
        </p:nvSpPr>
        <p:spPr/>
        <p:txBody>
          <a:bodyPr/>
          <a:lstStyle/>
          <a:p>
            <a:fld id="{FD65960E-4B33-1447-AA11-972FFDB81D5A}" type="datetimeFigureOut">
              <a:rPr lang="en-US" smtClean="0"/>
              <a:t>11/20/23</a:t>
            </a:fld>
            <a:endParaRPr lang="en-US"/>
          </a:p>
        </p:txBody>
      </p:sp>
      <p:sp>
        <p:nvSpPr>
          <p:cNvPr id="5" name="Footer Placeholder 4">
            <a:extLst>
              <a:ext uri="{FF2B5EF4-FFF2-40B4-BE49-F238E27FC236}">
                <a16:creationId xmlns:a16="http://schemas.microsoft.com/office/drawing/2014/main" id="{CE07D891-B48B-0745-99C4-73DB7FFAFB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244B66-6613-8A43-8867-F054F3052F89}"/>
              </a:ext>
            </a:extLst>
          </p:cNvPr>
          <p:cNvSpPr>
            <a:spLocks noGrp="1"/>
          </p:cNvSpPr>
          <p:nvPr>
            <p:ph type="sldNum" sz="quarter" idx="12"/>
          </p:nvPr>
        </p:nvSpPr>
        <p:spPr/>
        <p:txBody>
          <a:bodyPr/>
          <a:lstStyle/>
          <a:p>
            <a:fld id="{8A10A387-2E21-B540-90FA-628C73B13710}" type="slidenum">
              <a:rPr lang="en-US" smtClean="0"/>
              <a:t>‹#›</a:t>
            </a:fld>
            <a:endParaRPr lang="en-US"/>
          </a:p>
        </p:txBody>
      </p:sp>
    </p:spTree>
    <p:extLst>
      <p:ext uri="{BB962C8B-B14F-4D97-AF65-F5344CB8AC3E}">
        <p14:creationId xmlns:p14="http://schemas.microsoft.com/office/powerpoint/2010/main" val="2532214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FD50C-FC62-C145-BEE3-23E2311016E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F0468A8-FFD5-9E4C-BAFB-602485D5E6E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D07916-B41E-CE4D-8158-3CB1E24C6059}"/>
              </a:ext>
            </a:extLst>
          </p:cNvPr>
          <p:cNvSpPr>
            <a:spLocks noGrp="1"/>
          </p:cNvSpPr>
          <p:nvPr>
            <p:ph type="dt" sz="half" idx="10"/>
          </p:nvPr>
        </p:nvSpPr>
        <p:spPr/>
        <p:txBody>
          <a:bodyPr/>
          <a:lstStyle/>
          <a:p>
            <a:fld id="{FD65960E-4B33-1447-AA11-972FFDB81D5A}" type="datetimeFigureOut">
              <a:rPr lang="en-US" smtClean="0"/>
              <a:t>11/20/23</a:t>
            </a:fld>
            <a:endParaRPr lang="en-US"/>
          </a:p>
        </p:txBody>
      </p:sp>
      <p:sp>
        <p:nvSpPr>
          <p:cNvPr id="5" name="Footer Placeholder 4">
            <a:extLst>
              <a:ext uri="{FF2B5EF4-FFF2-40B4-BE49-F238E27FC236}">
                <a16:creationId xmlns:a16="http://schemas.microsoft.com/office/drawing/2014/main" id="{FDCB9BB4-295A-1147-9C76-5EFB2157FC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AC980F-804C-3C47-8E96-E2E187B5EA3B}"/>
              </a:ext>
            </a:extLst>
          </p:cNvPr>
          <p:cNvSpPr>
            <a:spLocks noGrp="1"/>
          </p:cNvSpPr>
          <p:nvPr>
            <p:ph type="sldNum" sz="quarter" idx="12"/>
          </p:nvPr>
        </p:nvSpPr>
        <p:spPr/>
        <p:txBody>
          <a:bodyPr/>
          <a:lstStyle/>
          <a:p>
            <a:fld id="{8A10A387-2E21-B540-90FA-628C73B13710}" type="slidenum">
              <a:rPr lang="en-US" smtClean="0"/>
              <a:t>‹#›</a:t>
            </a:fld>
            <a:endParaRPr lang="en-US"/>
          </a:p>
        </p:txBody>
      </p:sp>
    </p:spTree>
    <p:extLst>
      <p:ext uri="{BB962C8B-B14F-4D97-AF65-F5344CB8AC3E}">
        <p14:creationId xmlns:p14="http://schemas.microsoft.com/office/powerpoint/2010/main" val="212923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B785A-8E4D-4140-BCB7-0631F3AFD65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5F085B7-0C6B-9042-80B7-9A96D9B9A98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08FA2C0-C686-1B4E-B00D-922411334E2D}"/>
              </a:ext>
            </a:extLst>
          </p:cNvPr>
          <p:cNvSpPr>
            <a:spLocks noGrp="1"/>
          </p:cNvSpPr>
          <p:nvPr>
            <p:ph type="dt" sz="half" idx="10"/>
          </p:nvPr>
        </p:nvSpPr>
        <p:spPr/>
        <p:txBody>
          <a:bodyPr/>
          <a:lstStyle/>
          <a:p>
            <a:fld id="{FD65960E-4B33-1447-AA11-972FFDB81D5A}" type="datetimeFigureOut">
              <a:rPr lang="en-US" smtClean="0"/>
              <a:t>11/20/23</a:t>
            </a:fld>
            <a:endParaRPr lang="en-US"/>
          </a:p>
        </p:txBody>
      </p:sp>
      <p:sp>
        <p:nvSpPr>
          <p:cNvPr id="5" name="Footer Placeholder 4">
            <a:extLst>
              <a:ext uri="{FF2B5EF4-FFF2-40B4-BE49-F238E27FC236}">
                <a16:creationId xmlns:a16="http://schemas.microsoft.com/office/drawing/2014/main" id="{BBA99BAB-D338-D14D-BC00-A1AAB36185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5A5D95-DDCE-234B-8831-E0837DCA5690}"/>
              </a:ext>
            </a:extLst>
          </p:cNvPr>
          <p:cNvSpPr>
            <a:spLocks noGrp="1"/>
          </p:cNvSpPr>
          <p:nvPr>
            <p:ph type="sldNum" sz="quarter" idx="12"/>
          </p:nvPr>
        </p:nvSpPr>
        <p:spPr/>
        <p:txBody>
          <a:bodyPr/>
          <a:lstStyle/>
          <a:p>
            <a:fld id="{8A10A387-2E21-B540-90FA-628C73B13710}" type="slidenum">
              <a:rPr lang="en-US" smtClean="0"/>
              <a:t>‹#›</a:t>
            </a:fld>
            <a:endParaRPr lang="en-US"/>
          </a:p>
        </p:txBody>
      </p:sp>
    </p:spTree>
    <p:extLst>
      <p:ext uri="{BB962C8B-B14F-4D97-AF65-F5344CB8AC3E}">
        <p14:creationId xmlns:p14="http://schemas.microsoft.com/office/powerpoint/2010/main" val="309080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276D-7510-374B-B478-0BED6A5DD31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47A7B56-D616-5F4F-9007-775BC0FCAED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DE146A0-F4D1-7347-853E-3A17AFA0F45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6DE6DA7-8ED5-AF49-8A98-1C3116C6451F}"/>
              </a:ext>
            </a:extLst>
          </p:cNvPr>
          <p:cNvSpPr>
            <a:spLocks noGrp="1"/>
          </p:cNvSpPr>
          <p:nvPr>
            <p:ph type="dt" sz="half" idx="10"/>
          </p:nvPr>
        </p:nvSpPr>
        <p:spPr/>
        <p:txBody>
          <a:bodyPr/>
          <a:lstStyle/>
          <a:p>
            <a:fld id="{FD65960E-4B33-1447-AA11-972FFDB81D5A}" type="datetimeFigureOut">
              <a:rPr lang="en-US" smtClean="0"/>
              <a:t>11/20/23</a:t>
            </a:fld>
            <a:endParaRPr lang="en-US"/>
          </a:p>
        </p:txBody>
      </p:sp>
      <p:sp>
        <p:nvSpPr>
          <p:cNvPr id="6" name="Footer Placeholder 5">
            <a:extLst>
              <a:ext uri="{FF2B5EF4-FFF2-40B4-BE49-F238E27FC236}">
                <a16:creationId xmlns:a16="http://schemas.microsoft.com/office/drawing/2014/main" id="{54EEC0F7-05EC-354C-B5FB-132DFBE7FF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A0F8F9-6C7C-E94B-A3E9-0989C407AADD}"/>
              </a:ext>
            </a:extLst>
          </p:cNvPr>
          <p:cNvSpPr>
            <a:spLocks noGrp="1"/>
          </p:cNvSpPr>
          <p:nvPr>
            <p:ph type="sldNum" sz="quarter" idx="12"/>
          </p:nvPr>
        </p:nvSpPr>
        <p:spPr/>
        <p:txBody>
          <a:bodyPr/>
          <a:lstStyle/>
          <a:p>
            <a:fld id="{8A10A387-2E21-B540-90FA-628C73B13710}" type="slidenum">
              <a:rPr lang="en-US" smtClean="0"/>
              <a:t>‹#›</a:t>
            </a:fld>
            <a:endParaRPr lang="en-US"/>
          </a:p>
        </p:txBody>
      </p:sp>
    </p:spTree>
    <p:extLst>
      <p:ext uri="{BB962C8B-B14F-4D97-AF65-F5344CB8AC3E}">
        <p14:creationId xmlns:p14="http://schemas.microsoft.com/office/powerpoint/2010/main" val="1981892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1B803-8B2A-F443-A3F7-39A3EF27DF4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D78AF87-374E-E54E-9846-081C69A2EE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6E63E18-7C49-0E4C-B67B-008D93C98FB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D8A7485-9423-354C-B848-01642AAD4F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B748D92-CF40-5B45-8705-FADA2A22142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54B718C-B1EC-5B4B-96D7-86143DF46A8D}"/>
              </a:ext>
            </a:extLst>
          </p:cNvPr>
          <p:cNvSpPr>
            <a:spLocks noGrp="1"/>
          </p:cNvSpPr>
          <p:nvPr>
            <p:ph type="dt" sz="half" idx="10"/>
          </p:nvPr>
        </p:nvSpPr>
        <p:spPr/>
        <p:txBody>
          <a:bodyPr/>
          <a:lstStyle/>
          <a:p>
            <a:fld id="{FD65960E-4B33-1447-AA11-972FFDB81D5A}" type="datetimeFigureOut">
              <a:rPr lang="en-US" smtClean="0"/>
              <a:t>11/20/23</a:t>
            </a:fld>
            <a:endParaRPr lang="en-US"/>
          </a:p>
        </p:txBody>
      </p:sp>
      <p:sp>
        <p:nvSpPr>
          <p:cNvPr id="8" name="Footer Placeholder 7">
            <a:extLst>
              <a:ext uri="{FF2B5EF4-FFF2-40B4-BE49-F238E27FC236}">
                <a16:creationId xmlns:a16="http://schemas.microsoft.com/office/drawing/2014/main" id="{A79A295B-0158-564C-B2C6-5CAF36182A5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8438B3E-C512-AD43-80F9-7C1D5367E8A4}"/>
              </a:ext>
            </a:extLst>
          </p:cNvPr>
          <p:cNvSpPr>
            <a:spLocks noGrp="1"/>
          </p:cNvSpPr>
          <p:nvPr>
            <p:ph type="sldNum" sz="quarter" idx="12"/>
          </p:nvPr>
        </p:nvSpPr>
        <p:spPr/>
        <p:txBody>
          <a:bodyPr/>
          <a:lstStyle/>
          <a:p>
            <a:fld id="{8A10A387-2E21-B540-90FA-628C73B13710}" type="slidenum">
              <a:rPr lang="en-US" smtClean="0"/>
              <a:t>‹#›</a:t>
            </a:fld>
            <a:endParaRPr lang="en-US"/>
          </a:p>
        </p:txBody>
      </p:sp>
    </p:spTree>
    <p:extLst>
      <p:ext uri="{BB962C8B-B14F-4D97-AF65-F5344CB8AC3E}">
        <p14:creationId xmlns:p14="http://schemas.microsoft.com/office/powerpoint/2010/main" val="2898340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EBDEB-69FB-104C-A23B-E2417BF430A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83061AD-3785-524B-A6E5-3544630C740B}"/>
              </a:ext>
            </a:extLst>
          </p:cNvPr>
          <p:cNvSpPr>
            <a:spLocks noGrp="1"/>
          </p:cNvSpPr>
          <p:nvPr>
            <p:ph type="dt" sz="half" idx="10"/>
          </p:nvPr>
        </p:nvSpPr>
        <p:spPr/>
        <p:txBody>
          <a:bodyPr/>
          <a:lstStyle/>
          <a:p>
            <a:fld id="{FD65960E-4B33-1447-AA11-972FFDB81D5A}" type="datetimeFigureOut">
              <a:rPr lang="en-US" smtClean="0"/>
              <a:t>11/20/23</a:t>
            </a:fld>
            <a:endParaRPr lang="en-US"/>
          </a:p>
        </p:txBody>
      </p:sp>
      <p:sp>
        <p:nvSpPr>
          <p:cNvPr id="4" name="Footer Placeholder 3">
            <a:extLst>
              <a:ext uri="{FF2B5EF4-FFF2-40B4-BE49-F238E27FC236}">
                <a16:creationId xmlns:a16="http://schemas.microsoft.com/office/drawing/2014/main" id="{D06CA767-C3AD-B543-BF54-60BC2E4CFC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AE18664-6403-024B-9EFB-439EFA04B784}"/>
              </a:ext>
            </a:extLst>
          </p:cNvPr>
          <p:cNvSpPr>
            <a:spLocks noGrp="1"/>
          </p:cNvSpPr>
          <p:nvPr>
            <p:ph type="sldNum" sz="quarter" idx="12"/>
          </p:nvPr>
        </p:nvSpPr>
        <p:spPr/>
        <p:txBody>
          <a:bodyPr/>
          <a:lstStyle/>
          <a:p>
            <a:fld id="{8A10A387-2E21-B540-90FA-628C73B13710}" type="slidenum">
              <a:rPr lang="en-US" smtClean="0"/>
              <a:t>‹#›</a:t>
            </a:fld>
            <a:endParaRPr lang="en-US"/>
          </a:p>
        </p:txBody>
      </p:sp>
    </p:spTree>
    <p:extLst>
      <p:ext uri="{BB962C8B-B14F-4D97-AF65-F5344CB8AC3E}">
        <p14:creationId xmlns:p14="http://schemas.microsoft.com/office/powerpoint/2010/main" val="2773866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B75E77-9437-D244-A65C-B134ED7CE333}"/>
              </a:ext>
            </a:extLst>
          </p:cNvPr>
          <p:cNvSpPr>
            <a:spLocks noGrp="1"/>
          </p:cNvSpPr>
          <p:nvPr>
            <p:ph type="dt" sz="half" idx="10"/>
          </p:nvPr>
        </p:nvSpPr>
        <p:spPr/>
        <p:txBody>
          <a:bodyPr/>
          <a:lstStyle/>
          <a:p>
            <a:fld id="{FD65960E-4B33-1447-AA11-972FFDB81D5A}" type="datetimeFigureOut">
              <a:rPr lang="en-US" smtClean="0"/>
              <a:t>11/20/23</a:t>
            </a:fld>
            <a:endParaRPr lang="en-US"/>
          </a:p>
        </p:txBody>
      </p:sp>
      <p:sp>
        <p:nvSpPr>
          <p:cNvPr id="3" name="Footer Placeholder 2">
            <a:extLst>
              <a:ext uri="{FF2B5EF4-FFF2-40B4-BE49-F238E27FC236}">
                <a16:creationId xmlns:a16="http://schemas.microsoft.com/office/drawing/2014/main" id="{8CFCAA32-D8B5-B241-A4A7-29B430B7F6F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9722338-9C3C-E645-9AB9-604DB8FDAF14}"/>
              </a:ext>
            </a:extLst>
          </p:cNvPr>
          <p:cNvSpPr>
            <a:spLocks noGrp="1"/>
          </p:cNvSpPr>
          <p:nvPr>
            <p:ph type="sldNum" sz="quarter" idx="12"/>
          </p:nvPr>
        </p:nvSpPr>
        <p:spPr/>
        <p:txBody>
          <a:bodyPr/>
          <a:lstStyle/>
          <a:p>
            <a:fld id="{8A10A387-2E21-B540-90FA-628C73B13710}" type="slidenum">
              <a:rPr lang="en-US" smtClean="0"/>
              <a:t>‹#›</a:t>
            </a:fld>
            <a:endParaRPr lang="en-US"/>
          </a:p>
        </p:txBody>
      </p:sp>
    </p:spTree>
    <p:extLst>
      <p:ext uri="{BB962C8B-B14F-4D97-AF65-F5344CB8AC3E}">
        <p14:creationId xmlns:p14="http://schemas.microsoft.com/office/powerpoint/2010/main" val="1454877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482DF-98EE-5C43-996C-1E8CE90631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2DCE05B-B108-F84B-97F2-E413CE00A9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540E17D-C90B-244C-8D96-D14C923C8F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256BA1-C247-2442-B05B-8ABF7C588239}"/>
              </a:ext>
            </a:extLst>
          </p:cNvPr>
          <p:cNvSpPr>
            <a:spLocks noGrp="1"/>
          </p:cNvSpPr>
          <p:nvPr>
            <p:ph type="dt" sz="half" idx="10"/>
          </p:nvPr>
        </p:nvSpPr>
        <p:spPr/>
        <p:txBody>
          <a:bodyPr/>
          <a:lstStyle/>
          <a:p>
            <a:fld id="{FD65960E-4B33-1447-AA11-972FFDB81D5A}" type="datetimeFigureOut">
              <a:rPr lang="en-US" smtClean="0"/>
              <a:t>11/20/23</a:t>
            </a:fld>
            <a:endParaRPr lang="en-US"/>
          </a:p>
        </p:txBody>
      </p:sp>
      <p:sp>
        <p:nvSpPr>
          <p:cNvPr id="6" name="Footer Placeholder 5">
            <a:extLst>
              <a:ext uri="{FF2B5EF4-FFF2-40B4-BE49-F238E27FC236}">
                <a16:creationId xmlns:a16="http://schemas.microsoft.com/office/drawing/2014/main" id="{9B701062-3AF8-1940-BE4F-DE762DE75C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454563-A5AD-D94B-A0A6-D2F9A717EC02}"/>
              </a:ext>
            </a:extLst>
          </p:cNvPr>
          <p:cNvSpPr>
            <a:spLocks noGrp="1"/>
          </p:cNvSpPr>
          <p:nvPr>
            <p:ph type="sldNum" sz="quarter" idx="12"/>
          </p:nvPr>
        </p:nvSpPr>
        <p:spPr/>
        <p:txBody>
          <a:bodyPr/>
          <a:lstStyle/>
          <a:p>
            <a:fld id="{8A10A387-2E21-B540-90FA-628C73B13710}" type="slidenum">
              <a:rPr lang="en-US" smtClean="0"/>
              <a:t>‹#›</a:t>
            </a:fld>
            <a:endParaRPr lang="en-US"/>
          </a:p>
        </p:txBody>
      </p:sp>
    </p:spTree>
    <p:extLst>
      <p:ext uri="{BB962C8B-B14F-4D97-AF65-F5344CB8AC3E}">
        <p14:creationId xmlns:p14="http://schemas.microsoft.com/office/powerpoint/2010/main" val="1587977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3967E-9B2D-9247-ADC9-F8324345DAB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B4B6890-10D5-6A4F-A685-9FE43575C8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A29FF8C-30A9-9843-931B-71A5893A24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00B256F-2F76-DC45-A6DE-31DD8930E7C6}"/>
              </a:ext>
            </a:extLst>
          </p:cNvPr>
          <p:cNvSpPr>
            <a:spLocks noGrp="1"/>
          </p:cNvSpPr>
          <p:nvPr>
            <p:ph type="dt" sz="half" idx="10"/>
          </p:nvPr>
        </p:nvSpPr>
        <p:spPr/>
        <p:txBody>
          <a:bodyPr/>
          <a:lstStyle/>
          <a:p>
            <a:fld id="{FD65960E-4B33-1447-AA11-972FFDB81D5A}" type="datetimeFigureOut">
              <a:rPr lang="en-US" smtClean="0"/>
              <a:t>11/20/23</a:t>
            </a:fld>
            <a:endParaRPr lang="en-US"/>
          </a:p>
        </p:txBody>
      </p:sp>
      <p:sp>
        <p:nvSpPr>
          <p:cNvPr id="6" name="Footer Placeholder 5">
            <a:extLst>
              <a:ext uri="{FF2B5EF4-FFF2-40B4-BE49-F238E27FC236}">
                <a16:creationId xmlns:a16="http://schemas.microsoft.com/office/drawing/2014/main" id="{577A0980-BCBB-BD4F-A5B4-AD617B003A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770203-D21C-1643-ABC9-F4F0FEDF3C26}"/>
              </a:ext>
            </a:extLst>
          </p:cNvPr>
          <p:cNvSpPr>
            <a:spLocks noGrp="1"/>
          </p:cNvSpPr>
          <p:nvPr>
            <p:ph type="sldNum" sz="quarter" idx="12"/>
          </p:nvPr>
        </p:nvSpPr>
        <p:spPr/>
        <p:txBody>
          <a:bodyPr/>
          <a:lstStyle/>
          <a:p>
            <a:fld id="{8A10A387-2E21-B540-90FA-628C73B13710}" type="slidenum">
              <a:rPr lang="en-US" smtClean="0"/>
              <a:t>‹#›</a:t>
            </a:fld>
            <a:endParaRPr lang="en-US"/>
          </a:p>
        </p:txBody>
      </p:sp>
    </p:spTree>
    <p:extLst>
      <p:ext uri="{BB962C8B-B14F-4D97-AF65-F5344CB8AC3E}">
        <p14:creationId xmlns:p14="http://schemas.microsoft.com/office/powerpoint/2010/main" val="1377385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A764B-946D-DB44-9D9D-4C1B24431B3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82D3BD-1B40-E745-8659-7A7F2C551C1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5FE4EB-73D7-2549-B9B3-9CF33E683921}"/>
              </a:ext>
            </a:extLst>
          </p:cNvPr>
          <p:cNvSpPr>
            <a:spLocks noGrp="1"/>
          </p:cNvSpPr>
          <p:nvPr>
            <p:ph type="dt" sz="half" idx="10"/>
          </p:nvPr>
        </p:nvSpPr>
        <p:spPr/>
        <p:txBody>
          <a:bodyPr/>
          <a:lstStyle/>
          <a:p>
            <a:fld id="{FD65960E-4B33-1447-AA11-972FFDB81D5A}" type="datetimeFigureOut">
              <a:rPr lang="en-US" smtClean="0"/>
              <a:t>11/20/23</a:t>
            </a:fld>
            <a:endParaRPr lang="en-US"/>
          </a:p>
        </p:txBody>
      </p:sp>
      <p:sp>
        <p:nvSpPr>
          <p:cNvPr id="5" name="Footer Placeholder 4">
            <a:extLst>
              <a:ext uri="{FF2B5EF4-FFF2-40B4-BE49-F238E27FC236}">
                <a16:creationId xmlns:a16="http://schemas.microsoft.com/office/drawing/2014/main" id="{D3961E73-97C4-6A49-AB25-A1385A81A3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F8562D-20F1-BD44-B301-33AF33EBD577}"/>
              </a:ext>
            </a:extLst>
          </p:cNvPr>
          <p:cNvSpPr>
            <a:spLocks noGrp="1"/>
          </p:cNvSpPr>
          <p:nvPr>
            <p:ph type="sldNum" sz="quarter" idx="12"/>
          </p:nvPr>
        </p:nvSpPr>
        <p:spPr/>
        <p:txBody>
          <a:bodyPr/>
          <a:lstStyle/>
          <a:p>
            <a:fld id="{8A10A387-2E21-B540-90FA-628C73B13710}" type="slidenum">
              <a:rPr lang="en-US" smtClean="0"/>
              <a:t>‹#›</a:t>
            </a:fld>
            <a:endParaRPr lang="en-US"/>
          </a:p>
        </p:txBody>
      </p:sp>
    </p:spTree>
    <p:extLst>
      <p:ext uri="{BB962C8B-B14F-4D97-AF65-F5344CB8AC3E}">
        <p14:creationId xmlns:p14="http://schemas.microsoft.com/office/powerpoint/2010/main" val="4043004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3CD756-982C-DC42-9A11-DE90D6C4BCD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C1785C-EE0C-3F4A-8165-BD1453644C1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4CD272-8F9A-164E-87B4-8FBF9147ACB6}"/>
              </a:ext>
            </a:extLst>
          </p:cNvPr>
          <p:cNvSpPr>
            <a:spLocks noGrp="1"/>
          </p:cNvSpPr>
          <p:nvPr>
            <p:ph type="dt" sz="half" idx="10"/>
          </p:nvPr>
        </p:nvSpPr>
        <p:spPr/>
        <p:txBody>
          <a:bodyPr/>
          <a:lstStyle/>
          <a:p>
            <a:fld id="{FD65960E-4B33-1447-AA11-972FFDB81D5A}" type="datetimeFigureOut">
              <a:rPr lang="en-US" smtClean="0"/>
              <a:t>11/20/23</a:t>
            </a:fld>
            <a:endParaRPr lang="en-US"/>
          </a:p>
        </p:txBody>
      </p:sp>
      <p:sp>
        <p:nvSpPr>
          <p:cNvPr id="5" name="Footer Placeholder 4">
            <a:extLst>
              <a:ext uri="{FF2B5EF4-FFF2-40B4-BE49-F238E27FC236}">
                <a16:creationId xmlns:a16="http://schemas.microsoft.com/office/drawing/2014/main" id="{68354976-9068-3C4F-8A5F-8A0E708047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3E08DB-A471-3C40-BEFD-AB3B5CD9A6E8}"/>
              </a:ext>
            </a:extLst>
          </p:cNvPr>
          <p:cNvSpPr>
            <a:spLocks noGrp="1"/>
          </p:cNvSpPr>
          <p:nvPr>
            <p:ph type="sldNum" sz="quarter" idx="12"/>
          </p:nvPr>
        </p:nvSpPr>
        <p:spPr/>
        <p:txBody>
          <a:bodyPr/>
          <a:lstStyle/>
          <a:p>
            <a:fld id="{8A10A387-2E21-B540-90FA-628C73B13710}" type="slidenum">
              <a:rPr lang="en-US" smtClean="0"/>
              <a:t>‹#›</a:t>
            </a:fld>
            <a:endParaRPr lang="en-US"/>
          </a:p>
        </p:txBody>
      </p:sp>
    </p:spTree>
    <p:extLst>
      <p:ext uri="{BB962C8B-B14F-4D97-AF65-F5344CB8AC3E}">
        <p14:creationId xmlns:p14="http://schemas.microsoft.com/office/powerpoint/2010/main" val="2741479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B35419-3DA0-B847-85E3-F8DE8BCD33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DEA2230-8518-D74D-B296-15D7792A56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5609AE-4BE3-B84A-98A4-B385FB9276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65960E-4B33-1447-AA11-972FFDB81D5A}" type="datetimeFigureOut">
              <a:rPr lang="en-US" smtClean="0"/>
              <a:t>11/20/23</a:t>
            </a:fld>
            <a:endParaRPr lang="en-US"/>
          </a:p>
        </p:txBody>
      </p:sp>
      <p:sp>
        <p:nvSpPr>
          <p:cNvPr id="5" name="Footer Placeholder 4">
            <a:extLst>
              <a:ext uri="{FF2B5EF4-FFF2-40B4-BE49-F238E27FC236}">
                <a16:creationId xmlns:a16="http://schemas.microsoft.com/office/drawing/2014/main" id="{2C2DAB9C-EF29-FD46-B961-241F7A2767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CB0A2D7-A526-2A4D-B890-FFE4DF696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10A387-2E21-B540-90FA-628C73B13710}" type="slidenum">
              <a:rPr lang="en-US" smtClean="0"/>
              <a:t>‹#›</a:t>
            </a:fld>
            <a:endParaRPr lang="en-US"/>
          </a:p>
        </p:txBody>
      </p:sp>
    </p:spTree>
    <p:extLst>
      <p:ext uri="{BB962C8B-B14F-4D97-AF65-F5344CB8AC3E}">
        <p14:creationId xmlns:p14="http://schemas.microsoft.com/office/powerpoint/2010/main" val="1703964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Data" Target="../diagrams/data1.xml"/><Relationship Id="rId11" Type="http://schemas.openxmlformats.org/officeDocument/2006/relationships/image" Target="../media/image2.png"/><Relationship Id="rId5" Type="http://schemas.openxmlformats.org/officeDocument/2006/relationships/image" Target="../media/image1.png"/><Relationship Id="rId10" Type="http://schemas.microsoft.com/office/2007/relationships/diagramDrawing" Target="../diagrams/drawing1.xml"/><Relationship Id="rId4" Type="http://schemas.openxmlformats.org/officeDocument/2006/relationships/notesSlide" Target="../notesSlides/notesSlide2.xml"/><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2.xml"/><Relationship Id="rId11" Type="http://schemas.openxmlformats.org/officeDocument/2006/relationships/image" Target="../media/image2.png"/><Relationship Id="rId5" Type="http://schemas.openxmlformats.org/officeDocument/2006/relationships/image" Target="../media/image1.png"/><Relationship Id="rId10" Type="http://schemas.microsoft.com/office/2007/relationships/diagramDrawing" Target="../diagrams/drawing2.xml"/><Relationship Id="rId4" Type="http://schemas.openxmlformats.org/officeDocument/2006/relationships/notesSlide" Target="../notesSlides/notesSlide3.xml"/><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2.xml"/><Relationship Id="rId7" Type="http://schemas.openxmlformats.org/officeDocument/2006/relationships/diagramLayout" Target="../diagrams/layout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Data" Target="../diagrams/data3.xml"/><Relationship Id="rId11" Type="http://schemas.openxmlformats.org/officeDocument/2006/relationships/image" Target="../media/image2.png"/><Relationship Id="rId5" Type="http://schemas.openxmlformats.org/officeDocument/2006/relationships/image" Target="../media/image1.png"/><Relationship Id="rId10" Type="http://schemas.microsoft.com/office/2007/relationships/diagramDrawing" Target="../diagrams/drawing3.xml"/><Relationship Id="rId4" Type="http://schemas.openxmlformats.org/officeDocument/2006/relationships/notesSlide" Target="../notesSlides/notesSlide4.xml"/><Relationship Id="rId9" Type="http://schemas.openxmlformats.org/officeDocument/2006/relationships/diagramColors" Target="../diagrams/colors3.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2.xml"/><Relationship Id="rId7" Type="http://schemas.openxmlformats.org/officeDocument/2006/relationships/diagramLayout" Target="../diagrams/layout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Data" Target="../diagrams/data4.xml"/><Relationship Id="rId11" Type="http://schemas.openxmlformats.org/officeDocument/2006/relationships/image" Target="../media/image2.png"/><Relationship Id="rId5" Type="http://schemas.openxmlformats.org/officeDocument/2006/relationships/image" Target="../media/image1.png"/><Relationship Id="rId10" Type="http://schemas.microsoft.com/office/2007/relationships/diagramDrawing" Target="../diagrams/drawing4.xml"/><Relationship Id="rId4" Type="http://schemas.openxmlformats.org/officeDocument/2006/relationships/notesSlide" Target="../notesSlides/notesSlide5.xml"/><Relationship Id="rId9" Type="http://schemas.openxmlformats.org/officeDocument/2006/relationships/diagramColors" Target="../diagrams/colors4.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slideLayout" Target="../slideLayouts/slideLayout2.xml"/><Relationship Id="rId7" Type="http://schemas.openxmlformats.org/officeDocument/2006/relationships/diagramLayout" Target="../diagrams/layout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Data" Target="../diagrams/data5.xml"/><Relationship Id="rId11" Type="http://schemas.openxmlformats.org/officeDocument/2006/relationships/image" Target="../media/image2.png"/><Relationship Id="rId5" Type="http://schemas.openxmlformats.org/officeDocument/2006/relationships/image" Target="../media/image1.png"/><Relationship Id="rId10" Type="http://schemas.microsoft.com/office/2007/relationships/diagramDrawing" Target="../diagrams/drawing5.xml"/><Relationship Id="rId4" Type="http://schemas.openxmlformats.org/officeDocument/2006/relationships/notesSlide" Target="../notesSlides/notesSlide6.xml"/><Relationship Id="rId9" Type="http://schemas.openxmlformats.org/officeDocument/2006/relationships/diagramColors" Target="../diagrams/colors5.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slideLayout" Target="../slideLayouts/slideLayout2.xml"/><Relationship Id="rId7" Type="http://schemas.openxmlformats.org/officeDocument/2006/relationships/diagramLayout" Target="../diagrams/layout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Data" Target="../diagrams/data6.xml"/><Relationship Id="rId11" Type="http://schemas.openxmlformats.org/officeDocument/2006/relationships/image" Target="../media/image2.png"/><Relationship Id="rId5" Type="http://schemas.openxmlformats.org/officeDocument/2006/relationships/image" Target="../media/image1.png"/><Relationship Id="rId10" Type="http://schemas.microsoft.com/office/2007/relationships/diagramDrawing" Target="../diagrams/drawing6.xml"/><Relationship Id="rId4" Type="http://schemas.openxmlformats.org/officeDocument/2006/relationships/notesSlide" Target="../notesSlides/notesSlide7.xml"/><Relationship Id="rId9" Type="http://schemas.openxmlformats.org/officeDocument/2006/relationships/diagramColors" Target="../diagrams/colors6.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slideLayout" Target="../slideLayouts/slideLayout2.xml"/><Relationship Id="rId7" Type="http://schemas.openxmlformats.org/officeDocument/2006/relationships/diagramLayout" Target="../diagrams/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Data" Target="../diagrams/data7.xml"/><Relationship Id="rId11" Type="http://schemas.openxmlformats.org/officeDocument/2006/relationships/image" Target="../media/image2.png"/><Relationship Id="rId5" Type="http://schemas.openxmlformats.org/officeDocument/2006/relationships/image" Target="../media/image1.png"/><Relationship Id="rId10" Type="http://schemas.microsoft.com/office/2007/relationships/diagramDrawing" Target="../diagrams/drawing7.xml"/><Relationship Id="rId4" Type="http://schemas.openxmlformats.org/officeDocument/2006/relationships/notesSlide" Target="../notesSlides/notesSlide8.xml"/><Relationship Id="rId9" Type="http://schemas.openxmlformats.org/officeDocument/2006/relationships/diagramColors" Target="../diagrams/colors7.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slideLayout" Target="../slideLayouts/slideLayout2.xml"/><Relationship Id="rId7" Type="http://schemas.openxmlformats.org/officeDocument/2006/relationships/diagramLayout" Target="../diagrams/layout8.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Data" Target="../diagrams/data8.xml"/><Relationship Id="rId11" Type="http://schemas.openxmlformats.org/officeDocument/2006/relationships/image" Target="../media/image2.png"/><Relationship Id="rId5" Type="http://schemas.openxmlformats.org/officeDocument/2006/relationships/image" Target="../media/image1.png"/><Relationship Id="rId10" Type="http://schemas.microsoft.com/office/2007/relationships/diagramDrawing" Target="../diagrams/drawing8.xml"/><Relationship Id="rId4" Type="http://schemas.openxmlformats.org/officeDocument/2006/relationships/notesSlide" Target="../notesSlides/notesSlide9.xml"/><Relationship Id="rId9" Type="http://schemas.openxmlformats.org/officeDocument/2006/relationships/diagramColors" Target="../diagrams/colors8.xml"/></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openxmlformats.org/officeDocument/2006/relationships/slideLayout" Target="../slideLayouts/slideLayout2.xml"/><Relationship Id="rId7" Type="http://schemas.openxmlformats.org/officeDocument/2006/relationships/diagramLayout" Target="../diagrams/layout9.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Data" Target="../diagrams/data9.xml"/><Relationship Id="rId11" Type="http://schemas.openxmlformats.org/officeDocument/2006/relationships/image" Target="../media/image2.png"/><Relationship Id="rId5" Type="http://schemas.openxmlformats.org/officeDocument/2006/relationships/image" Target="../media/image1.png"/><Relationship Id="rId10" Type="http://schemas.microsoft.com/office/2007/relationships/diagramDrawing" Target="../diagrams/drawing9.xml"/><Relationship Id="rId4" Type="http://schemas.openxmlformats.org/officeDocument/2006/relationships/notesSlide" Target="../notesSlides/notesSlide10.xml"/><Relationship Id="rId9" Type="http://schemas.openxmlformats.org/officeDocument/2006/relationships/diagramColors" Target="../diagrams/colors9.xml"/></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10.xml"/><Relationship Id="rId3" Type="http://schemas.openxmlformats.org/officeDocument/2006/relationships/slideLayout" Target="../slideLayouts/slideLayout2.xml"/><Relationship Id="rId7" Type="http://schemas.openxmlformats.org/officeDocument/2006/relationships/diagramLayout" Target="../diagrams/layout10.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Data" Target="../diagrams/data10.xml"/><Relationship Id="rId11" Type="http://schemas.openxmlformats.org/officeDocument/2006/relationships/image" Target="../media/image2.png"/><Relationship Id="rId5" Type="http://schemas.openxmlformats.org/officeDocument/2006/relationships/image" Target="../media/image1.png"/><Relationship Id="rId10" Type="http://schemas.microsoft.com/office/2007/relationships/diagramDrawing" Target="../diagrams/drawing10.xml"/><Relationship Id="rId4" Type="http://schemas.openxmlformats.org/officeDocument/2006/relationships/notesSlide" Target="../notesSlides/notesSlide11.xml"/><Relationship Id="rId9" Type="http://schemas.openxmlformats.org/officeDocument/2006/relationships/diagramColors" Target="../diagrams/colors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18F5BA-8E92-784D-8662-0208D84AEC96}"/>
              </a:ext>
            </a:extLst>
          </p:cNvPr>
          <p:cNvSpPr>
            <a:spLocks noGrp="1"/>
          </p:cNvSpPr>
          <p:nvPr>
            <p:ph idx="1"/>
          </p:nvPr>
        </p:nvSpPr>
        <p:spPr/>
        <p:txBody>
          <a:bodyPr/>
          <a:lstStyle/>
          <a:p>
            <a:pPr marL="0" indent="0" algn="ctr">
              <a:buNone/>
            </a:pPr>
            <a:r>
              <a:rPr lang="en-GB" dirty="0"/>
              <a:t>Module Title – Digital Business</a:t>
            </a:r>
          </a:p>
          <a:p>
            <a:pPr marL="0" indent="0" algn="ctr">
              <a:buNone/>
            </a:pPr>
            <a:r>
              <a:rPr lang="en-GB" dirty="0"/>
              <a:t>Module Code – BMSP6002</a:t>
            </a:r>
          </a:p>
          <a:p>
            <a:pPr marL="0" indent="0" algn="ctr">
              <a:buNone/>
            </a:pPr>
            <a:r>
              <a:rPr lang="en-GB" dirty="0"/>
              <a:t>Assignment Number – Assignment 1 </a:t>
            </a:r>
          </a:p>
          <a:p>
            <a:pPr marL="0" indent="0" algn="ctr">
              <a:buNone/>
            </a:pPr>
            <a:r>
              <a:rPr lang="en-GB" dirty="0"/>
              <a:t>Name – Glyn Gainard	</a:t>
            </a:r>
          </a:p>
          <a:p>
            <a:pPr marL="0" indent="0" algn="ctr">
              <a:buNone/>
            </a:pPr>
            <a:r>
              <a:rPr lang="en-GB" dirty="0"/>
              <a:t>Student ID – 2114234</a:t>
            </a:r>
          </a:p>
          <a:p>
            <a:pPr marL="0" indent="0" algn="ctr">
              <a:buNone/>
            </a:pPr>
            <a:r>
              <a:rPr lang="en-GB" dirty="0"/>
              <a:t>Duration –  15:57</a:t>
            </a:r>
          </a:p>
          <a:p>
            <a:endParaRPr lang="en-US" dirty="0"/>
          </a:p>
        </p:txBody>
      </p:sp>
    </p:spTree>
    <p:extLst>
      <p:ext uri="{BB962C8B-B14F-4D97-AF65-F5344CB8AC3E}">
        <p14:creationId xmlns:p14="http://schemas.microsoft.com/office/powerpoint/2010/main" val="1309435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16">
            <a:extLst>
              <a:ext uri="{FF2B5EF4-FFF2-40B4-BE49-F238E27FC236}">
                <a16:creationId xmlns:a16="http://schemas.microsoft.com/office/drawing/2014/main" id="{3E84BE2F-C43D-43D9-A96D-1526003268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8" name="Color">
              <a:extLst>
                <a:ext uri="{FF2B5EF4-FFF2-40B4-BE49-F238E27FC236}">
                  <a16:creationId xmlns:a16="http://schemas.microsoft.com/office/drawing/2014/main" id="{E7400609-3385-4926-AD61-85A199F074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Color">
              <a:extLst>
                <a:ext uri="{FF2B5EF4-FFF2-40B4-BE49-F238E27FC236}">
                  <a16:creationId xmlns:a16="http://schemas.microsoft.com/office/drawing/2014/main" id="{9E9E1A20-C3CA-40B4-8D3A-3EAC12D69A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8" name="Picture 7" descr="A red and white logo&#10;&#10;Description automatically generated">
            <a:extLst>
              <a:ext uri="{FF2B5EF4-FFF2-40B4-BE49-F238E27FC236}">
                <a16:creationId xmlns:a16="http://schemas.microsoft.com/office/drawing/2014/main" id="{0C9AD201-8CAE-3F47-927F-319CD7F96499}"/>
              </a:ext>
            </a:extLst>
          </p:cNvPr>
          <p:cNvPicPr>
            <a:picLocks noChangeAspect="1"/>
          </p:cNvPicPr>
          <p:nvPr/>
        </p:nvPicPr>
        <p:blipFill>
          <a:blip r:embed="rId5"/>
          <a:stretch>
            <a:fillRect/>
          </a:stretch>
        </p:blipFill>
        <p:spPr>
          <a:xfrm>
            <a:off x="6901238" y="2689454"/>
            <a:ext cx="4756760" cy="1479092"/>
          </a:xfrm>
          <a:prstGeom prst="rect">
            <a:avLst/>
          </a:prstGeom>
        </p:spPr>
      </p:pic>
      <p:grpSp>
        <p:nvGrpSpPr>
          <p:cNvPr id="21" name="Group 2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2" name="Freeform: Shape 2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4871A94-ABB2-D946-92FB-23E29882AD91}"/>
              </a:ext>
            </a:extLst>
          </p:cNvPr>
          <p:cNvSpPr>
            <a:spLocks noGrp="1"/>
          </p:cNvSpPr>
          <p:nvPr>
            <p:ph type="ctrTitle"/>
          </p:nvPr>
        </p:nvSpPr>
        <p:spPr>
          <a:xfrm>
            <a:off x="1012644" y="598260"/>
            <a:ext cx="4879001" cy="3026128"/>
          </a:xfrm>
        </p:spPr>
        <p:txBody>
          <a:bodyPr anchor="b">
            <a:normAutofit/>
          </a:bodyPr>
          <a:lstStyle/>
          <a:p>
            <a:pPr algn="l"/>
            <a:r>
              <a:rPr lang="en-US" sz="3400">
                <a:solidFill>
                  <a:schemeClr val="bg1"/>
                </a:solidFill>
              </a:rPr>
              <a:t>Peer-To-Peer Accommodation Networks</a:t>
            </a:r>
            <a:br>
              <a:rPr lang="en-US" sz="3400">
                <a:solidFill>
                  <a:schemeClr val="bg1"/>
                </a:solidFill>
              </a:rPr>
            </a:br>
            <a:br>
              <a:rPr lang="en-US" sz="3400">
                <a:solidFill>
                  <a:schemeClr val="bg1"/>
                </a:solidFill>
              </a:rPr>
            </a:br>
            <a:r>
              <a:rPr lang="en-US" sz="3400">
                <a:solidFill>
                  <a:schemeClr val="bg1"/>
                </a:solidFill>
              </a:rPr>
              <a:t>A Critical Analysis</a:t>
            </a:r>
            <a:br>
              <a:rPr lang="en-US" sz="3400">
                <a:solidFill>
                  <a:schemeClr val="bg1"/>
                </a:solidFill>
              </a:rPr>
            </a:br>
            <a:r>
              <a:rPr lang="en-US" sz="3400">
                <a:solidFill>
                  <a:schemeClr val="bg1"/>
                </a:solidFill>
              </a:rPr>
              <a:t>By</a:t>
            </a:r>
            <a:br>
              <a:rPr lang="en-US" sz="3400">
                <a:solidFill>
                  <a:schemeClr val="bg1"/>
                </a:solidFill>
              </a:rPr>
            </a:br>
            <a:r>
              <a:rPr lang="en-US" sz="3400">
                <a:solidFill>
                  <a:schemeClr val="bg1"/>
                </a:solidFill>
              </a:rPr>
              <a:t>Glyn Gainard</a:t>
            </a:r>
          </a:p>
        </p:txBody>
      </p:sp>
      <p:pic>
        <p:nvPicPr>
          <p:cNvPr id="14" name="Audio 13">
            <a:hlinkClick r:id="" action="ppaction://media"/>
            <a:extLst>
              <a:ext uri="{FF2B5EF4-FFF2-40B4-BE49-F238E27FC236}">
                <a16:creationId xmlns:a16="http://schemas.microsoft.com/office/drawing/2014/main" id="{2F48B353-B58C-2C4D-B90E-C7C5EEBBDDA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01513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5"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46219FF-5F16-1A46-B3B6-5269C06A9FBB}"/>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Introduction</a:t>
            </a:r>
          </a:p>
        </p:txBody>
      </p:sp>
      <p:pic>
        <p:nvPicPr>
          <p:cNvPr id="4" name="Picture 3" descr="A red and white logo&#10;&#10;Description automatically generated">
            <a:extLst>
              <a:ext uri="{FF2B5EF4-FFF2-40B4-BE49-F238E27FC236}">
                <a16:creationId xmlns:a16="http://schemas.microsoft.com/office/drawing/2014/main" id="{BF93F69B-DF18-2A46-84F5-5C64FE06FC06}"/>
              </a:ext>
            </a:extLst>
          </p:cNvPr>
          <p:cNvPicPr>
            <a:picLocks noChangeAspect="1"/>
          </p:cNvPicPr>
          <p:nvPr/>
        </p:nvPicPr>
        <p:blipFill>
          <a:blip r:embed="rId5"/>
          <a:stretch>
            <a:fillRect/>
          </a:stretch>
        </p:blipFill>
        <p:spPr>
          <a:xfrm>
            <a:off x="10668082" y="6225083"/>
            <a:ext cx="1372964" cy="423501"/>
          </a:xfrm>
          <a:prstGeom prst="rect">
            <a:avLst/>
          </a:prstGeom>
        </p:spPr>
      </p:pic>
      <p:graphicFrame>
        <p:nvGraphicFramePr>
          <p:cNvPr id="6" name="Content Placeholder 2">
            <a:extLst>
              <a:ext uri="{FF2B5EF4-FFF2-40B4-BE49-F238E27FC236}">
                <a16:creationId xmlns:a16="http://schemas.microsoft.com/office/drawing/2014/main" id="{71474BF6-06A2-0C34-2FCA-A9DA2E71AC78}"/>
              </a:ext>
            </a:extLst>
          </p:cNvPr>
          <p:cNvGraphicFramePr>
            <a:graphicFrameLocks noGrp="1"/>
          </p:cNvGraphicFramePr>
          <p:nvPr>
            <p:ph idx="1"/>
            <p:extLst>
              <p:ext uri="{D42A27DB-BD31-4B8C-83A1-F6EECF244321}">
                <p14:modId xmlns:p14="http://schemas.microsoft.com/office/powerpoint/2010/main" val="3779034942"/>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9" name="Audio 8">
            <a:hlinkClick r:id="" action="ppaction://media"/>
            <a:extLst>
              <a:ext uri="{FF2B5EF4-FFF2-40B4-BE49-F238E27FC236}">
                <a16:creationId xmlns:a16="http://schemas.microsoft.com/office/drawing/2014/main" id="{C26CDDE9-E7FE-2F44-99BA-096B6A8CA49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60762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5"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855DABB-FCC9-904A-BC18-D5349D07628A}"/>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Chapter 3 – Airbnb’s Business Model </a:t>
            </a:r>
          </a:p>
        </p:txBody>
      </p:sp>
      <p:pic>
        <p:nvPicPr>
          <p:cNvPr id="4" name="Picture 3" descr="A red and white logo&#10;&#10;Description automatically generated">
            <a:extLst>
              <a:ext uri="{FF2B5EF4-FFF2-40B4-BE49-F238E27FC236}">
                <a16:creationId xmlns:a16="http://schemas.microsoft.com/office/drawing/2014/main" id="{3D27EC2C-8038-4447-992A-E2FD05BC3894}"/>
              </a:ext>
            </a:extLst>
          </p:cNvPr>
          <p:cNvPicPr>
            <a:picLocks noChangeAspect="1"/>
          </p:cNvPicPr>
          <p:nvPr/>
        </p:nvPicPr>
        <p:blipFill>
          <a:blip r:embed="rId5"/>
          <a:stretch>
            <a:fillRect/>
          </a:stretch>
        </p:blipFill>
        <p:spPr>
          <a:xfrm>
            <a:off x="10667318" y="153374"/>
            <a:ext cx="1372964" cy="423501"/>
          </a:xfrm>
          <a:prstGeom prst="rect">
            <a:avLst/>
          </a:prstGeom>
        </p:spPr>
      </p:pic>
      <p:graphicFrame>
        <p:nvGraphicFramePr>
          <p:cNvPr id="6" name="Content Placeholder 2">
            <a:extLst>
              <a:ext uri="{FF2B5EF4-FFF2-40B4-BE49-F238E27FC236}">
                <a16:creationId xmlns:a16="http://schemas.microsoft.com/office/drawing/2014/main" id="{E8357700-3946-6C62-6F23-B90460DAA589}"/>
              </a:ext>
            </a:extLst>
          </p:cNvPr>
          <p:cNvGraphicFramePr>
            <a:graphicFrameLocks noGrp="1"/>
          </p:cNvGraphicFramePr>
          <p:nvPr>
            <p:ph idx="1"/>
            <p:extLst>
              <p:ext uri="{D42A27DB-BD31-4B8C-83A1-F6EECF244321}">
                <p14:modId xmlns:p14="http://schemas.microsoft.com/office/powerpoint/2010/main" val="3516359321"/>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hlinkClick r:id="" action="ppaction://media"/>
            <a:extLst>
              <a:ext uri="{FF2B5EF4-FFF2-40B4-BE49-F238E27FC236}">
                <a16:creationId xmlns:a16="http://schemas.microsoft.com/office/drawing/2014/main" id="{2D414C8B-C009-B24B-A0E4-585D5DEF984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66531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5"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855DABB-FCC9-904A-BC18-D5349D07628A}"/>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Theme – Business Model</a:t>
            </a:r>
          </a:p>
        </p:txBody>
      </p:sp>
      <p:pic>
        <p:nvPicPr>
          <p:cNvPr id="4" name="Picture 3" descr="A red and white logo&#10;&#10;Description automatically generated">
            <a:extLst>
              <a:ext uri="{FF2B5EF4-FFF2-40B4-BE49-F238E27FC236}">
                <a16:creationId xmlns:a16="http://schemas.microsoft.com/office/drawing/2014/main" id="{3D27EC2C-8038-4447-992A-E2FD05BC3894}"/>
              </a:ext>
            </a:extLst>
          </p:cNvPr>
          <p:cNvPicPr>
            <a:picLocks noChangeAspect="1"/>
          </p:cNvPicPr>
          <p:nvPr/>
        </p:nvPicPr>
        <p:blipFill>
          <a:blip r:embed="rId5"/>
          <a:stretch>
            <a:fillRect/>
          </a:stretch>
        </p:blipFill>
        <p:spPr>
          <a:xfrm>
            <a:off x="10667318" y="153374"/>
            <a:ext cx="1372964" cy="423501"/>
          </a:xfrm>
          <a:prstGeom prst="rect">
            <a:avLst/>
          </a:prstGeom>
        </p:spPr>
      </p:pic>
      <p:graphicFrame>
        <p:nvGraphicFramePr>
          <p:cNvPr id="6" name="Content Placeholder 2">
            <a:extLst>
              <a:ext uri="{FF2B5EF4-FFF2-40B4-BE49-F238E27FC236}">
                <a16:creationId xmlns:a16="http://schemas.microsoft.com/office/drawing/2014/main" id="{AF47E153-8E86-0916-4CC5-A85D2D37C8A4}"/>
              </a:ext>
            </a:extLst>
          </p:cNvPr>
          <p:cNvGraphicFramePr>
            <a:graphicFrameLocks noGrp="1"/>
          </p:cNvGraphicFramePr>
          <p:nvPr>
            <p:ph idx="1"/>
            <p:extLst>
              <p:ext uri="{D42A27DB-BD31-4B8C-83A1-F6EECF244321}">
                <p14:modId xmlns:p14="http://schemas.microsoft.com/office/powerpoint/2010/main" val="1951170113"/>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Audio 6">
            <a:hlinkClick r:id="" action="ppaction://media"/>
            <a:extLst>
              <a:ext uri="{FF2B5EF4-FFF2-40B4-BE49-F238E27FC236}">
                <a16:creationId xmlns:a16="http://schemas.microsoft.com/office/drawing/2014/main" id="{B24F7D7C-4E0A-AB41-BFA1-646F747C73A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025" y="5891826"/>
            <a:ext cx="812800" cy="812800"/>
          </a:xfrm>
          <a:prstGeom prst="rect">
            <a:avLst/>
          </a:prstGeom>
        </p:spPr>
      </p:pic>
    </p:spTree>
    <p:extLst>
      <p:ext uri="{BB962C8B-B14F-4D97-AF65-F5344CB8AC3E}">
        <p14:creationId xmlns:p14="http://schemas.microsoft.com/office/powerpoint/2010/main" val="2967329418"/>
      </p:ext>
    </p:extLst>
  </p:cSld>
  <p:clrMapOvr>
    <a:masterClrMapping/>
  </p:clrMapOvr>
  <mc:AlternateContent xmlns:mc="http://schemas.openxmlformats.org/markup-compatibility/2006">
    <mc:Choice xmlns:p14="http://schemas.microsoft.com/office/powerpoint/2010/main" Requires="p14">
      <p:transition spd="slow" p14:dur="2000" advTm="100268"/>
    </mc:Choice>
    <mc:Fallback>
      <p:transition spd="slow" advTm="1002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5"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3EFE832-004B-B34D-B8B9-62A1E9111221}"/>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Theme – Sharing Economy</a:t>
            </a:r>
          </a:p>
        </p:txBody>
      </p:sp>
      <p:pic>
        <p:nvPicPr>
          <p:cNvPr id="4" name="Picture 3" descr="A red and white logo&#10;&#10;Description automatically generated">
            <a:extLst>
              <a:ext uri="{FF2B5EF4-FFF2-40B4-BE49-F238E27FC236}">
                <a16:creationId xmlns:a16="http://schemas.microsoft.com/office/drawing/2014/main" id="{D266FD2C-8B83-464F-9088-FC10D5BBD152}"/>
              </a:ext>
            </a:extLst>
          </p:cNvPr>
          <p:cNvPicPr>
            <a:picLocks noChangeAspect="1"/>
          </p:cNvPicPr>
          <p:nvPr/>
        </p:nvPicPr>
        <p:blipFill>
          <a:blip r:embed="rId5"/>
          <a:stretch>
            <a:fillRect/>
          </a:stretch>
        </p:blipFill>
        <p:spPr>
          <a:xfrm>
            <a:off x="10667318" y="153374"/>
            <a:ext cx="1372964" cy="423501"/>
          </a:xfrm>
          <a:prstGeom prst="rect">
            <a:avLst/>
          </a:prstGeom>
        </p:spPr>
      </p:pic>
      <p:graphicFrame>
        <p:nvGraphicFramePr>
          <p:cNvPr id="6" name="Content Placeholder 2">
            <a:extLst>
              <a:ext uri="{FF2B5EF4-FFF2-40B4-BE49-F238E27FC236}">
                <a16:creationId xmlns:a16="http://schemas.microsoft.com/office/drawing/2014/main" id="{344DB4A4-EC76-E62B-441E-30BFC863BBF7}"/>
              </a:ext>
            </a:extLst>
          </p:cNvPr>
          <p:cNvGraphicFramePr>
            <a:graphicFrameLocks noGrp="1"/>
          </p:cNvGraphicFramePr>
          <p:nvPr>
            <p:ph idx="1"/>
            <p:extLst>
              <p:ext uri="{D42A27DB-BD31-4B8C-83A1-F6EECF244321}">
                <p14:modId xmlns:p14="http://schemas.microsoft.com/office/powerpoint/2010/main" val="837414948"/>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hlinkClick r:id="" action="ppaction://media"/>
            <a:extLst>
              <a:ext uri="{FF2B5EF4-FFF2-40B4-BE49-F238E27FC236}">
                <a16:creationId xmlns:a16="http://schemas.microsoft.com/office/drawing/2014/main" id="{42BDEC53-6828-FE4E-91C9-6ACD08C6855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89008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5"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855DABB-FCC9-904A-BC18-D5349D07628A}"/>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Chapter 10 – Supporting Events</a:t>
            </a:r>
          </a:p>
        </p:txBody>
      </p:sp>
      <p:pic>
        <p:nvPicPr>
          <p:cNvPr id="4" name="Picture 3" descr="A red and white logo&#10;&#10;Description automatically generated">
            <a:extLst>
              <a:ext uri="{FF2B5EF4-FFF2-40B4-BE49-F238E27FC236}">
                <a16:creationId xmlns:a16="http://schemas.microsoft.com/office/drawing/2014/main" id="{930716BA-4252-0C45-9A1D-35EC2B7C7D13}"/>
              </a:ext>
            </a:extLst>
          </p:cNvPr>
          <p:cNvPicPr>
            <a:picLocks noChangeAspect="1"/>
          </p:cNvPicPr>
          <p:nvPr/>
        </p:nvPicPr>
        <p:blipFill>
          <a:blip r:embed="rId5"/>
          <a:stretch>
            <a:fillRect/>
          </a:stretch>
        </p:blipFill>
        <p:spPr>
          <a:xfrm>
            <a:off x="10667318" y="153374"/>
            <a:ext cx="1372964" cy="423501"/>
          </a:xfrm>
          <a:prstGeom prst="rect">
            <a:avLst/>
          </a:prstGeom>
        </p:spPr>
      </p:pic>
      <p:graphicFrame>
        <p:nvGraphicFramePr>
          <p:cNvPr id="6" name="Content Placeholder 2">
            <a:extLst>
              <a:ext uri="{FF2B5EF4-FFF2-40B4-BE49-F238E27FC236}">
                <a16:creationId xmlns:a16="http://schemas.microsoft.com/office/drawing/2014/main" id="{EABC9667-E1A6-F51A-5EF1-2A771EF45699}"/>
              </a:ext>
            </a:extLst>
          </p:cNvPr>
          <p:cNvGraphicFramePr>
            <a:graphicFrameLocks noGrp="1"/>
          </p:cNvGraphicFramePr>
          <p:nvPr>
            <p:ph idx="1"/>
            <p:extLst>
              <p:ext uri="{D42A27DB-BD31-4B8C-83A1-F6EECF244321}">
                <p14:modId xmlns:p14="http://schemas.microsoft.com/office/powerpoint/2010/main" val="1998945181"/>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hlinkClick r:id="" action="ppaction://media"/>
            <a:extLst>
              <a:ext uri="{FF2B5EF4-FFF2-40B4-BE49-F238E27FC236}">
                <a16:creationId xmlns:a16="http://schemas.microsoft.com/office/drawing/2014/main" id="{6762E044-D776-D546-9D71-24661B2BDDF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9455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5"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3EFE832-004B-B34D-B8B9-62A1E9111221}"/>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Theme – Collaborative Consumption</a:t>
            </a:r>
          </a:p>
        </p:txBody>
      </p:sp>
      <p:pic>
        <p:nvPicPr>
          <p:cNvPr id="4" name="Picture 3" descr="A red and white logo&#10;&#10;Description automatically generated">
            <a:extLst>
              <a:ext uri="{FF2B5EF4-FFF2-40B4-BE49-F238E27FC236}">
                <a16:creationId xmlns:a16="http://schemas.microsoft.com/office/drawing/2014/main" id="{3685AD90-801A-ED41-9303-9413F8A08917}"/>
              </a:ext>
            </a:extLst>
          </p:cNvPr>
          <p:cNvPicPr>
            <a:picLocks noChangeAspect="1"/>
          </p:cNvPicPr>
          <p:nvPr/>
        </p:nvPicPr>
        <p:blipFill>
          <a:blip r:embed="rId5"/>
          <a:stretch>
            <a:fillRect/>
          </a:stretch>
        </p:blipFill>
        <p:spPr>
          <a:xfrm>
            <a:off x="10667318" y="153374"/>
            <a:ext cx="1372964" cy="423501"/>
          </a:xfrm>
          <a:prstGeom prst="rect">
            <a:avLst/>
          </a:prstGeom>
        </p:spPr>
      </p:pic>
      <p:graphicFrame>
        <p:nvGraphicFramePr>
          <p:cNvPr id="6" name="Content Placeholder 2">
            <a:extLst>
              <a:ext uri="{FF2B5EF4-FFF2-40B4-BE49-F238E27FC236}">
                <a16:creationId xmlns:a16="http://schemas.microsoft.com/office/drawing/2014/main" id="{D1DDC2EB-59E1-DC7D-50AF-39E31CA394DF}"/>
              </a:ext>
            </a:extLst>
          </p:cNvPr>
          <p:cNvGraphicFramePr>
            <a:graphicFrameLocks noGrp="1"/>
          </p:cNvGraphicFramePr>
          <p:nvPr>
            <p:ph idx="1"/>
            <p:extLst>
              <p:ext uri="{D42A27DB-BD31-4B8C-83A1-F6EECF244321}">
                <p14:modId xmlns:p14="http://schemas.microsoft.com/office/powerpoint/2010/main" val="1151142030"/>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hlinkClick r:id="" action="ppaction://media"/>
            <a:extLst>
              <a:ext uri="{FF2B5EF4-FFF2-40B4-BE49-F238E27FC236}">
                <a16:creationId xmlns:a16="http://schemas.microsoft.com/office/drawing/2014/main" id="{992A9326-5D92-A64D-8567-85C0A4722EC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8483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9" name="Group 13">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30"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2"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3"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3EFE832-004B-B34D-B8B9-62A1E9111221}"/>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Theme - Value</a:t>
            </a:r>
          </a:p>
        </p:txBody>
      </p:sp>
      <p:pic>
        <p:nvPicPr>
          <p:cNvPr id="4" name="Picture 3" descr="A red and white logo&#10;&#10;Description automatically generated">
            <a:extLst>
              <a:ext uri="{FF2B5EF4-FFF2-40B4-BE49-F238E27FC236}">
                <a16:creationId xmlns:a16="http://schemas.microsoft.com/office/drawing/2014/main" id="{4073FF7D-2C42-4040-991A-D69E765D7081}"/>
              </a:ext>
            </a:extLst>
          </p:cNvPr>
          <p:cNvPicPr>
            <a:picLocks noChangeAspect="1"/>
          </p:cNvPicPr>
          <p:nvPr/>
        </p:nvPicPr>
        <p:blipFill>
          <a:blip r:embed="rId5"/>
          <a:stretch>
            <a:fillRect/>
          </a:stretch>
        </p:blipFill>
        <p:spPr>
          <a:xfrm>
            <a:off x="10667318" y="153374"/>
            <a:ext cx="1372964" cy="423501"/>
          </a:xfrm>
          <a:prstGeom prst="rect">
            <a:avLst/>
          </a:prstGeom>
        </p:spPr>
      </p:pic>
      <p:graphicFrame>
        <p:nvGraphicFramePr>
          <p:cNvPr id="40" name="Content Placeholder 2">
            <a:extLst>
              <a:ext uri="{FF2B5EF4-FFF2-40B4-BE49-F238E27FC236}">
                <a16:creationId xmlns:a16="http://schemas.microsoft.com/office/drawing/2014/main" id="{D7516BA2-45FC-5870-78DC-2257FF2D1488}"/>
              </a:ext>
            </a:extLst>
          </p:cNvPr>
          <p:cNvGraphicFramePr>
            <a:graphicFrameLocks noGrp="1"/>
          </p:cNvGraphicFramePr>
          <p:nvPr>
            <p:ph idx="1"/>
            <p:extLst>
              <p:ext uri="{D42A27DB-BD31-4B8C-83A1-F6EECF244321}">
                <p14:modId xmlns:p14="http://schemas.microsoft.com/office/powerpoint/2010/main" val="2805885164"/>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8" name="Audio 7">
            <a:hlinkClick r:id="" action="ppaction://media"/>
            <a:extLst>
              <a:ext uri="{FF2B5EF4-FFF2-40B4-BE49-F238E27FC236}">
                <a16:creationId xmlns:a16="http://schemas.microsoft.com/office/drawing/2014/main" id="{A01F9C11-5883-7643-89E6-C44B38FB479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49607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5"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855DABB-FCC9-904A-BC18-D5349D07628A}"/>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Chapter 17 – Socialising New Guests</a:t>
            </a:r>
          </a:p>
        </p:txBody>
      </p:sp>
      <p:pic>
        <p:nvPicPr>
          <p:cNvPr id="4" name="Picture 3" descr="A red and white logo&#10;&#10;Description automatically generated">
            <a:extLst>
              <a:ext uri="{FF2B5EF4-FFF2-40B4-BE49-F238E27FC236}">
                <a16:creationId xmlns:a16="http://schemas.microsoft.com/office/drawing/2014/main" id="{D5AB85C4-2168-C243-922B-8747C9E5C4A4}"/>
              </a:ext>
            </a:extLst>
          </p:cNvPr>
          <p:cNvPicPr>
            <a:picLocks noChangeAspect="1"/>
          </p:cNvPicPr>
          <p:nvPr/>
        </p:nvPicPr>
        <p:blipFill>
          <a:blip r:embed="rId5"/>
          <a:stretch>
            <a:fillRect/>
          </a:stretch>
        </p:blipFill>
        <p:spPr>
          <a:xfrm>
            <a:off x="10667318" y="153374"/>
            <a:ext cx="1372964" cy="423501"/>
          </a:xfrm>
          <a:prstGeom prst="rect">
            <a:avLst/>
          </a:prstGeom>
        </p:spPr>
      </p:pic>
      <p:graphicFrame>
        <p:nvGraphicFramePr>
          <p:cNvPr id="6" name="Content Placeholder 2">
            <a:extLst>
              <a:ext uri="{FF2B5EF4-FFF2-40B4-BE49-F238E27FC236}">
                <a16:creationId xmlns:a16="http://schemas.microsoft.com/office/drawing/2014/main" id="{EE7E07D9-767B-266E-ECBF-31AF931C9ECE}"/>
              </a:ext>
            </a:extLst>
          </p:cNvPr>
          <p:cNvGraphicFramePr>
            <a:graphicFrameLocks noGrp="1"/>
          </p:cNvGraphicFramePr>
          <p:nvPr>
            <p:ph idx="1"/>
            <p:extLst>
              <p:ext uri="{D42A27DB-BD31-4B8C-83A1-F6EECF244321}">
                <p14:modId xmlns:p14="http://schemas.microsoft.com/office/powerpoint/2010/main" val="614770587"/>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hlinkClick r:id="" action="ppaction://media"/>
            <a:extLst>
              <a:ext uri="{FF2B5EF4-FFF2-40B4-BE49-F238E27FC236}">
                <a16:creationId xmlns:a16="http://schemas.microsoft.com/office/drawing/2014/main" id="{F8526070-4E60-6A4B-A8AD-0AC20C3471BE}"/>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34727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5"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3EFE832-004B-B34D-B8B9-62A1E9111221}"/>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Theme - Ecommerce</a:t>
            </a:r>
          </a:p>
        </p:txBody>
      </p:sp>
      <p:pic>
        <p:nvPicPr>
          <p:cNvPr id="4" name="Picture 3" descr="A red and white logo&#10;&#10;Description automatically generated">
            <a:extLst>
              <a:ext uri="{FF2B5EF4-FFF2-40B4-BE49-F238E27FC236}">
                <a16:creationId xmlns:a16="http://schemas.microsoft.com/office/drawing/2014/main" id="{4073FF7D-2C42-4040-991A-D69E765D7081}"/>
              </a:ext>
            </a:extLst>
          </p:cNvPr>
          <p:cNvPicPr>
            <a:picLocks noChangeAspect="1"/>
          </p:cNvPicPr>
          <p:nvPr/>
        </p:nvPicPr>
        <p:blipFill>
          <a:blip r:embed="rId5"/>
          <a:stretch>
            <a:fillRect/>
          </a:stretch>
        </p:blipFill>
        <p:spPr>
          <a:xfrm>
            <a:off x="10667318" y="153374"/>
            <a:ext cx="1372964" cy="423501"/>
          </a:xfrm>
          <a:prstGeom prst="rect">
            <a:avLst/>
          </a:prstGeom>
        </p:spPr>
      </p:pic>
      <p:graphicFrame>
        <p:nvGraphicFramePr>
          <p:cNvPr id="6" name="Content Placeholder 2">
            <a:extLst>
              <a:ext uri="{FF2B5EF4-FFF2-40B4-BE49-F238E27FC236}">
                <a16:creationId xmlns:a16="http://schemas.microsoft.com/office/drawing/2014/main" id="{2CEBEA84-15E9-5396-000B-3EA40849C4ED}"/>
              </a:ext>
            </a:extLst>
          </p:cNvPr>
          <p:cNvGraphicFramePr>
            <a:graphicFrameLocks noGrp="1"/>
          </p:cNvGraphicFramePr>
          <p:nvPr>
            <p:ph idx="1"/>
            <p:extLst>
              <p:ext uri="{D42A27DB-BD31-4B8C-83A1-F6EECF244321}">
                <p14:modId xmlns:p14="http://schemas.microsoft.com/office/powerpoint/2010/main" val="1787235967"/>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9" name="Audio 8">
            <a:hlinkClick r:id="" action="ppaction://media"/>
            <a:extLst>
              <a:ext uri="{FF2B5EF4-FFF2-40B4-BE49-F238E27FC236}">
                <a16:creationId xmlns:a16="http://schemas.microsoft.com/office/drawing/2014/main" id="{1B36794B-1D42-E745-9330-32D6A5FF5F9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970513" y="5859173"/>
            <a:ext cx="812800" cy="812800"/>
          </a:xfrm>
          <a:prstGeom prst="rect">
            <a:avLst/>
          </a:prstGeom>
        </p:spPr>
      </p:pic>
    </p:spTree>
    <p:extLst>
      <p:ext uri="{BB962C8B-B14F-4D97-AF65-F5344CB8AC3E}">
        <p14:creationId xmlns:p14="http://schemas.microsoft.com/office/powerpoint/2010/main" val="4197377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9" name="Group 13">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30"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2"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3"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F005201-5F44-334C-846C-4D601B0A1E4D}"/>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Conclusion</a:t>
            </a:r>
          </a:p>
        </p:txBody>
      </p:sp>
      <p:pic>
        <p:nvPicPr>
          <p:cNvPr id="4" name="Picture 3" descr="A red and white logo&#10;&#10;Description automatically generated">
            <a:extLst>
              <a:ext uri="{FF2B5EF4-FFF2-40B4-BE49-F238E27FC236}">
                <a16:creationId xmlns:a16="http://schemas.microsoft.com/office/drawing/2014/main" id="{80EFCEBB-0E24-8444-A47F-2624E5D2F26E}"/>
              </a:ext>
            </a:extLst>
          </p:cNvPr>
          <p:cNvPicPr>
            <a:picLocks noChangeAspect="1"/>
          </p:cNvPicPr>
          <p:nvPr/>
        </p:nvPicPr>
        <p:blipFill>
          <a:blip r:embed="rId5"/>
          <a:stretch>
            <a:fillRect/>
          </a:stretch>
        </p:blipFill>
        <p:spPr>
          <a:xfrm>
            <a:off x="10667318" y="153374"/>
            <a:ext cx="1372964" cy="423501"/>
          </a:xfrm>
          <a:prstGeom prst="rect">
            <a:avLst/>
          </a:prstGeom>
        </p:spPr>
      </p:pic>
      <p:graphicFrame>
        <p:nvGraphicFramePr>
          <p:cNvPr id="40" name="Content Placeholder 2">
            <a:extLst>
              <a:ext uri="{FF2B5EF4-FFF2-40B4-BE49-F238E27FC236}">
                <a16:creationId xmlns:a16="http://schemas.microsoft.com/office/drawing/2014/main" id="{724E9F30-0976-E8A1-C2EF-8F5B37EE01C4}"/>
              </a:ext>
            </a:extLst>
          </p:cNvPr>
          <p:cNvGraphicFramePr>
            <a:graphicFrameLocks noGrp="1"/>
          </p:cNvGraphicFramePr>
          <p:nvPr>
            <p:ph idx="1"/>
            <p:extLst>
              <p:ext uri="{D42A27DB-BD31-4B8C-83A1-F6EECF244321}">
                <p14:modId xmlns:p14="http://schemas.microsoft.com/office/powerpoint/2010/main" val="3850541111"/>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hlinkClick r:id="" action="ppaction://media"/>
            <a:extLst>
              <a:ext uri="{FF2B5EF4-FFF2-40B4-BE49-F238E27FC236}">
                <a16:creationId xmlns:a16="http://schemas.microsoft.com/office/drawing/2014/main" id="{05128474-BA8C-D144-AC51-9E6232EBE33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82203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6F346-D214-154D-9ABC-D652C2848FE7}"/>
              </a:ext>
            </a:extLst>
          </p:cNvPr>
          <p:cNvSpPr>
            <a:spLocks noGrp="1"/>
          </p:cNvSpPr>
          <p:nvPr>
            <p:ph type="title"/>
          </p:nvPr>
        </p:nvSpPr>
        <p:spPr/>
        <p:txBody>
          <a:bodyPr/>
          <a:lstStyle/>
          <a:p>
            <a:r>
              <a:rPr lang="en-US" dirty="0"/>
              <a:t>Reference List (Slide 1)</a:t>
            </a:r>
          </a:p>
        </p:txBody>
      </p:sp>
      <p:sp>
        <p:nvSpPr>
          <p:cNvPr id="3" name="Content Placeholder 2">
            <a:extLst>
              <a:ext uri="{FF2B5EF4-FFF2-40B4-BE49-F238E27FC236}">
                <a16:creationId xmlns:a16="http://schemas.microsoft.com/office/drawing/2014/main" id="{DC4082CE-C2E2-364A-AE88-B67793632218}"/>
              </a:ext>
            </a:extLst>
          </p:cNvPr>
          <p:cNvSpPr>
            <a:spLocks noGrp="1"/>
          </p:cNvSpPr>
          <p:nvPr>
            <p:ph idx="1"/>
          </p:nvPr>
        </p:nvSpPr>
        <p:spPr/>
        <p:txBody>
          <a:bodyPr>
            <a:normAutofit fontScale="47500" lnSpcReduction="20000"/>
          </a:bodyPr>
          <a:lstStyle/>
          <a:p>
            <a:pPr marL="0" indent="0">
              <a:buNone/>
            </a:pPr>
            <a:r>
              <a:rPr lang="en-US" dirty="0"/>
              <a:t>Airbnb. (2019, January 17). </a:t>
            </a:r>
            <a:r>
              <a:rPr lang="en-US" i="1" dirty="0"/>
              <a:t>How to expand your business with Experiences</a:t>
            </a:r>
            <a:r>
              <a:rPr lang="en-US" dirty="0"/>
              <a:t>. Retrieved from Airbnb: https://</a:t>
            </a:r>
            <a:r>
              <a:rPr lang="en-US" dirty="0" err="1"/>
              <a:t>www.airbnb.co.uk</a:t>
            </a:r>
            <a:r>
              <a:rPr lang="en-US" dirty="0"/>
              <a:t>/resources/hosting-homes/a/how-to-expand-your-business-with-experiences-68</a:t>
            </a:r>
            <a:endParaRPr lang="en-GB" dirty="0"/>
          </a:p>
          <a:p>
            <a:pPr marL="0" indent="0">
              <a:buNone/>
            </a:pPr>
            <a:r>
              <a:rPr lang="en-US" dirty="0"/>
              <a:t> </a:t>
            </a:r>
            <a:endParaRPr lang="en-GB" dirty="0"/>
          </a:p>
          <a:p>
            <a:pPr marL="0" indent="0">
              <a:buNone/>
            </a:pPr>
            <a:r>
              <a:rPr lang="en-US" dirty="0"/>
              <a:t>Airbnb. (2019, June 18). </a:t>
            </a:r>
            <a:r>
              <a:rPr lang="en-US" i="1" dirty="0"/>
              <a:t>Sports and Airbnb: A Winning Combination</a:t>
            </a:r>
            <a:r>
              <a:rPr lang="en-US" dirty="0"/>
              <a:t>. Retrieved from Airbnb: https://</a:t>
            </a:r>
            <a:r>
              <a:rPr lang="en-US" dirty="0" err="1"/>
              <a:t>news.airbnb.com</a:t>
            </a:r>
            <a:r>
              <a:rPr lang="en-US" dirty="0"/>
              <a:t>/sports-and-</a:t>
            </a:r>
            <a:r>
              <a:rPr lang="en-US" dirty="0" err="1"/>
              <a:t>airbnb</a:t>
            </a:r>
            <a:r>
              <a:rPr lang="en-US" dirty="0"/>
              <a:t>/#:~:text=Over%20the%20past%20decade%2C%20Airbnb,benefit%20from%20these%20global%20showcases.</a:t>
            </a:r>
            <a:endParaRPr lang="en-GB" dirty="0"/>
          </a:p>
          <a:p>
            <a:pPr marL="0" indent="0">
              <a:buNone/>
            </a:pPr>
            <a:r>
              <a:rPr lang="en-US" dirty="0"/>
              <a:t> </a:t>
            </a:r>
            <a:endParaRPr lang="en-GB" dirty="0"/>
          </a:p>
          <a:p>
            <a:pPr marL="0" indent="0">
              <a:buNone/>
            </a:pPr>
            <a:r>
              <a:rPr lang="en-US" dirty="0"/>
              <a:t>Airbnb. (2023, November 22). </a:t>
            </a:r>
            <a:r>
              <a:rPr lang="en-US" i="1" dirty="0"/>
              <a:t>Home</a:t>
            </a:r>
            <a:r>
              <a:rPr lang="en-US" dirty="0"/>
              <a:t>. Retrieved from </a:t>
            </a:r>
            <a:r>
              <a:rPr lang="en-US" dirty="0" err="1"/>
              <a:t>Airbnb.co.uk</a:t>
            </a:r>
            <a:r>
              <a:rPr lang="en-US" dirty="0"/>
              <a:t>: https://</a:t>
            </a:r>
            <a:r>
              <a:rPr lang="en-US" dirty="0" err="1"/>
              <a:t>www.airbnb.co.uk</a:t>
            </a:r>
            <a:r>
              <a:rPr lang="en-US" dirty="0"/>
              <a:t>/</a:t>
            </a:r>
            <a:endParaRPr lang="en-GB" dirty="0"/>
          </a:p>
          <a:p>
            <a:pPr marL="0" indent="0">
              <a:buNone/>
            </a:pPr>
            <a:r>
              <a:rPr lang="en-US" dirty="0"/>
              <a:t> </a:t>
            </a:r>
            <a:endParaRPr lang="en-GB" dirty="0"/>
          </a:p>
          <a:p>
            <a:pPr marL="0" indent="0">
              <a:buNone/>
            </a:pPr>
            <a:r>
              <a:rPr lang="en-US" dirty="0"/>
              <a:t>Airbnb Guide. (n.d.). </a:t>
            </a:r>
            <a:r>
              <a:rPr lang="en-US" i="1" dirty="0"/>
              <a:t>Getting started with Airbnb</a:t>
            </a:r>
            <a:r>
              <a:rPr lang="en-US" dirty="0"/>
              <a:t>. Retrieved from Airbnb: https://</a:t>
            </a:r>
            <a:r>
              <a:rPr lang="en-US" dirty="0" err="1"/>
              <a:t>www.airbnb.co.uk</a:t>
            </a:r>
            <a:r>
              <a:rPr lang="en-US" dirty="0"/>
              <a:t>/help/article/3113</a:t>
            </a:r>
            <a:endParaRPr lang="en-GB" dirty="0"/>
          </a:p>
          <a:p>
            <a:pPr marL="0" indent="0">
              <a:buNone/>
            </a:pPr>
            <a:r>
              <a:rPr lang="en-US" dirty="0"/>
              <a:t> </a:t>
            </a:r>
            <a:endParaRPr lang="en-GB" dirty="0"/>
          </a:p>
          <a:p>
            <a:pPr marL="0" indent="0">
              <a:buNone/>
            </a:pPr>
            <a:r>
              <a:rPr lang="en-US" dirty="0"/>
              <a:t>Aydin, R. (2019, September 20). </a:t>
            </a:r>
            <a:r>
              <a:rPr lang="en-US" i="1" dirty="0"/>
              <a:t>How 3 guys turned renting air mattresses in their apartment into a $31 billion company, Airbnb</a:t>
            </a:r>
            <a:r>
              <a:rPr lang="en-US" dirty="0"/>
              <a:t>. Retrieved from Business Insider: https://</a:t>
            </a:r>
            <a:r>
              <a:rPr lang="en-US" dirty="0" err="1"/>
              <a:t>www.businessinsider.com</a:t>
            </a:r>
            <a:r>
              <a:rPr lang="en-US" dirty="0"/>
              <a:t>/how-airbnb-was-founded-a-visual-history-2016-2?r=US&amp;IR=T</a:t>
            </a:r>
            <a:endParaRPr lang="en-GB" dirty="0"/>
          </a:p>
          <a:p>
            <a:pPr marL="0" indent="0">
              <a:buNone/>
            </a:pPr>
            <a:r>
              <a:rPr lang="en-US" dirty="0"/>
              <a:t> </a:t>
            </a:r>
            <a:endParaRPr lang="en-GB" dirty="0"/>
          </a:p>
          <a:p>
            <a:pPr marL="0" indent="0">
              <a:buNone/>
            </a:pPr>
            <a:r>
              <a:rPr lang="en-US" dirty="0"/>
              <a:t>Barnes, S. J., &amp; </a:t>
            </a:r>
            <a:r>
              <a:rPr lang="en-US" dirty="0" err="1"/>
              <a:t>Mattsson</a:t>
            </a:r>
            <a:r>
              <a:rPr lang="en-US" dirty="0"/>
              <a:t>, J. (2018, May). Understanding collaborative consumption: Test of a theoretical model. </a:t>
            </a:r>
            <a:r>
              <a:rPr lang="en-US" i="1" dirty="0"/>
              <a:t>Technological Forecasting and Social Change, 118</a:t>
            </a:r>
            <a:r>
              <a:rPr lang="en-US" dirty="0"/>
              <a:t>, 281-292.</a:t>
            </a:r>
          </a:p>
          <a:p>
            <a:pPr marL="0" indent="0">
              <a:buNone/>
            </a:pPr>
            <a:endParaRPr lang="en-GB" dirty="0"/>
          </a:p>
          <a:p>
            <a:pPr marL="0" indent="0">
              <a:buNone/>
            </a:pPr>
            <a:r>
              <a:rPr lang="en-US" dirty="0"/>
              <a:t>Chen, J. (2023, January 30). </a:t>
            </a:r>
            <a:r>
              <a:rPr lang="en-US" i="1" dirty="0"/>
              <a:t>Collaborative Consumption: What it is, How it Works</a:t>
            </a:r>
            <a:r>
              <a:rPr lang="en-US" dirty="0"/>
              <a:t>. Retrieved from </a:t>
            </a:r>
            <a:r>
              <a:rPr lang="en-US" dirty="0" err="1"/>
              <a:t>Inverstopedia</a:t>
            </a:r>
            <a:r>
              <a:rPr lang="en-US" dirty="0"/>
              <a:t>: https://</a:t>
            </a:r>
            <a:r>
              <a:rPr lang="en-US" dirty="0" err="1"/>
              <a:t>www.investopedia.com</a:t>
            </a:r>
            <a:r>
              <a:rPr lang="en-US" dirty="0"/>
              <a:t>/terms/c/collaborative-</a:t>
            </a:r>
            <a:r>
              <a:rPr lang="en-US" dirty="0" err="1"/>
              <a:t>consumption.asp</a:t>
            </a:r>
            <a:endParaRPr lang="en-GB" dirty="0"/>
          </a:p>
          <a:p>
            <a:endParaRPr lang="en-US" dirty="0"/>
          </a:p>
        </p:txBody>
      </p:sp>
    </p:spTree>
    <p:extLst>
      <p:ext uri="{BB962C8B-B14F-4D97-AF65-F5344CB8AC3E}">
        <p14:creationId xmlns:p14="http://schemas.microsoft.com/office/powerpoint/2010/main" val="24722702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B5A96-0DB5-FD43-B176-9BCC23B9F0F1}"/>
              </a:ext>
            </a:extLst>
          </p:cNvPr>
          <p:cNvSpPr>
            <a:spLocks noGrp="1"/>
          </p:cNvSpPr>
          <p:nvPr>
            <p:ph type="title"/>
          </p:nvPr>
        </p:nvSpPr>
        <p:spPr/>
        <p:txBody>
          <a:bodyPr/>
          <a:lstStyle/>
          <a:p>
            <a:r>
              <a:rPr lang="en-US" dirty="0"/>
              <a:t>Reference List (Slide 2)</a:t>
            </a:r>
          </a:p>
        </p:txBody>
      </p:sp>
      <p:sp>
        <p:nvSpPr>
          <p:cNvPr id="3" name="Content Placeholder 2">
            <a:extLst>
              <a:ext uri="{FF2B5EF4-FFF2-40B4-BE49-F238E27FC236}">
                <a16:creationId xmlns:a16="http://schemas.microsoft.com/office/drawing/2014/main" id="{DD08ECAA-A0B7-824C-BD87-10C436CEDABE}"/>
              </a:ext>
            </a:extLst>
          </p:cNvPr>
          <p:cNvSpPr>
            <a:spLocks noGrp="1"/>
          </p:cNvSpPr>
          <p:nvPr>
            <p:ph idx="1"/>
          </p:nvPr>
        </p:nvSpPr>
        <p:spPr/>
        <p:txBody>
          <a:bodyPr>
            <a:normAutofit fontScale="40000" lnSpcReduction="20000"/>
          </a:bodyPr>
          <a:lstStyle/>
          <a:p>
            <a:pPr marL="0" indent="0">
              <a:buNone/>
            </a:pPr>
            <a:r>
              <a:rPr lang="en-US" dirty="0"/>
              <a:t>Cheng, M., &amp; Foley, C. (2018, March). The sharing economy and digital discrimination: The case of Airbnb. </a:t>
            </a:r>
            <a:r>
              <a:rPr lang="en-US" i="1" dirty="0"/>
              <a:t>International Journal of Hospitality </a:t>
            </a:r>
            <a:r>
              <a:rPr lang="en-US" i="1" dirty="0" err="1"/>
              <a:t>Mangement</a:t>
            </a:r>
            <a:r>
              <a:rPr lang="en-US" i="1" dirty="0"/>
              <a:t>, 70</a:t>
            </a:r>
            <a:r>
              <a:rPr lang="en-US" dirty="0"/>
              <a:t>, 95-98.</a:t>
            </a:r>
            <a:endParaRPr lang="en-GB" dirty="0"/>
          </a:p>
          <a:p>
            <a:pPr marL="0" indent="0">
              <a:buNone/>
            </a:pPr>
            <a:r>
              <a:rPr lang="en-US" dirty="0"/>
              <a:t> </a:t>
            </a:r>
            <a:endParaRPr lang="en-GB" dirty="0"/>
          </a:p>
          <a:p>
            <a:pPr marL="0" indent="0">
              <a:buNone/>
            </a:pPr>
            <a:r>
              <a:rPr lang="en-US" dirty="0"/>
              <a:t>Coleman, B. (2023, April 13). </a:t>
            </a:r>
            <a:r>
              <a:rPr lang="en-US" i="1" dirty="0"/>
              <a:t>How to Write a Great Value Proposition</a:t>
            </a:r>
            <a:r>
              <a:rPr lang="en-US" dirty="0"/>
              <a:t>. Retrieved from </a:t>
            </a:r>
            <a:r>
              <a:rPr lang="en-US" dirty="0" err="1"/>
              <a:t>Hubspot</a:t>
            </a:r>
            <a:r>
              <a:rPr lang="en-US" dirty="0"/>
              <a:t>: https://</a:t>
            </a:r>
            <a:r>
              <a:rPr lang="en-US" dirty="0" err="1"/>
              <a:t>blog.hubspot.com</a:t>
            </a:r>
            <a:r>
              <a:rPr lang="en-US" dirty="0"/>
              <a:t>/marketing/</a:t>
            </a:r>
            <a:r>
              <a:rPr lang="en-US" dirty="0" err="1"/>
              <a:t>write-value-proposition#what-is-value-prop</a:t>
            </a:r>
            <a:endParaRPr lang="en-GB" dirty="0"/>
          </a:p>
          <a:p>
            <a:pPr marL="0" indent="0">
              <a:buNone/>
            </a:pPr>
            <a:r>
              <a:rPr lang="en-US" dirty="0"/>
              <a:t> </a:t>
            </a:r>
            <a:endParaRPr lang="en-GB" dirty="0"/>
          </a:p>
          <a:p>
            <a:pPr marL="0" indent="0">
              <a:buNone/>
            </a:pPr>
            <a:r>
              <a:rPr lang="en-US" dirty="0"/>
              <a:t>Croft, P. (2023, August 24). </a:t>
            </a:r>
            <a:r>
              <a:rPr lang="en-US" i="1" dirty="0"/>
              <a:t>7 Airbnb Scams To Watch Out For</a:t>
            </a:r>
            <a:r>
              <a:rPr lang="en-US" dirty="0"/>
              <a:t>. Retrieved from All About Cookies: https://</a:t>
            </a:r>
            <a:r>
              <a:rPr lang="en-US" dirty="0" err="1"/>
              <a:t>allaboutcookies.org</a:t>
            </a:r>
            <a:r>
              <a:rPr lang="en-US" dirty="0"/>
              <a:t>/</a:t>
            </a:r>
            <a:r>
              <a:rPr lang="en-US" dirty="0" err="1"/>
              <a:t>airbnb</a:t>
            </a:r>
            <a:r>
              <a:rPr lang="en-US" dirty="0"/>
              <a:t>-scams-to-avoid</a:t>
            </a:r>
            <a:endParaRPr lang="en-GB" dirty="0"/>
          </a:p>
          <a:p>
            <a:pPr marL="0" indent="0">
              <a:buNone/>
            </a:pPr>
            <a:r>
              <a:rPr lang="en-US" dirty="0"/>
              <a:t> </a:t>
            </a:r>
            <a:endParaRPr lang="en-GB" dirty="0"/>
          </a:p>
          <a:p>
            <a:pPr marL="0" indent="0">
              <a:buNone/>
            </a:pPr>
            <a:r>
              <a:rPr lang="en-US" dirty="0"/>
              <a:t>Curtis, S. K. (2019, January). Defining the Sharing Economy for Sustainability. </a:t>
            </a:r>
            <a:r>
              <a:rPr lang="en-US" i="1" dirty="0"/>
              <a:t>The International Institute for Industrial Environmental Economics (IIIEE), 11</a:t>
            </a:r>
            <a:r>
              <a:rPr lang="en-US" dirty="0"/>
              <a:t>(3), 567.</a:t>
            </a:r>
            <a:endParaRPr lang="en-GB" dirty="0"/>
          </a:p>
          <a:p>
            <a:pPr marL="0" indent="0">
              <a:buNone/>
            </a:pPr>
            <a:r>
              <a:rPr lang="en-US" dirty="0"/>
              <a:t> </a:t>
            </a:r>
            <a:endParaRPr lang="en-GB" dirty="0"/>
          </a:p>
          <a:p>
            <a:pPr marL="0" indent="0">
              <a:buNone/>
            </a:pPr>
            <a:r>
              <a:rPr lang="en-US" dirty="0"/>
              <a:t>Dempsey, J. (2023, April). </a:t>
            </a:r>
            <a:r>
              <a:rPr lang="en-US" i="1" dirty="0"/>
              <a:t>Eurovision 2023: Airbnb host tried to increase rent from £465 to over £2,000</a:t>
            </a:r>
            <a:r>
              <a:rPr lang="en-US" dirty="0"/>
              <a:t>. Retrieved from </a:t>
            </a:r>
            <a:r>
              <a:rPr lang="en-US" dirty="0" err="1"/>
              <a:t>BBC.co.uk</a:t>
            </a:r>
            <a:r>
              <a:rPr lang="en-US" dirty="0"/>
              <a:t>: https://</a:t>
            </a:r>
            <a:r>
              <a:rPr lang="en-US" dirty="0" err="1"/>
              <a:t>www.bbc.co.uk</a:t>
            </a:r>
            <a:r>
              <a:rPr lang="en-US" dirty="0"/>
              <a:t>/news/business-64951147</a:t>
            </a:r>
            <a:endParaRPr lang="en-GB" dirty="0"/>
          </a:p>
          <a:p>
            <a:pPr marL="0" indent="0">
              <a:buNone/>
            </a:pPr>
            <a:r>
              <a:rPr lang="en-US" dirty="0"/>
              <a:t> </a:t>
            </a:r>
            <a:endParaRPr lang="en-GB" dirty="0"/>
          </a:p>
          <a:p>
            <a:pPr marL="0" indent="0">
              <a:buNone/>
            </a:pPr>
            <a:r>
              <a:rPr lang="en-US" dirty="0"/>
              <a:t>Dolnicar, S. (2018). </a:t>
            </a:r>
            <a:r>
              <a:rPr lang="en-US" i="1" dirty="0"/>
              <a:t>PEER-TO-PEER ACCOMIDATION NETWORKS.</a:t>
            </a:r>
            <a:r>
              <a:rPr lang="en-US" dirty="0"/>
              <a:t> Oxford: Goodfellow Publishers Ltd.</a:t>
            </a:r>
            <a:endParaRPr lang="en-GB" dirty="0"/>
          </a:p>
          <a:p>
            <a:pPr marL="0" indent="0">
              <a:buNone/>
            </a:pPr>
            <a:r>
              <a:rPr lang="en-US" dirty="0"/>
              <a:t> </a:t>
            </a:r>
            <a:endParaRPr lang="en-GB" dirty="0"/>
          </a:p>
          <a:p>
            <a:pPr marL="0" indent="0">
              <a:buNone/>
            </a:pPr>
            <a:r>
              <a:rPr lang="en-US" dirty="0"/>
              <a:t>Folger, J. (2023, September 27). </a:t>
            </a:r>
            <a:r>
              <a:rPr lang="en-US" i="1" dirty="0"/>
              <a:t>How Airbnb Works—for Hosts, Guests, and the Company Itself</a:t>
            </a:r>
            <a:r>
              <a:rPr lang="en-US" dirty="0"/>
              <a:t>. Retrieved from Investopedia: https://</a:t>
            </a:r>
            <a:r>
              <a:rPr lang="en-US" dirty="0" err="1"/>
              <a:t>www.investopedia.com</a:t>
            </a:r>
            <a:r>
              <a:rPr lang="en-US" dirty="0"/>
              <a:t>/articles/personal-finance/032814/pros-and-cons-using-</a:t>
            </a:r>
            <a:r>
              <a:rPr lang="en-US" dirty="0" err="1"/>
              <a:t>airbnb.asp</a:t>
            </a:r>
            <a:r>
              <a:rPr lang="en-US" dirty="0"/>
              <a:t>#:~:text=Airbnb%20is%20an%20online%20marketplace,some%20income%20from%20their%20property.</a:t>
            </a:r>
            <a:endParaRPr lang="en-GB" dirty="0"/>
          </a:p>
          <a:p>
            <a:pPr marL="0" indent="0">
              <a:buNone/>
            </a:pPr>
            <a:r>
              <a:rPr lang="en-US" dirty="0"/>
              <a:t> </a:t>
            </a:r>
            <a:endParaRPr lang="en-GB" dirty="0"/>
          </a:p>
          <a:p>
            <a:endParaRPr lang="en-US" dirty="0"/>
          </a:p>
        </p:txBody>
      </p:sp>
    </p:spTree>
    <p:extLst>
      <p:ext uri="{BB962C8B-B14F-4D97-AF65-F5344CB8AC3E}">
        <p14:creationId xmlns:p14="http://schemas.microsoft.com/office/powerpoint/2010/main" val="6338437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4C06C-6FDA-DF4F-AADA-4CB90622CE0A}"/>
              </a:ext>
            </a:extLst>
          </p:cNvPr>
          <p:cNvSpPr>
            <a:spLocks noGrp="1"/>
          </p:cNvSpPr>
          <p:nvPr>
            <p:ph type="title"/>
          </p:nvPr>
        </p:nvSpPr>
        <p:spPr/>
        <p:txBody>
          <a:bodyPr/>
          <a:lstStyle/>
          <a:p>
            <a:r>
              <a:rPr lang="en-US" dirty="0"/>
              <a:t>Reference List (Slide 3)</a:t>
            </a:r>
          </a:p>
        </p:txBody>
      </p:sp>
      <p:sp>
        <p:nvSpPr>
          <p:cNvPr id="3" name="Content Placeholder 2">
            <a:extLst>
              <a:ext uri="{FF2B5EF4-FFF2-40B4-BE49-F238E27FC236}">
                <a16:creationId xmlns:a16="http://schemas.microsoft.com/office/drawing/2014/main" id="{0462FC13-9C86-F947-83C2-D8F72AC4EC78}"/>
              </a:ext>
            </a:extLst>
          </p:cNvPr>
          <p:cNvSpPr>
            <a:spLocks noGrp="1"/>
          </p:cNvSpPr>
          <p:nvPr>
            <p:ph idx="1"/>
          </p:nvPr>
        </p:nvSpPr>
        <p:spPr/>
        <p:txBody>
          <a:bodyPr>
            <a:normAutofit fontScale="47500" lnSpcReduction="20000"/>
          </a:bodyPr>
          <a:lstStyle/>
          <a:p>
            <a:pPr marL="0" indent="0">
              <a:buNone/>
            </a:pPr>
            <a:r>
              <a:rPr lang="en-US" dirty="0"/>
              <a:t>IWD. (2020, April 24). </a:t>
            </a:r>
            <a:r>
              <a:rPr lang="en-US" i="1" dirty="0"/>
              <a:t>The History of eCommerce: How Did it All Begin?</a:t>
            </a:r>
            <a:r>
              <a:rPr lang="en-US" dirty="0"/>
              <a:t> Retrieved from IWD: https://</a:t>
            </a:r>
            <a:r>
              <a:rPr lang="en-US" dirty="0" err="1"/>
              <a:t>www.iwdagency.com</a:t>
            </a:r>
            <a:r>
              <a:rPr lang="en-US" dirty="0"/>
              <a:t>/blogs/news/the-history-of-ecommerce-how-did-it-all-begin</a:t>
            </a:r>
            <a:endParaRPr lang="en-GB" dirty="0"/>
          </a:p>
          <a:p>
            <a:pPr marL="0" indent="0">
              <a:buNone/>
            </a:pPr>
            <a:r>
              <a:rPr lang="en-US" dirty="0"/>
              <a:t> </a:t>
            </a:r>
            <a:endParaRPr lang="en-GB" dirty="0"/>
          </a:p>
          <a:p>
            <a:pPr marL="0" indent="0">
              <a:buNone/>
            </a:pPr>
            <a:r>
              <a:rPr lang="en-US" dirty="0"/>
              <a:t>Kauffman, R. J., &amp; </a:t>
            </a:r>
            <a:r>
              <a:rPr lang="en-US" dirty="0" err="1"/>
              <a:t>Naldi</a:t>
            </a:r>
            <a:r>
              <a:rPr lang="en-US" dirty="0"/>
              <a:t>, M. (2020, September). Research directions for sharing economy issues. </a:t>
            </a:r>
            <a:r>
              <a:rPr lang="en-US" i="1" dirty="0"/>
              <a:t>Electronic Commerce Research and Applications, 43</a:t>
            </a:r>
            <a:r>
              <a:rPr lang="en-US" dirty="0"/>
              <a:t>.</a:t>
            </a:r>
            <a:endParaRPr lang="en-GB" dirty="0"/>
          </a:p>
          <a:p>
            <a:pPr marL="0" indent="0">
              <a:buNone/>
            </a:pPr>
            <a:r>
              <a:rPr lang="en-US" dirty="0"/>
              <a:t> </a:t>
            </a:r>
            <a:endParaRPr lang="en-GB" dirty="0"/>
          </a:p>
          <a:p>
            <a:pPr marL="0" indent="0">
              <a:buNone/>
            </a:pPr>
            <a:r>
              <a:rPr lang="en-US" dirty="0" err="1"/>
              <a:t>Kazinik</a:t>
            </a:r>
            <a:r>
              <a:rPr lang="en-US" dirty="0"/>
              <a:t>, B. (2023, October 9). </a:t>
            </a:r>
            <a:r>
              <a:rPr lang="en-US" i="1" dirty="0"/>
              <a:t>The History of eCommerce - How it All Started</a:t>
            </a:r>
            <a:r>
              <a:rPr lang="en-US" dirty="0"/>
              <a:t>. Retrieved from </a:t>
            </a:r>
            <a:r>
              <a:rPr lang="en-US" dirty="0" err="1"/>
              <a:t>Mayple</a:t>
            </a:r>
            <a:r>
              <a:rPr lang="en-US" dirty="0"/>
              <a:t>: https://</a:t>
            </a:r>
            <a:r>
              <a:rPr lang="en-US" dirty="0" err="1"/>
              <a:t>www.mayple.com</a:t>
            </a:r>
            <a:r>
              <a:rPr lang="en-US" dirty="0"/>
              <a:t>/blog/history-of-ecommerce</a:t>
            </a:r>
            <a:endParaRPr lang="en-GB" dirty="0"/>
          </a:p>
          <a:p>
            <a:pPr marL="0" indent="0">
              <a:buNone/>
            </a:pPr>
            <a:r>
              <a:rPr lang="en-US" dirty="0"/>
              <a:t> </a:t>
            </a:r>
            <a:endParaRPr lang="en-GB" dirty="0"/>
          </a:p>
          <a:p>
            <a:pPr marL="0" indent="0">
              <a:buNone/>
            </a:pPr>
            <a:r>
              <a:rPr lang="en-US" dirty="0"/>
              <a:t>Kentwood. (2023, July 13). </a:t>
            </a:r>
            <a:r>
              <a:rPr lang="en-US" i="1" dirty="0"/>
              <a:t>2023 Airbnb Revenue Decline: Why It Doesn’t Indicate a Housing Crash</a:t>
            </a:r>
            <a:r>
              <a:rPr lang="en-US" dirty="0"/>
              <a:t>. Retrieved from </a:t>
            </a:r>
            <a:r>
              <a:rPr lang="en-US" dirty="0" err="1"/>
              <a:t>Kentwood.com</a:t>
            </a:r>
            <a:r>
              <a:rPr lang="en-US" dirty="0"/>
              <a:t>: https://</a:t>
            </a:r>
            <a:r>
              <a:rPr lang="en-US" dirty="0" err="1"/>
              <a:t>www.kentwood.com</a:t>
            </a:r>
            <a:r>
              <a:rPr lang="en-US" dirty="0"/>
              <a:t>/blog/2023/07/13/2023-airbnb-revenue-decline-why-it-doesnt-indicate-a-housing-crash/#:~:text=The%20decline%20in%20Airbnb%20revenue%20can%20be%20attributed%20to%20various,a%20slowdown%20in%20revenue%20growth.</a:t>
            </a:r>
            <a:endParaRPr lang="en-GB" dirty="0"/>
          </a:p>
          <a:p>
            <a:pPr marL="0" indent="0">
              <a:buNone/>
            </a:pPr>
            <a:r>
              <a:rPr lang="en-US" dirty="0"/>
              <a:t> </a:t>
            </a:r>
            <a:endParaRPr lang="en-GB" dirty="0"/>
          </a:p>
          <a:p>
            <a:pPr marL="0" indent="0">
              <a:buNone/>
            </a:pPr>
            <a:r>
              <a:rPr lang="en-US" dirty="0" err="1"/>
              <a:t>Keycafe</a:t>
            </a:r>
            <a:r>
              <a:rPr lang="en-US" dirty="0"/>
              <a:t>. (2019, August 1). </a:t>
            </a:r>
            <a:r>
              <a:rPr lang="en-US" i="1" dirty="0"/>
              <a:t>The History of the Sharing Economy</a:t>
            </a:r>
            <a:r>
              <a:rPr lang="en-US" dirty="0"/>
              <a:t>. Retrieved from Medium: https://</a:t>
            </a:r>
            <a:r>
              <a:rPr lang="en-US" dirty="0" err="1"/>
              <a:t>medium.com</a:t>
            </a:r>
            <a:r>
              <a:rPr lang="en-US" dirty="0"/>
              <a:t>/</a:t>
            </a:r>
            <a:r>
              <a:rPr lang="en-US" dirty="0" err="1"/>
              <a:t>keycafe</a:t>
            </a:r>
            <a:r>
              <a:rPr lang="en-US" dirty="0"/>
              <a:t>/the-history-of-the-sharing-economy-b139e55cdf47</a:t>
            </a:r>
            <a:endParaRPr lang="en-GB" dirty="0"/>
          </a:p>
          <a:p>
            <a:pPr marL="0" indent="0">
              <a:buNone/>
            </a:pPr>
            <a:r>
              <a:rPr lang="en-US" dirty="0"/>
              <a:t> </a:t>
            </a:r>
            <a:endParaRPr lang="en-GB" dirty="0"/>
          </a:p>
          <a:p>
            <a:pPr marL="0" indent="0">
              <a:buNone/>
            </a:pPr>
            <a:r>
              <a:rPr lang="en-US" dirty="0"/>
              <a:t>Kruger, D. (2023, March). </a:t>
            </a:r>
            <a:r>
              <a:rPr lang="en-US" i="1" dirty="0"/>
              <a:t>How the Airbnb Business Model Works</a:t>
            </a:r>
            <a:r>
              <a:rPr lang="en-US" dirty="0"/>
              <a:t>. Retrieved from </a:t>
            </a:r>
            <a:r>
              <a:rPr lang="en-US" dirty="0" err="1"/>
              <a:t>iGMS</a:t>
            </a:r>
            <a:r>
              <a:rPr lang="en-US" dirty="0"/>
              <a:t>: https://</a:t>
            </a:r>
            <a:r>
              <a:rPr lang="en-US" dirty="0" err="1"/>
              <a:t>www.igms.com</a:t>
            </a:r>
            <a:r>
              <a:rPr lang="en-US" dirty="0"/>
              <a:t>/</a:t>
            </a:r>
            <a:r>
              <a:rPr lang="en-US" dirty="0" err="1"/>
              <a:t>airbnb</a:t>
            </a:r>
            <a:r>
              <a:rPr lang="en-US" dirty="0"/>
              <a:t>-business-model/</a:t>
            </a:r>
            <a:endParaRPr lang="en-GB" dirty="0"/>
          </a:p>
          <a:p>
            <a:pPr marL="0" indent="0">
              <a:buNone/>
            </a:pPr>
            <a:r>
              <a:rPr lang="en-US" dirty="0"/>
              <a:t> </a:t>
            </a:r>
            <a:endParaRPr lang="en-GB" dirty="0"/>
          </a:p>
          <a:p>
            <a:pPr marL="0" indent="0">
              <a:buNone/>
            </a:pPr>
            <a:r>
              <a:rPr lang="en-US" dirty="0"/>
              <a:t>Lancefield, N. (2022, June 30). </a:t>
            </a:r>
            <a:r>
              <a:rPr lang="en-US" i="1" dirty="0"/>
              <a:t>Airbnb permanently bans parties and events worldwide</a:t>
            </a:r>
            <a:r>
              <a:rPr lang="en-US" dirty="0"/>
              <a:t>. Retrieved from The </a:t>
            </a:r>
            <a:r>
              <a:rPr lang="en-US" dirty="0" err="1"/>
              <a:t>Independant</a:t>
            </a:r>
            <a:r>
              <a:rPr lang="en-US" dirty="0"/>
              <a:t>: https://</a:t>
            </a:r>
            <a:r>
              <a:rPr lang="en-US" dirty="0" err="1"/>
              <a:t>www.independent.co.uk</a:t>
            </a:r>
            <a:r>
              <a:rPr lang="en-US" dirty="0"/>
              <a:t>/business/airbnb-permanently-bans-parties-and-events-worldwide-b2111801.html</a:t>
            </a:r>
            <a:endParaRPr lang="en-GB" dirty="0"/>
          </a:p>
          <a:p>
            <a:endParaRPr lang="en-US" dirty="0"/>
          </a:p>
        </p:txBody>
      </p:sp>
    </p:spTree>
    <p:extLst>
      <p:ext uri="{BB962C8B-B14F-4D97-AF65-F5344CB8AC3E}">
        <p14:creationId xmlns:p14="http://schemas.microsoft.com/office/powerpoint/2010/main" val="27707873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0EF2E-6130-0A45-B3CD-0B500A8AFC0B}"/>
              </a:ext>
            </a:extLst>
          </p:cNvPr>
          <p:cNvSpPr>
            <a:spLocks noGrp="1"/>
          </p:cNvSpPr>
          <p:nvPr>
            <p:ph type="title"/>
          </p:nvPr>
        </p:nvSpPr>
        <p:spPr/>
        <p:txBody>
          <a:bodyPr/>
          <a:lstStyle/>
          <a:p>
            <a:r>
              <a:rPr lang="en-US" dirty="0"/>
              <a:t>Reference List (Slide 4)</a:t>
            </a:r>
          </a:p>
        </p:txBody>
      </p:sp>
      <p:sp>
        <p:nvSpPr>
          <p:cNvPr id="3" name="Content Placeholder 2">
            <a:extLst>
              <a:ext uri="{FF2B5EF4-FFF2-40B4-BE49-F238E27FC236}">
                <a16:creationId xmlns:a16="http://schemas.microsoft.com/office/drawing/2014/main" id="{280939A4-E989-154D-9EDD-A3C4F8F2A287}"/>
              </a:ext>
            </a:extLst>
          </p:cNvPr>
          <p:cNvSpPr>
            <a:spLocks noGrp="1"/>
          </p:cNvSpPr>
          <p:nvPr>
            <p:ph idx="1"/>
          </p:nvPr>
        </p:nvSpPr>
        <p:spPr/>
        <p:txBody>
          <a:bodyPr>
            <a:normAutofit fontScale="47500" lnSpcReduction="20000"/>
          </a:bodyPr>
          <a:lstStyle/>
          <a:p>
            <a:pPr marL="0" indent="0">
              <a:buNone/>
            </a:pPr>
            <a:r>
              <a:rPr lang="en-US" dirty="0"/>
              <a:t>Laskowski, N. (2023, September). </a:t>
            </a:r>
            <a:r>
              <a:rPr lang="en-US" i="1" dirty="0"/>
              <a:t>Sharing Economy</a:t>
            </a:r>
            <a:r>
              <a:rPr lang="en-US" dirty="0"/>
              <a:t>. Retrieved from Tech Target: https://</a:t>
            </a:r>
            <a:r>
              <a:rPr lang="en-US" dirty="0" err="1"/>
              <a:t>www.techtarget.com</a:t>
            </a:r>
            <a:r>
              <a:rPr lang="en-US" dirty="0"/>
              <a:t>/</a:t>
            </a:r>
            <a:r>
              <a:rPr lang="en-US" dirty="0" err="1"/>
              <a:t>searchcio</a:t>
            </a:r>
            <a:r>
              <a:rPr lang="en-US" dirty="0"/>
              <a:t>/definition/sharing-economy</a:t>
            </a:r>
            <a:endParaRPr lang="en-GB" dirty="0"/>
          </a:p>
          <a:p>
            <a:pPr marL="0" indent="0">
              <a:buNone/>
            </a:pPr>
            <a:r>
              <a:rPr lang="en-US" dirty="0"/>
              <a:t> </a:t>
            </a:r>
            <a:endParaRPr lang="en-GB" dirty="0"/>
          </a:p>
          <a:p>
            <a:pPr marL="0" indent="0">
              <a:buNone/>
            </a:pPr>
            <a:r>
              <a:rPr lang="en-US" dirty="0"/>
              <a:t>Martin, C. J. (2016, January). The sharing economy: A pathway to sustainability or a nightmarish form of neoliberal capitalism? </a:t>
            </a:r>
            <a:r>
              <a:rPr lang="en-US" i="1" dirty="0"/>
              <a:t>Ecological Economics, 121</a:t>
            </a:r>
            <a:r>
              <a:rPr lang="en-US" dirty="0"/>
              <a:t>, 149-159.</a:t>
            </a:r>
            <a:endParaRPr lang="en-GB" dirty="0"/>
          </a:p>
          <a:p>
            <a:pPr marL="0" indent="0">
              <a:buNone/>
            </a:pPr>
            <a:r>
              <a:rPr lang="en-US" dirty="0"/>
              <a:t> </a:t>
            </a:r>
            <a:endParaRPr lang="en-GB" dirty="0"/>
          </a:p>
          <a:p>
            <a:pPr marL="0" indent="0">
              <a:buNone/>
            </a:pPr>
            <a:r>
              <a:rPr lang="en-US" dirty="0"/>
              <a:t>Minami, A. L., Ramos, C., &amp; </a:t>
            </a:r>
            <a:r>
              <a:rPr lang="en-US" dirty="0" err="1"/>
              <a:t>Bortoluzzo</a:t>
            </a:r>
            <a:r>
              <a:rPr lang="en-US" dirty="0"/>
              <a:t>, A. B. (2021, May). Sharing economy versus collaborative consumption: What drives consumers in the new forms of exchange? </a:t>
            </a:r>
            <a:r>
              <a:rPr lang="en-US" i="1" dirty="0" err="1"/>
              <a:t>Journl</a:t>
            </a:r>
            <a:r>
              <a:rPr lang="en-US" i="1" dirty="0"/>
              <a:t> of Business Research, 128</a:t>
            </a:r>
            <a:r>
              <a:rPr lang="en-US" dirty="0"/>
              <a:t>, 124-137.</a:t>
            </a:r>
            <a:endParaRPr lang="en-GB" dirty="0"/>
          </a:p>
          <a:p>
            <a:pPr marL="0" indent="0">
              <a:buNone/>
            </a:pPr>
            <a:r>
              <a:rPr lang="en-US" dirty="0"/>
              <a:t> </a:t>
            </a:r>
            <a:endParaRPr lang="en-GB" dirty="0"/>
          </a:p>
          <a:p>
            <a:pPr marL="0" indent="0">
              <a:buNone/>
            </a:pPr>
            <a:r>
              <a:rPr lang="en-US" dirty="0"/>
              <a:t>Pereira, D. (2023, March 3). </a:t>
            </a:r>
            <a:r>
              <a:rPr lang="en-US" i="1" dirty="0"/>
              <a:t>Multisided Platform Business Model</a:t>
            </a:r>
            <a:r>
              <a:rPr lang="en-US" dirty="0"/>
              <a:t>. Retrieved from Business Model Analyst: https://</a:t>
            </a:r>
            <a:r>
              <a:rPr lang="en-US" dirty="0" err="1"/>
              <a:t>businessmodelanalyst.com</a:t>
            </a:r>
            <a:r>
              <a:rPr lang="en-US" dirty="0"/>
              <a:t>/multisided-platform-business-model/</a:t>
            </a:r>
            <a:endParaRPr lang="en-GB" dirty="0"/>
          </a:p>
          <a:p>
            <a:pPr marL="0" indent="0">
              <a:buNone/>
            </a:pPr>
            <a:r>
              <a:rPr lang="en-US" dirty="0"/>
              <a:t> </a:t>
            </a:r>
            <a:endParaRPr lang="en-GB" dirty="0"/>
          </a:p>
          <a:p>
            <a:pPr marL="0" indent="0">
              <a:buNone/>
            </a:pPr>
            <a:r>
              <a:rPr lang="en-US" dirty="0" err="1"/>
              <a:t>Piletic</a:t>
            </a:r>
            <a:r>
              <a:rPr lang="en-US" dirty="0"/>
              <a:t>, P. (2018, December 27). </a:t>
            </a:r>
            <a:r>
              <a:rPr lang="en-US" i="1" dirty="0"/>
              <a:t>7 Major Disadvantages of the Sharing Economy</a:t>
            </a:r>
            <a:r>
              <a:rPr lang="en-US" dirty="0"/>
              <a:t>. Retrieved from Customer Think: https://</a:t>
            </a:r>
            <a:r>
              <a:rPr lang="en-US" dirty="0" err="1"/>
              <a:t>customerthink.com</a:t>
            </a:r>
            <a:r>
              <a:rPr lang="en-US" dirty="0"/>
              <a:t>/7-major-disadvantages-of-the-sharing-economy/</a:t>
            </a:r>
            <a:endParaRPr lang="en-GB" dirty="0"/>
          </a:p>
          <a:p>
            <a:pPr marL="0" indent="0">
              <a:buNone/>
            </a:pPr>
            <a:r>
              <a:rPr lang="en-US" dirty="0"/>
              <a:t> </a:t>
            </a:r>
            <a:endParaRPr lang="en-GB" dirty="0"/>
          </a:p>
          <a:p>
            <a:pPr marL="0" indent="0">
              <a:buNone/>
            </a:pPr>
            <a:r>
              <a:rPr lang="en-US" dirty="0" err="1"/>
              <a:t>Priyamvada</a:t>
            </a:r>
            <a:r>
              <a:rPr lang="en-US" dirty="0"/>
              <a:t>, C., &amp; Oladipo, D. (2023, May 10). </a:t>
            </a:r>
            <a:r>
              <a:rPr lang="en-US" i="1" dirty="0"/>
              <a:t>Airbnb forecasts fewer bookings, lower prices in Q2; shares slump</a:t>
            </a:r>
            <a:r>
              <a:rPr lang="en-US" dirty="0"/>
              <a:t>. Retrieved from Reuters: https://</a:t>
            </a:r>
            <a:r>
              <a:rPr lang="en-US" dirty="0" err="1"/>
              <a:t>www.reuters.com</a:t>
            </a:r>
            <a:r>
              <a:rPr lang="en-US" dirty="0"/>
              <a:t>/technology/airbnb-beats-revenue-estimates-resilient-travel-demand-2023-05-09/</a:t>
            </a:r>
            <a:endParaRPr lang="en-GB" dirty="0"/>
          </a:p>
          <a:p>
            <a:pPr marL="0" indent="0">
              <a:buNone/>
            </a:pPr>
            <a:r>
              <a:rPr lang="en-US" dirty="0"/>
              <a:t> </a:t>
            </a:r>
            <a:endParaRPr lang="en-GB" dirty="0"/>
          </a:p>
          <a:p>
            <a:pPr marL="0" indent="0">
              <a:buNone/>
            </a:pPr>
            <a:r>
              <a:rPr lang="en-US" dirty="0"/>
              <a:t>Zhao, Y., Von Delft, S., Morgan-Thomas, A., &amp; Buck, T. (2020, August). The evolution of platform business models: Exploring competitive battles in the world of platforms. </a:t>
            </a:r>
            <a:r>
              <a:rPr lang="en-US" i="1" dirty="0"/>
              <a:t>Long Range Planning, 53</a:t>
            </a:r>
            <a:r>
              <a:rPr lang="en-US" dirty="0"/>
              <a:t>(4).</a:t>
            </a:r>
            <a:endParaRPr lang="en-GB" dirty="0"/>
          </a:p>
          <a:p>
            <a:endParaRPr lang="en-US" dirty="0"/>
          </a:p>
        </p:txBody>
      </p:sp>
    </p:spTree>
    <p:extLst>
      <p:ext uri="{BB962C8B-B14F-4D97-AF65-F5344CB8AC3E}">
        <p14:creationId xmlns:p14="http://schemas.microsoft.com/office/powerpoint/2010/main" val="26645594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TotalTime>
  <Words>4781</Words>
  <Application>Microsoft Macintosh PowerPoint</Application>
  <PresentationFormat>Widescreen</PresentationFormat>
  <Paragraphs>222</Paragraphs>
  <Slides>16</Slides>
  <Notes>11</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PowerPoint Presentation</vt:lpstr>
      <vt:lpstr>Peer-To-Peer Accommodation Networks  A Critical Analysis By Glyn Gainard</vt:lpstr>
      <vt:lpstr>Introduction</vt:lpstr>
      <vt:lpstr>Chapter 3 – Airbnb’s Business Model </vt:lpstr>
      <vt:lpstr>Theme – Business Model</vt:lpstr>
      <vt:lpstr>Theme – Sharing Economy</vt:lpstr>
      <vt:lpstr>Chapter 10 – Supporting Events</vt:lpstr>
      <vt:lpstr>Theme – Collaborative Consumption</vt:lpstr>
      <vt:lpstr>Theme - Value</vt:lpstr>
      <vt:lpstr>Chapter 17 – Socialising New Guests</vt:lpstr>
      <vt:lpstr>Theme - Ecommerce</vt:lpstr>
      <vt:lpstr>Conclusion</vt:lpstr>
      <vt:lpstr>Reference List (Slide 1)</vt:lpstr>
      <vt:lpstr>Reference List (Slide 2)</vt:lpstr>
      <vt:lpstr>Reference List (Slide 3)</vt:lpstr>
      <vt:lpstr>Reference List (Slide 4)</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Glyn Gainard</dc:creator>
  <cp:lastModifiedBy>Glyn Gainard</cp:lastModifiedBy>
  <cp:revision>13</cp:revision>
  <dcterms:created xsi:type="dcterms:W3CDTF">2023-11-26T21:28:13Z</dcterms:created>
  <dcterms:modified xsi:type="dcterms:W3CDTF">2023-11-26T22:23:52Z</dcterms:modified>
</cp:coreProperties>
</file>