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>
        <p:scale>
          <a:sx n="55" d="100"/>
          <a:sy n="55" d="100"/>
        </p:scale>
        <p:origin x="96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EF8F5-DB47-4734-9629-18D8E35B9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979ABE-D858-4987-A84C-9249A055C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88940-5701-4854-87EC-B99E5A76B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0D011-C498-4C9C-A78F-6F587AB4A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859E2-0D72-43F9-BBAC-FAEDE6188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840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EC4BB-D496-44B7-9996-2608E0E32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406A1-341D-4989-849B-545E125BD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C7760-3929-4A27-AB62-CC5314AB4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3B0E4-7581-47A1-BF1F-455C4C0ED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66CF1-2473-4ACC-852D-9ACE4E6EA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02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59920-D49B-45DB-A647-9770428C7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C2213-8D48-493E-ADB0-5EF8EE21E3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E3A237-243E-40EF-BF16-91278659F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8DAE57-82CA-4E8C-84A6-CCEF71A98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3BA3D-4FDD-43FF-B6AF-D7159EAAF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291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2DCD3-CF4E-4E46-B22E-33CA845E3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42267-CEB3-4FEF-8BF0-9789FB025B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7A17B-F1B4-4F71-89E4-E73E6E52E6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C7AB6C-0EC2-42DF-9C7B-813774110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797B4-7B0D-4B0E-B43A-7598E4A5A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1E46AB-4930-4A5F-99F1-7E339B89A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252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66DA6-98E8-4805-B59B-9E63AC58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5D7E53-17B7-4735-AEF5-FC7C8371D9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D7174-EAA6-48A4-8EB6-97FAC73C85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F8BA1C-EA2C-4BA3-BAD0-69F8A72648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31EFDE-C126-4BA6-8C86-72F40B2138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232289-A091-4445-BE2E-05456496A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50808D-B1E6-4ED7-BABF-45843A224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5D999D-24D8-447A-8C2C-82CF3F676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072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6D372-60F8-44D2-AEA5-4153BE05F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EBB294-6A80-4492-B80E-56654D938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66A5E-B931-40A4-99CE-00EAD385B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6A241E-D946-4B4E-BE2B-A53838B4B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80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993414-4612-40BD-835B-6431DF5AF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A1C01B-CA3F-4F71-A831-778D8283C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08BAF4-EC09-48ED-B1B3-822995D35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462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32BD5-473F-4D90-A185-AFFA1967C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0435E-346D-45D1-BF5F-F45965B3C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74C8E5-E96B-49AE-BF93-435DEEEF8D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70FBF-86FB-4638-9E3C-FBBAF2C05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AA074E-3736-42FC-B066-EE49CD781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BE7B4-7DC8-4B5A-82FA-EE9D198EF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72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CAF76-02FE-4D11-9543-14F2BD305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80DC2A-7CF1-4B98-BBF8-0268DA4CFE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08F0B8-8C51-42BE-B263-CB1D347A9B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B53B62-A599-47CC-9F37-03D405952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10DB6F-8597-413B-8A69-0AA3BBB9D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EB1BFC-2F04-45F8-88F2-D8DCBF5F3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56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FCC6F-A64F-4C96-8C6D-57CFC671B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170651-DF2E-4698-BE25-BF4D19EB6A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24813-B641-4681-8424-134015D49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49694-E7DC-441C-B536-E97EDAEEC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046EE-B947-4BFF-8086-F16EE89F7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52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B04009-27F6-4345-B120-7B2CF9B31B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07F763-3C51-420B-BEC0-4155B28CF1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7FDDB-1A5D-4108-B3F6-50B61C86C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3713F-1D40-44EA-9B19-BF578096D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33175-2F4C-4825-8847-27E47567A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276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99CCBF-378A-4D65-B7E6-52E0A0CFA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FCDA40-EA3E-4E82-B60B-ECDE4E7C1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382FE-8EBA-4679-BB6D-EFDE00B8EE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7981C-A0EC-46C5-AD1F-6CBA43F7088E}" type="datetimeFigureOut">
              <a:rPr lang="en-GB" smtClean="0"/>
              <a:t>07/06/2021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AE228-EA3D-4066-942C-0E7181338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5B887-DACB-4272-B190-09FEF75BFB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0D5BC-377F-4786-BCB6-943E4FA57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013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B8D388-B0DF-4C22-AF5F-01A662892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600" b="1" i="1" dirty="0"/>
              <a:t>Knowledge management value chain </a:t>
            </a:r>
            <a:br>
              <a:rPr lang="en-GB" sz="3600" b="1" i="1" dirty="0"/>
            </a:br>
            <a:r>
              <a:rPr lang="en-GB" sz="3600" b="1" i="1" dirty="0"/>
              <a:t>STORAGE in AMAZON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E4874B4-008F-4412-BC6C-3BCC80FF6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 dirty="0"/>
              <a:t>In 2019 Amazon moves from Oracle to its own database storage AWS</a:t>
            </a:r>
          </a:p>
          <a:p>
            <a:r>
              <a:rPr lang="en-US" sz="2000" dirty="0"/>
              <a:t>There are many storage option, and amazon also provides them to customers.</a:t>
            </a:r>
          </a:p>
          <a:p>
            <a:pPr marL="0" indent="0">
              <a:buNone/>
            </a:pPr>
            <a:endParaRPr lang="en-US" sz="2000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Graphical user interface, diagram, application&#10;&#10;Description automatically generated">
            <a:extLst>
              <a:ext uri="{FF2B5EF4-FFF2-40B4-BE49-F238E27FC236}">
                <a16:creationId xmlns:a16="http://schemas.microsoft.com/office/drawing/2014/main" id="{A4A83C25-BAB0-49AA-A0AC-707FFE166D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320" y="2205211"/>
            <a:ext cx="6253212" cy="3517431"/>
          </a:xfrm>
          <a:prstGeom prst="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2DD6C4B5-F490-4267-9A04-7D52271278F0}"/>
              </a:ext>
            </a:extLst>
          </p:cNvPr>
          <p:cNvSpPr/>
          <p:nvPr/>
        </p:nvSpPr>
        <p:spPr>
          <a:xfrm>
            <a:off x="1150497" y="4422087"/>
            <a:ext cx="3172121" cy="690240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128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34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Knowledge management value chain  STORAGE in AMAZON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Monika Patrycja Owczarzak (1816228)</dc:creator>
  <cp:lastModifiedBy>Mihail Buturuga</cp:lastModifiedBy>
  <cp:revision>5</cp:revision>
  <dcterms:created xsi:type="dcterms:W3CDTF">2021-06-05T19:43:22Z</dcterms:created>
  <dcterms:modified xsi:type="dcterms:W3CDTF">2021-06-07T08:51:23Z</dcterms:modified>
</cp:coreProperties>
</file>