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AF2A2-3FCB-424C-9527-9E9B462F157F}" v="2" dt="2020-03-16T22:22:44.2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 topala" userId="2c8d67a2d712186b" providerId="LiveId" clId="{12EAF2A2-3FCB-424C-9527-9E9B462F157F}"/>
    <pc:docChg chg="undo custSel mod addSld modSld">
      <pc:chgData name="Adrian topala" userId="2c8d67a2d712186b" providerId="LiveId" clId="{12EAF2A2-3FCB-424C-9527-9E9B462F157F}" dt="2020-03-16T23:29:56.791" v="458"/>
      <pc:docMkLst>
        <pc:docMk/>
      </pc:docMkLst>
      <pc:sldChg chg="addSp delSp modSp add mod setBg modClrScheme modAnim delDesignElem chgLayout">
        <pc:chgData name="Adrian topala" userId="2c8d67a2d712186b" providerId="LiveId" clId="{12EAF2A2-3FCB-424C-9527-9E9B462F157F}" dt="2020-03-16T23:27:35.787" v="444"/>
        <pc:sldMkLst>
          <pc:docMk/>
          <pc:sldMk cId="3922452400" sldId="256"/>
        </pc:sldMkLst>
        <pc:spChg chg="del">
          <ac:chgData name="Adrian topala" userId="2c8d67a2d712186b" providerId="LiveId" clId="{12EAF2A2-3FCB-424C-9527-9E9B462F157F}" dt="2020-03-16T22:22:51.659" v="2" actId="700"/>
          <ac:spMkLst>
            <pc:docMk/>
            <pc:sldMk cId="3922452400" sldId="256"/>
            <ac:spMk id="2" creationId="{831ADDE9-FE8B-4981-901F-10EB0726FC82}"/>
          </ac:spMkLst>
        </pc:spChg>
        <pc:spChg chg="del">
          <ac:chgData name="Adrian topala" userId="2c8d67a2d712186b" providerId="LiveId" clId="{12EAF2A2-3FCB-424C-9527-9E9B462F157F}" dt="2020-03-16T22:22:51.659" v="2" actId="700"/>
          <ac:spMkLst>
            <pc:docMk/>
            <pc:sldMk cId="3922452400" sldId="256"/>
            <ac:spMk id="3" creationId="{B656599C-2CE3-4C08-887D-604BCB826C6C}"/>
          </ac:spMkLst>
        </pc:spChg>
        <pc:spChg chg="add mod">
          <ac:chgData name="Adrian topala" userId="2c8d67a2d712186b" providerId="LiveId" clId="{12EAF2A2-3FCB-424C-9527-9E9B462F157F}" dt="2020-03-16T22:41:17.223" v="93" actId="1076"/>
          <ac:spMkLst>
            <pc:docMk/>
            <pc:sldMk cId="3922452400" sldId="256"/>
            <ac:spMk id="4" creationId="{08012397-5752-4EB7-A275-C88FAC667C2C}"/>
          </ac:spMkLst>
        </pc:spChg>
        <pc:spChg chg="add mod">
          <ac:chgData name="Adrian topala" userId="2c8d67a2d712186b" providerId="LiveId" clId="{12EAF2A2-3FCB-424C-9527-9E9B462F157F}" dt="2020-03-16T22:41:05.041" v="91" actId="14100"/>
          <ac:spMkLst>
            <pc:docMk/>
            <pc:sldMk cId="3922452400" sldId="256"/>
            <ac:spMk id="5" creationId="{A1D8EC54-10C7-4374-8F62-4C7CCCE97C5E}"/>
          </ac:spMkLst>
        </pc:spChg>
        <pc:spChg chg="add mod">
          <ac:chgData name="Adrian topala" userId="2c8d67a2d712186b" providerId="LiveId" clId="{12EAF2A2-3FCB-424C-9527-9E9B462F157F}" dt="2020-03-16T22:41:00.496" v="90" actId="14100"/>
          <ac:spMkLst>
            <pc:docMk/>
            <pc:sldMk cId="3922452400" sldId="256"/>
            <ac:spMk id="6" creationId="{64970228-2875-4B00-AFA0-8BDD5C870C2A}"/>
          </ac:spMkLst>
        </pc:spChg>
        <pc:spChg chg="add mod">
          <ac:chgData name="Adrian topala" userId="2c8d67a2d712186b" providerId="LiveId" clId="{12EAF2A2-3FCB-424C-9527-9E9B462F157F}" dt="2020-03-16T22:40:55.825" v="89" actId="14100"/>
          <ac:spMkLst>
            <pc:docMk/>
            <pc:sldMk cId="3922452400" sldId="256"/>
            <ac:spMk id="7" creationId="{84D393A0-34F7-4765-8F54-94510815266E}"/>
          </ac:spMkLst>
        </pc:spChg>
        <pc:spChg chg="add mod">
          <ac:chgData name="Adrian topala" userId="2c8d67a2d712186b" providerId="LiveId" clId="{12EAF2A2-3FCB-424C-9527-9E9B462F157F}" dt="2020-03-16T22:41:29.069" v="94" actId="14100"/>
          <ac:spMkLst>
            <pc:docMk/>
            <pc:sldMk cId="3922452400" sldId="256"/>
            <ac:spMk id="8" creationId="{DCD8C0A6-2A51-40D9-85CA-EAB0D2455DED}"/>
          </ac:spMkLst>
        </pc:spChg>
        <pc:spChg chg="add del">
          <ac:chgData name="Adrian topala" userId="2c8d67a2d712186b" providerId="LiveId" clId="{12EAF2A2-3FCB-424C-9527-9E9B462F157F}" dt="2020-03-16T22:38:47.113" v="76"/>
          <ac:spMkLst>
            <pc:docMk/>
            <pc:sldMk cId="3922452400" sldId="256"/>
            <ac:spMk id="15" creationId="{8DAAB828-02C8-4111-AC14-FF5ACEDDFE37}"/>
          </ac:spMkLst>
        </pc:spChg>
        <pc:grpChg chg="add del">
          <ac:chgData name="Adrian topala" userId="2c8d67a2d712186b" providerId="LiveId" clId="{12EAF2A2-3FCB-424C-9527-9E9B462F157F}" dt="2020-03-16T22:38:47.113" v="76"/>
          <ac:grpSpMkLst>
            <pc:docMk/>
            <pc:sldMk cId="3922452400" sldId="256"/>
            <ac:grpSpMk id="17" creationId="{C32D4553-E775-4F16-9A6F-FED8D166A5B7}"/>
          </ac:grpSpMkLst>
        </pc:grpChg>
        <pc:picChg chg="add mod ord">
          <ac:chgData name="Adrian topala" userId="2c8d67a2d712186b" providerId="LiveId" clId="{12EAF2A2-3FCB-424C-9527-9E9B462F157F}" dt="2020-03-16T22:40:38.396" v="85" actId="14100"/>
          <ac:picMkLst>
            <pc:docMk/>
            <pc:sldMk cId="3922452400" sldId="256"/>
            <ac:picMk id="10" creationId="{CFBF811A-A79D-4B57-9954-60DB8C7FCC02}"/>
          </ac:picMkLst>
        </pc:picChg>
      </pc:sldChg>
      <pc:sldChg chg="addSp modSp add mod modAnim">
        <pc:chgData name="Adrian topala" userId="2c8d67a2d712186b" providerId="LiveId" clId="{12EAF2A2-3FCB-424C-9527-9E9B462F157F}" dt="2020-03-16T23:28:58.464" v="446" actId="1076"/>
        <pc:sldMkLst>
          <pc:docMk/>
          <pc:sldMk cId="2600944267" sldId="257"/>
        </pc:sldMkLst>
        <pc:spChg chg="add mod">
          <ac:chgData name="Adrian topala" userId="2c8d67a2d712186b" providerId="LiveId" clId="{12EAF2A2-3FCB-424C-9527-9E9B462F157F}" dt="2020-03-16T22:43:16.869" v="111" actId="207"/>
          <ac:spMkLst>
            <pc:docMk/>
            <pc:sldMk cId="2600944267" sldId="257"/>
            <ac:spMk id="2" creationId="{92468632-1F93-4D60-9FFC-EB0C960EE345}"/>
          </ac:spMkLst>
        </pc:spChg>
        <pc:picChg chg="add mod">
          <ac:chgData name="Adrian topala" userId="2c8d67a2d712186b" providerId="LiveId" clId="{12EAF2A2-3FCB-424C-9527-9E9B462F157F}" dt="2020-03-16T23:28:58.464" v="446" actId="1076"/>
          <ac:picMkLst>
            <pc:docMk/>
            <pc:sldMk cId="2600944267" sldId="257"/>
            <ac:picMk id="4" creationId="{192CF30B-FB70-4F68-A95C-B9A9D6508DB2}"/>
          </ac:picMkLst>
        </pc:picChg>
      </pc:sldChg>
      <pc:sldChg chg="addSp modSp add mod">
        <pc:chgData name="Adrian topala" userId="2c8d67a2d712186b" providerId="LiveId" clId="{12EAF2A2-3FCB-424C-9527-9E9B462F157F}" dt="2020-03-16T22:50:08.982" v="152" actId="20577"/>
        <pc:sldMkLst>
          <pc:docMk/>
          <pc:sldMk cId="788715968" sldId="258"/>
        </pc:sldMkLst>
        <pc:spChg chg="add mod">
          <ac:chgData name="Adrian topala" userId="2c8d67a2d712186b" providerId="LiveId" clId="{12EAF2A2-3FCB-424C-9527-9E9B462F157F}" dt="2020-03-16T22:50:08.982" v="152" actId="20577"/>
          <ac:spMkLst>
            <pc:docMk/>
            <pc:sldMk cId="788715968" sldId="258"/>
            <ac:spMk id="2" creationId="{17C5FED9-1922-48AE-BE49-A6B9DBF973EB}"/>
          </ac:spMkLst>
        </pc:spChg>
      </pc:sldChg>
      <pc:sldChg chg="addSp delSp modSp add mod setBg modAnim setClrOvrMap">
        <pc:chgData name="Adrian topala" userId="2c8d67a2d712186b" providerId="LiveId" clId="{12EAF2A2-3FCB-424C-9527-9E9B462F157F}" dt="2020-03-16T23:29:09.008" v="447"/>
        <pc:sldMkLst>
          <pc:docMk/>
          <pc:sldMk cId="1518783830" sldId="259"/>
        </pc:sldMkLst>
        <pc:spChg chg="add mod">
          <ac:chgData name="Adrian topala" userId="2c8d67a2d712186b" providerId="LiveId" clId="{12EAF2A2-3FCB-424C-9527-9E9B462F157F}" dt="2020-03-16T22:58:44.057" v="203" actId="207"/>
          <ac:spMkLst>
            <pc:docMk/>
            <pc:sldMk cId="1518783830" sldId="259"/>
            <ac:spMk id="4" creationId="{66744DB2-EBDA-42CE-9C87-3602ED85EC60}"/>
          </ac:spMkLst>
        </pc:spChg>
        <pc:spChg chg="add">
          <ac:chgData name="Adrian topala" userId="2c8d67a2d712186b" providerId="LiveId" clId="{12EAF2A2-3FCB-424C-9527-9E9B462F157F}" dt="2020-03-16T22:55:51.854" v="172" actId="26606"/>
          <ac:spMkLst>
            <pc:docMk/>
            <pc:sldMk cId="1518783830" sldId="259"/>
            <ac:spMk id="5" creationId="{CA815F2C-4E80-4019-8E59-FAD3F7F8473D}"/>
          </ac:spMkLst>
        </pc:spChg>
        <pc:spChg chg="add mod">
          <ac:chgData name="Adrian topala" userId="2c8d67a2d712186b" providerId="LiveId" clId="{12EAF2A2-3FCB-424C-9527-9E9B462F157F}" dt="2020-03-16T22:58:49.794" v="204" actId="207"/>
          <ac:spMkLst>
            <pc:docMk/>
            <pc:sldMk cId="1518783830" sldId="259"/>
            <ac:spMk id="6" creationId="{2391B2C9-6102-44BA-AFD9-773162FF4FE8}"/>
          </ac:spMkLst>
        </pc:spChg>
        <pc:spChg chg="add del">
          <ac:chgData name="Adrian topala" userId="2c8d67a2d712186b" providerId="LiveId" clId="{12EAF2A2-3FCB-424C-9527-9E9B462F157F}" dt="2020-03-16T22:55:44.165" v="163" actId="26606"/>
          <ac:spMkLst>
            <pc:docMk/>
            <pc:sldMk cId="1518783830" sldId="259"/>
            <ac:spMk id="8" creationId="{86FF76B9-219D-4469-AF87-0236D29032F1}"/>
          </ac:spMkLst>
        </pc:spChg>
        <pc:spChg chg="add del">
          <ac:chgData name="Adrian topala" userId="2c8d67a2d712186b" providerId="LiveId" clId="{12EAF2A2-3FCB-424C-9527-9E9B462F157F}" dt="2020-03-16T22:55:47.446" v="167" actId="26606"/>
          <ac:spMkLst>
            <pc:docMk/>
            <pc:sldMk cId="1518783830" sldId="259"/>
            <ac:spMk id="12" creationId="{29FDB030-9B49-4CED-8CCD-4D99382388AC}"/>
          </ac:spMkLst>
        </pc:spChg>
        <pc:spChg chg="add del">
          <ac:chgData name="Adrian topala" userId="2c8d67a2d712186b" providerId="LiveId" clId="{12EAF2A2-3FCB-424C-9527-9E9B462F157F}" dt="2020-03-16T22:55:44.165" v="163" actId="26606"/>
          <ac:spMkLst>
            <pc:docMk/>
            <pc:sldMk cId="1518783830" sldId="259"/>
            <ac:spMk id="14" creationId="{2E80C965-DB6D-4F81-9E9E-B027384D0BD6}"/>
          </ac:spMkLst>
        </pc:spChg>
        <pc:spChg chg="add del">
          <ac:chgData name="Adrian topala" userId="2c8d67a2d712186b" providerId="LiveId" clId="{12EAF2A2-3FCB-424C-9527-9E9B462F157F}" dt="2020-03-16T22:55:44.165" v="163" actId="26606"/>
          <ac:spMkLst>
            <pc:docMk/>
            <pc:sldMk cId="1518783830" sldId="259"/>
            <ac:spMk id="16" creationId="{633C5E46-DAC5-4661-9C87-22B08E2A512F}"/>
          </ac:spMkLst>
        </pc:spChg>
        <pc:spChg chg="add del">
          <ac:chgData name="Adrian topala" userId="2c8d67a2d712186b" providerId="LiveId" clId="{12EAF2A2-3FCB-424C-9527-9E9B462F157F}" dt="2020-03-16T22:55:46.256" v="165" actId="26606"/>
          <ac:spMkLst>
            <pc:docMk/>
            <pc:sldMk cId="1518783830" sldId="259"/>
            <ac:spMk id="18" creationId="{0B761509-3B9A-49A6-A84B-C3D86811697D}"/>
          </ac:spMkLst>
        </pc:spChg>
        <pc:spChg chg="add del">
          <ac:chgData name="Adrian topala" userId="2c8d67a2d712186b" providerId="LiveId" clId="{12EAF2A2-3FCB-424C-9527-9E9B462F157F}" dt="2020-03-16T22:55:46.256" v="165" actId="26606"/>
          <ac:spMkLst>
            <pc:docMk/>
            <pc:sldMk cId="1518783830" sldId="259"/>
            <ac:spMk id="19" creationId="{91DE43FD-EB47-414A-B0AB-169B0FFFA527}"/>
          </ac:spMkLst>
        </pc:spChg>
        <pc:spChg chg="add del">
          <ac:chgData name="Adrian topala" userId="2c8d67a2d712186b" providerId="LiveId" clId="{12EAF2A2-3FCB-424C-9527-9E9B462F157F}" dt="2020-03-16T22:55:47.446" v="167" actId="26606"/>
          <ac:spMkLst>
            <pc:docMk/>
            <pc:sldMk cId="1518783830" sldId="259"/>
            <ac:spMk id="23" creationId="{F3060C83-F051-4F0E-ABAD-AA0DFC48B218}"/>
          </ac:spMkLst>
        </pc:spChg>
        <pc:spChg chg="add del">
          <ac:chgData name="Adrian topala" userId="2c8d67a2d712186b" providerId="LiveId" clId="{12EAF2A2-3FCB-424C-9527-9E9B462F157F}" dt="2020-03-16T22:55:47.446" v="167" actId="26606"/>
          <ac:spMkLst>
            <pc:docMk/>
            <pc:sldMk cId="1518783830" sldId="259"/>
            <ac:spMk id="24" creationId="{83C98ABE-055B-441F-B07E-44F97F083C39}"/>
          </ac:spMkLst>
        </pc:spChg>
        <pc:spChg chg="add del">
          <ac:chgData name="Adrian topala" userId="2c8d67a2d712186b" providerId="LiveId" clId="{12EAF2A2-3FCB-424C-9527-9E9B462F157F}" dt="2020-03-16T22:55:47.446" v="167" actId="26606"/>
          <ac:spMkLst>
            <pc:docMk/>
            <pc:sldMk cId="1518783830" sldId="259"/>
            <ac:spMk id="25" creationId="{3783CA14-24A1-485C-8B30-D6A5D87987AD}"/>
          </ac:spMkLst>
        </pc:spChg>
        <pc:spChg chg="add del">
          <ac:chgData name="Adrian topala" userId="2c8d67a2d712186b" providerId="LiveId" clId="{12EAF2A2-3FCB-424C-9527-9E9B462F157F}" dt="2020-03-16T22:55:47.446" v="167" actId="26606"/>
          <ac:spMkLst>
            <pc:docMk/>
            <pc:sldMk cId="1518783830" sldId="259"/>
            <ac:spMk id="26" creationId="{9A97C86A-04D6-40F7-AE84-31AB43E6A846}"/>
          </ac:spMkLst>
        </pc:spChg>
        <pc:spChg chg="add del">
          <ac:chgData name="Adrian topala" userId="2c8d67a2d712186b" providerId="LiveId" clId="{12EAF2A2-3FCB-424C-9527-9E9B462F157F}" dt="2020-03-16T22:55:47.446" v="167" actId="26606"/>
          <ac:spMkLst>
            <pc:docMk/>
            <pc:sldMk cId="1518783830" sldId="259"/>
            <ac:spMk id="27" creationId="{FF9F2414-84E8-453E-B1F3-389FDE8192D9}"/>
          </ac:spMkLst>
        </pc:spChg>
        <pc:spChg chg="add del">
          <ac:chgData name="Adrian topala" userId="2c8d67a2d712186b" providerId="LiveId" clId="{12EAF2A2-3FCB-424C-9527-9E9B462F157F}" dt="2020-03-16T22:55:47.446" v="167" actId="26606"/>
          <ac:spMkLst>
            <pc:docMk/>
            <pc:sldMk cId="1518783830" sldId="259"/>
            <ac:spMk id="28" creationId="{3ECA69A1-7536-43AC-85EF-C7106179F5ED}"/>
          </ac:spMkLst>
        </pc:spChg>
        <pc:spChg chg="add del">
          <ac:chgData name="Adrian topala" userId="2c8d67a2d712186b" providerId="LiveId" clId="{12EAF2A2-3FCB-424C-9527-9E9B462F157F}" dt="2020-03-16T22:55:48.056" v="169" actId="26606"/>
          <ac:spMkLst>
            <pc:docMk/>
            <pc:sldMk cId="1518783830" sldId="259"/>
            <ac:spMk id="30" creationId="{32BC26D8-82FB-445E-AA49-62A77D7C1EE0}"/>
          </ac:spMkLst>
        </pc:spChg>
        <pc:spChg chg="add del">
          <ac:chgData name="Adrian topala" userId="2c8d67a2d712186b" providerId="LiveId" clId="{12EAF2A2-3FCB-424C-9527-9E9B462F157F}" dt="2020-03-16T22:55:48.056" v="169" actId="26606"/>
          <ac:spMkLst>
            <pc:docMk/>
            <pc:sldMk cId="1518783830" sldId="259"/>
            <ac:spMk id="31" creationId="{CB44330D-EA18-4254-AA95-EB49948539B8}"/>
          </ac:spMkLst>
        </pc:spChg>
        <pc:grpChg chg="add del">
          <ac:chgData name="Adrian topala" userId="2c8d67a2d712186b" providerId="LiveId" clId="{12EAF2A2-3FCB-424C-9527-9E9B462F157F}" dt="2020-03-16T22:55:44.165" v="163" actId="26606"/>
          <ac:grpSpMkLst>
            <pc:docMk/>
            <pc:sldMk cId="1518783830" sldId="259"/>
            <ac:grpSpMk id="10" creationId="{DB88BD78-87E1-424D-B479-C37D8E41B12E}"/>
          </ac:grpSpMkLst>
        </pc:grpChg>
        <pc:grpChg chg="add del">
          <ac:chgData name="Adrian topala" userId="2c8d67a2d712186b" providerId="LiveId" clId="{12EAF2A2-3FCB-424C-9527-9E9B462F157F}" dt="2020-03-16T22:55:46.256" v="165" actId="26606"/>
          <ac:grpSpMkLst>
            <pc:docMk/>
            <pc:sldMk cId="1518783830" sldId="259"/>
            <ac:grpSpMk id="20" creationId="{58495BCC-CE77-4CC2-952E-846F41119FD5}"/>
          </ac:grpSpMkLst>
        </pc:grpChg>
        <pc:picChg chg="add mod">
          <ac:chgData name="Adrian topala" userId="2c8d67a2d712186b" providerId="LiveId" clId="{12EAF2A2-3FCB-424C-9527-9E9B462F157F}" dt="2020-03-16T22:56:02.865" v="176" actId="14100"/>
          <ac:picMkLst>
            <pc:docMk/>
            <pc:sldMk cId="1518783830" sldId="259"/>
            <ac:picMk id="3" creationId="{9A38B71D-4D4E-465D-840F-315F01C034A8}"/>
          </ac:picMkLst>
        </pc:picChg>
      </pc:sldChg>
      <pc:sldChg chg="addSp delSp modSp add mod modAnim">
        <pc:chgData name="Adrian topala" userId="2c8d67a2d712186b" providerId="LiveId" clId="{12EAF2A2-3FCB-424C-9527-9E9B462F157F}" dt="2020-03-16T23:29:34.763" v="455"/>
        <pc:sldMkLst>
          <pc:docMk/>
          <pc:sldMk cId="2012750733" sldId="260"/>
        </pc:sldMkLst>
        <pc:spChg chg="add del mod">
          <ac:chgData name="Adrian topala" userId="2c8d67a2d712186b" providerId="LiveId" clId="{12EAF2A2-3FCB-424C-9527-9E9B462F157F}" dt="2020-03-16T23:00:48.313" v="218"/>
          <ac:spMkLst>
            <pc:docMk/>
            <pc:sldMk cId="2012750733" sldId="260"/>
            <ac:spMk id="2" creationId="{84BD4F7A-852E-4D18-8F69-60C6FFFA44C1}"/>
          </ac:spMkLst>
        </pc:spChg>
        <pc:spChg chg="add del mod">
          <ac:chgData name="Adrian topala" userId="2c8d67a2d712186b" providerId="LiveId" clId="{12EAF2A2-3FCB-424C-9527-9E9B462F157F}" dt="2020-03-16T23:02:59.247" v="285"/>
          <ac:spMkLst>
            <pc:docMk/>
            <pc:sldMk cId="2012750733" sldId="260"/>
            <ac:spMk id="6" creationId="{EEEC0721-F1A9-430B-B113-37DBED23BFB0}"/>
          </ac:spMkLst>
        </pc:spChg>
        <pc:spChg chg="add mod">
          <ac:chgData name="Adrian topala" userId="2c8d67a2d712186b" providerId="LiveId" clId="{12EAF2A2-3FCB-424C-9527-9E9B462F157F}" dt="2020-03-16T23:08:27.014" v="392" actId="14100"/>
          <ac:spMkLst>
            <pc:docMk/>
            <pc:sldMk cId="2012750733" sldId="260"/>
            <ac:spMk id="9" creationId="{CD8C1376-430F-44F6-8DBC-52DA273ED104}"/>
          </ac:spMkLst>
        </pc:spChg>
        <pc:graphicFrameChg chg="add del mod modGraphic">
          <ac:chgData name="Adrian topala" userId="2c8d67a2d712186b" providerId="LiveId" clId="{12EAF2A2-3FCB-424C-9527-9E9B462F157F}" dt="2020-03-16T23:03:02.559" v="286" actId="478"/>
          <ac:graphicFrameMkLst>
            <pc:docMk/>
            <pc:sldMk cId="2012750733" sldId="260"/>
            <ac:graphicFrameMk id="3" creationId="{7CB62862-C650-4FF4-B336-49597B2A874F}"/>
          </ac:graphicFrameMkLst>
        </pc:graphicFrameChg>
        <pc:graphicFrameChg chg="add del mod">
          <ac:chgData name="Adrian topala" userId="2c8d67a2d712186b" providerId="LiveId" clId="{12EAF2A2-3FCB-424C-9527-9E9B462F157F}" dt="2020-03-16T23:02:00.996" v="243"/>
          <ac:graphicFrameMkLst>
            <pc:docMk/>
            <pc:sldMk cId="2012750733" sldId="260"/>
            <ac:graphicFrameMk id="5" creationId="{E3233A7F-3674-4003-8D0C-0377AABCD0D9}"/>
          </ac:graphicFrameMkLst>
        </pc:graphicFrameChg>
        <pc:graphicFrameChg chg="add mod modGraphic">
          <ac:chgData name="Adrian topala" userId="2c8d67a2d712186b" providerId="LiveId" clId="{12EAF2A2-3FCB-424C-9527-9E9B462F157F}" dt="2020-03-16T23:07:45.581" v="373" actId="1076"/>
          <ac:graphicFrameMkLst>
            <pc:docMk/>
            <pc:sldMk cId="2012750733" sldId="260"/>
            <ac:graphicFrameMk id="7" creationId="{D9D81FC8-91BA-4989-95D7-9C98ADFF8DE1}"/>
          </ac:graphicFrameMkLst>
        </pc:graphicFrameChg>
      </pc:sldChg>
      <pc:sldChg chg="addSp delSp modSp add mod modAnim">
        <pc:chgData name="Adrian topala" userId="2c8d67a2d712186b" providerId="LiveId" clId="{12EAF2A2-3FCB-424C-9527-9E9B462F157F}" dt="2020-03-16T23:29:56.791" v="458"/>
        <pc:sldMkLst>
          <pc:docMk/>
          <pc:sldMk cId="898134278" sldId="261"/>
        </pc:sldMkLst>
        <pc:spChg chg="add del mod">
          <ac:chgData name="Adrian topala" userId="2c8d67a2d712186b" providerId="LiveId" clId="{12EAF2A2-3FCB-424C-9527-9E9B462F157F}" dt="2020-03-16T23:21:52.527" v="409"/>
          <ac:spMkLst>
            <pc:docMk/>
            <pc:sldMk cId="898134278" sldId="261"/>
            <ac:spMk id="4" creationId="{D78C3FBE-B55A-49FD-A120-65CD3ADFD044}"/>
          </ac:spMkLst>
        </pc:spChg>
        <pc:spChg chg="add mod">
          <ac:chgData name="Adrian topala" userId="2c8d67a2d712186b" providerId="LiveId" clId="{12EAF2A2-3FCB-424C-9527-9E9B462F157F}" dt="2020-03-16T23:21:52.385" v="407" actId="20577"/>
          <ac:spMkLst>
            <pc:docMk/>
            <pc:sldMk cId="898134278" sldId="261"/>
            <ac:spMk id="5" creationId="{2E37AA51-6C51-4067-AC27-DEA1ABE537DA}"/>
          </ac:spMkLst>
        </pc:spChg>
        <pc:picChg chg="add mod">
          <ac:chgData name="Adrian topala" userId="2c8d67a2d712186b" providerId="LiveId" clId="{12EAF2A2-3FCB-424C-9527-9E9B462F157F}" dt="2020-03-16T23:22:23.813" v="412" actId="14100"/>
          <ac:picMkLst>
            <pc:docMk/>
            <pc:sldMk cId="898134278" sldId="261"/>
            <ac:picMk id="3" creationId="{36A622AC-0113-4828-9A6E-8F847F3DA9B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D8905-C3E8-47E5-BDE6-94F91EE577FC}" type="datetimeFigureOut">
              <a:rPr lang="en-US" smtClean="0"/>
              <a:t>3/16/2020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6B59B4-0035-4182-94BE-039EAC79304D}" type="slidenum">
              <a:rPr lang="en-US" smtClean="0"/>
              <a:t>‹#›</a:t>
            </a:fld>
            <a:endParaRPr lang="en-US"/>
          </a:p>
        </p:txBody>
      </p:sp>
    </p:spTree>
    <p:extLst>
      <p:ext uri="{BB962C8B-B14F-4D97-AF65-F5344CB8AC3E}">
        <p14:creationId xmlns:p14="http://schemas.microsoft.com/office/powerpoint/2010/main" val="1287624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6B59B4-0035-4182-94BE-039EAC79304D}" type="slidenum">
              <a:rPr lang="en-US" smtClean="0"/>
              <a:t>1</a:t>
            </a:fld>
            <a:endParaRPr lang="en-US"/>
          </a:p>
        </p:txBody>
      </p:sp>
    </p:spTree>
    <p:extLst>
      <p:ext uri="{BB962C8B-B14F-4D97-AF65-F5344CB8AC3E}">
        <p14:creationId xmlns:p14="http://schemas.microsoft.com/office/powerpoint/2010/main" val="232957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67FB8F-3B71-4D80-AB8C-9B3152A44A32}"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3779201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7FB8F-3B71-4D80-AB8C-9B3152A44A32}"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1912059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7FB8F-3B71-4D80-AB8C-9B3152A44A32}"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1862288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67FB8F-3B71-4D80-AB8C-9B3152A44A32}"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65351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67FB8F-3B71-4D80-AB8C-9B3152A44A32}" type="datetimeFigureOut">
              <a:rPr lang="en-US" smtClean="0"/>
              <a:t>3/16/2020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3378657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67FB8F-3B71-4D80-AB8C-9B3152A44A32}" type="datetimeFigureOut">
              <a:rPr lang="en-US" smtClean="0"/>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4193903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7FB8F-3B71-4D80-AB8C-9B3152A44A32}" type="datetimeFigureOut">
              <a:rPr lang="en-US" smtClean="0"/>
              <a:t>3/16/2020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756758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67FB8F-3B71-4D80-AB8C-9B3152A44A32}"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3573741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F67FB8F-3B71-4D80-AB8C-9B3152A44A32}" type="datetimeFigureOut">
              <a:rPr lang="en-US" smtClean="0"/>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746380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7FB8F-3B71-4D80-AB8C-9B3152A44A32}"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8861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7FB8F-3B71-4D80-AB8C-9B3152A44A32}" type="datetimeFigureOut">
              <a:rPr lang="en-US" smtClean="0"/>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59BF2-7110-4D39-8088-70C1E5656E01}" type="slidenum">
              <a:rPr lang="en-US" smtClean="0"/>
              <a:t>‹#›</a:t>
            </a:fld>
            <a:endParaRPr lang="en-US"/>
          </a:p>
        </p:txBody>
      </p:sp>
    </p:spTree>
    <p:extLst>
      <p:ext uri="{BB962C8B-B14F-4D97-AF65-F5344CB8AC3E}">
        <p14:creationId xmlns:p14="http://schemas.microsoft.com/office/powerpoint/2010/main" val="393999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67FB8F-3B71-4D80-AB8C-9B3152A44A32}" type="datetimeFigureOut">
              <a:rPr lang="en-US" smtClean="0"/>
              <a:t>3/16/2020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459BF2-7110-4D39-8088-70C1E5656E01}" type="slidenum">
              <a:rPr lang="en-US" smtClean="0"/>
              <a:t>‹#›</a:t>
            </a:fld>
            <a:endParaRPr lang="en-US"/>
          </a:p>
        </p:txBody>
      </p:sp>
    </p:spTree>
    <p:extLst>
      <p:ext uri="{BB962C8B-B14F-4D97-AF65-F5344CB8AC3E}">
        <p14:creationId xmlns:p14="http://schemas.microsoft.com/office/powerpoint/2010/main" val="302088307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A screenshot of a cell phone&#10;&#10;Description automatically generated">
            <a:extLst>
              <a:ext uri="{FF2B5EF4-FFF2-40B4-BE49-F238E27FC236}">
                <a16:creationId xmlns:a16="http://schemas.microsoft.com/office/drawing/2014/main" id="{CFBF811A-A79D-4B57-9954-60DB8C7FCC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677" y="-1"/>
            <a:ext cx="4720225" cy="6904333"/>
          </a:xfrm>
          <a:prstGeom prst="rect">
            <a:avLst/>
          </a:prstGeom>
        </p:spPr>
      </p:pic>
      <p:sp>
        <p:nvSpPr>
          <p:cNvPr id="4" name="Rectangle 3">
            <a:extLst>
              <a:ext uri="{FF2B5EF4-FFF2-40B4-BE49-F238E27FC236}">
                <a16:creationId xmlns:a16="http://schemas.microsoft.com/office/drawing/2014/main" id="{08012397-5752-4EB7-A275-C88FAC667C2C}"/>
              </a:ext>
            </a:extLst>
          </p:cNvPr>
          <p:cNvSpPr/>
          <p:nvPr/>
        </p:nvSpPr>
        <p:spPr>
          <a:xfrm>
            <a:off x="4688548" y="43618"/>
            <a:ext cx="7383379" cy="2067874"/>
          </a:xfrm>
          <a:prstGeom prst="rect">
            <a:avLst/>
          </a:prstGeom>
        </p:spPr>
        <p:txBody>
          <a:bodyPr wrap="square">
            <a:spAutoFit/>
          </a:bodyPr>
          <a:lstStyle/>
          <a:p>
            <a:pPr algn="ctr">
              <a:lnSpc>
                <a:spcPct val="107000"/>
              </a:lnSpc>
              <a:spcAft>
                <a:spcPts val="800"/>
              </a:spcAft>
            </a:pP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 In </a:t>
            </a:r>
            <a:r>
              <a:rPr lang="en-GB" b="1"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1949</a:t>
            </a: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 a new project is born, is a new public company which pass through a process of desertification and acquisition this is Associated Dairies and Farm Stores LTD, managed by Arthur Stockdale.</a:t>
            </a:r>
          </a:p>
          <a:p>
            <a:pPr algn="ctr">
              <a:lnSpc>
                <a:spcPct val="107000"/>
              </a:lnSpc>
              <a:spcAft>
                <a:spcPts val="800"/>
              </a:spcAft>
            </a:pPr>
            <a:endParaRPr lang="en-GB" sz="1600" dirty="0">
              <a:solidFill>
                <a:srgbClr val="00B05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07000"/>
              </a:lnSpc>
              <a:spcAft>
                <a:spcPts val="800"/>
              </a:spcAft>
            </a:pPr>
            <a:endParaRPr lang="en-GB" sz="16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07000"/>
              </a:lnSpc>
              <a:spcAft>
                <a:spcPts val="800"/>
              </a:spcAft>
            </a:pPr>
            <a:endParaRPr lang="en-US" sz="1600" dirty="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A1D8EC54-10C7-4374-8F62-4C7CCCE97C5E}"/>
              </a:ext>
            </a:extLst>
          </p:cNvPr>
          <p:cNvSpPr/>
          <p:nvPr/>
        </p:nvSpPr>
        <p:spPr>
          <a:xfrm>
            <a:off x="4688548" y="1306576"/>
            <a:ext cx="6821581" cy="1200329"/>
          </a:xfrm>
          <a:prstGeom prst="rect">
            <a:avLst/>
          </a:prstGeom>
        </p:spPr>
        <p:txBody>
          <a:bodyPr wrap="square">
            <a:spAutoFit/>
          </a:bodyPr>
          <a:lstStyle/>
          <a:p>
            <a:pPr algn="ctr">
              <a:spcAft>
                <a:spcPts val="600"/>
              </a:spcAft>
            </a:pPr>
            <a:r>
              <a:rPr lang="en-GB" dirty="0">
                <a:solidFill>
                  <a:srgbClr val="00B050"/>
                </a:solidFill>
                <a:latin typeface="Times New Roman" panose="02020603050405020304" pitchFamily="18" charset="0"/>
                <a:ea typeface="Times New Roman" panose="02020603050405020304" pitchFamily="18" charset="0"/>
              </a:rPr>
              <a:t>At the beginning of the </a:t>
            </a:r>
            <a:r>
              <a:rPr lang="en-GB" b="1" dirty="0">
                <a:solidFill>
                  <a:srgbClr val="00B050"/>
                </a:solidFill>
                <a:latin typeface="Times New Roman" panose="02020603050405020304" pitchFamily="18" charset="0"/>
                <a:ea typeface="Times New Roman" panose="02020603050405020304" pitchFamily="18" charset="0"/>
              </a:rPr>
              <a:t>1960's</a:t>
            </a:r>
            <a:r>
              <a:rPr lang="en-GB" dirty="0">
                <a:solidFill>
                  <a:srgbClr val="00B050"/>
                </a:solidFill>
                <a:latin typeface="Times New Roman" panose="02020603050405020304" pitchFamily="18" charset="0"/>
                <a:ea typeface="Times New Roman" panose="02020603050405020304" pitchFamily="18" charset="0"/>
              </a:rPr>
              <a:t>, Noel Stockdale's son meets the Asquith brothers, They opening the first self-service supermarket in Castleford and after that the second “Queens” store by transforming an indoor market</a:t>
            </a:r>
            <a:endParaRPr lang="en-US" dirty="0">
              <a:solidFill>
                <a:srgbClr val="00B050"/>
              </a:solidFill>
            </a:endParaRPr>
          </a:p>
        </p:txBody>
      </p:sp>
      <p:sp>
        <p:nvSpPr>
          <p:cNvPr id="6" name="Rectangle 5">
            <a:extLst>
              <a:ext uri="{FF2B5EF4-FFF2-40B4-BE49-F238E27FC236}">
                <a16:creationId xmlns:a16="http://schemas.microsoft.com/office/drawing/2014/main" id="{64970228-2875-4B00-AFA0-8BDD5C870C2A}"/>
              </a:ext>
            </a:extLst>
          </p:cNvPr>
          <p:cNvSpPr/>
          <p:nvPr/>
        </p:nvSpPr>
        <p:spPr>
          <a:xfrm>
            <a:off x="4688548" y="2542380"/>
            <a:ext cx="7134486" cy="1559529"/>
          </a:xfrm>
          <a:prstGeom prst="rect">
            <a:avLst/>
          </a:prstGeom>
        </p:spPr>
        <p:txBody>
          <a:bodyPr wrap="square">
            <a:spAutoFit/>
          </a:bodyPr>
          <a:lstStyle/>
          <a:p>
            <a:pPr algn="ctr">
              <a:lnSpc>
                <a:spcPct val="107000"/>
              </a:lnSpc>
              <a:spcAft>
                <a:spcPts val="800"/>
              </a:spcAft>
            </a:pP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In </a:t>
            </a:r>
            <a:r>
              <a:rPr lang="en-GB" b="1"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1980`s </a:t>
            </a: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are many changes in ASDA in this year is opening the 100</a:t>
            </a:r>
            <a:r>
              <a:rPr lang="en-GB" baseline="30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Th </a:t>
            </a: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store. In 80s is the partnership of George Davies who was asked to start producing clothing for ASDA, and this is how George is born in ASDA, and late will become one of the top UK`s clothing brands.(Corporate.asda.com,2020).</a:t>
            </a:r>
            <a:endParaRPr lang="en-US" sz="1600" dirty="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4D393A0-34F7-4765-8F54-94510815266E}"/>
              </a:ext>
            </a:extLst>
          </p:cNvPr>
          <p:cNvSpPr/>
          <p:nvPr/>
        </p:nvSpPr>
        <p:spPr>
          <a:xfrm>
            <a:off x="4688548" y="4105990"/>
            <a:ext cx="7134485" cy="1831271"/>
          </a:xfrm>
          <a:prstGeom prst="rect">
            <a:avLst/>
          </a:prstGeom>
        </p:spPr>
        <p:txBody>
          <a:bodyPr wrap="square">
            <a:spAutoFit/>
          </a:bodyPr>
          <a:lstStyle/>
          <a:p>
            <a:pPr algn="ctr">
              <a:spcAft>
                <a:spcPts val="600"/>
              </a:spcAft>
            </a:pPr>
            <a:r>
              <a:rPr lang="en-GB" dirty="0">
                <a:solidFill>
                  <a:srgbClr val="FF0000"/>
                </a:solidFill>
                <a:latin typeface="Times New Roman" panose="02020603050405020304" pitchFamily="18" charset="0"/>
                <a:ea typeface="Times New Roman" panose="02020603050405020304" pitchFamily="18" charset="0"/>
              </a:rPr>
              <a:t>At the beginning of the </a:t>
            </a:r>
            <a:r>
              <a:rPr lang="en-GB" b="1" dirty="0">
                <a:solidFill>
                  <a:srgbClr val="FF0000"/>
                </a:solidFill>
                <a:latin typeface="Times New Roman" panose="02020603050405020304" pitchFamily="18" charset="0"/>
                <a:ea typeface="Times New Roman" panose="02020603050405020304" pitchFamily="18" charset="0"/>
              </a:rPr>
              <a:t>2006</a:t>
            </a:r>
            <a:r>
              <a:rPr lang="en-GB" dirty="0">
                <a:solidFill>
                  <a:srgbClr val="FF0000"/>
                </a:solidFill>
                <a:latin typeface="Times New Roman" panose="02020603050405020304" pitchFamily="18" charset="0"/>
                <a:ea typeface="Times New Roman" panose="02020603050405020304" pitchFamily="18" charset="0"/>
              </a:rPr>
              <a:t> ASDA have the worst sales figure sales from his history and is classed like the poor performing supermarket in UK. </a:t>
            </a:r>
            <a:r>
              <a:rPr lang="en-GB" dirty="0">
                <a:solidFill>
                  <a:srgbClr val="FF0000"/>
                </a:solidFill>
              </a:rPr>
              <a:t>Andy Clarke the ASDA chief executive said: “I can’t remember a time when our industry has seen such a dramatic change in market structure. (The Guardian ,2015).</a:t>
            </a:r>
            <a:endParaRPr lang="en-US" dirty="0">
              <a:solidFill>
                <a:srgbClr val="FF0000"/>
              </a:solidFill>
            </a:endParaRPr>
          </a:p>
          <a:p>
            <a:pPr algn="ctr">
              <a:spcAft>
                <a:spcPts val="600"/>
              </a:spcAft>
            </a:pPr>
            <a:endParaRPr lang="en-US" dirty="0"/>
          </a:p>
        </p:txBody>
      </p:sp>
      <p:sp>
        <p:nvSpPr>
          <p:cNvPr id="8" name="Rectangle 7">
            <a:extLst>
              <a:ext uri="{FF2B5EF4-FFF2-40B4-BE49-F238E27FC236}">
                <a16:creationId xmlns:a16="http://schemas.microsoft.com/office/drawing/2014/main" id="{DCD8C0A6-2A51-40D9-85CA-EAB0D2455DED}"/>
              </a:ext>
            </a:extLst>
          </p:cNvPr>
          <p:cNvSpPr/>
          <p:nvPr/>
        </p:nvSpPr>
        <p:spPr>
          <a:xfrm>
            <a:off x="4688547" y="5721818"/>
            <a:ext cx="7134486" cy="646331"/>
          </a:xfrm>
          <a:prstGeom prst="rect">
            <a:avLst/>
          </a:prstGeom>
        </p:spPr>
        <p:txBody>
          <a:bodyPr wrap="square">
            <a:spAutoFit/>
          </a:bodyPr>
          <a:lstStyle/>
          <a:p>
            <a:pPr algn="ctr">
              <a:spcAft>
                <a:spcPts val="600"/>
              </a:spcAft>
            </a:pPr>
            <a:r>
              <a:rPr lang="en-GB" dirty="0">
                <a:solidFill>
                  <a:srgbClr val="00B050"/>
                </a:solidFill>
                <a:latin typeface="Times New Roman" panose="02020603050405020304" pitchFamily="18" charset="0"/>
                <a:ea typeface="Times New Roman" panose="02020603050405020304" pitchFamily="18" charset="0"/>
              </a:rPr>
              <a:t>In 2020 ASDA have 631 location, a revenue of £21m and a number of employees of 165k.</a:t>
            </a:r>
            <a:endParaRPr lang="en-US" dirty="0">
              <a:solidFill>
                <a:srgbClr val="00B050"/>
              </a:solidFill>
            </a:endParaRPr>
          </a:p>
        </p:txBody>
      </p:sp>
    </p:spTree>
    <p:extLst>
      <p:ext uri="{BB962C8B-B14F-4D97-AF65-F5344CB8AC3E}">
        <p14:creationId xmlns:p14="http://schemas.microsoft.com/office/powerpoint/2010/main" val="3922452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0" end="0"/>
                                            </p:txEl>
                                          </p:spTgt>
                                        </p:tgtEl>
                                        <p:attrNameLst>
                                          <p:attrName>style.visibility</p:attrName>
                                        </p:attrNameLst>
                                      </p:cBhvr>
                                      <p:to>
                                        <p:strVal val="visible"/>
                                      </p:to>
                                    </p:set>
                                    <p:animEffect transition="in" filter="fade">
                                      <p:cBhvr>
                                        <p:cTn id="35" dur="1000"/>
                                        <p:tgtEl>
                                          <p:spTgt spid="8">
                                            <p:txEl>
                                              <p:pRg st="0" end="0"/>
                                            </p:txEl>
                                          </p:spTgt>
                                        </p:tgtEl>
                                      </p:cBhvr>
                                    </p:animEffect>
                                    <p:anim calcmode="lin" valueType="num">
                                      <p:cBhvr>
                                        <p:cTn id="36"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468632-1F93-4D60-9FFC-EB0C960EE345}"/>
              </a:ext>
            </a:extLst>
          </p:cNvPr>
          <p:cNvSpPr/>
          <p:nvPr/>
        </p:nvSpPr>
        <p:spPr>
          <a:xfrm>
            <a:off x="498763" y="397164"/>
            <a:ext cx="11369963" cy="4708981"/>
          </a:xfrm>
          <a:prstGeom prst="rect">
            <a:avLst/>
          </a:prstGeom>
        </p:spPr>
        <p:txBody>
          <a:bodyPr wrap="square">
            <a:spAutoFit/>
          </a:bodyPr>
          <a:lstStyle/>
          <a:p>
            <a:r>
              <a:rPr lang="en-GB" dirty="0">
                <a:latin typeface="Times New Roman" panose="02020603050405020304" pitchFamily="18" charset="0"/>
                <a:ea typeface="Times New Roman" panose="02020603050405020304" pitchFamily="18" charset="0"/>
                <a:cs typeface="Times New Roman" panose="02020603050405020304" pitchFamily="18" charset="0"/>
              </a:rPr>
              <a:t>The issue of quality has become a major theme in current management theory and practice. The concept is often used to explain what is happening in the organisation, from major successes to the most resounding failures. Quality was established as a competitive strategy, originally applied to industrial products and more recently to services. (Golder, 2012).</a:t>
            </a: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dirty="0">
                <a:solidFill>
                  <a:srgbClr val="00B050"/>
                </a:solidFill>
              </a:rPr>
              <a:t>In the researcher point of view the quality is a characteristic of a product, system or process that meets the requirements of the customers or other interested parts.</a:t>
            </a:r>
            <a:endParaRPr lang="en-US" dirty="0">
              <a:solidFill>
                <a:srgbClr val="00B050"/>
              </a:solidFill>
            </a:endParaRPr>
          </a:p>
          <a:p>
            <a:endParaRPr lang="en-US" sz="16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3" descr="A picture containing indoor, green, food, table&#10;&#10;Description automatically generated">
            <a:extLst>
              <a:ext uri="{FF2B5EF4-FFF2-40B4-BE49-F238E27FC236}">
                <a16:creationId xmlns:a16="http://schemas.microsoft.com/office/drawing/2014/main" id="{192CF30B-FB70-4F68-A95C-B9A9D6508D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8145" y="2004146"/>
            <a:ext cx="5449455" cy="1685925"/>
          </a:xfrm>
          <a:prstGeom prst="rect">
            <a:avLst/>
          </a:prstGeom>
        </p:spPr>
      </p:pic>
    </p:spTree>
    <p:extLst>
      <p:ext uri="{BB962C8B-B14F-4D97-AF65-F5344CB8AC3E}">
        <p14:creationId xmlns:p14="http://schemas.microsoft.com/office/powerpoint/2010/main" val="260094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7C5FED9-1922-48AE-BE49-A6B9DBF973EB}"/>
              </a:ext>
            </a:extLst>
          </p:cNvPr>
          <p:cNvSpPr/>
          <p:nvPr/>
        </p:nvSpPr>
        <p:spPr>
          <a:xfrm>
            <a:off x="0" y="0"/>
            <a:ext cx="12192000" cy="5940088"/>
          </a:xfrm>
          <a:prstGeom prst="rect">
            <a:avLst/>
          </a:prstGeom>
        </p:spPr>
        <p:txBody>
          <a:bodyPr wrap="square">
            <a:spAutoFit/>
          </a:bodyPr>
          <a:lstStyle/>
          <a:p>
            <a:pPr marR="0" lvl="0">
              <a:spcBef>
                <a:spcPts val="0"/>
              </a:spcBef>
              <a:spcAft>
                <a:spcPts val="0"/>
              </a:spcAft>
            </a:pPr>
            <a:r>
              <a:rPr lang="en-GB" sz="2000" b="1" dirty="0">
                <a:latin typeface="Times New Roman" panose="02020603050405020304" pitchFamily="18" charset="0"/>
                <a:ea typeface="Times New Roman" panose="02020603050405020304" pitchFamily="18" charset="0"/>
                <a:cs typeface="Times New Roman" panose="02020603050405020304" pitchFamily="18" charset="0"/>
              </a:rPr>
              <a:t>Benefits of Quality: </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Increasing revenue and market share through a flexible and rapid response to opportunities</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ea typeface="Times New Roman" panose="02020603050405020304" pitchFamily="18" charset="0"/>
                <a:cs typeface="Times New Roman" panose="02020603050405020304" pitchFamily="18" charset="0"/>
              </a:rPr>
              <a:t>market.</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Increasing the level of use of the organization's resources in order to satisfy the client.</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The activities are evaluated, correlated and performed in a unitary way.</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Communication problems between the organizational levels will be minimized.</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reducing costs and shorter time periods until the actual use of resources better, consistent and predictable results.</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Improvement opportunities focused on priority.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Maylor, 2010)</a:t>
            </a:r>
            <a:r>
              <a:rPr lang="en-GB" sz="2000" dirty="0">
                <a:latin typeface="Times New Roman" panose="02020603050405020304" pitchFamily="18" charset="0"/>
                <a:ea typeface="Times New Roman" panose="02020603050405020304" pitchFamily="18" charset="0"/>
                <a:cs typeface="Times New Roman" panose="02020603050405020304" pitchFamily="18" charset="0"/>
              </a:rPr>
              <a:t>.</a:t>
            </a:r>
          </a:p>
          <a:p>
            <a:pPr marR="0" lvl="0">
              <a:spcBef>
                <a:spcPts val="0"/>
              </a:spcBef>
              <a:spcAft>
                <a:spcPts val="0"/>
              </a:spcAft>
            </a:pP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b="1"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Drawbacks of Quality</a:t>
            </a:r>
            <a:endParaRPr lang="en-US" sz="2000" dirty="0">
              <a:solidFill>
                <a:srgbClr val="FF000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Customer service over the phone is not efficient </a:t>
            </a:r>
            <a:endParaRPr lang="en-US" sz="2000" dirty="0">
              <a:solidFill>
                <a:srgbClr val="FF000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FF0000"/>
                </a:solidFill>
                <a:latin typeface="Times New Roman" panose="02020603050405020304" pitchFamily="18" charset="0"/>
                <a:ea typeface="Times New Roman" panose="02020603050405020304" pitchFamily="18" charset="0"/>
                <a:cs typeface="Times New Roman" panose="02020603050405020304" pitchFamily="18" charset="0"/>
              </a:rPr>
              <a:t>Loosing time over the controls of quality </a:t>
            </a:r>
            <a:endParaRPr lang="en-US" sz="2000" dirty="0">
              <a:solidFill>
                <a:srgbClr val="FF0000"/>
              </a:solidFill>
              <a:latin typeface="Calibri" panose="020F0502020204030204" pitchFamily="34" charset="0"/>
              <a:ea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ea typeface="Times New Roman" panose="02020603050405020304" pitchFamily="18" charset="0"/>
                <a:cs typeface="Times New Roman" panose="02020603050405020304" pitchFamily="18" charset="0"/>
              </a:rPr>
              <a:t> </a:t>
            </a:r>
            <a:endParaRPr lang="en-US" sz="2000" dirty="0">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b="1"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ASDA Benefits of Quality </a:t>
            </a:r>
            <a:endParaRPr lang="en-US" sz="20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IPL add quality in vegetable and fruit, always are fresh and lower price.</a:t>
            </a:r>
            <a:endParaRPr lang="en-US" sz="20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ASDA logistic quality in transportation </a:t>
            </a:r>
            <a:endParaRPr lang="en-US" sz="20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Butcher selection – a range of fresh meat directly from UK farmers.</a:t>
            </a:r>
            <a:endParaRPr lang="en-US" sz="20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Non-food brands like George </a:t>
            </a:r>
            <a:endParaRPr lang="en-US" sz="20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marR="0" lvl="0">
              <a:spcBef>
                <a:spcPts val="0"/>
              </a:spcBef>
              <a:spcAft>
                <a:spcPts val="0"/>
              </a:spcAft>
            </a:pPr>
            <a:r>
              <a:rPr lang="en-GB" sz="2000"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Little Angels – baby products on ASDA a quality at lower price. (Corporate.walmart.com).</a:t>
            </a:r>
            <a:endParaRPr lang="en-US" sz="2000" dirty="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8715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9A38B71D-4D4E-465D-840F-315F01C034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666"/>
            <a:ext cx="6018244" cy="6862665"/>
          </a:xfrm>
          <a:prstGeom prst="rect">
            <a:avLst/>
          </a:prstGeom>
        </p:spPr>
      </p:pic>
      <p:sp>
        <p:nvSpPr>
          <p:cNvPr id="4" name="Rectangle 3">
            <a:extLst>
              <a:ext uri="{FF2B5EF4-FFF2-40B4-BE49-F238E27FC236}">
                <a16:creationId xmlns:a16="http://schemas.microsoft.com/office/drawing/2014/main" id="{66744DB2-EBDA-42CE-9C87-3602ED85EC60}"/>
              </a:ext>
            </a:extLst>
          </p:cNvPr>
          <p:cNvSpPr/>
          <p:nvPr/>
        </p:nvSpPr>
        <p:spPr>
          <a:xfrm>
            <a:off x="6018245" y="0"/>
            <a:ext cx="6096000" cy="4443396"/>
          </a:xfrm>
          <a:prstGeom prst="rect">
            <a:avLst/>
          </a:prstGeom>
        </p:spPr>
        <p:txBody>
          <a:bodyPr>
            <a:spAutoFit/>
          </a:bodyPr>
          <a:lstStyle/>
          <a:p>
            <a:pPr>
              <a:lnSpc>
                <a:spcPct val="107000"/>
              </a:lnSpc>
              <a:spcAft>
                <a:spcPts val="800"/>
              </a:spcAft>
            </a:pPr>
            <a:endPar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107000"/>
              </a:lnSpc>
              <a:spcAft>
                <a:spcPts val="800"/>
              </a:spcAft>
            </a:pPr>
            <a:endPar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endPar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solidFill>
                  <a:srgbClr val="00B050"/>
                </a:solidFill>
              </a:rPr>
              <a:t>ASDA launched a strategy to improvements and innovation across the labels range. The users of QMS system can see clary where ASDA is in terms of quality and how the products are performing to the market.</a:t>
            </a:r>
            <a:endPar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endPar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Gail Paddy, senior product development director at Asda, said: “QMS lets us to keep all of our quality data in same place, this lets us to be able to report more successfully so we can take any essential measures to make sure that we are providing a reliable quality experience for our customers.” (Business Link, 2016).</a:t>
            </a:r>
            <a:endParaRPr lang="en-US" sz="1600" dirty="0">
              <a:solidFill>
                <a:srgbClr val="00B050"/>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391B2C9-6102-44BA-AFD9-773162FF4FE8}"/>
              </a:ext>
            </a:extLst>
          </p:cNvPr>
          <p:cNvSpPr/>
          <p:nvPr/>
        </p:nvSpPr>
        <p:spPr>
          <a:xfrm>
            <a:off x="7924800" y="0"/>
            <a:ext cx="2022764"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rgbClr val="00B050"/>
                </a:solidFill>
                <a:effectLst>
                  <a:outerShdw blurRad="12700" dist="38100" dir="2700000" algn="tl" rotWithShape="0">
                    <a:schemeClr val="accent5">
                      <a:lumMod val="60000"/>
                      <a:lumOff val="40000"/>
                    </a:schemeClr>
                  </a:outerShdw>
                </a:effectLst>
              </a:rPr>
              <a:t>QMS</a:t>
            </a:r>
          </a:p>
        </p:txBody>
      </p:sp>
    </p:spTree>
    <p:extLst>
      <p:ext uri="{BB962C8B-B14F-4D97-AF65-F5344CB8AC3E}">
        <p14:creationId xmlns:p14="http://schemas.microsoft.com/office/powerpoint/2010/main" val="151878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5" end="5"/>
                                            </p:txEl>
                                          </p:spTgt>
                                        </p:tgtEl>
                                        <p:attrNameLst>
                                          <p:attrName>style.visibility</p:attrName>
                                        </p:attrNameLst>
                                      </p:cBhvr>
                                      <p:to>
                                        <p:strVal val="visible"/>
                                      </p:to>
                                    </p:set>
                                    <p:animEffect transition="in" filter="fade">
                                      <p:cBhvr>
                                        <p:cTn id="12" dur="1000"/>
                                        <p:tgtEl>
                                          <p:spTgt spid="4">
                                            <p:txEl>
                                              <p:pRg st="5" end="5"/>
                                            </p:txEl>
                                          </p:spTgt>
                                        </p:tgtEl>
                                      </p:cBhvr>
                                    </p:animEffect>
                                    <p:anim calcmode="lin" valueType="num">
                                      <p:cBhvr>
                                        <p:cTn id="1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D9D81FC8-91BA-4989-95D7-9C98ADFF8DE1}"/>
              </a:ext>
            </a:extLst>
          </p:cNvPr>
          <p:cNvGraphicFramePr>
            <a:graphicFrameLocks noGrp="1"/>
          </p:cNvGraphicFramePr>
          <p:nvPr>
            <p:extLst>
              <p:ext uri="{D42A27DB-BD31-4B8C-83A1-F6EECF244321}">
                <p14:modId xmlns:p14="http://schemas.microsoft.com/office/powerpoint/2010/main" val="2416187304"/>
              </p:ext>
            </p:extLst>
          </p:nvPr>
        </p:nvGraphicFramePr>
        <p:xfrm>
          <a:off x="1570182" y="2068945"/>
          <a:ext cx="8358909" cy="4297680"/>
        </p:xfrm>
        <a:graphic>
          <a:graphicData uri="http://schemas.openxmlformats.org/drawingml/2006/table">
            <a:tbl>
              <a:tblPr firstRow="1" bandRow="1">
                <a:tableStyleId>{5C22544A-7EE6-4342-B048-85BDC9FD1C3A}</a:tableStyleId>
              </a:tblPr>
              <a:tblGrid>
                <a:gridCol w="4184198">
                  <a:extLst>
                    <a:ext uri="{9D8B030D-6E8A-4147-A177-3AD203B41FA5}">
                      <a16:colId xmlns:a16="http://schemas.microsoft.com/office/drawing/2014/main" val="1016250888"/>
                    </a:ext>
                  </a:extLst>
                </a:gridCol>
                <a:gridCol w="4174711">
                  <a:extLst>
                    <a:ext uri="{9D8B030D-6E8A-4147-A177-3AD203B41FA5}">
                      <a16:colId xmlns:a16="http://schemas.microsoft.com/office/drawing/2014/main" val="1295185871"/>
                    </a:ext>
                  </a:extLst>
                </a:gridCol>
              </a:tblGrid>
              <a:tr h="1902200">
                <a:tc>
                  <a:txBody>
                    <a:bodyPr/>
                    <a:lstStyle/>
                    <a:p>
                      <a:r>
                        <a:rPr lang="en-US" dirty="0"/>
                        <a:t>Strength:</a:t>
                      </a:r>
                    </a:p>
                    <a:p>
                      <a:pPr marL="285750" indent="-285750">
                        <a:buFont typeface="Arial" panose="020B0604020202020204" pitchFamily="34" charset="0"/>
                        <a:buChar char="•"/>
                      </a:pPr>
                      <a:r>
                        <a:rPr lang="en-US" sz="1800" b="1" kern="1200" dirty="0">
                          <a:solidFill>
                            <a:schemeClr val="lt1"/>
                          </a:solidFill>
                          <a:effectLst/>
                          <a:latin typeface="+mn-lt"/>
                          <a:ea typeface="+mn-ea"/>
                          <a:cs typeface="+mn-cs"/>
                        </a:rPr>
                        <a:t>Low cost arrangement helps it produce at a low cost and sell its products at a lower price, making it reasonable for its customers.</a:t>
                      </a:r>
                    </a:p>
                    <a:p>
                      <a:pPr marL="285750" indent="-285750">
                        <a:buFont typeface="Arial" panose="020B0604020202020204" pitchFamily="34" charset="0"/>
                        <a:buChar char="•"/>
                      </a:pPr>
                      <a:r>
                        <a:rPr lang="en-US" sz="1800" b="1" kern="1200" dirty="0">
                          <a:solidFill>
                            <a:schemeClr val="lt1"/>
                          </a:solidFill>
                          <a:effectLst/>
                          <a:latin typeface="+mn-lt"/>
                          <a:ea typeface="+mn-ea"/>
                          <a:cs typeface="+mn-cs"/>
                        </a:rPr>
                        <a:t>ASDA brands have a strong history in retailing</a:t>
                      </a:r>
                    </a:p>
                    <a:p>
                      <a:endParaRPr lang="en-US" dirty="0"/>
                    </a:p>
                  </a:txBody>
                  <a:tcPr/>
                </a:tc>
                <a:tc>
                  <a:txBody>
                    <a:bodyPr/>
                    <a:lstStyle/>
                    <a:p>
                      <a:r>
                        <a:rPr lang="en-US" dirty="0"/>
                        <a:t>Weakness:</a:t>
                      </a:r>
                    </a:p>
                    <a:p>
                      <a:pPr marL="285750" indent="-285750">
                        <a:buFont typeface="Arial" panose="020B0604020202020204" pitchFamily="34" charset="0"/>
                        <a:buChar char="•"/>
                      </a:pPr>
                      <a:r>
                        <a:rPr lang="en-US" sz="1800" b="1" kern="1200" dirty="0">
                          <a:solidFill>
                            <a:schemeClr val="lt1"/>
                          </a:solidFill>
                          <a:effectLst/>
                          <a:latin typeface="+mn-lt"/>
                          <a:ea typeface="+mn-ea"/>
                          <a:cs typeface="+mn-cs"/>
                        </a:rPr>
                        <a:t>ASDA builds up on inventory adding unnecessary costs to the business.</a:t>
                      </a:r>
                    </a:p>
                    <a:p>
                      <a:pPr marL="285750" indent="-285750">
                        <a:buFont typeface="Arial" panose="020B0604020202020204" pitchFamily="34" charset="0"/>
                        <a:buChar char="•"/>
                      </a:pPr>
                      <a:r>
                        <a:rPr lang="en-US" sz="1800" b="1" kern="1200" dirty="0">
                          <a:solidFill>
                            <a:schemeClr val="lt1"/>
                          </a:solidFill>
                          <a:effectLst/>
                          <a:latin typeface="+mn-lt"/>
                          <a:ea typeface="+mn-ea"/>
                          <a:cs typeface="+mn-cs"/>
                        </a:rPr>
                        <a:t>Very small budget for the Quality department then competitors </a:t>
                      </a:r>
                    </a:p>
                    <a:p>
                      <a:endParaRPr lang="en-US" dirty="0"/>
                    </a:p>
                  </a:txBody>
                  <a:tcPr/>
                </a:tc>
                <a:extLst>
                  <a:ext uri="{0D108BD9-81ED-4DB2-BD59-A6C34878D82A}">
                    <a16:rowId xmlns:a16="http://schemas.microsoft.com/office/drawing/2014/main" val="1724269386"/>
                  </a:ext>
                </a:extLst>
              </a:tr>
              <a:tr h="1889328">
                <a:tc>
                  <a:txBody>
                    <a:bodyPr/>
                    <a:lstStyle/>
                    <a:p>
                      <a:r>
                        <a:rPr lang="en-US" dirty="0"/>
                        <a:t>Opportunity:</a:t>
                      </a:r>
                    </a:p>
                    <a:p>
                      <a:pPr marL="285750" indent="-285750">
                        <a:buFont typeface="Arial" panose="020B0604020202020204" pitchFamily="34" charset="0"/>
                        <a:buChar char="•"/>
                      </a:pPr>
                      <a:r>
                        <a:rPr lang="en-US" sz="1800" b="1" kern="1200" dirty="0">
                          <a:solidFill>
                            <a:schemeClr val="dk1"/>
                          </a:solidFill>
                          <a:effectLst/>
                          <a:latin typeface="+mn-lt"/>
                          <a:ea typeface="+mn-ea"/>
                          <a:cs typeface="+mn-cs"/>
                        </a:rPr>
                        <a:t>ASDA can focus on these environmentally friendly products and make use of this opportunity.</a:t>
                      </a:r>
                    </a:p>
                    <a:p>
                      <a:pPr marL="285750" indent="-285750">
                        <a:buFont typeface="Arial" panose="020B0604020202020204" pitchFamily="34" charset="0"/>
                        <a:buChar char="•"/>
                      </a:pPr>
                      <a:r>
                        <a:rPr lang="en-US" sz="1800" b="1" kern="1200" dirty="0">
                          <a:solidFill>
                            <a:schemeClr val="dk1"/>
                          </a:solidFill>
                          <a:effectLst/>
                          <a:latin typeface="+mn-lt"/>
                          <a:ea typeface="+mn-ea"/>
                          <a:cs typeface="+mn-cs"/>
                        </a:rPr>
                        <a:t>Have the own brand for clothing George</a:t>
                      </a:r>
                    </a:p>
                    <a:p>
                      <a:endParaRPr lang="en-US" dirty="0"/>
                    </a:p>
                  </a:txBody>
                  <a:tcPr/>
                </a:tc>
                <a:tc>
                  <a:txBody>
                    <a:bodyPr/>
                    <a:lstStyle/>
                    <a:p>
                      <a:r>
                        <a:rPr lang="en-US" dirty="0"/>
                        <a:t>Threats:</a:t>
                      </a:r>
                    </a:p>
                    <a:p>
                      <a:pPr marL="285750" indent="-285750">
                        <a:buFont typeface="Arial" panose="020B0604020202020204" pitchFamily="34" charset="0"/>
                        <a:buChar char="•"/>
                      </a:pPr>
                      <a:r>
                        <a:rPr lang="en-US" sz="1800" b="1" kern="1200" dirty="0">
                          <a:solidFill>
                            <a:schemeClr val="dk1"/>
                          </a:solidFill>
                          <a:effectLst/>
                          <a:latin typeface="+mn-lt"/>
                          <a:ea typeface="+mn-ea"/>
                          <a:cs typeface="+mn-cs"/>
                        </a:rPr>
                        <a:t>ASDA don’t have control on ownership can be sold any time. </a:t>
                      </a:r>
                    </a:p>
                    <a:p>
                      <a:pPr marL="285750" indent="-285750">
                        <a:buFont typeface="Arial" panose="020B0604020202020204" pitchFamily="34" charset="0"/>
                        <a:buChar char="•"/>
                      </a:pPr>
                      <a:r>
                        <a:rPr lang="en-US" sz="1800" b="1" kern="1200" dirty="0">
                          <a:solidFill>
                            <a:schemeClr val="dk1"/>
                          </a:solidFill>
                          <a:effectLst/>
                          <a:latin typeface="+mn-lt"/>
                          <a:ea typeface="+mn-ea"/>
                          <a:cs typeface="+mn-cs"/>
                        </a:rPr>
                        <a:t>Shareholder numbers could decrease</a:t>
                      </a:r>
                    </a:p>
                    <a:p>
                      <a:endParaRPr lang="en-US" dirty="0"/>
                    </a:p>
                  </a:txBody>
                  <a:tcPr/>
                </a:tc>
                <a:extLst>
                  <a:ext uri="{0D108BD9-81ED-4DB2-BD59-A6C34878D82A}">
                    <a16:rowId xmlns:a16="http://schemas.microsoft.com/office/drawing/2014/main" val="852174036"/>
                  </a:ext>
                </a:extLst>
              </a:tr>
            </a:tbl>
          </a:graphicData>
        </a:graphic>
      </p:graphicFrame>
      <p:sp>
        <p:nvSpPr>
          <p:cNvPr id="9" name="Rectangle 8">
            <a:extLst>
              <a:ext uri="{FF2B5EF4-FFF2-40B4-BE49-F238E27FC236}">
                <a16:creationId xmlns:a16="http://schemas.microsoft.com/office/drawing/2014/main" id="{CD8C1376-430F-44F6-8DBC-52DA273ED104}"/>
              </a:ext>
            </a:extLst>
          </p:cNvPr>
          <p:cNvSpPr/>
          <p:nvPr/>
        </p:nvSpPr>
        <p:spPr>
          <a:xfrm>
            <a:off x="323273" y="1009226"/>
            <a:ext cx="11434617" cy="923330"/>
          </a:xfrm>
          <a:prstGeom prst="rect">
            <a:avLst/>
          </a:prstGeom>
          <a:noFill/>
        </p:spPr>
        <p:txBody>
          <a:bodyPr wrap="squar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SWOT </a:t>
            </a:r>
            <a:r>
              <a:rPr lang="en-US" sz="5400" b="1" cap="none" spc="0" dirty="0">
                <a:ln w="9525">
                  <a:solidFill>
                    <a:schemeClr val="bg1"/>
                  </a:solidFill>
                  <a:prstDash val="solid"/>
                </a:ln>
                <a:solidFill>
                  <a:srgbClr val="00B050"/>
                </a:solidFill>
                <a:effectLst>
                  <a:outerShdw blurRad="12700" dist="38100" dir="2700000" algn="tl" rotWithShape="0">
                    <a:schemeClr val="accent5">
                      <a:lumMod val="60000"/>
                      <a:lumOff val="40000"/>
                    </a:schemeClr>
                  </a:outerShdw>
                </a:effectLst>
              </a:rPr>
              <a:t>ASDA</a:t>
            </a:r>
          </a:p>
        </p:txBody>
      </p:sp>
    </p:spTree>
    <p:extLst>
      <p:ext uri="{BB962C8B-B14F-4D97-AF65-F5344CB8AC3E}">
        <p14:creationId xmlns:p14="http://schemas.microsoft.com/office/powerpoint/2010/main" val="201275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36A622AC-0113-4828-9A6E-8F847F3DA9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122" y="106720"/>
            <a:ext cx="6636470" cy="2781688"/>
          </a:xfrm>
          <a:prstGeom prst="rect">
            <a:avLst/>
          </a:prstGeom>
        </p:spPr>
      </p:pic>
      <p:sp>
        <p:nvSpPr>
          <p:cNvPr id="5" name="Rectangle 4">
            <a:extLst>
              <a:ext uri="{FF2B5EF4-FFF2-40B4-BE49-F238E27FC236}">
                <a16:creationId xmlns:a16="http://schemas.microsoft.com/office/drawing/2014/main" id="{2E37AA51-6C51-4067-AC27-DEA1ABE537DA}"/>
              </a:ext>
            </a:extLst>
          </p:cNvPr>
          <p:cNvSpPr/>
          <p:nvPr/>
        </p:nvSpPr>
        <p:spPr>
          <a:xfrm>
            <a:off x="113121" y="3136404"/>
            <a:ext cx="11953187" cy="1365758"/>
          </a:xfrm>
          <a:prstGeom prst="rect">
            <a:avLst/>
          </a:prstGeom>
        </p:spPr>
        <p:txBody>
          <a:bodyPr wrap="square">
            <a:spAutoFit/>
          </a:bodyPr>
          <a:lstStyle/>
          <a:p>
            <a:pPr algn="ctr">
              <a:lnSpc>
                <a:spcPct val="107000"/>
              </a:lnSpc>
              <a:spcAft>
                <a:spcPts val="800"/>
              </a:spcAft>
            </a:pPr>
            <a:r>
              <a:rPr lang="en-GB" b="1"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Recommendation</a:t>
            </a:r>
            <a:endParaRPr lang="en-US" sz="16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solidFill>
                  <a:srgbClr val="00B050"/>
                </a:solidFill>
                <a:latin typeface="Times New Roman" panose="02020603050405020304" pitchFamily="18" charset="0"/>
                <a:ea typeface="Times New Roman" panose="02020603050405020304" pitchFamily="18" charset="0"/>
                <a:cs typeface="Times New Roman" panose="02020603050405020304" pitchFamily="18" charset="0"/>
              </a:rPr>
              <a:t>This is the ASDA quality and how they survive in this day, this organisation must invest a bit more in quality control and quality assurance. The QC and QA teams have the responsibility to make the customers to trust and buy from ASDA. This Quality department which ASDA needed can have a big impact on ASDA revenue.  </a:t>
            </a:r>
            <a:endParaRPr lang="en-US" sz="1600" dirty="0">
              <a:solidFill>
                <a:srgbClr val="00B050"/>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813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755</Words>
  <Application>Microsoft Office PowerPoint</Application>
  <PresentationFormat>Widescreen</PresentationFormat>
  <Paragraphs>61</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Adrian topala</dc:creator>
  <cp:lastModifiedBy>Adrian topala</cp:lastModifiedBy>
  <cp:revision>1</cp:revision>
  <dcterms:created xsi:type="dcterms:W3CDTF">2020-03-16T22:55:51Z</dcterms:created>
  <dcterms:modified xsi:type="dcterms:W3CDTF">2020-03-16T23:31:13Z</dcterms:modified>
</cp:coreProperties>
</file>