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5"/>
  </p:notesMasterIdLst>
  <p:sldIdLst>
    <p:sldId id="256" r:id="rId2"/>
    <p:sldId id="257" r:id="rId3"/>
    <p:sldId id="268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6" r:id="rId12"/>
    <p:sldId id="267" r:id="rId13"/>
    <p:sldId id="27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984FE95D-02FD-46D4-A910-EB66BE587778}">
          <p14:sldIdLst>
            <p14:sldId id="256"/>
            <p14:sldId id="257"/>
            <p14:sldId id="268"/>
            <p14:sldId id="258"/>
            <p14:sldId id="259"/>
            <p14:sldId id="261"/>
            <p14:sldId id="260"/>
            <p14:sldId id="262"/>
            <p14:sldId id="263"/>
            <p14:sldId id="264"/>
            <p14:sldId id="266"/>
            <p14:sldId id="267"/>
            <p14:sldId id="27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3ED7B7-65E3-4B65-BC88-ACB165272DD3}" v="138" dt="2026-07-12T04:43:58.5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799" autoAdjust="0"/>
    <p:restoredTop sz="95033" autoAdjust="0"/>
  </p:normalViewPr>
  <p:slideViewPr>
    <p:cSldViewPr snapToGrid="0">
      <p:cViewPr>
        <p:scale>
          <a:sx n="66" d="100"/>
          <a:sy n="66" d="100"/>
        </p:scale>
        <p:origin x="1752" y="41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a santos" userId="31b25277048df641" providerId="LiveId" clId="{04AB8A50-8036-4C34-BB84-B530EBF32061}"/>
    <pc:docChg chg="undo custSel addSld delSld modSld sldOrd modMainMaster addSection modSection">
      <pc:chgData name="rosa santos" userId="31b25277048df641" providerId="LiveId" clId="{04AB8A50-8036-4C34-BB84-B530EBF32061}" dt="2026-07-12T04:43:58.563" v="11874"/>
      <pc:docMkLst>
        <pc:docMk/>
      </pc:docMkLst>
      <pc:sldChg chg="addSp delSp modSp new mod setBg modClrScheme delDesignElem chgLayout">
        <pc:chgData name="rosa santos" userId="31b25277048df641" providerId="LiveId" clId="{04AB8A50-8036-4C34-BB84-B530EBF32061}" dt="2026-07-12T04:43:58.563" v="11874"/>
        <pc:sldMkLst>
          <pc:docMk/>
          <pc:sldMk cId="4225456701" sldId="256"/>
        </pc:sldMkLst>
        <pc:spChg chg="add mod ord">
          <ac:chgData name="rosa santos" userId="31b25277048df641" providerId="LiveId" clId="{04AB8A50-8036-4C34-BB84-B530EBF32061}" dt="2026-07-04T07:49:54.521" v="9174" actId="26606"/>
          <ac:spMkLst>
            <pc:docMk/>
            <pc:sldMk cId="4225456701" sldId="256"/>
            <ac:spMk id="2" creationId="{1A80C228-DC50-6370-E971-5FAA3AEB5669}"/>
          </ac:spMkLst>
        </pc:spChg>
        <pc:spChg chg="add del mod">
          <ac:chgData name="rosa santos" userId="31b25277048df641" providerId="LiveId" clId="{04AB8A50-8036-4C34-BB84-B530EBF32061}" dt="2026-07-12T04:27:37.167" v="11689" actId="478"/>
          <ac:spMkLst>
            <pc:docMk/>
            <pc:sldMk cId="4225456701" sldId="256"/>
            <ac:spMk id="3" creationId="{3EBC87F6-9EDF-FB93-93B7-7C4B3A32C8D3}"/>
          </ac:spMkLst>
        </pc:spChg>
        <pc:spChg chg="add del">
          <ac:chgData name="rosa santos" userId="31b25277048df641" providerId="LiveId" clId="{04AB8A50-8036-4C34-BB84-B530EBF32061}" dt="2026-07-12T04:32:24.916" v="11784"/>
          <ac:spMkLst>
            <pc:docMk/>
            <pc:sldMk cId="4225456701" sldId="256"/>
            <ac:spMk id="4" creationId="{B228199F-2077-484C-3AC5-F39DAB5A97D6}"/>
          </ac:spMkLst>
        </pc:spChg>
        <pc:spChg chg="add del">
          <ac:chgData name="rosa santos" userId="31b25277048df641" providerId="LiveId" clId="{04AB8A50-8036-4C34-BB84-B530EBF32061}" dt="2026-07-12T04:32:24.921" v="11786"/>
          <ac:spMkLst>
            <pc:docMk/>
            <pc:sldMk cId="4225456701" sldId="256"/>
            <ac:spMk id="5" creationId="{78037BA7-EEBF-C499-40DC-5AFDCFD227D2}"/>
          </ac:spMkLst>
        </pc:spChg>
        <pc:spChg chg="add del mod">
          <ac:chgData name="rosa santos" userId="31b25277048df641" providerId="LiveId" clId="{04AB8A50-8036-4C34-BB84-B530EBF32061}" dt="2026-07-12T04:32:24.914" v="11782" actId="478"/>
          <ac:spMkLst>
            <pc:docMk/>
            <pc:sldMk cId="4225456701" sldId="256"/>
            <ac:spMk id="7" creationId="{D7E142B2-88FC-80B6-9DF9-B4CDEEC309B1}"/>
          </ac:spMkLst>
        </pc:spChg>
        <pc:spChg chg="add del mod">
          <ac:chgData name="rosa santos" userId="31b25277048df641" providerId="LiveId" clId="{04AB8A50-8036-4C34-BB84-B530EBF32061}" dt="2026-07-12T04:36:54.419" v="11859"/>
          <ac:spMkLst>
            <pc:docMk/>
            <pc:sldMk cId="4225456701" sldId="256"/>
            <ac:spMk id="9" creationId="{05A100A8-7ECA-EB15-E4EE-5C75C186EBFA}"/>
          </ac:spMkLst>
        </pc:spChg>
        <pc:graphicFrameChg chg="add del mod modGraphic">
          <ac:chgData name="rosa santos" userId="31b25277048df641" providerId="LiveId" clId="{04AB8A50-8036-4C34-BB84-B530EBF32061}" dt="2026-07-12T04:43:58.563" v="11874"/>
          <ac:graphicFrameMkLst>
            <pc:docMk/>
            <pc:sldMk cId="4225456701" sldId="256"/>
            <ac:graphicFrameMk id="8" creationId="{EE7DFD91-8178-4796-A7E0-D411CB7B2042}"/>
          </ac:graphicFrameMkLst>
        </pc:graphicFrameChg>
        <pc:picChg chg="add mod">
          <ac:chgData name="rosa santos" userId="31b25277048df641" providerId="LiveId" clId="{04AB8A50-8036-4C34-BB84-B530EBF32061}" dt="2026-07-04T07:50:26.001" v="9175" actId="14100"/>
          <ac:picMkLst>
            <pc:docMk/>
            <pc:sldMk cId="4225456701" sldId="256"/>
            <ac:picMk id="6" creationId="{5280EC8A-39BB-8ED8-4197-1DF86E181298}"/>
          </ac:picMkLst>
        </pc:picChg>
      </pc:sldChg>
      <pc:sldChg chg="addSp delSp modSp new mod ord setBg delDesignElem chgLayout">
        <pc:chgData name="rosa santos" userId="31b25277048df641" providerId="LiveId" clId="{04AB8A50-8036-4C34-BB84-B530EBF32061}" dt="2026-07-11T12:32:14.851" v="11387" actId="27636"/>
        <pc:sldMkLst>
          <pc:docMk/>
          <pc:sldMk cId="1882324416" sldId="257"/>
        </pc:sldMkLst>
        <pc:spChg chg="add mod">
          <ac:chgData name="rosa santos" userId="31b25277048df641" providerId="LiveId" clId="{04AB8A50-8036-4C34-BB84-B530EBF32061}" dt="2026-07-04T12:29:48.903" v="9838" actId="403"/>
          <ac:spMkLst>
            <pc:docMk/>
            <pc:sldMk cId="1882324416" sldId="257"/>
            <ac:spMk id="3" creationId="{D332FA98-0801-DBF3-0050-5F77D36DC889}"/>
          </ac:spMkLst>
        </pc:spChg>
        <pc:spChg chg="add mod ord">
          <ac:chgData name="rosa santos" userId="31b25277048df641" providerId="LiveId" clId="{04AB8A50-8036-4C34-BB84-B530EBF32061}" dt="2026-07-11T12:32:14.851" v="11387" actId="27636"/>
          <ac:spMkLst>
            <pc:docMk/>
            <pc:sldMk cId="1882324416" sldId="257"/>
            <ac:spMk id="4" creationId="{8B3BDB59-010A-5105-B681-EB215A5CED94}"/>
          </ac:spMkLst>
        </pc:spChg>
        <pc:picChg chg="add mod ord">
          <ac:chgData name="rosa santos" userId="31b25277048df641" providerId="LiveId" clId="{04AB8A50-8036-4C34-BB84-B530EBF32061}" dt="2026-07-04T11:58:01.207" v="9628" actId="1076"/>
          <ac:picMkLst>
            <pc:docMk/>
            <pc:sldMk cId="1882324416" sldId="257"/>
            <ac:picMk id="5" creationId="{68B231FB-BD3E-FE26-730B-B26F579E4B89}"/>
          </ac:picMkLst>
        </pc:picChg>
      </pc:sldChg>
      <pc:sldChg chg="addSp delSp modSp add mod setBg delDesignElem">
        <pc:chgData name="rosa santos" userId="31b25277048df641" providerId="LiveId" clId="{04AB8A50-8036-4C34-BB84-B530EBF32061}" dt="2026-07-11T12:01:07.895" v="11229" actId="20577"/>
        <pc:sldMkLst>
          <pc:docMk/>
          <pc:sldMk cId="1129756554" sldId="258"/>
        </pc:sldMkLst>
        <pc:spChg chg="add del mod">
          <ac:chgData name="rosa santos" userId="31b25277048df641" providerId="LiveId" clId="{04AB8A50-8036-4C34-BB84-B530EBF32061}" dt="2026-07-11T12:01:07.895" v="11229" actId="20577"/>
          <ac:spMkLst>
            <pc:docMk/>
            <pc:sldMk cId="1129756554" sldId="258"/>
            <ac:spMk id="2" creationId="{1D2DD72B-E0C7-996D-01FE-EEBEB705C32F}"/>
          </ac:spMkLst>
        </pc:spChg>
        <pc:spChg chg="add mod ord">
          <ac:chgData name="rosa santos" userId="31b25277048df641" providerId="LiveId" clId="{04AB8A50-8036-4C34-BB84-B530EBF32061}" dt="2026-07-11T11:17:48.279" v="10867" actId="27636"/>
          <ac:spMkLst>
            <pc:docMk/>
            <pc:sldMk cId="1129756554" sldId="258"/>
            <ac:spMk id="3" creationId="{B11B3537-0243-D1E5-3661-58A38E5E8F24}"/>
          </ac:spMkLst>
        </pc:spChg>
        <pc:picChg chg="add mod">
          <ac:chgData name="rosa santos" userId="31b25277048df641" providerId="LiveId" clId="{04AB8A50-8036-4C34-BB84-B530EBF32061}" dt="2026-06-29T20:03:24.516" v="6731" actId="26606"/>
          <ac:picMkLst>
            <pc:docMk/>
            <pc:sldMk cId="1129756554" sldId="258"/>
            <ac:picMk id="6" creationId="{421F514C-3C3F-ED01-AA44-E759EE08B3EF}"/>
          </ac:picMkLst>
        </pc:picChg>
      </pc:sldChg>
      <pc:sldChg chg="addSp delSp modSp new mod setBg delDesignElem">
        <pc:chgData name="rosa santos" userId="31b25277048df641" providerId="LiveId" clId="{04AB8A50-8036-4C34-BB84-B530EBF32061}" dt="2026-07-11T20:02:44.055" v="11396" actId="12"/>
        <pc:sldMkLst>
          <pc:docMk/>
          <pc:sldMk cId="1991215988" sldId="259"/>
        </pc:sldMkLst>
        <pc:spChg chg="add mod">
          <ac:chgData name="rosa santos" userId="31b25277048df641" providerId="LiveId" clId="{04AB8A50-8036-4C34-BB84-B530EBF32061}" dt="2026-07-11T20:02:44.055" v="11396" actId="12"/>
          <ac:spMkLst>
            <pc:docMk/>
            <pc:sldMk cId="1991215988" sldId="259"/>
            <ac:spMk id="4" creationId="{530F8635-4E95-3C58-D0FE-683A29BEE135}"/>
          </ac:spMkLst>
        </pc:spChg>
        <pc:picChg chg="add mod">
          <ac:chgData name="rosa santos" userId="31b25277048df641" providerId="LiveId" clId="{04AB8A50-8036-4C34-BB84-B530EBF32061}" dt="2026-07-04T12:27:06.430" v="9815" actId="1076"/>
          <ac:picMkLst>
            <pc:docMk/>
            <pc:sldMk cId="1991215988" sldId="259"/>
            <ac:picMk id="3" creationId="{EDC64100-EA18-D062-6613-BC482B5C7CA3}"/>
          </ac:picMkLst>
        </pc:picChg>
      </pc:sldChg>
      <pc:sldChg chg="addSp delSp modSp new mod ord setBg delDesignElem modNotesTx">
        <pc:chgData name="rosa santos" userId="31b25277048df641" providerId="LiveId" clId="{04AB8A50-8036-4C34-BB84-B530EBF32061}" dt="2026-07-11T20:33:21.194" v="11438" actId="313"/>
        <pc:sldMkLst>
          <pc:docMk/>
          <pc:sldMk cId="993493642" sldId="260"/>
        </pc:sldMkLst>
        <pc:spChg chg="add mod">
          <ac:chgData name="rosa santos" userId="31b25277048df641" providerId="LiveId" clId="{04AB8A50-8036-4C34-BB84-B530EBF32061}" dt="2026-07-04T12:30:57.809" v="9844" actId="14100"/>
          <ac:spMkLst>
            <pc:docMk/>
            <pc:sldMk cId="993493642" sldId="260"/>
            <ac:spMk id="3" creationId="{54AF22E1-EE3A-D536-15C4-B583D5B14BEF}"/>
          </ac:spMkLst>
        </pc:spChg>
        <pc:graphicFrameChg chg="add mod modGraphic">
          <ac:chgData name="rosa santos" userId="31b25277048df641" providerId="LiveId" clId="{04AB8A50-8036-4C34-BB84-B530EBF32061}" dt="2026-07-11T20:33:21.194" v="11438" actId="313"/>
          <ac:graphicFrameMkLst>
            <pc:docMk/>
            <pc:sldMk cId="993493642" sldId="260"/>
            <ac:graphicFrameMk id="36" creationId="{E9A5FA81-8D2C-2E4A-C2F8-C79DD5532345}"/>
          </ac:graphicFrameMkLst>
        </pc:graphicFrameChg>
      </pc:sldChg>
      <pc:sldChg chg="addSp delSp modSp new add del mod setBg delDesignElem">
        <pc:chgData name="rosa santos" userId="31b25277048df641" providerId="LiveId" clId="{04AB8A50-8036-4C34-BB84-B530EBF32061}" dt="2026-07-11T20:08:32.752" v="11400" actId="12"/>
        <pc:sldMkLst>
          <pc:docMk/>
          <pc:sldMk cId="3739381701" sldId="261"/>
        </pc:sldMkLst>
        <pc:spChg chg="add mod">
          <ac:chgData name="rosa santos" userId="31b25277048df641" providerId="LiveId" clId="{04AB8A50-8036-4C34-BB84-B530EBF32061}" dt="2026-07-04T12:25:22.667" v="9787" actId="1076"/>
          <ac:spMkLst>
            <pc:docMk/>
            <pc:sldMk cId="3739381701" sldId="261"/>
            <ac:spMk id="4" creationId="{8B2FE730-2EA9-B258-B2BD-20997FD887B8}"/>
          </ac:spMkLst>
        </pc:spChg>
        <pc:spChg chg="add mod">
          <ac:chgData name="rosa santos" userId="31b25277048df641" providerId="LiveId" clId="{04AB8A50-8036-4C34-BB84-B530EBF32061}" dt="2026-07-11T20:08:32.752" v="11400" actId="12"/>
          <ac:spMkLst>
            <pc:docMk/>
            <pc:sldMk cId="3739381701" sldId="261"/>
            <ac:spMk id="5" creationId="{C4E6EF5F-10C2-0FB2-6146-9ED5BAF95ADE}"/>
          </ac:spMkLst>
        </pc:spChg>
        <pc:spChg chg="add">
          <ac:chgData name="rosa santos" userId="31b25277048df641" providerId="LiveId" clId="{04AB8A50-8036-4C34-BB84-B530EBF32061}" dt="2026-07-04T12:23:43.292" v="9757" actId="26606"/>
          <ac:spMkLst>
            <pc:docMk/>
            <pc:sldMk cId="3739381701" sldId="261"/>
            <ac:spMk id="8" creationId="{8DCA398B-8CB4-4C0C-89C6-A8AB6F78D7DD}"/>
          </ac:spMkLst>
        </pc:spChg>
        <pc:spChg chg="add">
          <ac:chgData name="rosa santos" userId="31b25277048df641" providerId="LiveId" clId="{04AB8A50-8036-4C34-BB84-B530EBF32061}" dt="2026-07-04T12:23:43.292" v="9757" actId="26606"/>
          <ac:spMkLst>
            <pc:docMk/>
            <pc:sldMk cId="3739381701" sldId="261"/>
            <ac:spMk id="12" creationId="{9E8345C6-0280-4226-BD83-7333BA6C3AA3}"/>
          </ac:spMkLst>
        </pc:spChg>
        <pc:spChg chg="add">
          <ac:chgData name="rosa santos" userId="31b25277048df641" providerId="LiveId" clId="{04AB8A50-8036-4C34-BB84-B530EBF32061}" dt="2026-07-04T12:23:43.292" v="9757" actId="26606"/>
          <ac:spMkLst>
            <pc:docMk/>
            <pc:sldMk cId="3739381701" sldId="261"/>
            <ac:spMk id="14" creationId="{99823778-D290-4538-B146-1F73C3755C9D}"/>
          </ac:spMkLst>
        </pc:spChg>
        <pc:picChg chg="add mod">
          <ac:chgData name="rosa santos" userId="31b25277048df641" providerId="LiveId" clId="{04AB8A50-8036-4C34-BB84-B530EBF32061}" dt="2026-07-04T12:23:43.292" v="9757" actId="26606"/>
          <ac:picMkLst>
            <pc:docMk/>
            <pc:sldMk cId="3739381701" sldId="261"/>
            <ac:picMk id="3" creationId="{3B09D7CA-4BD8-2830-BAB9-D48B253CA450}"/>
          </ac:picMkLst>
        </pc:picChg>
      </pc:sldChg>
      <pc:sldChg chg="addSp delSp modSp new mod setBg delDesignElem">
        <pc:chgData name="rosa santos" userId="31b25277048df641" providerId="LiveId" clId="{04AB8A50-8036-4C34-BB84-B530EBF32061}" dt="2026-07-11T20:33:59.949" v="11441" actId="14100"/>
        <pc:sldMkLst>
          <pc:docMk/>
          <pc:sldMk cId="2974532341" sldId="262"/>
        </pc:sldMkLst>
        <pc:spChg chg="add mod">
          <ac:chgData name="rosa santos" userId="31b25277048df641" providerId="LiveId" clId="{04AB8A50-8036-4C34-BB84-B530EBF32061}" dt="2026-07-11T20:33:59.949" v="11441" actId="14100"/>
          <ac:spMkLst>
            <pc:docMk/>
            <pc:sldMk cId="2974532341" sldId="262"/>
            <ac:spMk id="5" creationId="{27AA65DE-39D4-97B6-1FF7-DA75B3A8B57B}"/>
          </ac:spMkLst>
        </pc:spChg>
        <pc:graphicFrameChg chg="add mod modGraphic">
          <ac:chgData name="rosa santos" userId="31b25277048df641" providerId="LiveId" clId="{04AB8A50-8036-4C34-BB84-B530EBF32061}" dt="2026-07-09T20:17:01.185" v="10771" actId="20577"/>
          <ac:graphicFrameMkLst>
            <pc:docMk/>
            <pc:sldMk cId="2974532341" sldId="262"/>
            <ac:graphicFrameMk id="29" creationId="{9963E322-5A8F-0F4A-2BB0-94448DBB8AFE}"/>
          </ac:graphicFrameMkLst>
        </pc:graphicFrameChg>
      </pc:sldChg>
      <pc:sldChg chg="addSp delSp modSp new mod setBg delDesignElem">
        <pc:chgData name="rosa santos" userId="31b25277048df641" providerId="LiveId" clId="{04AB8A50-8036-4C34-BB84-B530EBF32061}" dt="2026-07-11T20:38:55.469" v="11455" actId="123"/>
        <pc:sldMkLst>
          <pc:docMk/>
          <pc:sldMk cId="3003215383" sldId="263"/>
        </pc:sldMkLst>
        <pc:spChg chg="add mod">
          <ac:chgData name="rosa santos" userId="31b25277048df641" providerId="LiveId" clId="{04AB8A50-8036-4C34-BB84-B530EBF32061}" dt="2026-07-04T12:39:54.197" v="9940" actId="1076"/>
          <ac:spMkLst>
            <pc:docMk/>
            <pc:sldMk cId="3003215383" sldId="263"/>
            <ac:spMk id="3" creationId="{9374A2EF-681C-3E1F-B33B-66EDDD9402E2}"/>
          </ac:spMkLst>
        </pc:spChg>
        <pc:spChg chg="add del mod">
          <ac:chgData name="rosa santos" userId="31b25277048df641" providerId="LiveId" clId="{04AB8A50-8036-4C34-BB84-B530EBF32061}" dt="2026-07-11T20:38:55.469" v="11455" actId="123"/>
          <ac:spMkLst>
            <pc:docMk/>
            <pc:sldMk cId="3003215383" sldId="263"/>
            <ac:spMk id="4" creationId="{81FAE7BA-59EC-099D-822B-37C4FFC3D713}"/>
          </ac:spMkLst>
        </pc:spChg>
        <pc:picChg chg="mod">
          <ac:chgData name="rosa santos" userId="31b25277048df641" providerId="LiveId" clId="{04AB8A50-8036-4C34-BB84-B530EBF32061}" dt="2026-07-09T20:24:07.752" v="10786" actId="1076"/>
          <ac:picMkLst>
            <pc:docMk/>
            <pc:sldMk cId="3003215383" sldId="263"/>
            <ac:picMk id="6" creationId="{7962AA0B-D8C4-5D36-200D-DE93F01603F5}"/>
          </ac:picMkLst>
        </pc:picChg>
      </pc:sldChg>
      <pc:sldChg chg="addSp delSp modSp new mod setBg delDesignElem">
        <pc:chgData name="rosa santos" userId="31b25277048df641" providerId="LiveId" clId="{04AB8A50-8036-4C34-BB84-B530EBF32061}" dt="2026-07-11T20:40:52.306" v="11458" actId="12"/>
        <pc:sldMkLst>
          <pc:docMk/>
          <pc:sldMk cId="2050142600" sldId="264"/>
        </pc:sldMkLst>
        <pc:spChg chg="add mod ord">
          <ac:chgData name="rosa santos" userId="31b25277048df641" providerId="LiveId" clId="{04AB8A50-8036-4C34-BB84-B530EBF32061}" dt="2026-07-11T12:07:24.463" v="11253" actId="1076"/>
          <ac:spMkLst>
            <pc:docMk/>
            <pc:sldMk cId="2050142600" sldId="264"/>
            <ac:spMk id="3" creationId="{B0ECF6F8-753F-D401-9195-7FBE9FA96B16}"/>
          </ac:spMkLst>
        </pc:spChg>
        <pc:spChg chg="add mod">
          <ac:chgData name="rosa santos" userId="31b25277048df641" providerId="LiveId" clId="{04AB8A50-8036-4C34-BB84-B530EBF32061}" dt="2026-07-11T20:40:52.306" v="11458" actId="12"/>
          <ac:spMkLst>
            <pc:docMk/>
            <pc:sldMk cId="2050142600" sldId="264"/>
            <ac:spMk id="41" creationId="{E549AC9F-638B-E88C-CB40-D68D7FF0CB84}"/>
          </ac:spMkLst>
        </pc:spChg>
        <pc:picChg chg="mod ord">
          <ac:chgData name="rosa santos" userId="31b25277048df641" providerId="LiveId" clId="{04AB8A50-8036-4C34-BB84-B530EBF32061}" dt="2026-07-04T11:18:01.265" v="9479" actId="26606"/>
          <ac:picMkLst>
            <pc:docMk/>
            <pc:sldMk cId="2050142600" sldId="264"/>
            <ac:picMk id="2" creationId="{4136504D-6190-C5B9-4EF3-E23E86CB28B9}"/>
          </ac:picMkLst>
        </pc:picChg>
      </pc:sldChg>
      <pc:sldChg chg="addSp delSp modSp new mod setBg delDesignElem">
        <pc:chgData name="rosa santos" userId="31b25277048df641" providerId="LiveId" clId="{04AB8A50-8036-4C34-BB84-B530EBF32061}" dt="2026-07-11T20:44:28.067" v="11464" actId="12"/>
        <pc:sldMkLst>
          <pc:docMk/>
          <pc:sldMk cId="1995764629" sldId="266"/>
        </pc:sldMkLst>
        <pc:spChg chg="add del mod ord">
          <ac:chgData name="rosa santos" userId="31b25277048df641" providerId="LiveId" clId="{04AB8A50-8036-4C34-BB84-B530EBF32061}" dt="2026-07-11T20:44:28.067" v="11464" actId="12"/>
          <ac:spMkLst>
            <pc:docMk/>
            <pc:sldMk cId="1995764629" sldId="266"/>
            <ac:spMk id="2" creationId="{02A9638E-955F-6551-D196-1F1B08CB4B18}"/>
          </ac:spMkLst>
        </pc:spChg>
        <pc:picChg chg="add mod">
          <ac:chgData name="rosa santos" userId="31b25277048df641" providerId="LiveId" clId="{04AB8A50-8036-4C34-BB84-B530EBF32061}" dt="2026-07-04T16:20:08.892" v="10044" actId="1076"/>
          <ac:picMkLst>
            <pc:docMk/>
            <pc:sldMk cId="1995764629" sldId="266"/>
            <ac:picMk id="4" creationId="{5A7AFA40-BE63-419E-60ED-DD9523F9AB38}"/>
          </ac:picMkLst>
        </pc:picChg>
      </pc:sldChg>
      <pc:sldChg chg="addSp delSp modSp new mod setBg delDesignElem">
        <pc:chgData name="rosa santos" userId="31b25277048df641" providerId="LiveId" clId="{04AB8A50-8036-4C34-BB84-B530EBF32061}" dt="2026-07-11T21:16:46.583" v="11488" actId="2710"/>
        <pc:sldMkLst>
          <pc:docMk/>
          <pc:sldMk cId="529174966" sldId="267"/>
        </pc:sldMkLst>
        <pc:spChg chg="add mod">
          <ac:chgData name="rosa santos" userId="31b25277048df641" providerId="LiveId" clId="{04AB8A50-8036-4C34-BB84-B530EBF32061}" dt="2026-07-02T19:19:02.055" v="7045" actId="6549"/>
          <ac:spMkLst>
            <pc:docMk/>
            <pc:sldMk cId="529174966" sldId="267"/>
            <ac:spMk id="3" creationId="{09CB4A2E-C6EC-A92D-C7B0-B0C9B49DA38C}"/>
          </ac:spMkLst>
        </pc:spChg>
        <pc:spChg chg="add mod">
          <ac:chgData name="rosa santos" userId="31b25277048df641" providerId="LiveId" clId="{04AB8A50-8036-4C34-BB84-B530EBF32061}" dt="2026-07-11T21:16:46.583" v="11488" actId="2710"/>
          <ac:spMkLst>
            <pc:docMk/>
            <pc:sldMk cId="529174966" sldId="267"/>
            <ac:spMk id="4" creationId="{C112E421-26E0-11E3-536F-4664150E3475}"/>
          </ac:spMkLst>
        </pc:spChg>
        <pc:spChg chg="add del mod">
          <ac:chgData name="rosa santos" userId="31b25277048df641" providerId="LiveId" clId="{04AB8A50-8036-4C34-BB84-B530EBF32061}" dt="2026-07-11T12:15:54.833" v="11313" actId="21"/>
          <ac:spMkLst>
            <pc:docMk/>
            <pc:sldMk cId="529174966" sldId="267"/>
            <ac:spMk id="5" creationId="{94CF1324-A2D6-F89F-E6DA-FE1303ABF895}"/>
          </ac:spMkLst>
        </pc:spChg>
        <pc:spChg chg="add mod">
          <ac:chgData name="rosa santos" userId="31b25277048df641" providerId="LiveId" clId="{04AB8A50-8036-4C34-BB84-B530EBF32061}" dt="2026-07-11T12:30:11.885" v="11382" actId="1076"/>
          <ac:spMkLst>
            <pc:docMk/>
            <pc:sldMk cId="529174966" sldId="267"/>
            <ac:spMk id="6" creationId="{A424DB4C-3368-A287-0C05-35BA6D4EB753}"/>
          </ac:spMkLst>
        </pc:spChg>
        <pc:spChg chg="add del">
          <ac:chgData name="rosa santos" userId="31b25277048df641" providerId="LiveId" clId="{04AB8A50-8036-4C34-BB84-B530EBF32061}" dt="2026-07-11T12:16:05.751" v="11315" actId="21"/>
          <ac:spMkLst>
            <pc:docMk/>
            <pc:sldMk cId="529174966" sldId="267"/>
            <ac:spMk id="10" creationId="{03E3B6BA-C8AD-E1B2-75AB-33652E98E000}"/>
          </ac:spMkLst>
        </pc:spChg>
        <pc:spChg chg="add del">
          <ac:chgData name="rosa santos" userId="31b25277048df641" providerId="LiveId" clId="{04AB8A50-8036-4C34-BB84-B530EBF32061}" dt="2026-07-11T12:16:15.547" v="11318" actId="22"/>
          <ac:spMkLst>
            <pc:docMk/>
            <pc:sldMk cId="529174966" sldId="267"/>
            <ac:spMk id="12" creationId="{8B3B64FC-60E7-9896-FF99-389C8F75BB14}"/>
          </ac:spMkLst>
        </pc:spChg>
        <pc:picChg chg="del mod">
          <ac:chgData name="rosa santos" userId="31b25277048df641" providerId="LiveId" clId="{04AB8A50-8036-4C34-BB84-B530EBF32061}" dt="2026-07-11T12:13:43.092" v="11306" actId="21"/>
          <ac:picMkLst>
            <pc:docMk/>
            <pc:sldMk cId="529174966" sldId="267"/>
            <ac:picMk id="2" creationId="{6BEAD820-9859-B41D-2266-FACE89183347}"/>
          </ac:picMkLst>
        </pc:picChg>
        <pc:picChg chg="add del mod ord">
          <ac:chgData name="rosa santos" userId="31b25277048df641" providerId="LiveId" clId="{04AB8A50-8036-4C34-BB84-B530EBF32061}" dt="2026-07-11T12:17:01.256" v="11330" actId="21"/>
          <ac:picMkLst>
            <pc:docMk/>
            <pc:sldMk cId="529174966" sldId="267"/>
            <ac:picMk id="8" creationId="{2E079739-D215-E8BA-67FB-6FA6FACF877C}"/>
          </ac:picMkLst>
        </pc:picChg>
      </pc:sldChg>
      <pc:sldChg chg="addSp delSp modSp new mod setBg delDesignElem">
        <pc:chgData name="rosa santos" userId="31b25277048df641" providerId="LiveId" clId="{04AB8A50-8036-4C34-BB84-B530EBF32061}" dt="2026-07-10T18:54:37.744" v="10813" actId="1076"/>
        <pc:sldMkLst>
          <pc:docMk/>
          <pc:sldMk cId="473122249" sldId="268"/>
        </pc:sldMkLst>
        <pc:spChg chg="add del mod ord">
          <ac:chgData name="rosa santos" userId="31b25277048df641" providerId="LiveId" clId="{04AB8A50-8036-4C34-BB84-B530EBF32061}" dt="2026-07-04T11:21:09.042" v="9506" actId="26606"/>
          <ac:spMkLst>
            <pc:docMk/>
            <pc:sldMk cId="473122249" sldId="268"/>
            <ac:spMk id="2" creationId="{E9A87FFF-FD10-4212-4E03-68EF85432CFB}"/>
          </ac:spMkLst>
        </pc:spChg>
        <pc:spChg chg="add mod">
          <ac:chgData name="rosa santos" userId="31b25277048df641" providerId="LiveId" clId="{04AB8A50-8036-4C34-BB84-B530EBF32061}" dt="2026-07-09T19:32:12.170" v="10744" actId="14100"/>
          <ac:spMkLst>
            <pc:docMk/>
            <pc:sldMk cId="473122249" sldId="268"/>
            <ac:spMk id="3" creationId="{4754D020-2650-DC71-9CCD-1CFEF196B3E8}"/>
          </ac:spMkLst>
        </pc:spChg>
        <pc:spChg chg="add mod ord">
          <ac:chgData name="rosa santos" userId="31b25277048df641" providerId="LiveId" clId="{04AB8A50-8036-4C34-BB84-B530EBF32061}" dt="2026-07-04T11:26:18.517" v="9513" actId="1076"/>
          <ac:spMkLst>
            <pc:docMk/>
            <pc:sldMk cId="473122249" sldId="268"/>
            <ac:spMk id="5" creationId="{3DCDEE59-99DF-A47F-6B8E-AAA51D166C32}"/>
          </ac:spMkLst>
        </pc:spChg>
        <pc:spChg chg="add mod">
          <ac:chgData name="rosa santos" userId="31b25277048df641" providerId="LiveId" clId="{04AB8A50-8036-4C34-BB84-B530EBF32061}" dt="2026-07-04T11:53:12.809" v="9569" actId="1076"/>
          <ac:spMkLst>
            <pc:docMk/>
            <pc:sldMk cId="473122249" sldId="268"/>
            <ac:spMk id="7" creationId="{B442A4C5-A010-BC3D-80B7-F985AE2F82F4}"/>
          </ac:spMkLst>
        </pc:spChg>
        <pc:picChg chg="add mod modCrop">
          <ac:chgData name="rosa santos" userId="31b25277048df641" providerId="LiveId" clId="{04AB8A50-8036-4C34-BB84-B530EBF32061}" dt="2026-07-10T18:54:37.744" v="10813" actId="1076"/>
          <ac:picMkLst>
            <pc:docMk/>
            <pc:sldMk cId="473122249" sldId="268"/>
            <ac:picMk id="11" creationId="{D31CE3F8-73EE-DE12-9AD4-4D71E599A11E}"/>
          </ac:picMkLst>
        </pc:picChg>
      </pc:sldChg>
      <pc:sldChg chg="addSp delSp modSp new mod setBg delDesignElem">
        <pc:chgData name="rosa santos" userId="31b25277048df641" providerId="LiveId" clId="{04AB8A50-8036-4C34-BB84-B530EBF32061}" dt="2026-07-11T21:15:09.025" v="11484" actId="20577"/>
        <pc:sldMkLst>
          <pc:docMk/>
          <pc:sldMk cId="4286662402" sldId="270"/>
        </pc:sldMkLst>
        <pc:spChg chg="add mod">
          <ac:chgData name="rosa santos" userId="31b25277048df641" providerId="LiveId" clId="{04AB8A50-8036-4C34-BB84-B530EBF32061}" dt="2026-07-09T16:50:41.826" v="10067" actId="6549"/>
          <ac:spMkLst>
            <pc:docMk/>
            <pc:sldMk cId="4286662402" sldId="270"/>
            <ac:spMk id="2" creationId="{4AE15625-AFAD-355E-5977-D1E4FAFCDE61}"/>
          </ac:spMkLst>
        </pc:spChg>
        <pc:spChg chg="add mod">
          <ac:chgData name="rosa santos" userId="31b25277048df641" providerId="LiveId" clId="{04AB8A50-8036-4C34-BB84-B530EBF32061}" dt="2026-07-11T21:15:09.025" v="11484" actId="20577"/>
          <ac:spMkLst>
            <pc:docMk/>
            <pc:sldMk cId="4286662402" sldId="270"/>
            <ac:spMk id="3" creationId="{FBB00212-FC52-1A64-878B-E7DC62FAEACD}"/>
          </ac:spMkLst>
        </pc:spChg>
        <pc:spChg chg="add mod">
          <ac:chgData name="rosa santos" userId="31b25277048df641" providerId="LiveId" clId="{04AB8A50-8036-4C34-BB84-B530EBF32061}" dt="2026-07-11T21:10:44.206" v="11478" actId="1076"/>
          <ac:spMkLst>
            <pc:docMk/>
            <pc:sldMk cId="4286662402" sldId="270"/>
            <ac:spMk id="4" creationId="{4EBABD58-ED4A-91F7-772C-499F5A500933}"/>
          </ac:spMkLst>
        </pc:spChg>
        <pc:spChg chg="add del mod">
          <ac:chgData name="rosa santos" userId="31b25277048df641" providerId="LiveId" clId="{04AB8A50-8036-4C34-BB84-B530EBF32061}" dt="2026-07-09T17:32:09.766" v="10101" actId="14100"/>
          <ac:spMkLst>
            <pc:docMk/>
            <pc:sldMk cId="4286662402" sldId="270"/>
            <ac:spMk id="5" creationId="{CFDED913-2E58-C37D-A6F5-FC0D0CFDE32E}"/>
          </ac:spMkLst>
        </pc:spChg>
      </pc:sldChg>
      <pc:sldChg chg="addSp delSp modSp new del mod ord setBg">
        <pc:chgData name="rosa santos" userId="31b25277048df641" providerId="LiveId" clId="{04AB8A50-8036-4C34-BB84-B530EBF32061}" dt="2026-07-11T10:33:28.491" v="10844" actId="47"/>
        <pc:sldMkLst>
          <pc:docMk/>
          <pc:sldMk cId="3378395696" sldId="271"/>
        </pc:sldMkLst>
      </pc:sldChg>
      <pc:sldMasterChg chg="modSp mod setBg modSldLayout">
        <pc:chgData name="rosa santos" userId="31b25277048df641" providerId="LiveId" clId="{04AB8A50-8036-4C34-BB84-B530EBF32061}" dt="2026-07-09T17:44:21.181" v="10124" actId="1076"/>
        <pc:sldMasterMkLst>
          <pc:docMk/>
          <pc:sldMasterMk cId="473967021" sldId="2147483804"/>
        </pc:sldMasterMkLst>
        <pc:spChg chg="mod">
          <ac:chgData name="rosa santos" userId="31b25277048df641" providerId="LiveId" clId="{04AB8A50-8036-4C34-BB84-B530EBF32061}" dt="2026-07-09T17:44:21.181" v="10124" actId="1076"/>
          <ac:spMkLst>
            <pc:docMk/>
            <pc:sldMasterMk cId="473967021" sldId="2147483804"/>
            <ac:spMk id="2" creationId="{00000000-0000-0000-0000-000000000000}"/>
          </ac:spMkLst>
        </pc:spChg>
        <pc:spChg chg="mod">
          <ac:chgData name="rosa santos" userId="31b25277048df641" providerId="LiveId" clId="{04AB8A50-8036-4C34-BB84-B530EBF32061}" dt="2026-07-09T17:40:14.321" v="10123" actId="14100"/>
          <ac:spMkLst>
            <pc:docMk/>
            <pc:sldMasterMk cId="473967021" sldId="2147483804"/>
            <ac:spMk id="3" creationId="{00000000-0000-0000-0000-000000000000}"/>
          </ac:spMkLst>
        </pc:sp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2520823650" sldId="2147483805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349717870" sldId="2147483806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1656646127" sldId="2147483807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368719495" sldId="2147483808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4254097964" sldId="2147483809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1113822794" sldId="2147483810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826873641" sldId="2147483811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2363464487" sldId="2147483812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2198723540" sldId="2147483813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2924420231" sldId="2147483814"/>
          </pc:sldLayoutMkLst>
        </pc:sldLayoutChg>
        <pc:sldLayoutChg chg="setBg">
          <pc:chgData name="rosa santos" userId="31b25277048df641" providerId="LiveId" clId="{04AB8A50-8036-4C34-BB84-B530EBF32061}" dt="2026-07-04T12:12:33.456" v="9652"/>
          <pc:sldLayoutMkLst>
            <pc:docMk/>
            <pc:sldMasterMk cId="473967021" sldId="2147483804"/>
            <pc:sldLayoutMk cId="2588308417" sldId="2147483815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66B6B5-A4CC-46D3-A929-93C69EB0DFA4}" type="doc">
      <dgm:prSet loTypeId="urn:microsoft.com/office/officeart/2008/layout/LinedList" loCatId="list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81EB226-92EE-4083-9E97-A0F4E8CFC708}">
      <dgm:prSet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Module Number : LCHS4010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614A71-9279-4225-84DE-2009E194F6C0}" type="parTrans" cxnId="{EF81C9A3-87DA-4559-A59D-28DB814B413E}">
      <dgm:prSet/>
      <dgm:spPr/>
      <dgm:t>
        <a:bodyPr/>
        <a:lstStyle/>
        <a:p>
          <a:endParaRPr lang="en-US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12A229-4009-478D-ABBE-9C0F93C4B303}" type="sibTrans" cxnId="{EF81C9A3-87DA-4559-A59D-28DB814B413E}">
      <dgm:prSet/>
      <dgm:spPr/>
      <dgm:t>
        <a:bodyPr/>
        <a:lstStyle/>
        <a:p>
          <a:endParaRPr lang="en-US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CA350-978B-4B6E-8F47-8044AF99A49C}">
      <dgm:prSet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Student  Name : Rosa Santos 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BB2C3-FE12-4473-BD66-540FDE46AF1B}" type="parTrans" cxnId="{83898BF8-F4F4-4364-98EA-2E6BC4434345}">
      <dgm:prSet/>
      <dgm:spPr/>
      <dgm:t>
        <a:bodyPr/>
        <a:lstStyle/>
        <a:p>
          <a:endParaRPr lang="en-US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3D25B2-9E26-4E76-AF14-A4A24F101A8C}" type="sibTrans" cxnId="{83898BF8-F4F4-4364-98EA-2E6BC4434345}">
      <dgm:prSet/>
      <dgm:spPr/>
      <dgm:t>
        <a:bodyPr/>
        <a:lstStyle/>
        <a:p>
          <a:endParaRPr lang="en-US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AF7BA2-E349-41F8-B4E2-B40BDDA8E9CB}">
      <dgm:prSet custT="1"/>
      <dgm:spPr/>
      <dgm:t>
        <a:bodyPr/>
        <a:lstStyle/>
        <a:p>
          <a:r>
            <a:rPr lang="en-GB" sz="2400">
              <a:latin typeface="Arial" panose="020B0604020202020204" pitchFamily="34" charset="0"/>
              <a:cs typeface="Arial" panose="020B0604020202020204" pitchFamily="34" charset="0"/>
            </a:rPr>
            <a:t>Student ID: 2512863</a:t>
          </a:r>
          <a:endParaRPr lang="en-US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D706BD-9E4F-4695-B122-A7AA7075731F}" type="parTrans" cxnId="{93697CA3-18AD-45B3-86C3-77D754D017EA}">
      <dgm:prSet/>
      <dgm:spPr/>
      <dgm:t>
        <a:bodyPr/>
        <a:lstStyle/>
        <a:p>
          <a:endParaRPr lang="en-US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F1297A0-C59E-4115-9051-96E707656515}" type="sibTrans" cxnId="{93697CA3-18AD-45B3-86C3-77D754D017EA}">
      <dgm:prSet/>
      <dgm:spPr/>
      <dgm:t>
        <a:bodyPr/>
        <a:lstStyle/>
        <a:p>
          <a:endParaRPr lang="en-US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2123B9-262D-41AF-BED0-9F983E0B1CC8}">
      <dgm:prSet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Lecture’s Name: Peace Ukachukwu</a:t>
          </a:r>
        </a:p>
        <a:p>
          <a:r>
            <a:rPr lang="en-US" sz="8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US" sz="24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800" dirty="0">
              <a:latin typeface="Arial" panose="020B0604020202020204" pitchFamily="34" charset="0"/>
              <a:cs typeface="Arial" panose="020B0604020202020204" pitchFamily="34" charset="0"/>
            </a:rPr>
            <a:t>use AI only to check grammar, correct errors, and  to help me make my writing more concise. The ideas ,analysis ,and content are my own.</a:t>
          </a:r>
        </a:p>
      </dgm:t>
    </dgm:pt>
    <dgm:pt modelId="{0D644B04-70FB-4477-8695-217C0080AB63}" type="parTrans" cxnId="{D83AE191-928E-464D-81EE-AFD45272CA68}">
      <dgm:prSet/>
      <dgm:spPr/>
      <dgm:t>
        <a:bodyPr/>
        <a:lstStyle/>
        <a:p>
          <a:endParaRPr lang="en-US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4E0436-B891-48DF-8AB1-D9C3168606E6}" type="sibTrans" cxnId="{D83AE191-928E-464D-81EE-AFD45272CA68}">
      <dgm:prSet/>
      <dgm:spPr/>
      <dgm:t>
        <a:bodyPr/>
        <a:lstStyle/>
        <a:p>
          <a:endParaRPr lang="en-US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4E5BE5-7B65-4B5F-B9AB-306B0DC6A6BC}" type="pres">
      <dgm:prSet presAssocID="{4C66B6B5-A4CC-46D3-A929-93C69EB0DFA4}" presName="vert0" presStyleCnt="0">
        <dgm:presLayoutVars>
          <dgm:dir/>
          <dgm:animOne val="branch"/>
          <dgm:animLvl val="lvl"/>
        </dgm:presLayoutVars>
      </dgm:prSet>
      <dgm:spPr/>
    </dgm:pt>
    <dgm:pt modelId="{D9CCA095-A525-44C8-A6C5-34E505EC924F}" type="pres">
      <dgm:prSet presAssocID="{A81EB226-92EE-4083-9E97-A0F4E8CFC708}" presName="thickLine" presStyleLbl="alignNode1" presStyleIdx="0" presStyleCnt="4"/>
      <dgm:spPr/>
    </dgm:pt>
    <dgm:pt modelId="{2BC86F78-3735-4C6E-A039-1B441D081A63}" type="pres">
      <dgm:prSet presAssocID="{A81EB226-92EE-4083-9E97-A0F4E8CFC708}" presName="horz1" presStyleCnt="0"/>
      <dgm:spPr/>
    </dgm:pt>
    <dgm:pt modelId="{6C14A39C-A5A9-4BC5-A2CB-882F7A3CC5C2}" type="pres">
      <dgm:prSet presAssocID="{A81EB226-92EE-4083-9E97-A0F4E8CFC708}" presName="tx1" presStyleLbl="revTx" presStyleIdx="0" presStyleCnt="4"/>
      <dgm:spPr/>
    </dgm:pt>
    <dgm:pt modelId="{89D97927-4882-475A-8A69-8CDBF718CC75}" type="pres">
      <dgm:prSet presAssocID="{A81EB226-92EE-4083-9E97-A0F4E8CFC708}" presName="vert1" presStyleCnt="0"/>
      <dgm:spPr/>
    </dgm:pt>
    <dgm:pt modelId="{8E403019-F965-492E-A0D8-9F1F08BB5BC9}" type="pres">
      <dgm:prSet presAssocID="{928CA350-978B-4B6E-8F47-8044AF99A49C}" presName="thickLine" presStyleLbl="alignNode1" presStyleIdx="1" presStyleCnt="4"/>
      <dgm:spPr/>
    </dgm:pt>
    <dgm:pt modelId="{06AE9088-99CC-44CA-AD2C-7393843057C1}" type="pres">
      <dgm:prSet presAssocID="{928CA350-978B-4B6E-8F47-8044AF99A49C}" presName="horz1" presStyleCnt="0"/>
      <dgm:spPr/>
    </dgm:pt>
    <dgm:pt modelId="{91103C5F-DF8B-4EF9-933C-DF8A963E48E5}" type="pres">
      <dgm:prSet presAssocID="{928CA350-978B-4B6E-8F47-8044AF99A49C}" presName="tx1" presStyleLbl="revTx" presStyleIdx="1" presStyleCnt="4"/>
      <dgm:spPr/>
    </dgm:pt>
    <dgm:pt modelId="{51BCF114-3329-4F17-80B9-DF7ECD4048BE}" type="pres">
      <dgm:prSet presAssocID="{928CA350-978B-4B6E-8F47-8044AF99A49C}" presName="vert1" presStyleCnt="0"/>
      <dgm:spPr/>
    </dgm:pt>
    <dgm:pt modelId="{B52DF3B5-9E22-40E4-998C-927EEB931E18}" type="pres">
      <dgm:prSet presAssocID="{C5AF7BA2-E349-41F8-B4E2-B40BDDA8E9CB}" presName="thickLine" presStyleLbl="alignNode1" presStyleIdx="2" presStyleCnt="4"/>
      <dgm:spPr/>
    </dgm:pt>
    <dgm:pt modelId="{B70DB033-B5FD-4B65-A935-66EF9576D859}" type="pres">
      <dgm:prSet presAssocID="{C5AF7BA2-E349-41F8-B4E2-B40BDDA8E9CB}" presName="horz1" presStyleCnt="0"/>
      <dgm:spPr/>
    </dgm:pt>
    <dgm:pt modelId="{71D76B35-6DE8-473A-8D61-D7F7346DEA39}" type="pres">
      <dgm:prSet presAssocID="{C5AF7BA2-E349-41F8-B4E2-B40BDDA8E9CB}" presName="tx1" presStyleLbl="revTx" presStyleIdx="2" presStyleCnt="4"/>
      <dgm:spPr/>
    </dgm:pt>
    <dgm:pt modelId="{9D2B8BBB-FA30-4FB0-B5A3-4375008E5EA5}" type="pres">
      <dgm:prSet presAssocID="{C5AF7BA2-E349-41F8-B4E2-B40BDDA8E9CB}" presName="vert1" presStyleCnt="0"/>
      <dgm:spPr/>
    </dgm:pt>
    <dgm:pt modelId="{23EE012F-F24C-48D6-82BC-12E1CA1B3219}" type="pres">
      <dgm:prSet presAssocID="{F72123B9-262D-41AF-BED0-9F983E0B1CC8}" presName="thickLine" presStyleLbl="alignNode1" presStyleIdx="3" presStyleCnt="4"/>
      <dgm:spPr/>
    </dgm:pt>
    <dgm:pt modelId="{64422046-DAC8-4E6B-9657-A6084E5AC202}" type="pres">
      <dgm:prSet presAssocID="{F72123B9-262D-41AF-BED0-9F983E0B1CC8}" presName="horz1" presStyleCnt="0"/>
      <dgm:spPr/>
    </dgm:pt>
    <dgm:pt modelId="{25BDD148-EF7A-41E3-9BE7-EF62E7341B40}" type="pres">
      <dgm:prSet presAssocID="{F72123B9-262D-41AF-BED0-9F983E0B1CC8}" presName="tx1" presStyleLbl="revTx" presStyleIdx="3" presStyleCnt="4"/>
      <dgm:spPr/>
    </dgm:pt>
    <dgm:pt modelId="{76DE988F-53B1-4CF8-8FDA-F1B231112682}" type="pres">
      <dgm:prSet presAssocID="{F72123B9-262D-41AF-BED0-9F983E0B1CC8}" presName="vert1" presStyleCnt="0"/>
      <dgm:spPr/>
    </dgm:pt>
  </dgm:ptLst>
  <dgm:cxnLst>
    <dgm:cxn modelId="{BC14940A-CDDB-4F33-9F9E-E37D649DE2D4}" type="presOf" srcId="{C5AF7BA2-E349-41F8-B4E2-B40BDDA8E9CB}" destId="{71D76B35-6DE8-473A-8D61-D7F7346DEA39}" srcOrd="0" destOrd="0" presId="urn:microsoft.com/office/officeart/2008/layout/LinedList"/>
    <dgm:cxn modelId="{0B4C191B-9F34-47A7-89E7-8C27E0486B06}" type="presOf" srcId="{928CA350-978B-4B6E-8F47-8044AF99A49C}" destId="{91103C5F-DF8B-4EF9-933C-DF8A963E48E5}" srcOrd="0" destOrd="0" presId="urn:microsoft.com/office/officeart/2008/layout/LinedList"/>
    <dgm:cxn modelId="{E0B21934-BC4A-4604-B720-58D53A516395}" type="presOf" srcId="{4C66B6B5-A4CC-46D3-A929-93C69EB0DFA4}" destId="{9A4E5BE5-7B65-4B5F-B9AB-306B0DC6A6BC}" srcOrd="0" destOrd="0" presId="urn:microsoft.com/office/officeart/2008/layout/LinedList"/>
    <dgm:cxn modelId="{A56E537D-9B45-4FA6-AE4F-719BEC43BFFD}" type="presOf" srcId="{A81EB226-92EE-4083-9E97-A0F4E8CFC708}" destId="{6C14A39C-A5A9-4BC5-A2CB-882F7A3CC5C2}" srcOrd="0" destOrd="0" presId="urn:microsoft.com/office/officeart/2008/layout/LinedList"/>
    <dgm:cxn modelId="{D83AE191-928E-464D-81EE-AFD45272CA68}" srcId="{4C66B6B5-A4CC-46D3-A929-93C69EB0DFA4}" destId="{F72123B9-262D-41AF-BED0-9F983E0B1CC8}" srcOrd="3" destOrd="0" parTransId="{0D644B04-70FB-4477-8695-217C0080AB63}" sibTransId="{574E0436-B891-48DF-8AB1-D9C3168606E6}"/>
    <dgm:cxn modelId="{93697CA3-18AD-45B3-86C3-77D754D017EA}" srcId="{4C66B6B5-A4CC-46D3-A929-93C69EB0DFA4}" destId="{C5AF7BA2-E349-41F8-B4E2-B40BDDA8E9CB}" srcOrd="2" destOrd="0" parTransId="{52D706BD-9E4F-4695-B122-A7AA7075731F}" sibTransId="{2F1297A0-C59E-4115-9051-96E707656515}"/>
    <dgm:cxn modelId="{EF81C9A3-87DA-4559-A59D-28DB814B413E}" srcId="{4C66B6B5-A4CC-46D3-A929-93C69EB0DFA4}" destId="{A81EB226-92EE-4083-9E97-A0F4E8CFC708}" srcOrd="0" destOrd="0" parTransId="{E4614A71-9279-4225-84DE-2009E194F6C0}" sibTransId="{0812A229-4009-478D-ABBE-9C0F93C4B303}"/>
    <dgm:cxn modelId="{D24B2EE4-F2DB-4556-8A5A-460240874249}" type="presOf" srcId="{F72123B9-262D-41AF-BED0-9F983E0B1CC8}" destId="{25BDD148-EF7A-41E3-9BE7-EF62E7341B40}" srcOrd="0" destOrd="0" presId="urn:microsoft.com/office/officeart/2008/layout/LinedList"/>
    <dgm:cxn modelId="{83898BF8-F4F4-4364-98EA-2E6BC4434345}" srcId="{4C66B6B5-A4CC-46D3-A929-93C69EB0DFA4}" destId="{928CA350-978B-4B6E-8F47-8044AF99A49C}" srcOrd="1" destOrd="0" parTransId="{15DBB2C3-FE12-4473-BD66-540FDE46AF1B}" sibTransId="{C33D25B2-9E26-4E76-AF14-A4A24F101A8C}"/>
    <dgm:cxn modelId="{1047A61F-9CDD-462F-9F20-9AF7CACB79FB}" type="presParOf" srcId="{9A4E5BE5-7B65-4B5F-B9AB-306B0DC6A6BC}" destId="{D9CCA095-A525-44C8-A6C5-34E505EC924F}" srcOrd="0" destOrd="0" presId="urn:microsoft.com/office/officeart/2008/layout/LinedList"/>
    <dgm:cxn modelId="{B93E7FC2-D69C-4BE4-AAE8-221DBF149BEA}" type="presParOf" srcId="{9A4E5BE5-7B65-4B5F-B9AB-306B0DC6A6BC}" destId="{2BC86F78-3735-4C6E-A039-1B441D081A63}" srcOrd="1" destOrd="0" presId="urn:microsoft.com/office/officeart/2008/layout/LinedList"/>
    <dgm:cxn modelId="{8A8FBA6E-6C3E-4C2C-863F-54128DFFE045}" type="presParOf" srcId="{2BC86F78-3735-4C6E-A039-1B441D081A63}" destId="{6C14A39C-A5A9-4BC5-A2CB-882F7A3CC5C2}" srcOrd="0" destOrd="0" presId="urn:microsoft.com/office/officeart/2008/layout/LinedList"/>
    <dgm:cxn modelId="{2ABDD7D5-053B-4428-A01E-C0B869CB6906}" type="presParOf" srcId="{2BC86F78-3735-4C6E-A039-1B441D081A63}" destId="{89D97927-4882-475A-8A69-8CDBF718CC75}" srcOrd="1" destOrd="0" presId="urn:microsoft.com/office/officeart/2008/layout/LinedList"/>
    <dgm:cxn modelId="{F42DD133-FA61-4A06-A757-4BB42A0BF026}" type="presParOf" srcId="{9A4E5BE5-7B65-4B5F-B9AB-306B0DC6A6BC}" destId="{8E403019-F965-492E-A0D8-9F1F08BB5BC9}" srcOrd="2" destOrd="0" presId="urn:microsoft.com/office/officeart/2008/layout/LinedList"/>
    <dgm:cxn modelId="{2C39A447-A3E2-4FE7-9B30-DD587B9C7C06}" type="presParOf" srcId="{9A4E5BE5-7B65-4B5F-B9AB-306B0DC6A6BC}" destId="{06AE9088-99CC-44CA-AD2C-7393843057C1}" srcOrd="3" destOrd="0" presId="urn:microsoft.com/office/officeart/2008/layout/LinedList"/>
    <dgm:cxn modelId="{45144399-4107-4377-A2F7-B903DE1473E4}" type="presParOf" srcId="{06AE9088-99CC-44CA-AD2C-7393843057C1}" destId="{91103C5F-DF8B-4EF9-933C-DF8A963E48E5}" srcOrd="0" destOrd="0" presId="urn:microsoft.com/office/officeart/2008/layout/LinedList"/>
    <dgm:cxn modelId="{17B3D2A6-B37E-4A7E-874B-045FC2125767}" type="presParOf" srcId="{06AE9088-99CC-44CA-AD2C-7393843057C1}" destId="{51BCF114-3329-4F17-80B9-DF7ECD4048BE}" srcOrd="1" destOrd="0" presId="urn:microsoft.com/office/officeart/2008/layout/LinedList"/>
    <dgm:cxn modelId="{F352AA13-2A8E-4880-A317-95A32A376409}" type="presParOf" srcId="{9A4E5BE5-7B65-4B5F-B9AB-306B0DC6A6BC}" destId="{B52DF3B5-9E22-40E4-998C-927EEB931E18}" srcOrd="4" destOrd="0" presId="urn:microsoft.com/office/officeart/2008/layout/LinedList"/>
    <dgm:cxn modelId="{82185937-4C29-4D6B-A7BA-95365B6DA0AA}" type="presParOf" srcId="{9A4E5BE5-7B65-4B5F-B9AB-306B0DC6A6BC}" destId="{B70DB033-B5FD-4B65-A935-66EF9576D859}" srcOrd="5" destOrd="0" presId="urn:microsoft.com/office/officeart/2008/layout/LinedList"/>
    <dgm:cxn modelId="{A2CEFB51-773C-4715-BE69-EA3F118C0087}" type="presParOf" srcId="{B70DB033-B5FD-4B65-A935-66EF9576D859}" destId="{71D76B35-6DE8-473A-8D61-D7F7346DEA39}" srcOrd="0" destOrd="0" presId="urn:microsoft.com/office/officeart/2008/layout/LinedList"/>
    <dgm:cxn modelId="{BB598744-D202-4D0F-9068-A9408487D5A2}" type="presParOf" srcId="{B70DB033-B5FD-4B65-A935-66EF9576D859}" destId="{9D2B8BBB-FA30-4FB0-B5A3-4375008E5EA5}" srcOrd="1" destOrd="0" presId="urn:microsoft.com/office/officeart/2008/layout/LinedList"/>
    <dgm:cxn modelId="{A12DE4E1-A3AD-492D-A09A-2879887B9756}" type="presParOf" srcId="{9A4E5BE5-7B65-4B5F-B9AB-306B0DC6A6BC}" destId="{23EE012F-F24C-48D6-82BC-12E1CA1B3219}" srcOrd="6" destOrd="0" presId="urn:microsoft.com/office/officeart/2008/layout/LinedList"/>
    <dgm:cxn modelId="{E188334D-C53B-414C-A519-46AF7C319B86}" type="presParOf" srcId="{9A4E5BE5-7B65-4B5F-B9AB-306B0DC6A6BC}" destId="{64422046-DAC8-4E6B-9657-A6084E5AC202}" srcOrd="7" destOrd="0" presId="urn:microsoft.com/office/officeart/2008/layout/LinedList"/>
    <dgm:cxn modelId="{D8F51DE5-44A3-488F-8EEB-B8ECC027C13F}" type="presParOf" srcId="{64422046-DAC8-4E6B-9657-A6084E5AC202}" destId="{25BDD148-EF7A-41E3-9BE7-EF62E7341B40}" srcOrd="0" destOrd="0" presId="urn:microsoft.com/office/officeart/2008/layout/LinedList"/>
    <dgm:cxn modelId="{5381A33E-27E5-4911-AD94-1E00AC07A602}" type="presParOf" srcId="{64422046-DAC8-4E6B-9657-A6084E5AC202}" destId="{76DE988F-53B1-4CF8-8FDA-F1B23111268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D3EACA-4503-457B-9D52-4F53FB1468E0}" type="doc">
      <dgm:prSet loTypeId="urn:microsoft.com/office/officeart/2005/8/layout/hierarchy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D8DF0C9-74FC-4A11-BEAB-1F9463550EF1}">
      <dgm:prSet/>
      <dgm:spPr/>
      <dgm:t>
        <a:bodyPr/>
        <a:lstStyle/>
        <a:p>
          <a:pPr algn="just"/>
          <a:r>
            <a: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Bowlby’s believed that children form an emotional bond with their primary caregiver.  </a:t>
          </a:r>
        </a:p>
        <a:p>
          <a:pPr algn="just"/>
          <a:r>
            <a: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When the caregiver is consistent and responsive, the child develops a secure attachment</a:t>
          </a:r>
          <a:r>
            <a:rPr lang="en-GB" dirty="0">
              <a:solidFill>
                <a:schemeClr val="tx1"/>
              </a:solidFill>
              <a:latin typeface="Abadi" panose="020F0502020204030204" pitchFamily="34" charset="0"/>
            </a:rPr>
            <a:t>.</a:t>
          </a:r>
          <a:endParaRPr lang="en-US" dirty="0">
            <a:solidFill>
              <a:schemeClr val="tx1"/>
            </a:solidFill>
            <a:latin typeface="Abadi" panose="020F0502020204030204" pitchFamily="34" charset="0"/>
          </a:endParaRPr>
        </a:p>
      </dgm:t>
    </dgm:pt>
    <dgm:pt modelId="{12979578-976B-403B-BC35-491745719400}" type="parTrans" cxnId="{D668CA8B-A605-4F5C-828F-3BCA79CC171F}">
      <dgm:prSet/>
      <dgm:spPr/>
      <dgm:t>
        <a:bodyPr/>
        <a:lstStyle/>
        <a:p>
          <a:endParaRPr lang="en-US"/>
        </a:p>
      </dgm:t>
    </dgm:pt>
    <dgm:pt modelId="{BF477F16-F747-49BB-BEE4-219BA961EFB1}" type="sibTrans" cxnId="{D668CA8B-A605-4F5C-828F-3BCA79CC171F}">
      <dgm:prSet/>
      <dgm:spPr/>
      <dgm:t>
        <a:bodyPr/>
        <a:lstStyle/>
        <a:p>
          <a:endParaRPr lang="en-US"/>
        </a:p>
      </dgm:t>
    </dgm:pt>
    <dgm:pt modelId="{A07CA1E2-A8D7-4349-80CF-3FF83E53C8E2}">
      <dgm:prSet/>
      <dgm:spPr/>
      <dgm:t>
        <a:bodyPr/>
        <a:lstStyle/>
        <a:p>
          <a:pPr algn="just">
            <a:lnSpc>
              <a:spcPct val="100000"/>
            </a:lnSpc>
          </a:pPr>
          <a:r>
            <a: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If the caregiver is stressed, depressed or inconsistent , the child may develop an insecure attachment. </a:t>
          </a:r>
        </a:p>
        <a:p>
          <a:pPr algn="just">
            <a:lnSpc>
              <a:spcPct val="100000"/>
            </a:lnSpc>
          </a:pPr>
          <a:r>
            <a: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Bowlby also explained that children form an internal working model, which  shapes how they understand relationships and manage emotions (Bowlby,1988</a:t>
          </a:r>
          <a:r>
            <a:rPr lang="en-GB" dirty="0">
              <a:latin typeface="Abadi" panose="020B0604020104020204" pitchFamily="34" charset="0"/>
            </a:rPr>
            <a:t>).</a:t>
          </a:r>
          <a:endParaRPr lang="en-US" dirty="0">
            <a:latin typeface="Abadi" panose="020B0604020104020204" pitchFamily="34" charset="0"/>
          </a:endParaRPr>
        </a:p>
      </dgm:t>
    </dgm:pt>
    <dgm:pt modelId="{AC8328BF-2F5E-4E37-AE66-0004076EC923}" type="parTrans" cxnId="{1387C414-998E-40D3-8158-2073994BF1F4}">
      <dgm:prSet/>
      <dgm:spPr/>
      <dgm:t>
        <a:bodyPr/>
        <a:lstStyle/>
        <a:p>
          <a:endParaRPr lang="en-US"/>
        </a:p>
      </dgm:t>
    </dgm:pt>
    <dgm:pt modelId="{7F41DB27-B02B-4635-A584-2FE059BF6DE8}" type="sibTrans" cxnId="{1387C414-998E-40D3-8158-2073994BF1F4}">
      <dgm:prSet/>
      <dgm:spPr/>
      <dgm:t>
        <a:bodyPr/>
        <a:lstStyle/>
        <a:p>
          <a:endParaRPr lang="en-US"/>
        </a:p>
      </dgm:t>
    </dgm:pt>
    <dgm:pt modelId="{893266D6-CDEE-468D-971C-FB9F2C0FD1C1}" type="pres">
      <dgm:prSet presAssocID="{34D3EACA-4503-457B-9D52-4F53FB1468E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8D3B6C4-4FBD-4020-9B2F-417248C88232}" type="pres">
      <dgm:prSet presAssocID="{8D8DF0C9-74FC-4A11-BEAB-1F9463550EF1}" presName="hierRoot1" presStyleCnt="0"/>
      <dgm:spPr/>
    </dgm:pt>
    <dgm:pt modelId="{6800ED61-F399-4CEE-B6E9-D50D35896104}" type="pres">
      <dgm:prSet presAssocID="{8D8DF0C9-74FC-4A11-BEAB-1F9463550EF1}" presName="composite" presStyleCnt="0"/>
      <dgm:spPr/>
    </dgm:pt>
    <dgm:pt modelId="{66A0B1D6-7AE8-4CAA-923B-F00CC45E7319}" type="pres">
      <dgm:prSet presAssocID="{8D8DF0C9-74FC-4A11-BEAB-1F9463550EF1}" presName="background" presStyleLbl="node0" presStyleIdx="0" presStyleCnt="2"/>
      <dgm:spPr/>
    </dgm:pt>
    <dgm:pt modelId="{CBF64002-0E1E-479B-BAFC-2282FE48F348}" type="pres">
      <dgm:prSet presAssocID="{8D8DF0C9-74FC-4A11-BEAB-1F9463550EF1}" presName="text" presStyleLbl="fgAcc0" presStyleIdx="0" presStyleCnt="2" custLinFactNeighborX="-1234" custLinFactNeighborY="1296">
        <dgm:presLayoutVars>
          <dgm:chPref val="3"/>
        </dgm:presLayoutVars>
      </dgm:prSet>
      <dgm:spPr/>
    </dgm:pt>
    <dgm:pt modelId="{E53B5DF2-E419-45E7-B87A-6CE325DD0C1A}" type="pres">
      <dgm:prSet presAssocID="{8D8DF0C9-74FC-4A11-BEAB-1F9463550EF1}" presName="hierChild2" presStyleCnt="0"/>
      <dgm:spPr/>
    </dgm:pt>
    <dgm:pt modelId="{030974C1-0832-411C-B540-9752207BF3D4}" type="pres">
      <dgm:prSet presAssocID="{A07CA1E2-A8D7-4349-80CF-3FF83E53C8E2}" presName="hierRoot1" presStyleCnt="0"/>
      <dgm:spPr/>
    </dgm:pt>
    <dgm:pt modelId="{F1786731-60F0-42FF-A699-D42CC10DEC0C}" type="pres">
      <dgm:prSet presAssocID="{A07CA1E2-A8D7-4349-80CF-3FF83E53C8E2}" presName="composite" presStyleCnt="0"/>
      <dgm:spPr/>
    </dgm:pt>
    <dgm:pt modelId="{8CA374E5-282B-43C5-B78C-7C2C6341DE95}" type="pres">
      <dgm:prSet presAssocID="{A07CA1E2-A8D7-4349-80CF-3FF83E53C8E2}" presName="background" presStyleLbl="node0" presStyleIdx="1" presStyleCnt="2"/>
      <dgm:spPr/>
    </dgm:pt>
    <dgm:pt modelId="{808371D7-C64B-4028-B122-D641E5FCBF01}" type="pres">
      <dgm:prSet presAssocID="{A07CA1E2-A8D7-4349-80CF-3FF83E53C8E2}" presName="text" presStyleLbl="fgAcc0" presStyleIdx="1" presStyleCnt="2">
        <dgm:presLayoutVars>
          <dgm:chPref val="3"/>
        </dgm:presLayoutVars>
      </dgm:prSet>
      <dgm:spPr/>
    </dgm:pt>
    <dgm:pt modelId="{DD4FD638-49EB-4142-997C-9203E61AA4CF}" type="pres">
      <dgm:prSet presAssocID="{A07CA1E2-A8D7-4349-80CF-3FF83E53C8E2}" presName="hierChild2" presStyleCnt="0"/>
      <dgm:spPr/>
    </dgm:pt>
  </dgm:ptLst>
  <dgm:cxnLst>
    <dgm:cxn modelId="{1387C414-998E-40D3-8158-2073994BF1F4}" srcId="{34D3EACA-4503-457B-9D52-4F53FB1468E0}" destId="{A07CA1E2-A8D7-4349-80CF-3FF83E53C8E2}" srcOrd="1" destOrd="0" parTransId="{AC8328BF-2F5E-4E37-AE66-0004076EC923}" sibTransId="{7F41DB27-B02B-4635-A584-2FE059BF6DE8}"/>
    <dgm:cxn modelId="{D472D54B-D981-42A7-B4CB-B9C5A186AE7B}" type="presOf" srcId="{34D3EACA-4503-457B-9D52-4F53FB1468E0}" destId="{893266D6-CDEE-468D-971C-FB9F2C0FD1C1}" srcOrd="0" destOrd="0" presId="urn:microsoft.com/office/officeart/2005/8/layout/hierarchy1"/>
    <dgm:cxn modelId="{D668CA8B-A605-4F5C-828F-3BCA79CC171F}" srcId="{34D3EACA-4503-457B-9D52-4F53FB1468E0}" destId="{8D8DF0C9-74FC-4A11-BEAB-1F9463550EF1}" srcOrd="0" destOrd="0" parTransId="{12979578-976B-403B-BC35-491745719400}" sibTransId="{BF477F16-F747-49BB-BEE4-219BA961EFB1}"/>
    <dgm:cxn modelId="{56161A9F-2CF5-4DB6-B9D1-31D764411D5D}" type="presOf" srcId="{A07CA1E2-A8D7-4349-80CF-3FF83E53C8E2}" destId="{808371D7-C64B-4028-B122-D641E5FCBF01}" srcOrd="0" destOrd="0" presId="urn:microsoft.com/office/officeart/2005/8/layout/hierarchy1"/>
    <dgm:cxn modelId="{3BA95AE4-78BF-4D01-8906-BD7D924C9247}" type="presOf" srcId="{8D8DF0C9-74FC-4A11-BEAB-1F9463550EF1}" destId="{CBF64002-0E1E-479B-BAFC-2282FE48F348}" srcOrd="0" destOrd="0" presId="urn:microsoft.com/office/officeart/2005/8/layout/hierarchy1"/>
    <dgm:cxn modelId="{0F4CE29A-0EEA-401B-988E-056FEBD25BE6}" type="presParOf" srcId="{893266D6-CDEE-468D-971C-FB9F2C0FD1C1}" destId="{68D3B6C4-4FBD-4020-9B2F-417248C88232}" srcOrd="0" destOrd="0" presId="urn:microsoft.com/office/officeart/2005/8/layout/hierarchy1"/>
    <dgm:cxn modelId="{90208F1F-745F-4005-8459-00FC8C607128}" type="presParOf" srcId="{68D3B6C4-4FBD-4020-9B2F-417248C88232}" destId="{6800ED61-F399-4CEE-B6E9-D50D35896104}" srcOrd="0" destOrd="0" presId="urn:microsoft.com/office/officeart/2005/8/layout/hierarchy1"/>
    <dgm:cxn modelId="{CF6B6C3D-38E2-4E79-AB24-FDFB84B06BC7}" type="presParOf" srcId="{6800ED61-F399-4CEE-B6E9-D50D35896104}" destId="{66A0B1D6-7AE8-4CAA-923B-F00CC45E7319}" srcOrd="0" destOrd="0" presId="urn:microsoft.com/office/officeart/2005/8/layout/hierarchy1"/>
    <dgm:cxn modelId="{F67654A5-56BC-41B1-8223-CE02727492FE}" type="presParOf" srcId="{6800ED61-F399-4CEE-B6E9-D50D35896104}" destId="{CBF64002-0E1E-479B-BAFC-2282FE48F348}" srcOrd="1" destOrd="0" presId="urn:microsoft.com/office/officeart/2005/8/layout/hierarchy1"/>
    <dgm:cxn modelId="{35E9E407-4232-40DB-B982-898C5B6716C0}" type="presParOf" srcId="{68D3B6C4-4FBD-4020-9B2F-417248C88232}" destId="{E53B5DF2-E419-45E7-B87A-6CE325DD0C1A}" srcOrd="1" destOrd="0" presId="urn:microsoft.com/office/officeart/2005/8/layout/hierarchy1"/>
    <dgm:cxn modelId="{8BDB408A-052E-4EFD-889A-88748BF618C8}" type="presParOf" srcId="{893266D6-CDEE-468D-971C-FB9F2C0FD1C1}" destId="{030974C1-0832-411C-B540-9752207BF3D4}" srcOrd="1" destOrd="0" presId="urn:microsoft.com/office/officeart/2005/8/layout/hierarchy1"/>
    <dgm:cxn modelId="{472A3170-784A-4DAE-8997-972ABB45FE26}" type="presParOf" srcId="{030974C1-0832-411C-B540-9752207BF3D4}" destId="{F1786731-60F0-42FF-A699-D42CC10DEC0C}" srcOrd="0" destOrd="0" presId="urn:microsoft.com/office/officeart/2005/8/layout/hierarchy1"/>
    <dgm:cxn modelId="{BBC01F84-77DE-4E5A-BB7F-017F4F4E0F83}" type="presParOf" srcId="{F1786731-60F0-42FF-A699-D42CC10DEC0C}" destId="{8CA374E5-282B-43C5-B78C-7C2C6341DE95}" srcOrd="0" destOrd="0" presId="urn:microsoft.com/office/officeart/2005/8/layout/hierarchy1"/>
    <dgm:cxn modelId="{CEB5B6C4-791F-4E68-A8A8-0BE4580D31F3}" type="presParOf" srcId="{F1786731-60F0-42FF-A699-D42CC10DEC0C}" destId="{808371D7-C64B-4028-B122-D641E5FCBF01}" srcOrd="1" destOrd="0" presId="urn:microsoft.com/office/officeart/2005/8/layout/hierarchy1"/>
    <dgm:cxn modelId="{4490B5FE-E860-4A20-B4F5-3225CBFD97A9}" type="presParOf" srcId="{030974C1-0832-411C-B540-9752207BF3D4}" destId="{DD4FD638-49EB-4142-997C-9203E61AA4C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175BE3-821A-4C73-BE37-E5CCE3D0E7A2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6D8C23A-E705-460A-91CF-542D8B7F23D9}">
      <dgm:prSet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Isaac’s mother ‘postnatal depression may have affected her emotional availability. </a:t>
          </a:r>
        </a:p>
      </dgm:t>
    </dgm:pt>
    <dgm:pt modelId="{A605492F-6B24-4EAF-BFF7-B3DBD00EF0F8}" type="parTrans" cxnId="{AF221DBF-6965-42F6-BCB2-6BB6F0D204BD}">
      <dgm:prSet/>
      <dgm:spPr/>
      <dgm:t>
        <a:bodyPr/>
        <a:lstStyle/>
        <a:p>
          <a:endParaRPr lang="en-US"/>
        </a:p>
      </dgm:t>
    </dgm:pt>
    <dgm:pt modelId="{B3688D73-DD0C-42B0-B7C5-7AB21F2041A9}" type="sibTrans" cxnId="{AF221DBF-6965-42F6-BCB2-6BB6F0D204BD}">
      <dgm:prSet/>
      <dgm:spPr/>
      <dgm:t>
        <a:bodyPr/>
        <a:lstStyle/>
        <a:p>
          <a:endParaRPr lang="en-US"/>
        </a:p>
      </dgm:t>
    </dgm:pt>
    <dgm:pt modelId="{1A6E230F-2D87-4B20-8DCE-198FB1AC1470}">
      <dgm:prSet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</a:rPr>
            <a:t>Frequent changes in childcare and the recent move to London may have reduced stability in his early experiences.</a:t>
          </a:r>
        </a:p>
      </dgm:t>
    </dgm:pt>
    <dgm:pt modelId="{F76F3331-7B74-4EA9-B301-9569E21F81CD}" type="parTrans" cxnId="{970E80D4-AA48-413D-A39E-43623D88904D}">
      <dgm:prSet/>
      <dgm:spPr/>
      <dgm:t>
        <a:bodyPr/>
        <a:lstStyle/>
        <a:p>
          <a:endParaRPr lang="en-US"/>
        </a:p>
      </dgm:t>
    </dgm:pt>
    <dgm:pt modelId="{3EE7B683-450B-41DC-B1F0-6DED27B632B2}" type="sibTrans" cxnId="{970E80D4-AA48-413D-A39E-43623D88904D}">
      <dgm:prSet/>
      <dgm:spPr/>
      <dgm:t>
        <a:bodyPr/>
        <a:lstStyle/>
        <a:p>
          <a:endParaRPr lang="en-US"/>
        </a:p>
      </dgm:t>
    </dgm:pt>
    <dgm:pt modelId="{C5DE5C70-33E7-4ECB-AED2-3F3D2A3BBE57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Distress during separation, quiet behavior and language delay. His difficulty joining group activities</a:t>
          </a:r>
        </a:p>
      </dgm:t>
    </dgm:pt>
    <dgm:pt modelId="{B3C0222A-F6F8-4744-8967-CE0A616D26BD}" type="parTrans" cxnId="{F127A847-A2C1-479E-9626-84BA221DBC8B}">
      <dgm:prSet/>
      <dgm:spPr/>
      <dgm:t>
        <a:bodyPr/>
        <a:lstStyle/>
        <a:p>
          <a:endParaRPr lang="en-US"/>
        </a:p>
      </dgm:t>
    </dgm:pt>
    <dgm:pt modelId="{B55C7537-9DFB-45D4-A8F2-F0DB6E7C622B}" type="sibTrans" cxnId="{F127A847-A2C1-479E-9626-84BA221DBC8B}">
      <dgm:prSet/>
      <dgm:spPr/>
      <dgm:t>
        <a:bodyPr/>
        <a:lstStyle/>
        <a:p>
          <a:endParaRPr lang="en-US"/>
        </a:p>
      </dgm:t>
    </dgm:pt>
    <dgm:pt modelId="{F8AF724E-BE85-4F93-B12B-87D1D050F4CA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May also be linked to low confidence and emotional insecurity (Murray, Cooper, 2021). </a:t>
          </a:r>
        </a:p>
      </dgm:t>
    </dgm:pt>
    <dgm:pt modelId="{4D77B84D-964D-4568-86D4-EA437215EA26}" type="parTrans" cxnId="{06BBE04B-8941-482E-ADD4-EFE402B0A779}">
      <dgm:prSet/>
      <dgm:spPr/>
      <dgm:t>
        <a:bodyPr/>
        <a:lstStyle/>
        <a:p>
          <a:endParaRPr lang="en-US"/>
        </a:p>
      </dgm:t>
    </dgm:pt>
    <dgm:pt modelId="{28A585D2-E6FE-460C-9A89-BA14EA0026FA}" type="sibTrans" cxnId="{06BBE04B-8941-482E-ADD4-EFE402B0A779}">
      <dgm:prSet/>
      <dgm:spPr/>
      <dgm:t>
        <a:bodyPr/>
        <a:lstStyle/>
        <a:p>
          <a:endParaRPr lang="en-US"/>
        </a:p>
      </dgm:t>
    </dgm:pt>
    <dgm:pt modelId="{55E8CD01-7D16-4618-9B91-EB1114265654}" type="pres">
      <dgm:prSet presAssocID="{A2175BE3-821A-4C73-BE37-E5CCE3D0E7A2}" presName="outerComposite" presStyleCnt="0">
        <dgm:presLayoutVars>
          <dgm:chMax val="5"/>
          <dgm:dir/>
          <dgm:resizeHandles val="exact"/>
        </dgm:presLayoutVars>
      </dgm:prSet>
      <dgm:spPr/>
    </dgm:pt>
    <dgm:pt modelId="{FDC74B32-D6F0-4031-9B33-37846A85AC9D}" type="pres">
      <dgm:prSet presAssocID="{A2175BE3-821A-4C73-BE37-E5CCE3D0E7A2}" presName="dummyMaxCanvas" presStyleCnt="0">
        <dgm:presLayoutVars/>
      </dgm:prSet>
      <dgm:spPr/>
    </dgm:pt>
    <dgm:pt modelId="{95B1320E-C355-4CD1-899B-C8B646945472}" type="pres">
      <dgm:prSet presAssocID="{A2175BE3-821A-4C73-BE37-E5CCE3D0E7A2}" presName="FourNodes_1" presStyleLbl="node1" presStyleIdx="0" presStyleCnt="4">
        <dgm:presLayoutVars>
          <dgm:bulletEnabled val="1"/>
        </dgm:presLayoutVars>
      </dgm:prSet>
      <dgm:spPr/>
    </dgm:pt>
    <dgm:pt modelId="{EC8A246C-F5DC-438C-A835-43B000EE78C7}" type="pres">
      <dgm:prSet presAssocID="{A2175BE3-821A-4C73-BE37-E5CCE3D0E7A2}" presName="FourNodes_2" presStyleLbl="node1" presStyleIdx="1" presStyleCnt="4">
        <dgm:presLayoutVars>
          <dgm:bulletEnabled val="1"/>
        </dgm:presLayoutVars>
      </dgm:prSet>
      <dgm:spPr/>
    </dgm:pt>
    <dgm:pt modelId="{31E4C72D-6BE0-460F-87AA-F9D207AE3E42}" type="pres">
      <dgm:prSet presAssocID="{A2175BE3-821A-4C73-BE37-E5CCE3D0E7A2}" presName="FourNodes_3" presStyleLbl="node1" presStyleIdx="2" presStyleCnt="4">
        <dgm:presLayoutVars>
          <dgm:bulletEnabled val="1"/>
        </dgm:presLayoutVars>
      </dgm:prSet>
      <dgm:spPr/>
    </dgm:pt>
    <dgm:pt modelId="{CB0630A2-8BBC-4AB0-994A-0C6F2B509423}" type="pres">
      <dgm:prSet presAssocID="{A2175BE3-821A-4C73-BE37-E5CCE3D0E7A2}" presName="FourNodes_4" presStyleLbl="node1" presStyleIdx="3" presStyleCnt="4">
        <dgm:presLayoutVars>
          <dgm:bulletEnabled val="1"/>
        </dgm:presLayoutVars>
      </dgm:prSet>
      <dgm:spPr/>
    </dgm:pt>
    <dgm:pt modelId="{D102DC75-D38A-4B26-B0C7-5109671DEF8B}" type="pres">
      <dgm:prSet presAssocID="{A2175BE3-821A-4C73-BE37-E5CCE3D0E7A2}" presName="FourConn_1-2" presStyleLbl="fgAccFollowNode1" presStyleIdx="0" presStyleCnt="3">
        <dgm:presLayoutVars>
          <dgm:bulletEnabled val="1"/>
        </dgm:presLayoutVars>
      </dgm:prSet>
      <dgm:spPr/>
    </dgm:pt>
    <dgm:pt modelId="{40E9F820-5513-4679-9E5D-DDD4D5D46DBD}" type="pres">
      <dgm:prSet presAssocID="{A2175BE3-821A-4C73-BE37-E5CCE3D0E7A2}" presName="FourConn_2-3" presStyleLbl="fgAccFollowNode1" presStyleIdx="1" presStyleCnt="3">
        <dgm:presLayoutVars>
          <dgm:bulletEnabled val="1"/>
        </dgm:presLayoutVars>
      </dgm:prSet>
      <dgm:spPr/>
    </dgm:pt>
    <dgm:pt modelId="{9556AFCA-57E1-48B5-B522-447D2031A1D0}" type="pres">
      <dgm:prSet presAssocID="{A2175BE3-821A-4C73-BE37-E5CCE3D0E7A2}" presName="FourConn_3-4" presStyleLbl="fgAccFollowNode1" presStyleIdx="2" presStyleCnt="3">
        <dgm:presLayoutVars>
          <dgm:bulletEnabled val="1"/>
        </dgm:presLayoutVars>
      </dgm:prSet>
      <dgm:spPr/>
    </dgm:pt>
    <dgm:pt modelId="{BB28A1C3-AD75-4EB6-90F1-9D66EB52EA55}" type="pres">
      <dgm:prSet presAssocID="{A2175BE3-821A-4C73-BE37-E5CCE3D0E7A2}" presName="FourNodes_1_text" presStyleLbl="node1" presStyleIdx="3" presStyleCnt="4">
        <dgm:presLayoutVars>
          <dgm:bulletEnabled val="1"/>
        </dgm:presLayoutVars>
      </dgm:prSet>
      <dgm:spPr/>
    </dgm:pt>
    <dgm:pt modelId="{53AA70DF-590D-4F46-BEC7-62B9B3CC0BCE}" type="pres">
      <dgm:prSet presAssocID="{A2175BE3-821A-4C73-BE37-E5CCE3D0E7A2}" presName="FourNodes_2_text" presStyleLbl="node1" presStyleIdx="3" presStyleCnt="4">
        <dgm:presLayoutVars>
          <dgm:bulletEnabled val="1"/>
        </dgm:presLayoutVars>
      </dgm:prSet>
      <dgm:spPr/>
    </dgm:pt>
    <dgm:pt modelId="{1D1E9BB7-BEFD-43CA-9A1C-21FC8C30E138}" type="pres">
      <dgm:prSet presAssocID="{A2175BE3-821A-4C73-BE37-E5CCE3D0E7A2}" presName="FourNodes_3_text" presStyleLbl="node1" presStyleIdx="3" presStyleCnt="4">
        <dgm:presLayoutVars>
          <dgm:bulletEnabled val="1"/>
        </dgm:presLayoutVars>
      </dgm:prSet>
      <dgm:spPr/>
    </dgm:pt>
    <dgm:pt modelId="{FA47CD7C-8E49-4CE3-9A54-254D2EA6CB69}" type="pres">
      <dgm:prSet presAssocID="{A2175BE3-821A-4C73-BE37-E5CCE3D0E7A2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CD413D05-FA9D-45E5-AAD9-E907FE0CAC6A}" type="presOf" srcId="{F8AF724E-BE85-4F93-B12B-87D1D050F4CA}" destId="{FA47CD7C-8E49-4CE3-9A54-254D2EA6CB69}" srcOrd="1" destOrd="0" presId="urn:microsoft.com/office/officeart/2005/8/layout/vProcess5"/>
    <dgm:cxn modelId="{9D95D11F-6273-45BB-8465-16F4958BC313}" type="presOf" srcId="{F8AF724E-BE85-4F93-B12B-87D1D050F4CA}" destId="{CB0630A2-8BBC-4AB0-994A-0C6F2B509423}" srcOrd="0" destOrd="0" presId="urn:microsoft.com/office/officeart/2005/8/layout/vProcess5"/>
    <dgm:cxn modelId="{134E613E-9C4B-45A6-9DA4-0F9B7AB60CF3}" type="presOf" srcId="{3EE7B683-450B-41DC-B1F0-6DED27B632B2}" destId="{40E9F820-5513-4679-9E5D-DDD4D5D46DBD}" srcOrd="0" destOrd="0" presId="urn:microsoft.com/office/officeart/2005/8/layout/vProcess5"/>
    <dgm:cxn modelId="{F127A847-A2C1-479E-9626-84BA221DBC8B}" srcId="{A2175BE3-821A-4C73-BE37-E5CCE3D0E7A2}" destId="{C5DE5C70-33E7-4ECB-AED2-3F3D2A3BBE57}" srcOrd="2" destOrd="0" parTransId="{B3C0222A-F6F8-4744-8967-CE0A616D26BD}" sibTransId="{B55C7537-9DFB-45D4-A8F2-F0DB6E7C622B}"/>
    <dgm:cxn modelId="{06BBE04B-8941-482E-ADD4-EFE402B0A779}" srcId="{A2175BE3-821A-4C73-BE37-E5CCE3D0E7A2}" destId="{F8AF724E-BE85-4F93-B12B-87D1D050F4CA}" srcOrd="3" destOrd="0" parTransId="{4D77B84D-964D-4568-86D4-EA437215EA26}" sibTransId="{28A585D2-E6FE-460C-9A89-BA14EA0026FA}"/>
    <dgm:cxn modelId="{05561F4F-CED1-41A5-B6F4-319D923FBF12}" type="presOf" srcId="{A2175BE3-821A-4C73-BE37-E5CCE3D0E7A2}" destId="{55E8CD01-7D16-4618-9B91-EB1114265654}" srcOrd="0" destOrd="0" presId="urn:microsoft.com/office/officeart/2005/8/layout/vProcess5"/>
    <dgm:cxn modelId="{400ECA73-75FA-4792-8593-443630D4B9AC}" type="presOf" srcId="{1A6E230F-2D87-4B20-8DCE-198FB1AC1470}" destId="{53AA70DF-590D-4F46-BEC7-62B9B3CC0BCE}" srcOrd="1" destOrd="0" presId="urn:microsoft.com/office/officeart/2005/8/layout/vProcess5"/>
    <dgm:cxn modelId="{9AA3A958-FDF2-4145-9719-2FC2B0F89355}" type="presOf" srcId="{1A6E230F-2D87-4B20-8DCE-198FB1AC1470}" destId="{EC8A246C-F5DC-438C-A835-43B000EE78C7}" srcOrd="0" destOrd="0" presId="urn:microsoft.com/office/officeart/2005/8/layout/vProcess5"/>
    <dgm:cxn modelId="{32A39B87-9646-4745-BC8A-93F346503C28}" type="presOf" srcId="{C5DE5C70-33E7-4ECB-AED2-3F3D2A3BBE57}" destId="{31E4C72D-6BE0-460F-87AA-F9D207AE3E42}" srcOrd="0" destOrd="0" presId="urn:microsoft.com/office/officeart/2005/8/layout/vProcess5"/>
    <dgm:cxn modelId="{9300538A-A374-418C-BE97-A20D2879FEDB}" type="presOf" srcId="{C5DE5C70-33E7-4ECB-AED2-3F3D2A3BBE57}" destId="{1D1E9BB7-BEFD-43CA-9A1C-21FC8C30E138}" srcOrd="1" destOrd="0" presId="urn:microsoft.com/office/officeart/2005/8/layout/vProcess5"/>
    <dgm:cxn modelId="{B90F93B7-E933-481F-A710-2CD93CED6BCB}" type="presOf" srcId="{B6D8C23A-E705-460A-91CF-542D8B7F23D9}" destId="{95B1320E-C355-4CD1-899B-C8B646945472}" srcOrd="0" destOrd="0" presId="urn:microsoft.com/office/officeart/2005/8/layout/vProcess5"/>
    <dgm:cxn modelId="{AF221DBF-6965-42F6-BCB2-6BB6F0D204BD}" srcId="{A2175BE3-821A-4C73-BE37-E5CCE3D0E7A2}" destId="{B6D8C23A-E705-460A-91CF-542D8B7F23D9}" srcOrd="0" destOrd="0" parTransId="{A605492F-6B24-4EAF-BFF7-B3DBD00EF0F8}" sibTransId="{B3688D73-DD0C-42B0-B7C5-7AB21F2041A9}"/>
    <dgm:cxn modelId="{251B72C5-0B37-487E-A881-901E4A3E4494}" type="presOf" srcId="{B55C7537-9DFB-45D4-A8F2-F0DB6E7C622B}" destId="{9556AFCA-57E1-48B5-B522-447D2031A1D0}" srcOrd="0" destOrd="0" presId="urn:microsoft.com/office/officeart/2005/8/layout/vProcess5"/>
    <dgm:cxn modelId="{970E80D4-AA48-413D-A39E-43623D88904D}" srcId="{A2175BE3-821A-4C73-BE37-E5CCE3D0E7A2}" destId="{1A6E230F-2D87-4B20-8DCE-198FB1AC1470}" srcOrd="1" destOrd="0" parTransId="{F76F3331-7B74-4EA9-B301-9569E21F81CD}" sibTransId="{3EE7B683-450B-41DC-B1F0-6DED27B632B2}"/>
    <dgm:cxn modelId="{D941E5D4-4764-4600-8BD7-930FBE973F8A}" type="presOf" srcId="{B3688D73-DD0C-42B0-B7C5-7AB21F2041A9}" destId="{D102DC75-D38A-4B26-B0C7-5109671DEF8B}" srcOrd="0" destOrd="0" presId="urn:microsoft.com/office/officeart/2005/8/layout/vProcess5"/>
    <dgm:cxn modelId="{449606E1-2ED8-408E-AB76-BEC2C392236E}" type="presOf" srcId="{B6D8C23A-E705-460A-91CF-542D8B7F23D9}" destId="{BB28A1C3-AD75-4EB6-90F1-9D66EB52EA55}" srcOrd="1" destOrd="0" presId="urn:microsoft.com/office/officeart/2005/8/layout/vProcess5"/>
    <dgm:cxn modelId="{9E540AFA-D594-4CB3-9186-B04DABDCE4C5}" type="presParOf" srcId="{55E8CD01-7D16-4618-9B91-EB1114265654}" destId="{FDC74B32-D6F0-4031-9B33-37846A85AC9D}" srcOrd="0" destOrd="0" presId="urn:microsoft.com/office/officeart/2005/8/layout/vProcess5"/>
    <dgm:cxn modelId="{A30A515C-AC75-4A85-8457-32E9BC6F5D49}" type="presParOf" srcId="{55E8CD01-7D16-4618-9B91-EB1114265654}" destId="{95B1320E-C355-4CD1-899B-C8B646945472}" srcOrd="1" destOrd="0" presId="urn:microsoft.com/office/officeart/2005/8/layout/vProcess5"/>
    <dgm:cxn modelId="{9BBD39F5-2BF2-4231-BBBC-A5563CC361A5}" type="presParOf" srcId="{55E8CD01-7D16-4618-9B91-EB1114265654}" destId="{EC8A246C-F5DC-438C-A835-43B000EE78C7}" srcOrd="2" destOrd="0" presId="urn:microsoft.com/office/officeart/2005/8/layout/vProcess5"/>
    <dgm:cxn modelId="{6AFF016B-117D-4555-92CC-FB355178DAE4}" type="presParOf" srcId="{55E8CD01-7D16-4618-9B91-EB1114265654}" destId="{31E4C72D-6BE0-460F-87AA-F9D207AE3E42}" srcOrd="3" destOrd="0" presId="urn:microsoft.com/office/officeart/2005/8/layout/vProcess5"/>
    <dgm:cxn modelId="{F0278B4A-F093-4597-99C3-A102AA330E18}" type="presParOf" srcId="{55E8CD01-7D16-4618-9B91-EB1114265654}" destId="{CB0630A2-8BBC-4AB0-994A-0C6F2B509423}" srcOrd="4" destOrd="0" presId="urn:microsoft.com/office/officeart/2005/8/layout/vProcess5"/>
    <dgm:cxn modelId="{E1F2CF00-988B-459A-84B3-5D01F13C3EA1}" type="presParOf" srcId="{55E8CD01-7D16-4618-9B91-EB1114265654}" destId="{D102DC75-D38A-4B26-B0C7-5109671DEF8B}" srcOrd="5" destOrd="0" presId="urn:microsoft.com/office/officeart/2005/8/layout/vProcess5"/>
    <dgm:cxn modelId="{D82BEF13-B491-4DF7-9524-5CBEA302D6DD}" type="presParOf" srcId="{55E8CD01-7D16-4618-9B91-EB1114265654}" destId="{40E9F820-5513-4679-9E5D-DDD4D5D46DBD}" srcOrd="6" destOrd="0" presId="urn:microsoft.com/office/officeart/2005/8/layout/vProcess5"/>
    <dgm:cxn modelId="{E20639C5-557B-4670-8A0F-33762E2CD6B8}" type="presParOf" srcId="{55E8CD01-7D16-4618-9B91-EB1114265654}" destId="{9556AFCA-57E1-48B5-B522-447D2031A1D0}" srcOrd="7" destOrd="0" presId="urn:microsoft.com/office/officeart/2005/8/layout/vProcess5"/>
    <dgm:cxn modelId="{0AE73AEC-1A15-4791-875B-A6F9AAB36B79}" type="presParOf" srcId="{55E8CD01-7D16-4618-9B91-EB1114265654}" destId="{BB28A1C3-AD75-4EB6-90F1-9D66EB52EA55}" srcOrd="8" destOrd="0" presId="urn:microsoft.com/office/officeart/2005/8/layout/vProcess5"/>
    <dgm:cxn modelId="{D1C2E97E-257D-46B2-99A2-375A190B4727}" type="presParOf" srcId="{55E8CD01-7D16-4618-9B91-EB1114265654}" destId="{53AA70DF-590D-4F46-BEC7-62B9B3CC0BCE}" srcOrd="9" destOrd="0" presId="urn:microsoft.com/office/officeart/2005/8/layout/vProcess5"/>
    <dgm:cxn modelId="{7CA53D15-B095-496C-9295-74A845657E29}" type="presParOf" srcId="{55E8CD01-7D16-4618-9B91-EB1114265654}" destId="{1D1E9BB7-BEFD-43CA-9A1C-21FC8C30E138}" srcOrd="10" destOrd="0" presId="urn:microsoft.com/office/officeart/2005/8/layout/vProcess5"/>
    <dgm:cxn modelId="{98DA3A9A-9DFD-41EA-9740-ED1B4E5876A2}" type="presParOf" srcId="{55E8CD01-7D16-4618-9B91-EB1114265654}" destId="{FA47CD7C-8E49-4CE3-9A54-254D2EA6CB69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CCA095-A525-44C8-A6C5-34E505EC924F}">
      <dsp:nvSpPr>
        <dsp:cNvPr id="0" name=""/>
        <dsp:cNvSpPr/>
      </dsp:nvSpPr>
      <dsp:spPr>
        <a:xfrm>
          <a:off x="0" y="0"/>
          <a:ext cx="10729731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C14A39C-A5A9-4BC5-A2CB-882F7A3CC5C2}">
      <dsp:nvSpPr>
        <dsp:cNvPr id="0" name=""/>
        <dsp:cNvSpPr/>
      </dsp:nvSpPr>
      <dsp:spPr>
        <a:xfrm>
          <a:off x="0" y="0"/>
          <a:ext cx="10729731" cy="1101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Module Number : LCHS4010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10729731" cy="1101024"/>
      </dsp:txXfrm>
    </dsp:sp>
    <dsp:sp modelId="{8E403019-F965-492E-A0D8-9F1F08BB5BC9}">
      <dsp:nvSpPr>
        <dsp:cNvPr id="0" name=""/>
        <dsp:cNvSpPr/>
      </dsp:nvSpPr>
      <dsp:spPr>
        <a:xfrm>
          <a:off x="0" y="1101024"/>
          <a:ext cx="10729731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1103C5F-DF8B-4EF9-933C-DF8A963E48E5}">
      <dsp:nvSpPr>
        <dsp:cNvPr id="0" name=""/>
        <dsp:cNvSpPr/>
      </dsp:nvSpPr>
      <dsp:spPr>
        <a:xfrm>
          <a:off x="0" y="1101024"/>
          <a:ext cx="10729731" cy="1101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Student  Name : Rosa Santos 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101024"/>
        <a:ext cx="10729731" cy="1101024"/>
      </dsp:txXfrm>
    </dsp:sp>
    <dsp:sp modelId="{B52DF3B5-9E22-40E4-998C-927EEB931E18}">
      <dsp:nvSpPr>
        <dsp:cNvPr id="0" name=""/>
        <dsp:cNvSpPr/>
      </dsp:nvSpPr>
      <dsp:spPr>
        <a:xfrm>
          <a:off x="0" y="2202049"/>
          <a:ext cx="10729731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D76B35-6DE8-473A-8D61-D7F7346DEA39}">
      <dsp:nvSpPr>
        <dsp:cNvPr id="0" name=""/>
        <dsp:cNvSpPr/>
      </dsp:nvSpPr>
      <dsp:spPr>
        <a:xfrm>
          <a:off x="0" y="2202049"/>
          <a:ext cx="10729731" cy="1101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>
              <a:latin typeface="Arial" panose="020B0604020202020204" pitchFamily="34" charset="0"/>
              <a:cs typeface="Arial" panose="020B0604020202020204" pitchFamily="34" charset="0"/>
            </a:rPr>
            <a:t>Student ID: 2512863</a:t>
          </a:r>
          <a:endParaRPr lang="en-US" sz="24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202049"/>
        <a:ext cx="10729731" cy="1101024"/>
      </dsp:txXfrm>
    </dsp:sp>
    <dsp:sp modelId="{23EE012F-F24C-48D6-82BC-12E1CA1B3219}">
      <dsp:nvSpPr>
        <dsp:cNvPr id="0" name=""/>
        <dsp:cNvSpPr/>
      </dsp:nvSpPr>
      <dsp:spPr>
        <a:xfrm>
          <a:off x="0" y="3303073"/>
          <a:ext cx="10729731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3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3000"/>
                <a:satMod val="110000"/>
                <a:lumMod val="99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BDD148-EF7A-41E3-9BE7-EF62E7341B40}">
      <dsp:nvSpPr>
        <dsp:cNvPr id="0" name=""/>
        <dsp:cNvSpPr/>
      </dsp:nvSpPr>
      <dsp:spPr>
        <a:xfrm>
          <a:off x="0" y="3303073"/>
          <a:ext cx="10729731" cy="1101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Lecture’s Name: Peace Ukachukwu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latin typeface="Arial" panose="020B0604020202020204" pitchFamily="34" charset="0"/>
              <a:cs typeface="Arial" panose="020B0604020202020204" pitchFamily="34" charset="0"/>
            </a:rPr>
            <a:t>I</a:t>
          </a:r>
          <a:r>
            <a:rPr lang="en-US" sz="24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800" kern="1200" dirty="0">
              <a:latin typeface="Arial" panose="020B0604020202020204" pitchFamily="34" charset="0"/>
              <a:cs typeface="Arial" panose="020B0604020202020204" pitchFamily="34" charset="0"/>
            </a:rPr>
            <a:t>use AI only to check grammar, correct errors, and  to help me make my writing more concise. The ideas ,analysis ,and content are my own.</a:t>
          </a:r>
        </a:p>
      </dsp:txBody>
      <dsp:txXfrm>
        <a:off x="0" y="3303073"/>
        <a:ext cx="10729731" cy="11010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A0B1D6-7AE8-4CAA-923B-F00CC45E7319}">
      <dsp:nvSpPr>
        <dsp:cNvPr id="0" name=""/>
        <dsp:cNvSpPr/>
      </dsp:nvSpPr>
      <dsp:spPr>
        <a:xfrm>
          <a:off x="-59546" y="433991"/>
          <a:ext cx="4939530" cy="31366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F64002-0E1E-479B-BAFC-2282FE48F348}">
      <dsp:nvSpPr>
        <dsp:cNvPr id="0" name=""/>
        <dsp:cNvSpPr/>
      </dsp:nvSpPr>
      <dsp:spPr>
        <a:xfrm>
          <a:off x="489290" y="955386"/>
          <a:ext cx="4939530" cy="31366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Bowlby’s believed that children form an emotional bond with their primary caregiver.  </a:t>
          </a:r>
        </a:p>
        <a:p>
          <a:pPr marL="0" lvl="0" indent="0" algn="just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When the caregiver is consistent and responsive, the child develops a secure attachment</a:t>
          </a:r>
          <a:r>
            <a:rPr lang="en-GB" sz="2100" kern="1200" dirty="0">
              <a:solidFill>
                <a:schemeClr val="tx1"/>
              </a:solidFill>
              <a:latin typeface="Abadi" panose="020F0502020204030204" pitchFamily="34" charset="0"/>
            </a:rPr>
            <a:t>.</a:t>
          </a:r>
          <a:endParaRPr lang="en-US" sz="2100" kern="1200" dirty="0">
            <a:solidFill>
              <a:schemeClr val="tx1"/>
            </a:solidFill>
            <a:latin typeface="Abadi" panose="020F0502020204030204" pitchFamily="34" charset="0"/>
          </a:endParaRPr>
        </a:p>
      </dsp:txBody>
      <dsp:txXfrm>
        <a:off x="581158" y="1047254"/>
        <a:ext cx="4755794" cy="2952865"/>
      </dsp:txXfrm>
    </dsp:sp>
    <dsp:sp modelId="{8CA374E5-282B-43C5-B78C-7C2C6341DE95}">
      <dsp:nvSpPr>
        <dsp:cNvPr id="0" name=""/>
        <dsp:cNvSpPr/>
      </dsp:nvSpPr>
      <dsp:spPr>
        <a:xfrm>
          <a:off x="6038610" y="393341"/>
          <a:ext cx="4939530" cy="31366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8371D7-C64B-4028-B122-D641E5FCBF01}">
      <dsp:nvSpPr>
        <dsp:cNvPr id="0" name=""/>
        <dsp:cNvSpPr/>
      </dsp:nvSpPr>
      <dsp:spPr>
        <a:xfrm>
          <a:off x="6587447" y="914736"/>
          <a:ext cx="4939530" cy="31366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just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If the caregiver is stressed, depressed or inconsistent , the child may develop an insecure attachment. </a:t>
          </a:r>
        </a:p>
        <a:p>
          <a:pPr marL="0" lvl="0" indent="0" algn="just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Bowlby also explained that children form an internal working model, which  shapes how they understand relationships and manage emotions (Bowlby,1988</a:t>
          </a:r>
          <a:r>
            <a:rPr lang="en-GB" sz="2100" kern="1200" dirty="0">
              <a:latin typeface="Abadi" panose="020B0604020104020204" pitchFamily="34" charset="0"/>
            </a:rPr>
            <a:t>).</a:t>
          </a:r>
          <a:endParaRPr lang="en-US" sz="2100" kern="1200" dirty="0">
            <a:latin typeface="Abadi" panose="020B0604020104020204" pitchFamily="34" charset="0"/>
          </a:endParaRPr>
        </a:p>
      </dsp:txBody>
      <dsp:txXfrm>
        <a:off x="6679315" y="1006604"/>
        <a:ext cx="4755794" cy="29528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B1320E-C355-4CD1-899B-C8B646945472}">
      <dsp:nvSpPr>
        <dsp:cNvPr id="0" name=""/>
        <dsp:cNvSpPr/>
      </dsp:nvSpPr>
      <dsp:spPr>
        <a:xfrm>
          <a:off x="0" y="0"/>
          <a:ext cx="5907718" cy="139289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Isaac’s mother ‘postnatal depression may have affected her emotional availability. </a:t>
          </a:r>
        </a:p>
      </dsp:txBody>
      <dsp:txXfrm>
        <a:off x="40797" y="40797"/>
        <a:ext cx="4286972" cy="1311303"/>
      </dsp:txXfrm>
    </dsp:sp>
    <dsp:sp modelId="{EC8A246C-F5DC-438C-A835-43B000EE78C7}">
      <dsp:nvSpPr>
        <dsp:cNvPr id="0" name=""/>
        <dsp:cNvSpPr/>
      </dsp:nvSpPr>
      <dsp:spPr>
        <a:xfrm>
          <a:off x="494771" y="1646151"/>
          <a:ext cx="5907718" cy="1392897"/>
        </a:xfrm>
        <a:prstGeom prst="roundRect">
          <a:avLst>
            <a:gd name="adj" fmla="val 10000"/>
          </a:avLst>
        </a:prstGeom>
        <a:solidFill>
          <a:schemeClr val="accent2">
            <a:hueOff val="-3450629"/>
            <a:satOff val="15286"/>
            <a:lumOff val="-56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</a:rPr>
            <a:t>Frequent changes in childcare and the recent move to London may have reduced stability in his early experiences.</a:t>
          </a:r>
        </a:p>
      </dsp:txBody>
      <dsp:txXfrm>
        <a:off x="535568" y="1686948"/>
        <a:ext cx="4425969" cy="1311303"/>
      </dsp:txXfrm>
    </dsp:sp>
    <dsp:sp modelId="{31E4C72D-6BE0-460F-87AA-F9D207AE3E42}">
      <dsp:nvSpPr>
        <dsp:cNvPr id="0" name=""/>
        <dsp:cNvSpPr/>
      </dsp:nvSpPr>
      <dsp:spPr>
        <a:xfrm>
          <a:off x="982158" y="3292303"/>
          <a:ext cx="5907718" cy="1392897"/>
        </a:xfrm>
        <a:prstGeom prst="roundRect">
          <a:avLst>
            <a:gd name="adj" fmla="val 10000"/>
          </a:avLst>
        </a:prstGeom>
        <a:solidFill>
          <a:schemeClr val="accent2">
            <a:hueOff val="-6901259"/>
            <a:satOff val="30573"/>
            <a:lumOff val="-112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</a:rPr>
            <a:t>Distress during separation, quiet behavior and language delay. His difficulty joining group activities</a:t>
          </a:r>
        </a:p>
      </dsp:txBody>
      <dsp:txXfrm>
        <a:off x="1022955" y="3333100"/>
        <a:ext cx="4433354" cy="1311303"/>
      </dsp:txXfrm>
    </dsp:sp>
    <dsp:sp modelId="{CB0630A2-8BBC-4AB0-994A-0C6F2B509423}">
      <dsp:nvSpPr>
        <dsp:cNvPr id="0" name=""/>
        <dsp:cNvSpPr/>
      </dsp:nvSpPr>
      <dsp:spPr>
        <a:xfrm>
          <a:off x="1476929" y="4938454"/>
          <a:ext cx="5907718" cy="1392897"/>
        </a:xfrm>
        <a:prstGeom prst="roundRect">
          <a:avLst>
            <a:gd name="adj" fmla="val 10000"/>
          </a:avLst>
        </a:prstGeom>
        <a:solidFill>
          <a:schemeClr val="accent2">
            <a:hueOff val="-10351888"/>
            <a:satOff val="45859"/>
            <a:lumOff val="-168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</a:rPr>
            <a:t>May also be linked to low confidence and emotional insecurity (Murray, Cooper, 2021). </a:t>
          </a:r>
        </a:p>
      </dsp:txBody>
      <dsp:txXfrm>
        <a:off x="1517726" y="4979251"/>
        <a:ext cx="4425969" cy="1311303"/>
      </dsp:txXfrm>
    </dsp:sp>
    <dsp:sp modelId="{D102DC75-D38A-4B26-B0C7-5109671DEF8B}">
      <dsp:nvSpPr>
        <dsp:cNvPr id="0" name=""/>
        <dsp:cNvSpPr/>
      </dsp:nvSpPr>
      <dsp:spPr>
        <a:xfrm>
          <a:off x="5002335" y="1066832"/>
          <a:ext cx="905383" cy="90538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206046" y="1066832"/>
        <a:ext cx="497961" cy="681301"/>
      </dsp:txXfrm>
    </dsp:sp>
    <dsp:sp modelId="{40E9F820-5513-4679-9E5D-DDD4D5D46DBD}">
      <dsp:nvSpPr>
        <dsp:cNvPr id="0" name=""/>
        <dsp:cNvSpPr/>
      </dsp:nvSpPr>
      <dsp:spPr>
        <a:xfrm>
          <a:off x="5497106" y="2712984"/>
          <a:ext cx="905383" cy="90538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5472993"/>
            <a:satOff val="15661"/>
            <a:lumOff val="-1042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5472993"/>
              <a:satOff val="15661"/>
              <a:lumOff val="-104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5700817" y="2712984"/>
        <a:ext cx="497961" cy="681301"/>
      </dsp:txXfrm>
    </dsp:sp>
    <dsp:sp modelId="{9556AFCA-57E1-48B5-B522-447D2031A1D0}">
      <dsp:nvSpPr>
        <dsp:cNvPr id="0" name=""/>
        <dsp:cNvSpPr/>
      </dsp:nvSpPr>
      <dsp:spPr>
        <a:xfrm>
          <a:off x="5984493" y="4359135"/>
          <a:ext cx="905383" cy="905383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10945986"/>
            <a:satOff val="31321"/>
            <a:lumOff val="-2084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0945986"/>
              <a:satOff val="31321"/>
              <a:lumOff val="-20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6188204" y="4359135"/>
        <a:ext cx="497961" cy="6813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CCF1-74B4-40F5-92AF-D7FA94C19F5C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7CB011-F690-4F31-9666-F26E484684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326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7CB011-F690-4F31-9666-F26E4846844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4167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7CB011-F690-4F31-9666-F26E4846844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8455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Isaa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7CB011-F690-4F31-9666-F26E484684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798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7CB011-F690-4F31-9666-F26E4846844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7250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8236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17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6461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719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0979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22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873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464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723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420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8308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1164650"/>
            <a:ext cx="7729728" cy="122400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992000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68BF255E-F624-45D0-B833-04737EBDA1B0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BF5D2AA7-8C26-4553-B9AA-D8B9BF9ED3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967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" TargetMode="External"/><Relationship Id="rId7" Type="http://schemas.openxmlformats.org/officeDocument/2006/relationships/hyperlink" Target="https://www.skillsforcare.org.uk/" TargetMode="External"/><Relationship Id="rId2" Type="http://schemas.openxmlformats.org/officeDocument/2006/relationships/hyperlink" Target="https://www.etsy.com/uk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nice.org.uk/" TargetMode="External"/><Relationship Id="rId5" Type="http://schemas.openxmlformats.org/officeDocument/2006/relationships/hyperlink" Target="https://www.unicef.org/" TargetMode="External"/><Relationship Id="rId4" Type="http://schemas.openxmlformats.org/officeDocument/2006/relationships/hyperlink" Target="https://www.nhs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80EC8A-39BB-8ED8-4197-1DF86E1812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7734" y="2667786"/>
            <a:ext cx="4770219" cy="2401179"/>
          </a:xfrm>
          <a:prstGeom prst="roundRect">
            <a:avLst>
              <a:gd name="adj" fmla="val 530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A80C228-DC50-6370-E971-5FAA3AEB5669}"/>
              </a:ext>
            </a:extLst>
          </p:cNvPr>
          <p:cNvSpPr txBox="1"/>
          <p:nvPr/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cap="all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Module Title: Psychology in Health and Social Care:</a:t>
            </a:r>
          </a:p>
        </p:txBody>
      </p:sp>
      <p:graphicFrame>
        <p:nvGraphicFramePr>
          <p:cNvPr id="8" name="TextBox 2">
            <a:extLst>
              <a:ext uri="{FF2B5EF4-FFF2-40B4-BE49-F238E27FC236}">
                <a16:creationId xmlns:a16="http://schemas.microsoft.com/office/drawing/2014/main" id="{EE7DFD91-8178-4796-A7E0-D411CB7B20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1587972"/>
              </p:ext>
            </p:extLst>
          </p:nvPr>
        </p:nvGraphicFramePr>
        <p:xfrm>
          <a:off x="231494" y="2367092"/>
          <a:ext cx="10729731" cy="4404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25456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332FA98-0801-DBF3-0050-5F77D36DC889}"/>
              </a:ext>
            </a:extLst>
          </p:cNvPr>
          <p:cNvSpPr txBox="1"/>
          <p:nvPr/>
        </p:nvSpPr>
        <p:spPr>
          <a:xfrm>
            <a:off x="4137314" y="-128981"/>
            <a:ext cx="4278928" cy="1752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8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Introduction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3BDB59-010A-5105-B681-EB215A5CED94}"/>
              </a:ext>
            </a:extLst>
          </p:cNvPr>
          <p:cNvSpPr txBox="1"/>
          <p:nvPr/>
        </p:nvSpPr>
        <p:spPr>
          <a:xfrm>
            <a:off x="370390" y="1299527"/>
            <a:ext cx="6817488" cy="4960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GB" sz="2400" dirty="0"/>
              <a:t>This presentation applies Bowlby's Attachment Theory to analyse Isaac's case and explain how his early experiences may have affected his social, emotional, and language development, before outlining a suitable support plan.</a:t>
            </a:r>
          </a:p>
          <a:p>
            <a:pPr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GB" sz="2400" dirty="0"/>
              <a:t>Understanding how early experiences shape child development is essential in early years practice. Developmental theories help practitioners identify children's needs and provide appropriate support (NHS, 2023). </a:t>
            </a:r>
          </a:p>
          <a:p>
            <a:pPr>
              <a:lnSpc>
                <a:spcPct val="15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B231FB-BD3E-FE26-730B-B26F579E4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51" r="1" b="1"/>
          <a:stretch>
            <a:fillRect/>
          </a:stretch>
        </p:blipFill>
        <p:spPr>
          <a:xfrm>
            <a:off x="7492397" y="1712543"/>
            <a:ext cx="3581991" cy="343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324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754D020-2650-DC71-9CCD-1CFEF196B3E8}"/>
              </a:ext>
            </a:extLst>
          </p:cNvPr>
          <p:cNvSpPr txBox="1"/>
          <p:nvPr/>
        </p:nvSpPr>
        <p:spPr>
          <a:xfrm>
            <a:off x="7570033" y="1074150"/>
            <a:ext cx="4875780" cy="40449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cap="all" dirty="0">
                <a:latin typeface="+mj-lt"/>
                <a:ea typeface="+mj-ea"/>
                <a:cs typeface="+mj-cs"/>
              </a:rPr>
              <a:t>Bowlby’s Attachment Theory and Isaac’s case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2A4C5-A010-BC3D-80B7-F985AE2F82F4}"/>
              </a:ext>
            </a:extLst>
          </p:cNvPr>
          <p:cNvSpPr txBox="1"/>
          <p:nvPr/>
        </p:nvSpPr>
        <p:spPr>
          <a:xfrm>
            <a:off x="6096000" y="6241967"/>
            <a:ext cx="5140954" cy="13715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 defTabSz="914400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</a:pPr>
            <a:r>
              <a:rPr lang="en-US" sz="2200" cap="all" dirty="0">
                <a:solidFill>
                  <a:schemeClr val="bg1">
                    <a:lumMod val="50000"/>
                  </a:schemeClr>
                </a:solidFill>
              </a:rPr>
              <a:t>Bowlby (2026)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A87FFF-FD10-4212-4E03-68EF85432CFB}"/>
              </a:ext>
            </a:extLst>
          </p:cNvPr>
          <p:cNvSpPr txBox="1"/>
          <p:nvPr/>
        </p:nvSpPr>
        <p:spPr>
          <a:xfrm>
            <a:off x="2253783" y="1380068"/>
            <a:ext cx="4978303" cy="26161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spcBef>
                <a:spcPct val="0"/>
              </a:spcBef>
              <a:spcAft>
                <a:spcPts val="600"/>
              </a:spcAft>
            </a:pPr>
            <a:endParaRPr lang="en-US" sz="6000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  <a:p>
            <a:pPr algn="r">
              <a:spcBef>
                <a:spcPct val="0"/>
              </a:spcBef>
              <a:spcAft>
                <a:spcPts val="600"/>
              </a:spcAft>
            </a:pPr>
            <a:endParaRPr lang="en-US" sz="6000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  <a:p>
            <a:pPr algn="r">
              <a:spcBef>
                <a:spcPct val="0"/>
              </a:spcBef>
              <a:spcAft>
                <a:spcPts val="600"/>
              </a:spcAft>
            </a:pPr>
            <a:endParaRPr lang="en-US" sz="6000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  <a:p>
            <a:pPr algn="r">
              <a:spcBef>
                <a:spcPct val="0"/>
              </a:spcBef>
              <a:spcAft>
                <a:spcPts val="600"/>
              </a:spcAft>
            </a:pPr>
            <a:endParaRPr lang="en-US" sz="6000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  <a:p>
            <a:pPr algn="r">
              <a:spcBef>
                <a:spcPct val="0"/>
              </a:spcBef>
              <a:spcAft>
                <a:spcPts val="600"/>
              </a:spcAft>
            </a:pPr>
            <a:endParaRPr lang="en-US" sz="6000" dirty="0">
              <a:ln w="3175" cmpd="sng">
                <a:noFill/>
              </a:ln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CDEE59-99DF-A47F-6B8E-AAA51D166C32}"/>
              </a:ext>
            </a:extLst>
          </p:cNvPr>
          <p:cNvSpPr txBox="1"/>
          <p:nvPr/>
        </p:nvSpPr>
        <p:spPr>
          <a:xfrm>
            <a:off x="3093720" y="3244334"/>
            <a:ext cx="61874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31CE3F8-73EE-DE12-9AD4-4D71E599A1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22" t="15864" r="17609" b="12237"/>
          <a:stretch>
            <a:fillRect/>
          </a:stretch>
        </p:blipFill>
        <p:spPr>
          <a:xfrm>
            <a:off x="151672" y="0"/>
            <a:ext cx="7249387" cy="669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122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639E8A-80E9-AA75-0308-A060BE634C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2DD72B-E0C7-996D-01FE-EEBEB705C32F}"/>
              </a:ext>
            </a:extLst>
          </p:cNvPr>
          <p:cNvSpPr txBox="1"/>
          <p:nvPr/>
        </p:nvSpPr>
        <p:spPr>
          <a:xfrm>
            <a:off x="1985341" y="359833"/>
            <a:ext cx="11163499" cy="14139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Isaac’s Case Summary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1F514C-3C3F-ED01-AA44-E759EE08B3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88" r="26038" b="1"/>
          <a:stretch>
            <a:fillRect/>
          </a:stretch>
        </p:blipFill>
        <p:spPr>
          <a:xfrm>
            <a:off x="20" y="10"/>
            <a:ext cx="3459143" cy="6857990"/>
          </a:xfrm>
          <a:custGeom>
            <a:avLst/>
            <a:gdLst/>
            <a:ahLst/>
            <a:cxnLst/>
            <a:rect l="l" t="t" r="r" b="b"/>
            <a:pathLst>
              <a:path w="3458633" h="6858000">
                <a:moveTo>
                  <a:pt x="0" y="0"/>
                </a:moveTo>
                <a:lnTo>
                  <a:pt x="3174999" y="0"/>
                </a:lnTo>
                <a:lnTo>
                  <a:pt x="2294466" y="5223932"/>
                </a:lnTo>
                <a:lnTo>
                  <a:pt x="3458633" y="6853767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  <a:effectLst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1B3537-0243-D1E5-3661-58A38E5E8F24}"/>
              </a:ext>
            </a:extLst>
          </p:cNvPr>
          <p:cNvSpPr txBox="1"/>
          <p:nvPr/>
        </p:nvSpPr>
        <p:spPr>
          <a:xfrm>
            <a:off x="3296032" y="1773766"/>
            <a:ext cx="8542116" cy="44492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Isaac’s family has just settled in London, and he has experienced many changes in childcare.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He lives with his mother, who is a single parent facing post‑natal depression, low confidence and little support. 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Staff see that Isaac is very quiet, becomes distressed when his mother leaves, finds group activities difficult and shows slow language development.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His mother also says he is clingy, sleeps badly and rarely plays on his own</a:t>
            </a:r>
            <a:r>
              <a:rPr lang="en-GB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29756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0F8635-4E95-3C58-D0FE-683A29BEE135}"/>
              </a:ext>
            </a:extLst>
          </p:cNvPr>
          <p:cNvSpPr txBox="1"/>
          <p:nvPr/>
        </p:nvSpPr>
        <p:spPr>
          <a:xfrm>
            <a:off x="396240" y="285882"/>
            <a:ext cx="11521439" cy="53860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1400" dirty="0"/>
              <a:t>                                </a:t>
            </a:r>
            <a:r>
              <a:rPr lang="en-US" sz="4800" b="1" dirty="0"/>
              <a:t>Bowlby’s Attachment Theory </a:t>
            </a:r>
          </a:p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endParaRPr lang="en-US" sz="1900" dirty="0"/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7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Isaac’s behaviors are strongly linked to attachment and emotional security.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7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Bowlby’s theory is relevant because it explains how early relationships with caregivers influence a child’s confidence, behavior and  overall development.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7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Factors such as postnatal depression, inconsistent childcare and family stress can affect  the quality of attachment   and a child’ sense of security (UNICEF, 2023).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endParaRPr lang="en-US" sz="1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C64100-EA18-D062-6613-BC482B5C7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716" y="4500997"/>
            <a:ext cx="5310567" cy="2071121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19912159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CA398B-8CB4-4C0C-89C6-A8AB6F78D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6072915" cy="685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2FE730-2EA9-B258-B2BD-20997FD887B8}"/>
              </a:ext>
            </a:extLst>
          </p:cNvPr>
          <p:cNvSpPr txBox="1"/>
          <p:nvPr/>
        </p:nvSpPr>
        <p:spPr>
          <a:xfrm>
            <a:off x="793891" y="240123"/>
            <a:ext cx="4475892" cy="1188720"/>
          </a:xfrm>
          <a:prstGeom prst="rect">
            <a:avLst/>
          </a:prstGeom>
          <a:solidFill>
            <a:srgbClr val="FFFFFF"/>
          </a:solidFill>
          <a:ln>
            <a:solidFill>
              <a:srgbClr val="404040"/>
            </a:solidFill>
          </a:ln>
        </p:spPr>
        <p:txBody>
          <a:bodyPr vert="horz" lIns="182880" tIns="182880" rIns="182880" bIns="18288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cap="all" spc="200" dirty="0">
                <a:ln w="3175" cmpd="sng">
                  <a:noFill/>
                </a:ln>
                <a:solidFill>
                  <a:srgbClr val="262626"/>
                </a:solidFill>
                <a:latin typeface="+mj-lt"/>
                <a:ea typeface="+mj-ea"/>
                <a:cs typeface="+mj-cs"/>
              </a:rPr>
              <a:t>Developmental Assumptions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E6EF5F-10C2-0FB2-6146-9ED5BAF95ADE}"/>
              </a:ext>
            </a:extLst>
          </p:cNvPr>
          <p:cNvSpPr txBox="1"/>
          <p:nvPr/>
        </p:nvSpPr>
        <p:spPr>
          <a:xfrm>
            <a:off x="134275" y="1668968"/>
            <a:ext cx="5795123" cy="48266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457200" indent="-457200" defTabSz="9144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Attachment influences many areas of development. </a:t>
            </a:r>
          </a:p>
          <a:p>
            <a:pPr marL="457200" indent="-457200" defTabSz="9144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Securely attached children explore confidently, regulate their emotions more effectively, and develop stronger social skills.</a:t>
            </a:r>
          </a:p>
          <a:p>
            <a:pPr marL="457200" indent="-457200" defTabSz="9144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Disruptions in early caregiving can affect language development, independence and emotional wellbeing.</a:t>
            </a:r>
          </a:p>
          <a:p>
            <a:pPr marL="457200" indent="-457200" defTabSz="914400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Consistent, sensitive and stable caregiving supports healthy development (NHS, 2023).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8345C6-0280-4226-BD83-7333BA6C3A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3032" y="640080"/>
            <a:ext cx="4818888" cy="5261170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9823778-D290-4538-B146-1F73C3755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6843" y="806357"/>
            <a:ext cx="4511266" cy="492861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09D7CA-4BD8-2830-BAB9-D48B253CA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1" r="32589" b="1"/>
          <a:stretch>
            <a:fillRect/>
          </a:stretch>
        </p:blipFill>
        <p:spPr>
          <a:xfrm>
            <a:off x="7208520" y="1126397"/>
            <a:ext cx="3867912" cy="4288536"/>
          </a:xfrm>
          <a:prstGeom prst="rect">
            <a:avLst/>
          </a:prstGeom>
          <a:ln w="31750">
            <a:noFill/>
          </a:ln>
        </p:spPr>
      </p:pic>
    </p:spTree>
    <p:extLst>
      <p:ext uri="{BB962C8B-B14F-4D97-AF65-F5344CB8AC3E}">
        <p14:creationId xmlns:p14="http://schemas.microsoft.com/office/powerpoint/2010/main" val="3739381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4AF22E1-EE3A-D536-15C4-B583D5B14BEF}"/>
              </a:ext>
            </a:extLst>
          </p:cNvPr>
          <p:cNvSpPr txBox="1"/>
          <p:nvPr/>
        </p:nvSpPr>
        <p:spPr>
          <a:xfrm>
            <a:off x="-253290" y="315410"/>
            <a:ext cx="12445289" cy="1752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Bowlby’ Attachment Theory : Key Concepts </a:t>
            </a:r>
          </a:p>
        </p:txBody>
      </p:sp>
      <p:graphicFrame>
        <p:nvGraphicFramePr>
          <p:cNvPr id="36" name="TextBox 4">
            <a:extLst>
              <a:ext uri="{FF2B5EF4-FFF2-40B4-BE49-F238E27FC236}">
                <a16:creationId xmlns:a16="http://schemas.microsoft.com/office/drawing/2014/main" id="{E9A5FA81-8D2C-2E4A-C2F8-C79DD55323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12428242"/>
              </p:ext>
            </p:extLst>
          </p:nvPr>
        </p:nvGraphicFramePr>
        <p:xfrm>
          <a:off x="331807" y="1724628"/>
          <a:ext cx="11528385" cy="44446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93493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7AA65DE-39D4-97B6-1FF7-DA75B3A8B57B}"/>
              </a:ext>
            </a:extLst>
          </p:cNvPr>
          <p:cNvSpPr txBox="1"/>
          <p:nvPr/>
        </p:nvSpPr>
        <p:spPr>
          <a:xfrm>
            <a:off x="547868" y="688694"/>
            <a:ext cx="3516132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Applying the Theory to Isaac</a:t>
            </a:r>
          </a:p>
        </p:txBody>
      </p:sp>
      <p:graphicFrame>
        <p:nvGraphicFramePr>
          <p:cNvPr id="29" name="TextBox 5">
            <a:extLst>
              <a:ext uri="{FF2B5EF4-FFF2-40B4-BE49-F238E27FC236}">
                <a16:creationId xmlns:a16="http://schemas.microsoft.com/office/drawing/2014/main" id="{9963E322-5A8F-0F4A-2BB0-94448DBB8A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129758"/>
              </p:ext>
            </p:extLst>
          </p:nvPr>
        </p:nvGraphicFramePr>
        <p:xfrm>
          <a:off x="4259484" y="173620"/>
          <a:ext cx="7384648" cy="6331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4532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374A2EF-681C-3E1F-B33B-66EDDD9402E2}"/>
              </a:ext>
            </a:extLst>
          </p:cNvPr>
          <p:cNvSpPr txBox="1"/>
          <p:nvPr/>
        </p:nvSpPr>
        <p:spPr>
          <a:xfrm>
            <a:off x="3826777" y="58342"/>
            <a:ext cx="4538445" cy="937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0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Nature vs Nurture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FAE7BA-59EC-099D-822B-37C4FFC3D713}"/>
              </a:ext>
            </a:extLst>
          </p:cNvPr>
          <p:cNvSpPr txBox="1"/>
          <p:nvPr/>
        </p:nvSpPr>
        <p:spPr>
          <a:xfrm>
            <a:off x="138896" y="995424"/>
            <a:ext cx="7870785" cy="5764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Biological influences (Nature):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Isaac’s temperament and early brain development play a role in how he responds to stress and forms attachments during key early years.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Biological factors can influence emotional regulation and sensitivity to changes in caregiving.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Environmental Influences (Nurture):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Caregiving and mother’s mental health affected her responsiveness and emotional  availability .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Social interaction was limited due to isolation after moving to London .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Frequent changes in childcare disrupted stability and consistency.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Interaction of Nature and Nurture: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Both biological and environmental factors interact to chape Isaac ‘s development. </a:t>
            </a:r>
          </a:p>
          <a:p>
            <a:pPr marL="342900" indent="-342900" algn="just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His behaviors may reflect a combination of innate temperament and the impact of early experience 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(Murray and Cooper, 2021).</a:t>
            </a:r>
          </a:p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endParaRPr lang="en-US" sz="1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62AA0B-D8C4-5D36-200D-DE93F01603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1920" y="3429000"/>
            <a:ext cx="3620080" cy="356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215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36504D-6190-C5B9-4EF3-E23E86CB28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513" r="18800"/>
          <a:stretch>
            <a:fillRect/>
          </a:stretch>
        </p:blipFill>
        <p:spPr>
          <a:xfrm>
            <a:off x="20" y="10"/>
            <a:ext cx="4024741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0ECF6F8-753F-D401-9195-7FBE9FA96B16}"/>
              </a:ext>
            </a:extLst>
          </p:cNvPr>
          <p:cNvSpPr txBox="1"/>
          <p:nvPr/>
        </p:nvSpPr>
        <p:spPr>
          <a:xfrm>
            <a:off x="4164156" y="100357"/>
            <a:ext cx="7371352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cap="all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Theory –informed Strategies for early year practice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549AC9F-638B-E88C-CB40-D68D7FF0CB84}"/>
              </a:ext>
            </a:extLst>
          </p:cNvPr>
          <p:cNvSpPr txBox="1"/>
          <p:nvPr/>
        </p:nvSpPr>
        <p:spPr>
          <a:xfrm>
            <a:off x="4385045" y="1869254"/>
            <a:ext cx="7564392" cy="44909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b="1" dirty="0"/>
              <a:t>Linked Directly To Bowlby’ Theory: </a:t>
            </a:r>
            <a:r>
              <a:rPr lang="en-US" dirty="0"/>
              <a:t>Attachment assign a consistent key worker to build trust, emotional security and reduce separation distress.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b="1" dirty="0"/>
              <a:t>Parental Support: </a:t>
            </a:r>
            <a:r>
              <a:rPr lang="en-US" dirty="0"/>
              <a:t>Signpost Isaac’s mother to mental health and parenting services (NICE, 2022)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b="1" dirty="0"/>
              <a:t>Multi-agency-working:</a:t>
            </a:r>
            <a:r>
              <a:rPr lang="en-US" dirty="0"/>
              <a:t> work with heath visitors and social care to provide coordinated and holistic support.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b="1" dirty="0"/>
              <a:t>Play-based learning:</a:t>
            </a:r>
            <a:r>
              <a:rPr lang="en-US" dirty="0"/>
              <a:t> use play to develop confidence, communication, and social skills play supports emotional regulation and secure relationships (skill for care,2023).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/>
              <a:t>Language Support</a:t>
            </a:r>
            <a:r>
              <a:rPr lang="en-US" b="1" dirty="0"/>
              <a:t>: </a:t>
            </a:r>
            <a:r>
              <a:rPr lang="en-US" dirty="0"/>
              <a:t>encourage talking , reading , and singing to  promote language development  and strengthen caregiver-child interaction (NHS,2023).</a:t>
            </a:r>
            <a:endParaRPr lang="en-GB" dirty="0"/>
          </a:p>
          <a:p>
            <a:pPr algn="just" defTabSz="91440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</a:pPr>
            <a:endParaRPr lang="en-US" sz="2000" cap="al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1426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A9638E-955F-6551-D196-1F1B08CB4B18}"/>
              </a:ext>
            </a:extLst>
          </p:cNvPr>
          <p:cNvSpPr txBox="1"/>
          <p:nvPr/>
        </p:nvSpPr>
        <p:spPr>
          <a:xfrm>
            <a:off x="671333" y="592334"/>
            <a:ext cx="8727312" cy="541560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lvl="1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US" sz="14400" b="1" dirty="0"/>
              <a:t>Critical Evaluation &amp; London Context</a:t>
            </a:r>
          </a:p>
          <a:p>
            <a:pPr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endParaRPr lang="en-US" sz="2400" dirty="0"/>
          </a:p>
          <a:p>
            <a:pPr marL="857250" indent="-85725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6400" b="1" dirty="0">
                <a:latin typeface="Arial" panose="020B0604020202020204" pitchFamily="34" charset="0"/>
                <a:cs typeface="Arial" panose="020B0604020202020204" pitchFamily="34" charset="0"/>
              </a:rPr>
              <a:t>Strengths: </a:t>
            </a:r>
            <a:r>
              <a:rPr lang="en-US" sz="6400" dirty="0">
                <a:latin typeface="Arial" panose="020B0604020202020204" pitchFamily="34" charset="0"/>
                <a:cs typeface="Arial" panose="020B0604020202020204" pitchFamily="34" charset="0"/>
              </a:rPr>
              <a:t>Attachment theory clearly  explain how early relationships influence  children’s  behavior, emotional wellbeing and confidence (Bowlby,1969).</a:t>
            </a:r>
          </a:p>
          <a:p>
            <a:pPr marL="857250" indent="-85725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6400" b="1" dirty="0">
                <a:latin typeface="Arial" panose="020B0604020202020204" pitchFamily="34" charset="0"/>
                <a:cs typeface="Arial" panose="020B0604020202020204" pitchFamily="34" charset="0"/>
              </a:rPr>
              <a:t>Limitations: </a:t>
            </a:r>
            <a:r>
              <a:rPr lang="en-US" sz="6400" dirty="0">
                <a:latin typeface="Arial" panose="020B0604020202020204" pitchFamily="34" charset="0"/>
                <a:cs typeface="Arial" panose="020B0604020202020204" pitchFamily="34" charset="0"/>
              </a:rPr>
              <a:t>The theory focuses mainly on mother and gives less attention to fathers , extended family members   and other  wider caregiving network. It may not fully reflect the diversity of modern families.</a:t>
            </a:r>
          </a:p>
          <a:p>
            <a:pPr marL="857250" indent="-85725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6400" b="1" dirty="0">
                <a:latin typeface="Arial" panose="020B0604020202020204" pitchFamily="34" charset="0"/>
                <a:cs typeface="Arial" panose="020B0604020202020204" pitchFamily="34" charset="0"/>
              </a:rPr>
              <a:t>London Context: </a:t>
            </a:r>
            <a:r>
              <a:rPr lang="en-US" sz="6400" dirty="0">
                <a:latin typeface="Arial" panose="020B0604020202020204" pitchFamily="34" charset="0"/>
                <a:cs typeface="Arial" panose="020B0604020202020204" pitchFamily="34" charset="0"/>
              </a:rPr>
              <a:t>In London‘s diverse communities ,attachment  may be expressed  differently across cultures. </a:t>
            </a:r>
          </a:p>
          <a:p>
            <a:pPr marL="857250" indent="-85725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6400" dirty="0">
                <a:latin typeface="Arial" panose="020B0604020202020204" pitchFamily="34" charset="0"/>
                <a:cs typeface="Arial" panose="020B0604020202020204" pitchFamily="34" charset="0"/>
              </a:rPr>
              <a:t>Cultures .The EYFS  encourages  inclusive and culturally responsive practice that respect  different caregiving styles and family backgrounds  (Department for Education,2024).</a:t>
            </a:r>
          </a:p>
          <a:p>
            <a:pPr marL="857250" indent="-857250">
              <a:lnSpc>
                <a:spcPct val="17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45000"/>
              <a:buFont typeface="Arial" panose="020B0604020202020204" pitchFamily="34" charset="0"/>
              <a:buChar char="•"/>
            </a:pPr>
            <a:r>
              <a:rPr lang="en-US" sz="6400" b="1" dirty="0">
                <a:latin typeface="Arial" panose="020B0604020202020204" pitchFamily="34" charset="0"/>
                <a:cs typeface="Arial" panose="020B0604020202020204" pitchFamily="34" charset="0"/>
              </a:rPr>
              <a:t>Usefulness: </a:t>
            </a:r>
            <a:r>
              <a:rPr lang="en-US" sz="6400" dirty="0">
                <a:latin typeface="Arial" panose="020B0604020202020204" pitchFamily="34" charset="0"/>
                <a:cs typeface="Arial" panose="020B0604020202020204" pitchFamily="34" charset="0"/>
              </a:rPr>
              <a:t>Attachment theory helps  practitioners  understand children’s  behavior  as a sign of emotional needs and plan appropriate support to promote security , confidence and development (Bowlby,1969).</a:t>
            </a:r>
          </a:p>
          <a:p>
            <a:pPr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Char char="•"/>
            </a:pPr>
            <a:endParaRPr lang="en-US" sz="1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7AFA40-BE63-419E-60ED-DD9523F9AB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1851" y="3941906"/>
            <a:ext cx="2775309" cy="2916094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</p:spTree>
    <p:extLst>
      <p:ext uri="{BB962C8B-B14F-4D97-AF65-F5344CB8AC3E}">
        <p14:creationId xmlns:p14="http://schemas.microsoft.com/office/powerpoint/2010/main" val="19957646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9CB4A2E-C6EC-A92D-C7B0-B0C9B49DA38C}"/>
              </a:ext>
            </a:extLst>
          </p:cNvPr>
          <p:cNvSpPr txBox="1"/>
          <p:nvPr/>
        </p:nvSpPr>
        <p:spPr>
          <a:xfrm>
            <a:off x="1484312" y="685800"/>
            <a:ext cx="2812385" cy="1752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32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12E421-26E0-11E3-536F-4664150E3475}"/>
              </a:ext>
            </a:extLst>
          </p:cNvPr>
          <p:cNvSpPr txBox="1"/>
          <p:nvPr/>
        </p:nvSpPr>
        <p:spPr>
          <a:xfrm>
            <a:off x="1744056" y="1394668"/>
            <a:ext cx="8963632" cy="4323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just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GB" sz="2800" dirty="0"/>
              <a:t>Isaac’s case shows how attachment theory helps practitioners understand his behaviour and offer child‑centred, culturally sensitive support, while Erikson’s Stage 3 reminds us that he also needs encouragement to explore and build confidence.</a:t>
            </a:r>
          </a:p>
          <a:p>
            <a:pPr algn="just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</a:pPr>
            <a:r>
              <a:rPr lang="en-GB" sz="2800" dirty="0"/>
              <a:t>Bowlby highlights that disrupted secure relationships can create emotional difficulties, and early help planning strengthens bonds and emotional safety for healthy development across the lifespan (UNICEF, 2023; Bowlby, 1988; Erikson, 1963).</a:t>
            </a:r>
            <a:endParaRPr lang="en-US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24DB4C-3368-A287-0C05-35BA6D4EB753}"/>
              </a:ext>
            </a:extLst>
          </p:cNvPr>
          <p:cNvSpPr txBox="1"/>
          <p:nvPr/>
        </p:nvSpPr>
        <p:spPr>
          <a:xfrm>
            <a:off x="4709030" y="267474"/>
            <a:ext cx="60943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Conclusion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529174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E15625-AFAD-355E-5977-D1E4FAFCDE61}"/>
              </a:ext>
            </a:extLst>
          </p:cNvPr>
          <p:cNvSpPr txBox="1"/>
          <p:nvPr/>
        </p:nvSpPr>
        <p:spPr>
          <a:xfrm>
            <a:off x="246078" y="249382"/>
            <a:ext cx="3446067" cy="38238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b="1" cap="all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DED913-2E58-C37D-A6F5-FC0D0CFDE32E}"/>
              </a:ext>
            </a:extLst>
          </p:cNvPr>
          <p:cNvSpPr txBox="1"/>
          <p:nvPr/>
        </p:nvSpPr>
        <p:spPr>
          <a:xfrm>
            <a:off x="246078" y="249382"/>
            <a:ext cx="11397282" cy="66086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1000" cap="all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BABD58-ED4A-91F7-772C-499F5A500933}"/>
              </a:ext>
            </a:extLst>
          </p:cNvPr>
          <p:cNvSpPr txBox="1"/>
          <p:nvPr/>
        </p:nvSpPr>
        <p:spPr>
          <a:xfrm>
            <a:off x="2258805" y="20849"/>
            <a:ext cx="60932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all" dirty="0">
                <a:latin typeface="+mj-lt"/>
                <a:ea typeface="+mj-ea"/>
                <a:cs typeface="+mj-cs"/>
              </a:rPr>
              <a:t>REFERENCES</a:t>
            </a:r>
            <a:endParaRPr lang="en-US" sz="1800" b="1" cap="all" dirty="0">
              <a:latin typeface="+mj-lt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B00212-FC52-1A64-878B-E7DC62FAEACD}"/>
              </a:ext>
            </a:extLst>
          </p:cNvPr>
          <p:cNvSpPr txBox="1"/>
          <p:nvPr/>
        </p:nvSpPr>
        <p:spPr>
          <a:xfrm>
            <a:off x="123039" y="895713"/>
            <a:ext cx="11945922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Bowlby, J. (1988) ‘The nature of the child’s tie to his mother’, International Journal of Psycho-Analysis, 39(5), pp. 350–373.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Bowlby (2026) Bowlby Attachment Theory Printable Poster, Digital Psychology Tool, School Counsellor, Psychologist, Therapist Office Decor, Calming Corner. Available at: </a:t>
            </a:r>
            <a:r>
              <a:rPr lang="en-GB" sz="2000" i="1" dirty="0">
                <a:hlinkClick r:id="rId2"/>
              </a:rPr>
              <a:t>https://www.etsy.com/uk</a:t>
            </a:r>
            <a:r>
              <a:rPr lang="en-GB" sz="2000" i="1" dirty="0"/>
              <a:t> (Accessed: 30 June 2026).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Erikson, E.H. (1963) Childhood and society. 2nd </a:t>
            </a:r>
            <a:r>
              <a:rPr lang="en-GB" sz="2000" i="1" dirty="0" err="1"/>
              <a:t>edn</a:t>
            </a:r>
            <a:r>
              <a:rPr lang="en-GB" sz="2000" i="1" dirty="0"/>
              <a:t>. New York: W. W. Norton &amp; Company.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GOV.UK (2024) Early years: child development guidance. Available at: </a:t>
            </a:r>
            <a:r>
              <a:rPr lang="en-GB" sz="2000" i="1" dirty="0">
                <a:hlinkClick r:id="rId3"/>
              </a:rPr>
              <a:t>https://www.gov.uk</a:t>
            </a:r>
            <a:r>
              <a:rPr lang="en-GB" sz="2000" i="1" dirty="0"/>
              <a:t> (Accessed: 3 July 2026).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Murray, L. and Cooper, P.J. (1997) ‘Effects of postnatal depression on infant development’, Archives of Disease in Childhood, 77(2), pp. 99–101. doi:10.1136/adc.77.2.99.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NHS (2023) Understanding child development. Available at: </a:t>
            </a:r>
            <a:r>
              <a:rPr lang="en-GB" sz="2000" i="1" dirty="0">
                <a:hlinkClick r:id="rId4"/>
              </a:rPr>
              <a:t>https://www.nhs.uk</a:t>
            </a:r>
            <a:r>
              <a:rPr lang="en-GB" sz="2000" i="1" dirty="0"/>
              <a:t> (Accessed: 3 July 2026).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UNICEF (2023) Child development and early childhood. Available at: </a:t>
            </a:r>
            <a:r>
              <a:rPr lang="en-GB" sz="2000" i="1" dirty="0">
                <a:hlinkClick r:id="rId5"/>
              </a:rPr>
              <a:t>https://www.unicef.org</a:t>
            </a:r>
            <a:r>
              <a:rPr lang="en-GB" sz="2000" i="1" dirty="0"/>
              <a:t> (Accessed: 3 July 2026).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i="1" dirty="0"/>
              <a:t>National Institute for Health and Care Excellence (2022) Mental health problems in children and young people: recognition, management and support. NICE Guideline NG229. London: NICE. Available at: </a:t>
            </a:r>
            <a:r>
              <a:rPr lang="en-GB" sz="2000" i="1" dirty="0">
                <a:hlinkClick r:id="rId6"/>
              </a:rPr>
              <a:t>https://www.nice.org.uk</a:t>
            </a:r>
            <a:r>
              <a:rPr lang="en-GB" sz="2000" i="1" dirty="0"/>
              <a:t> (Accessed: 4 April 2026). Skills for Care (2023) Supporting children's learning and development through play. Leeds: Skills for Care. Available at: </a:t>
            </a:r>
            <a:r>
              <a:rPr lang="en-GB" sz="2000" i="1" dirty="0">
                <a:hlinkClick r:id="rId7"/>
              </a:rPr>
              <a:t>https://www.skillsforcare.org.uk</a:t>
            </a:r>
            <a:r>
              <a:rPr lang="en-GB" sz="2000" i="1" dirty="0"/>
              <a:t> (Accessed: 4 April 2026</a:t>
            </a:r>
            <a:r>
              <a:rPr lang="en-GB" sz="2000" dirty="0"/>
              <a:t>).</a:t>
            </a:r>
            <a:r>
              <a:rPr lang="en-GB" sz="2000" i="1" dirty="0"/>
              <a:t>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86662402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9643</TotalTime>
  <Words>1268</Words>
  <Application>Microsoft Office PowerPoint</Application>
  <PresentationFormat>Widescreen</PresentationFormat>
  <Paragraphs>87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Abadi</vt:lpstr>
      <vt:lpstr>Aptos</vt:lpstr>
      <vt:lpstr>Arial</vt:lpstr>
      <vt:lpstr>Parcel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rosa santos</dc:creator>
  <cp:lastModifiedBy>rosa santos</cp:lastModifiedBy>
  <cp:revision>1</cp:revision>
  <dcterms:created xsi:type="dcterms:W3CDTF">2026-06-14T14:38:24Z</dcterms:created>
  <dcterms:modified xsi:type="dcterms:W3CDTF">2026-07-12T04:44:09Z</dcterms:modified>
</cp:coreProperties>
</file>