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648B348-AAD2-4B45-7C9D-362A9BB366DD}" v="1456" dt="2025-10-25T15:53:39.888"/>
    <p1510:client id="{BC68656E-8D1D-956D-7353-EBD3D89FFFA8}" v="1315" dt="2025-10-23T19:34:31.490"/>
    <p1510:client id="{F0695C6B-10D2-7C12-8FB2-1F7BC9EBA5B3}" v="2" dt="2025-10-23T19:39:29.70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na Sulkowska (2509445)" userId="S::2509445@student.uwtsd.ac.uk::15347210-9fbf-4842-aed2-37ddfc52be2b" providerId="AD" clId="Web-{BC68656E-8D1D-956D-7353-EBD3D89FFFA8}"/>
    <pc:docChg chg="mod addSld modSld addMainMaster delMainMaster">
      <pc:chgData name="Anna Sulkowska (2509445)" userId="S::2509445@student.uwtsd.ac.uk::15347210-9fbf-4842-aed2-37ddfc52be2b" providerId="AD" clId="Web-{BC68656E-8D1D-956D-7353-EBD3D89FFFA8}" dt="2025-10-23T19:34:31.490" v="1228" actId="1076"/>
      <pc:docMkLst>
        <pc:docMk/>
      </pc:docMkLst>
      <pc:sldChg chg="addSp delSp modSp mod modClrScheme delDesignElem chgLayout">
        <pc:chgData name="Anna Sulkowska (2509445)" userId="S::2509445@student.uwtsd.ac.uk::15347210-9fbf-4842-aed2-37ddfc52be2b" providerId="AD" clId="Web-{BC68656E-8D1D-956D-7353-EBD3D89FFFA8}" dt="2025-10-23T19:34:31.490" v="1228" actId="1076"/>
        <pc:sldMkLst>
          <pc:docMk/>
          <pc:sldMk cId="109857222" sldId="256"/>
        </pc:sldMkLst>
        <pc:spChg chg="mod ord">
          <ac:chgData name="Anna Sulkowska (2509445)" userId="S::2509445@student.uwtsd.ac.uk::15347210-9fbf-4842-aed2-37ddfc52be2b" providerId="AD" clId="Web-{BC68656E-8D1D-956D-7353-EBD3D89FFFA8}" dt="2025-10-23T19:28:12.087" v="1137"/>
          <ac:spMkLst>
            <pc:docMk/>
            <pc:sldMk cId="109857222" sldId="256"/>
            <ac:spMk id="2" creationId="{00000000-0000-0000-0000-000000000000}"/>
          </ac:spMkLst>
        </pc:spChg>
        <pc:spChg chg="add mod">
          <ac:chgData name="Anna Sulkowska (2509445)" userId="S::2509445@student.uwtsd.ac.uk::15347210-9fbf-4842-aed2-37ddfc52be2b" providerId="AD" clId="Web-{BC68656E-8D1D-956D-7353-EBD3D89FFFA8}" dt="2025-10-23T19:31:59.822" v="1207" actId="1076"/>
          <ac:spMkLst>
            <pc:docMk/>
            <pc:sldMk cId="109857222" sldId="256"/>
            <ac:spMk id="11" creationId="{F0FD6E7F-3405-3EA5-880E-822EB52195B5}"/>
          </ac:spMkLst>
        </pc:spChg>
        <pc:spChg chg="add del">
          <ac:chgData name="Anna Sulkowska (2509445)" userId="S::2509445@student.uwtsd.ac.uk::15347210-9fbf-4842-aed2-37ddfc52be2b" providerId="AD" clId="Web-{BC68656E-8D1D-956D-7353-EBD3D89FFFA8}" dt="2025-10-23T19:28:12.087" v="1137"/>
          <ac:spMkLst>
            <pc:docMk/>
            <pc:sldMk cId="109857222" sldId="256"/>
            <ac:spMk id="24" creationId="{4BC99CB9-DDAD-44A2-8A1C-E3AF4E72DF5C}"/>
          </ac:spMkLst>
        </pc:spChg>
        <pc:spChg chg="add del">
          <ac:chgData name="Anna Sulkowska (2509445)" userId="S::2509445@student.uwtsd.ac.uk::15347210-9fbf-4842-aed2-37ddfc52be2b" providerId="AD" clId="Web-{BC68656E-8D1D-956D-7353-EBD3D89FFFA8}" dt="2025-10-23T19:28:12.087" v="1137"/>
          <ac:spMkLst>
            <pc:docMk/>
            <pc:sldMk cId="109857222" sldId="256"/>
            <ac:spMk id="25" creationId="{64053CBF-3932-45FF-8285-EE5146085F3A}"/>
          </ac:spMkLst>
        </pc:spChg>
        <pc:grpChg chg="add del">
          <ac:chgData name="Anna Sulkowska (2509445)" userId="S::2509445@student.uwtsd.ac.uk::15347210-9fbf-4842-aed2-37ddfc52be2b" providerId="AD" clId="Web-{BC68656E-8D1D-956D-7353-EBD3D89FFFA8}" dt="2025-10-23T19:28:12.087" v="1137"/>
          <ac:grpSpMkLst>
            <pc:docMk/>
            <pc:sldMk cId="109857222" sldId="256"/>
            <ac:grpSpMk id="26" creationId="{2E751C04-BEA6-446B-A678-9C74819EBD4C}"/>
          </ac:grpSpMkLst>
        </pc:grpChg>
        <pc:grpChg chg="add del">
          <ac:chgData name="Anna Sulkowska (2509445)" userId="S::2509445@student.uwtsd.ac.uk::15347210-9fbf-4842-aed2-37ddfc52be2b" providerId="AD" clId="Web-{BC68656E-8D1D-956D-7353-EBD3D89FFFA8}" dt="2025-10-23T19:28:12.087" v="1137"/>
          <ac:grpSpMkLst>
            <pc:docMk/>
            <pc:sldMk cId="109857222" sldId="256"/>
            <ac:grpSpMk id="30" creationId="{B63ACBA3-DEFD-4C6D-BBA0-64468FA99C2D}"/>
          </ac:grpSpMkLst>
        </pc:grpChg>
        <pc:graphicFrameChg chg="add mod ord modGraphic">
          <ac:chgData name="Anna Sulkowska (2509445)" userId="S::2509445@student.uwtsd.ac.uk::15347210-9fbf-4842-aed2-37ddfc52be2b" providerId="AD" clId="Web-{BC68656E-8D1D-956D-7353-EBD3D89FFFA8}" dt="2025-10-23T19:34:07.926" v="1227"/>
          <ac:graphicFrameMkLst>
            <pc:docMk/>
            <pc:sldMk cId="109857222" sldId="256"/>
            <ac:graphicFrameMk id="3" creationId="{FC1FA1D3-BDF5-99DE-1CF8-83CFD60830D0}"/>
          </ac:graphicFrameMkLst>
        </pc:graphicFrameChg>
        <pc:picChg chg="add mod">
          <ac:chgData name="Anna Sulkowska (2509445)" userId="S::2509445@student.uwtsd.ac.uk::15347210-9fbf-4842-aed2-37ddfc52be2b" providerId="AD" clId="Web-{BC68656E-8D1D-956D-7353-EBD3D89FFFA8}" dt="2025-10-23T19:34:31.490" v="1228" actId="1076"/>
          <ac:picMkLst>
            <pc:docMk/>
            <pc:sldMk cId="109857222" sldId="256"/>
            <ac:picMk id="4" creationId="{C6D311CB-0CAF-B795-6616-04C3ADCB35DD}"/>
          </ac:picMkLst>
        </pc:picChg>
        <pc:picChg chg="add mod">
          <ac:chgData name="Anna Sulkowska (2509445)" userId="S::2509445@student.uwtsd.ac.uk::15347210-9fbf-4842-aed2-37ddfc52be2b" providerId="AD" clId="Web-{BC68656E-8D1D-956D-7353-EBD3D89FFFA8}" dt="2025-10-23T19:24:34.836" v="1119" actId="14100"/>
          <ac:picMkLst>
            <pc:docMk/>
            <pc:sldMk cId="109857222" sldId="256"/>
            <ac:picMk id="5" creationId="{3D8E0D08-D22D-F2EB-71C0-0F4F9AC93449}"/>
          </ac:picMkLst>
        </pc:picChg>
        <pc:picChg chg="add mod">
          <ac:chgData name="Anna Sulkowska (2509445)" userId="S::2509445@student.uwtsd.ac.uk::15347210-9fbf-4842-aed2-37ddfc52be2b" providerId="AD" clId="Web-{BC68656E-8D1D-956D-7353-EBD3D89FFFA8}" dt="2025-10-23T19:32:40.466" v="1212" actId="1076"/>
          <ac:picMkLst>
            <pc:docMk/>
            <pc:sldMk cId="109857222" sldId="256"/>
            <ac:picMk id="7" creationId="{680321CE-1900-FE4C-4842-22A670C7CB28}"/>
          </ac:picMkLst>
        </pc:picChg>
        <pc:picChg chg="add mod">
          <ac:chgData name="Anna Sulkowska (2509445)" userId="S::2509445@student.uwtsd.ac.uk::15347210-9fbf-4842-aed2-37ddfc52be2b" providerId="AD" clId="Web-{BC68656E-8D1D-956D-7353-EBD3D89FFFA8}" dt="2025-10-23T19:32:38.122" v="1211" actId="1076"/>
          <ac:picMkLst>
            <pc:docMk/>
            <pc:sldMk cId="109857222" sldId="256"/>
            <ac:picMk id="8" creationId="{43981DB2-33B9-A04C-0036-7AD375FBA1E6}"/>
          </ac:picMkLst>
        </pc:picChg>
        <pc:picChg chg="add mod">
          <ac:chgData name="Anna Sulkowska (2509445)" userId="S::2509445@student.uwtsd.ac.uk::15347210-9fbf-4842-aed2-37ddfc52be2b" providerId="AD" clId="Web-{BC68656E-8D1D-956D-7353-EBD3D89FFFA8}" dt="2025-10-23T19:32:43.560" v="1213" actId="1076"/>
          <ac:picMkLst>
            <pc:docMk/>
            <pc:sldMk cId="109857222" sldId="256"/>
            <ac:picMk id="9" creationId="{28B7C869-BF61-31AC-FF31-5C965A5450A1}"/>
          </ac:picMkLst>
        </pc:picChg>
        <pc:picChg chg="add mod">
          <ac:chgData name="Anna Sulkowska (2509445)" userId="S::2509445@student.uwtsd.ac.uk::15347210-9fbf-4842-aed2-37ddfc52be2b" providerId="AD" clId="Web-{BC68656E-8D1D-956D-7353-EBD3D89FFFA8}" dt="2025-10-23T19:32:36.075" v="1210" actId="1076"/>
          <ac:picMkLst>
            <pc:docMk/>
            <pc:sldMk cId="109857222" sldId="256"/>
            <ac:picMk id="10" creationId="{4E672055-0645-8121-19BD-7F52FD096F48}"/>
          </ac:picMkLst>
        </pc:picChg>
      </pc:sldChg>
      <pc:sldMasterChg chg="add del addSldLayout delSldLayout">
        <pc:chgData name="Anna Sulkowska (2509445)" userId="S::2509445@student.uwtsd.ac.uk::15347210-9fbf-4842-aed2-37ddfc52be2b" providerId="AD" clId="Web-{BC68656E-8D1D-956D-7353-EBD3D89FFFA8}" dt="2025-10-23T19:28:12.087" v="1137"/>
        <pc:sldMasterMkLst>
          <pc:docMk/>
          <pc:sldMasterMk cId="2460954070" sldId="2147483660"/>
        </pc:sldMasterMkLst>
        <pc:sldLayoutChg chg="add del">
          <pc:chgData name="Anna Sulkowska (2509445)" userId="S::2509445@student.uwtsd.ac.uk::15347210-9fbf-4842-aed2-37ddfc52be2b" providerId="AD" clId="Web-{BC68656E-8D1D-956D-7353-EBD3D89FFFA8}" dt="2025-10-23T19:28:12.087" v="1137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Anna Sulkowska (2509445)" userId="S::2509445@student.uwtsd.ac.uk::15347210-9fbf-4842-aed2-37ddfc52be2b" providerId="AD" clId="Web-{BC68656E-8D1D-956D-7353-EBD3D89FFFA8}" dt="2025-10-23T19:28:12.087" v="1137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Anna Sulkowska (2509445)" userId="S::2509445@student.uwtsd.ac.uk::15347210-9fbf-4842-aed2-37ddfc52be2b" providerId="AD" clId="Web-{BC68656E-8D1D-956D-7353-EBD3D89FFFA8}" dt="2025-10-23T19:28:12.087" v="1137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Anna Sulkowska (2509445)" userId="S::2509445@student.uwtsd.ac.uk::15347210-9fbf-4842-aed2-37ddfc52be2b" providerId="AD" clId="Web-{BC68656E-8D1D-956D-7353-EBD3D89FFFA8}" dt="2025-10-23T19:28:12.087" v="1137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Anna Sulkowska (2509445)" userId="S::2509445@student.uwtsd.ac.uk::15347210-9fbf-4842-aed2-37ddfc52be2b" providerId="AD" clId="Web-{BC68656E-8D1D-956D-7353-EBD3D89FFFA8}" dt="2025-10-23T19:28:12.087" v="1137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Anna Sulkowska (2509445)" userId="S::2509445@student.uwtsd.ac.uk::15347210-9fbf-4842-aed2-37ddfc52be2b" providerId="AD" clId="Web-{BC68656E-8D1D-956D-7353-EBD3D89FFFA8}" dt="2025-10-23T19:28:12.087" v="1137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Anna Sulkowska (2509445)" userId="S::2509445@student.uwtsd.ac.uk::15347210-9fbf-4842-aed2-37ddfc52be2b" providerId="AD" clId="Web-{BC68656E-8D1D-956D-7353-EBD3D89FFFA8}" dt="2025-10-23T19:28:12.087" v="1137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Anna Sulkowska (2509445)" userId="S::2509445@student.uwtsd.ac.uk::15347210-9fbf-4842-aed2-37ddfc52be2b" providerId="AD" clId="Web-{BC68656E-8D1D-956D-7353-EBD3D89FFFA8}" dt="2025-10-23T19:28:12.087" v="1137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Anna Sulkowska (2509445)" userId="S::2509445@student.uwtsd.ac.uk::15347210-9fbf-4842-aed2-37ddfc52be2b" providerId="AD" clId="Web-{BC68656E-8D1D-956D-7353-EBD3D89FFFA8}" dt="2025-10-23T19:28:12.087" v="1137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Anna Sulkowska (2509445)" userId="S::2509445@student.uwtsd.ac.uk::15347210-9fbf-4842-aed2-37ddfc52be2b" providerId="AD" clId="Web-{BC68656E-8D1D-956D-7353-EBD3D89FFFA8}" dt="2025-10-23T19:28:12.087" v="1137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Anna Sulkowska (2509445)" userId="S::2509445@student.uwtsd.ac.uk::15347210-9fbf-4842-aed2-37ddfc52be2b" providerId="AD" clId="Web-{BC68656E-8D1D-956D-7353-EBD3D89FFFA8}" dt="2025-10-23T19:28:12.087" v="1137"/>
          <pc:sldLayoutMkLst>
            <pc:docMk/>
            <pc:sldMasterMk cId="2460954070" sldId="2147483660"/>
            <pc:sldLayoutMk cId="3479445657" sldId="2147483671"/>
          </pc:sldLayoutMkLst>
        </pc:sldLayoutChg>
      </pc:sldMasterChg>
    </pc:docChg>
  </pc:docChgLst>
  <pc:docChgLst>
    <pc:chgData name="Anna Sulkowska (2509445)" userId="S::2509445@student.uwtsd.ac.uk::15347210-9fbf-4842-aed2-37ddfc52be2b" providerId="AD" clId="Web-{B648B348-AAD2-4B45-7C9D-362A9BB366DD}"/>
    <pc:docChg chg="modSld">
      <pc:chgData name="Anna Sulkowska (2509445)" userId="S::2509445@student.uwtsd.ac.uk::15347210-9fbf-4842-aed2-37ddfc52be2b" providerId="AD" clId="Web-{B648B348-AAD2-4B45-7C9D-362A9BB366DD}" dt="2025-10-25T15:53:39.888" v="1443"/>
      <pc:docMkLst>
        <pc:docMk/>
      </pc:docMkLst>
      <pc:sldChg chg="modSp">
        <pc:chgData name="Anna Sulkowska (2509445)" userId="S::2509445@student.uwtsd.ac.uk::15347210-9fbf-4842-aed2-37ddfc52be2b" providerId="AD" clId="Web-{B648B348-AAD2-4B45-7C9D-362A9BB366DD}" dt="2025-10-25T15:53:39.888" v="1443"/>
        <pc:sldMkLst>
          <pc:docMk/>
          <pc:sldMk cId="109857222" sldId="256"/>
        </pc:sldMkLst>
        <pc:spChg chg="mod">
          <ac:chgData name="Anna Sulkowska (2509445)" userId="S::2509445@student.uwtsd.ac.uk::15347210-9fbf-4842-aed2-37ddfc52be2b" providerId="AD" clId="Web-{B648B348-AAD2-4B45-7C9D-362A9BB366DD}" dt="2025-10-25T15:41:50.200" v="1369" actId="14100"/>
          <ac:spMkLst>
            <pc:docMk/>
            <pc:sldMk cId="109857222" sldId="256"/>
            <ac:spMk id="11" creationId="{F0FD6E7F-3405-3EA5-880E-822EB52195B5}"/>
          </ac:spMkLst>
        </pc:spChg>
        <pc:graphicFrameChg chg="mod modGraphic">
          <ac:chgData name="Anna Sulkowska (2509445)" userId="S::2509445@student.uwtsd.ac.uk::15347210-9fbf-4842-aed2-37ddfc52be2b" providerId="AD" clId="Web-{B648B348-AAD2-4B45-7C9D-362A9BB366DD}" dt="2025-10-25T15:53:39.888" v="1443"/>
          <ac:graphicFrameMkLst>
            <pc:docMk/>
            <pc:sldMk cId="109857222" sldId="256"/>
            <ac:graphicFrameMk id="3" creationId="{FC1FA1D3-BDF5-99DE-1CF8-83CFD60830D0}"/>
          </ac:graphicFrameMkLst>
        </pc:graphicFrameChg>
        <pc:picChg chg="mod">
          <ac:chgData name="Anna Sulkowska (2509445)" userId="S::2509445@student.uwtsd.ac.uk::15347210-9fbf-4842-aed2-37ddfc52be2b" providerId="AD" clId="Web-{B648B348-AAD2-4B45-7C9D-362A9BB366DD}" dt="2025-10-25T15:41:30.355" v="1364" actId="1076"/>
          <ac:picMkLst>
            <pc:docMk/>
            <pc:sldMk cId="109857222" sldId="256"/>
            <ac:picMk id="4" creationId="{C6D311CB-0CAF-B795-6616-04C3ADCB35DD}"/>
          </ac:picMkLst>
        </pc:picChg>
        <pc:picChg chg="mod">
          <ac:chgData name="Anna Sulkowska (2509445)" userId="S::2509445@student.uwtsd.ac.uk::15347210-9fbf-4842-aed2-37ddfc52be2b" providerId="AD" clId="Web-{B648B348-AAD2-4B45-7C9D-362A9BB366DD}" dt="2025-10-25T15:33:22.543" v="705" actId="1076"/>
          <ac:picMkLst>
            <pc:docMk/>
            <pc:sldMk cId="109857222" sldId="256"/>
            <ac:picMk id="5" creationId="{3D8E0D08-D22D-F2EB-71C0-0F4F9AC93449}"/>
          </ac:picMkLst>
        </pc:picChg>
        <pc:picChg chg="mod">
          <ac:chgData name="Anna Sulkowska (2509445)" userId="S::2509445@student.uwtsd.ac.uk::15347210-9fbf-4842-aed2-37ddfc52be2b" providerId="AD" clId="Web-{B648B348-AAD2-4B45-7C9D-362A9BB366DD}" dt="2025-10-25T15:51:50.684" v="1425" actId="1076"/>
          <ac:picMkLst>
            <pc:docMk/>
            <pc:sldMk cId="109857222" sldId="256"/>
            <ac:picMk id="9" creationId="{28B7C869-BF61-31AC-FF31-5C965A5450A1}"/>
          </ac:picMkLst>
        </pc:picChg>
      </pc:sldChg>
    </pc:docChg>
  </pc:docChgLst>
  <pc:docChgLst>
    <pc:chgData name="Anna Sulkowska (2509445)" userId="S::2509445@student.uwtsd.ac.uk::15347210-9fbf-4842-aed2-37ddfc52be2b" providerId="AD" clId="Web-{CEF72720-E809-15A1-9547-78EF945F8CDF}"/>
    <pc:docChg chg="addSld delSld modSld sldOrd">
      <pc:chgData name="Anna Sulkowska (2509445)" userId="S::2509445@student.uwtsd.ac.uk::15347210-9fbf-4842-aed2-37ddfc52be2b" providerId="AD" clId="Web-{CEF72720-E809-15A1-9547-78EF945F8CDF}" dt="2025-10-19T13:34:50.726" v="53"/>
      <pc:docMkLst>
        <pc:docMk/>
      </pc:docMkLst>
      <pc:sldChg chg="addSp delSp modSp mod ord setBg modClrScheme chgLayout">
        <pc:chgData name="Anna Sulkowska (2509445)" userId="S::2509445@student.uwtsd.ac.uk::15347210-9fbf-4842-aed2-37ddfc52be2b" providerId="AD" clId="Web-{CEF72720-E809-15A1-9547-78EF945F8CDF}" dt="2025-10-19T13:34:50.726" v="53"/>
        <pc:sldMkLst>
          <pc:docMk/>
          <pc:sldMk cId="109857222" sldId="256"/>
        </pc:sldMkLst>
        <pc:spChg chg="mod ord">
          <ac:chgData name="Anna Sulkowska (2509445)" userId="S::2509445@student.uwtsd.ac.uk::15347210-9fbf-4842-aed2-37ddfc52be2b" providerId="AD" clId="Web-{CEF72720-E809-15A1-9547-78EF945F8CDF}" dt="2025-10-19T13:00:00.345" v="47" actId="14100"/>
          <ac:spMkLst>
            <pc:docMk/>
            <pc:sldMk cId="109857222" sldId="256"/>
            <ac:spMk id="2" creationId="{00000000-0000-0000-0000-000000000000}"/>
          </ac:spMkLst>
        </pc:spChg>
        <pc:spChg chg="add">
          <ac:chgData name="Anna Sulkowska (2509445)" userId="S::2509445@student.uwtsd.ac.uk::15347210-9fbf-4842-aed2-37ddfc52be2b" providerId="AD" clId="Web-{CEF72720-E809-15A1-9547-78EF945F8CDF}" dt="2025-10-19T12:59:23.400" v="42"/>
          <ac:spMkLst>
            <pc:docMk/>
            <pc:sldMk cId="109857222" sldId="256"/>
            <ac:spMk id="24" creationId="{4BC99CB9-DDAD-44A2-8A1C-E3AF4E72DF5C}"/>
          </ac:spMkLst>
        </pc:spChg>
        <pc:spChg chg="add">
          <ac:chgData name="Anna Sulkowska (2509445)" userId="S::2509445@student.uwtsd.ac.uk::15347210-9fbf-4842-aed2-37ddfc52be2b" providerId="AD" clId="Web-{CEF72720-E809-15A1-9547-78EF945F8CDF}" dt="2025-10-19T12:59:23.400" v="42"/>
          <ac:spMkLst>
            <pc:docMk/>
            <pc:sldMk cId="109857222" sldId="256"/>
            <ac:spMk id="25" creationId="{64053CBF-3932-45FF-8285-EE5146085F3A}"/>
          </ac:spMkLst>
        </pc:spChg>
        <pc:grpChg chg="add">
          <ac:chgData name="Anna Sulkowska (2509445)" userId="S::2509445@student.uwtsd.ac.uk::15347210-9fbf-4842-aed2-37ddfc52be2b" providerId="AD" clId="Web-{CEF72720-E809-15A1-9547-78EF945F8CDF}" dt="2025-10-19T12:59:23.400" v="42"/>
          <ac:grpSpMkLst>
            <pc:docMk/>
            <pc:sldMk cId="109857222" sldId="256"/>
            <ac:grpSpMk id="26" creationId="{2E751C04-BEA6-446B-A678-9C74819EBD4C}"/>
          </ac:grpSpMkLst>
        </pc:grpChg>
        <pc:grpChg chg="add">
          <ac:chgData name="Anna Sulkowska (2509445)" userId="S::2509445@student.uwtsd.ac.uk::15347210-9fbf-4842-aed2-37ddfc52be2b" providerId="AD" clId="Web-{CEF72720-E809-15A1-9547-78EF945F8CDF}" dt="2025-10-19T12:59:23.400" v="42"/>
          <ac:grpSpMkLst>
            <pc:docMk/>
            <pc:sldMk cId="109857222" sldId="256"/>
            <ac:grpSpMk id="30" creationId="{B63ACBA3-DEFD-4C6D-BBA0-64468FA99C2D}"/>
          </ac:grpSpMkLst>
        </pc:grpChg>
      </pc:sldChg>
    </pc:docChg>
  </pc:docChgLst>
  <pc:docChgLst>
    <pc:chgData name="Anna Sulkowska (2509445)" userId="S::2509445@student.uwtsd.ac.uk::15347210-9fbf-4842-aed2-37ddfc52be2b" providerId="AD" clId="Web-{F0695C6B-10D2-7C12-8FB2-1F7BC9EBA5B3}"/>
    <pc:docChg chg="delSld">
      <pc:chgData name="Anna Sulkowska (2509445)" userId="S::2509445@student.uwtsd.ac.uk::15347210-9fbf-4842-aed2-37ddfc52be2b" providerId="AD" clId="Web-{F0695C6B-10D2-7C12-8FB2-1F7BC9EBA5B3}" dt="2025-10-23T19:39:29.707" v="1"/>
      <pc:docMkLst>
        <pc:docMk/>
      </pc:docMkLst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25/10/2025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25/10/2025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png"/><Relationship Id="rId7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svg"/><Relationship Id="rId5" Type="http://schemas.openxmlformats.org/officeDocument/2006/relationships/image" Target="../media/image4.png"/><Relationship Id="rId4" Type="http://schemas.openxmlformats.org/officeDocument/2006/relationships/image" Target="../media/image3.svg"/><Relationship Id="rId9" Type="http://schemas.openxmlformats.org/officeDocument/2006/relationships/image" Target="../media/image8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Freeform: Shape 13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Freeform: Shape 15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59978" y="270451"/>
            <a:ext cx="9750047" cy="581078"/>
          </a:xfrm>
        </p:spPr>
        <p:txBody>
          <a:bodyPr>
            <a:normAutofit fontScale="90000"/>
          </a:bodyPr>
          <a:lstStyle/>
          <a:p>
            <a:pPr algn="ctr"/>
            <a:endParaRPr lang="en-GB" sz="3600">
              <a:solidFill>
                <a:schemeClr val="tx2"/>
              </a:solidFill>
            </a:endParaRPr>
          </a:p>
          <a:p>
            <a:r>
              <a:rPr lang="en-GB"/>
              <a:t>       How to share a File via OneDrive</a:t>
            </a:r>
            <a:endParaRPr lang="en-US"/>
          </a:p>
        </p:txBody>
      </p:sp>
      <p:graphicFrame>
        <p:nvGraphicFramePr>
          <p:cNvPr id="3" name="Content Placeholder 2">
            <a:extLst>
              <a:ext uri="{FF2B5EF4-FFF2-40B4-BE49-F238E27FC236}">
                <a16:creationId xmlns:a16="http://schemas.microsoft.com/office/drawing/2014/main" id="{FC1FA1D3-BDF5-99DE-1CF8-83CFD60830D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68924293"/>
              </p:ext>
            </p:extLst>
          </p:nvPr>
        </p:nvGraphicFramePr>
        <p:xfrm>
          <a:off x="169333" y="1364074"/>
          <a:ext cx="11786194" cy="490209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89588">
                  <a:extLst>
                    <a:ext uri="{9D8B030D-6E8A-4147-A177-3AD203B41FA5}">
                      <a16:colId xmlns:a16="http://schemas.microsoft.com/office/drawing/2014/main" val="3619355400"/>
                    </a:ext>
                  </a:extLst>
                </a:gridCol>
                <a:gridCol w="2932202">
                  <a:extLst>
                    <a:ext uri="{9D8B030D-6E8A-4147-A177-3AD203B41FA5}">
                      <a16:colId xmlns:a16="http://schemas.microsoft.com/office/drawing/2014/main" val="4265685890"/>
                    </a:ext>
                  </a:extLst>
                </a:gridCol>
                <a:gridCol w="2932202">
                  <a:extLst>
                    <a:ext uri="{9D8B030D-6E8A-4147-A177-3AD203B41FA5}">
                      <a16:colId xmlns:a16="http://schemas.microsoft.com/office/drawing/2014/main" val="2597674022"/>
                    </a:ext>
                  </a:extLst>
                </a:gridCol>
                <a:gridCol w="2932202">
                  <a:extLst>
                    <a:ext uri="{9D8B030D-6E8A-4147-A177-3AD203B41FA5}">
                      <a16:colId xmlns:a16="http://schemas.microsoft.com/office/drawing/2014/main" val="1356085945"/>
                    </a:ext>
                  </a:extLst>
                </a:gridCol>
              </a:tblGrid>
              <a:tr h="4902098">
                <a:tc>
                  <a:txBody>
                    <a:bodyPr/>
                    <a:lstStyle/>
                    <a:p>
                      <a:pPr marL="0" algn="l" rtl="0" eaLnBrk="1" latinLnBrk="0" hangingPunct="1"/>
                      <a:endParaRPr lang="en-GB" sz="2000" b="1" kern="1200">
                        <a:solidFill>
                          <a:schemeClr val="accent2">
                            <a:lumMod val="76000"/>
                          </a:schemeClr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lvl="0" algn="l" defTabSz="914400">
                        <a:buNone/>
                      </a:pPr>
                      <a:r>
                        <a:rPr lang="en-GB" sz="2400" b="1" kern="1200" dirty="0">
                          <a:solidFill>
                            <a:schemeClr val="accent2">
                              <a:lumMod val="76000"/>
                            </a:schemeClr>
                          </a:solidFill>
                          <a:latin typeface="+mn-lt"/>
                          <a:ea typeface="+mn-ea"/>
                          <a:cs typeface="+mn-cs"/>
                        </a:rPr>
                        <a:t>What is OneDrive?</a:t>
                      </a:r>
                    </a:p>
                    <a:p>
                      <a:pPr marL="0" lvl="0" algn="l">
                        <a:buNone/>
                      </a:pPr>
                      <a:endParaRPr lang="en-GB" sz="2000" b="1" kern="1200">
                        <a:solidFill>
                          <a:schemeClr val="accent2">
                            <a:lumMod val="76000"/>
                          </a:schemeClr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285750" lvl="0" indent="-285750">
                        <a:buFont typeface="Calibri"/>
                        <a:buChar char="-"/>
                      </a:pPr>
                      <a:r>
                        <a:rPr lang="en-GB" sz="1400" dirty="0"/>
                        <a:t>OneDrive is part of Microsoft 365.</a:t>
                      </a:r>
                    </a:p>
                    <a:p>
                      <a:pPr marL="285750" lvl="0" indent="-285750">
                        <a:buFont typeface="Calibri"/>
                        <a:buChar char="-"/>
                      </a:pPr>
                      <a:r>
                        <a:rPr lang="en-GB" sz="1400" dirty="0"/>
                        <a:t>It helps to store, protect, and keep all my files safe online.</a:t>
                      </a:r>
                    </a:p>
                    <a:p>
                      <a:pPr marL="285750" lvl="0" indent="-285750">
                        <a:buFont typeface="Calibri"/>
                        <a:buChar char="-"/>
                      </a:pPr>
                      <a:r>
                        <a:rPr lang="en-GB" sz="1400" dirty="0"/>
                        <a:t>I use OneDrive because it`s easy - I don`t need to send big emails with big files.</a:t>
                      </a:r>
                    </a:p>
                    <a:p>
                      <a:pPr marL="285750" lvl="0" indent="-285750">
                        <a:buFont typeface="Calibri"/>
                        <a:buChar char="-"/>
                      </a:pPr>
                      <a:r>
                        <a:rPr lang="en-GB" sz="1400" dirty="0"/>
                        <a:t>You can simply </a:t>
                      </a:r>
                      <a:r>
                        <a:rPr lang="en-GB" sz="1400"/>
                        <a:t>update</a:t>
                      </a:r>
                      <a:r>
                        <a:rPr lang="en-GB" sz="1400" dirty="0"/>
                        <a:t> your file , copy a link, and share it with anyone. It is fast, secure, and easy to use.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000">
                        <a:solidFill>
                          <a:schemeClr val="accent2">
                            <a:lumMod val="76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r>
                        <a:rPr lang="en-GB" sz="2000" dirty="0">
                          <a:solidFill>
                            <a:schemeClr val="accent2">
                              <a:lumMod val="76000"/>
                            </a:schemeClr>
                          </a:solidFill>
                        </a:rPr>
                        <a:t>Steps to Share a File</a:t>
                      </a:r>
                    </a:p>
                    <a:p>
                      <a:pPr lvl="0">
                        <a:buNone/>
                      </a:pPr>
                      <a:endParaRPr lang="en-GB" sz="2000">
                        <a:solidFill>
                          <a:schemeClr val="accent2">
                            <a:lumMod val="76000"/>
                          </a:schemeClr>
                        </a:solidFill>
                      </a:endParaRPr>
                    </a:p>
                    <a:p>
                      <a:pPr marL="285750" lvl="0" indent="-285750">
                        <a:buFont typeface="Calibri"/>
                        <a:buChar char="-"/>
                      </a:pPr>
                      <a:r>
                        <a:rPr lang="en-GB" sz="1400" dirty="0"/>
                        <a:t>Step 1: Open OneDrive and sign in with your Microsoft account.</a:t>
                      </a:r>
                    </a:p>
                    <a:p>
                      <a:pPr marL="285750" lvl="0" indent="-285750">
                        <a:buFont typeface="Calibri"/>
                        <a:buChar char="-"/>
                      </a:pPr>
                      <a:r>
                        <a:rPr lang="en-GB" sz="1400" dirty="0"/>
                        <a:t>Step 2: Find the file or folder  you want to share</a:t>
                      </a:r>
                    </a:p>
                    <a:p>
                      <a:pPr marL="285750" lvl="0" indent="-285750">
                        <a:buFont typeface="Calibri"/>
                        <a:buChar char="-"/>
                      </a:pPr>
                      <a:r>
                        <a:rPr lang="en-GB" sz="1400" dirty="0"/>
                        <a:t>Step 3: Right-click on it and select  " Share"</a:t>
                      </a:r>
                    </a:p>
                    <a:p>
                      <a:pPr marL="285750" lvl="0" indent="-285750">
                        <a:buFont typeface="Calibri"/>
                        <a:buChar char="-"/>
                      </a:pPr>
                      <a:r>
                        <a:rPr lang="en-GB" sz="1400" dirty="0"/>
                        <a:t>Step 4: Type an email address or choose select " Copy Link "</a:t>
                      </a:r>
                    </a:p>
                    <a:p>
                      <a:pPr marL="285750" lvl="0" indent="-285750">
                        <a:buFont typeface="Calibri"/>
                        <a:buChar char="-"/>
                      </a:pPr>
                      <a:r>
                        <a:rPr lang="en-GB" sz="1400" dirty="0"/>
                        <a:t>Step 5 : Choose who can access the file, then cleck " Send"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>
                        <a:solidFill>
                          <a:schemeClr val="accent2">
                            <a:lumMod val="76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r>
                        <a:rPr lang="en-GB" sz="2400" dirty="0">
                          <a:solidFill>
                            <a:schemeClr val="accent2">
                              <a:lumMod val="76000"/>
                            </a:schemeClr>
                          </a:solidFill>
                        </a:rPr>
                        <a:t>Why It`s Good</a:t>
                      </a:r>
                    </a:p>
                    <a:p>
                      <a:pPr lvl="0">
                        <a:buNone/>
                      </a:pPr>
                      <a:endParaRPr lang="en-GB" sz="2400">
                        <a:solidFill>
                          <a:schemeClr val="accent2">
                            <a:lumMod val="76000"/>
                          </a:schemeClr>
                        </a:solidFill>
                      </a:endParaRPr>
                    </a:p>
                    <a:p>
                      <a:pPr marL="285750" lvl="0" indent="-285750">
                        <a:buFont typeface="Calibri"/>
                        <a:buChar char="-"/>
                      </a:pPr>
                      <a:r>
                        <a:rPr lang="en-GB" sz="1600" dirty="0"/>
                        <a:t>Always check who can open your link</a:t>
                      </a:r>
                    </a:p>
                    <a:p>
                      <a:pPr marL="285750" lvl="0" indent="-285750">
                        <a:buFont typeface="Calibri"/>
                        <a:buChar char="-"/>
                      </a:pPr>
                      <a:r>
                        <a:rPr lang="en-GB" sz="1600" dirty="0"/>
                        <a:t>For private work, choose   "Specific people".</a:t>
                      </a:r>
                    </a:p>
                    <a:p>
                      <a:pPr marL="285750" lvl="0" indent="-285750">
                        <a:buFont typeface="Calibri"/>
                        <a:buChar char="-"/>
                      </a:pPr>
                      <a:r>
                        <a:rPr lang="en-GB" sz="1600" dirty="0"/>
                        <a:t>Share by Teams or WhatsApp</a:t>
                      </a:r>
                    </a:p>
                    <a:p>
                      <a:pPr lvl="0">
                        <a:buNone/>
                      </a:pPr>
                      <a:endParaRPr lang="en-GB" sz="1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1">
                          <a:solidFill>
                            <a:schemeClr val="accent2">
                              <a:lumMod val="76000"/>
                            </a:schemeClr>
                          </a:solidFill>
                        </a:rPr>
                        <a:t>Busines Benefits</a:t>
                      </a:r>
                    </a:p>
                    <a:p>
                      <a:pPr lvl="0">
                        <a:buNone/>
                      </a:pPr>
                      <a:endParaRPr lang="en-GB" sz="1600" b="0" dirty="0">
                        <a:solidFill>
                          <a:schemeClr val="bg1"/>
                        </a:solidFill>
                      </a:endParaRPr>
                    </a:p>
                    <a:p>
                      <a:pPr lvl="0">
                        <a:buNone/>
                      </a:pPr>
                      <a:r>
                        <a:rPr lang="en-GB" sz="1600" b="0">
                          <a:solidFill>
                            <a:schemeClr val="bg1"/>
                          </a:solidFill>
                        </a:rPr>
                        <a:t>For businesses, OneDrive </a:t>
                      </a:r>
                      <a:r>
                        <a:rPr lang="en-GB" sz="1600" b="0" dirty="0">
                          <a:solidFill>
                            <a:schemeClr val="bg1"/>
                          </a:solidFill>
                        </a:rPr>
                        <a:t>improves collaboration and organisation.Teams can share project safely, even when working from home. Ithelps to protect company data and save time. All documents stay in one </a:t>
                      </a:r>
                      <a:r>
                        <a:rPr lang="en-GB" sz="1600" b="0">
                          <a:solidFill>
                            <a:schemeClr val="bg1"/>
                          </a:solidFill>
                        </a:rPr>
                        <a:t>secure place, avilable from  any device.It supports flexible and modern working.</a:t>
                      </a:r>
                      <a:endParaRPr lang="en-GB" sz="1600" b="0">
                        <a:solidFill>
                          <a:schemeClr val="accent2">
                            <a:lumMod val="76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r>
                        <a:rPr lang="en-GB" sz="2400" b="0" dirty="0">
                          <a:solidFill>
                            <a:schemeClr val="accent2">
                              <a:lumMod val="76000"/>
                            </a:schemeClr>
                          </a:solidFill>
                        </a:rPr>
                        <a:t>   </a:t>
                      </a:r>
                      <a:endParaRPr lang="en-GB" dirty="0"/>
                    </a:p>
                    <a:p>
                      <a:pPr lvl="0">
                        <a:buNone/>
                      </a:pPr>
                      <a:r>
                        <a:rPr lang="en-GB" sz="2400" b="0">
                          <a:solidFill>
                            <a:schemeClr val="accent2">
                              <a:lumMod val="76000"/>
                            </a:schemeClr>
                          </a:solidFill>
                        </a:rPr>
                        <a:t>Small Tips</a:t>
                      </a:r>
                      <a:endParaRPr lang="en-GB"/>
                    </a:p>
                    <a:p>
                      <a:pPr lvl="0" algn="ctr">
                        <a:buNone/>
                      </a:pPr>
                      <a:r>
                        <a:rPr lang="en-GB" sz="1600"/>
                        <a:t>- Always check who can open          </a:t>
                      </a:r>
                      <a:r>
                        <a:rPr lang="en-GB" sz="1600" dirty="0"/>
                        <a:t>your link</a:t>
                      </a:r>
                      <a:endParaRPr lang="en-GB" sz="2400" b="0">
                        <a:solidFill>
                          <a:schemeClr val="accent2">
                            <a:lumMod val="76000"/>
                          </a:schemeClr>
                        </a:solidFill>
                      </a:endParaRPr>
                    </a:p>
                    <a:p>
                      <a:pPr marL="285750" lvl="0" indent="-285750" algn="ctr">
                        <a:buFont typeface="Calibri"/>
                        <a:buChar char="-"/>
                      </a:pPr>
                      <a:r>
                        <a:rPr lang="en-GB" sz="1600" dirty="0"/>
                        <a:t>For private work, choose "Specific people".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58379590"/>
                  </a:ext>
                </a:extLst>
              </a:tr>
            </a:tbl>
          </a:graphicData>
        </a:graphic>
      </p:graphicFrame>
      <p:grpSp>
        <p:nvGrpSpPr>
          <p:cNvPr id="30" name="Group 29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Freeform: Shape 19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32" name="Freeform: Shape 21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Picture 3" descr="A pixelated video game&#10;&#10;AI-generated content may be incorrect.">
            <a:extLst>
              <a:ext uri="{FF2B5EF4-FFF2-40B4-BE49-F238E27FC236}">
                <a16:creationId xmlns:a16="http://schemas.microsoft.com/office/drawing/2014/main" id="{C6D311CB-0CAF-B795-6616-04C3ADCB35D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5429" y="127155"/>
            <a:ext cx="1959429" cy="1106222"/>
          </a:xfrm>
          <a:prstGeom prst="rect">
            <a:avLst/>
          </a:prstGeom>
        </p:spPr>
      </p:pic>
      <p:pic>
        <p:nvPicPr>
          <p:cNvPr id="5" name="Graphic 4" descr="Internet with solid fill">
            <a:extLst>
              <a:ext uri="{FF2B5EF4-FFF2-40B4-BE49-F238E27FC236}">
                <a16:creationId xmlns:a16="http://schemas.microsoft.com/office/drawing/2014/main" id="{3D8E0D08-D22D-F2EB-71C0-0F4F9AC9344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934407" y="-3061"/>
            <a:ext cx="1386625" cy="1354428"/>
          </a:xfrm>
          <a:prstGeom prst="rect">
            <a:avLst/>
          </a:prstGeom>
        </p:spPr>
      </p:pic>
      <p:pic>
        <p:nvPicPr>
          <p:cNvPr id="7" name="Graphic 6" descr="Cycle with people with solid fill">
            <a:extLst>
              <a:ext uri="{FF2B5EF4-FFF2-40B4-BE49-F238E27FC236}">
                <a16:creationId xmlns:a16="http://schemas.microsoft.com/office/drawing/2014/main" id="{680321CE-1900-FE4C-4842-22A670C7CB2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7125076" y="4293533"/>
            <a:ext cx="1397357" cy="1440286"/>
          </a:xfrm>
          <a:prstGeom prst="rect">
            <a:avLst/>
          </a:prstGeom>
        </p:spPr>
      </p:pic>
      <p:pic>
        <p:nvPicPr>
          <p:cNvPr id="8" name="Picture 7" descr="A metal arrow on a graph&#10;&#10;AI-generated content may be incorrect.">
            <a:extLst>
              <a:ext uri="{FF2B5EF4-FFF2-40B4-BE49-F238E27FC236}">
                <a16:creationId xmlns:a16="http://schemas.microsoft.com/office/drawing/2014/main" id="{43981DB2-33B9-A04C-0036-7AD375FBA1E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73650" y="5062066"/>
            <a:ext cx="1894267" cy="590282"/>
          </a:xfrm>
          <a:prstGeom prst="rect">
            <a:avLst/>
          </a:prstGeom>
        </p:spPr>
      </p:pic>
      <p:pic>
        <p:nvPicPr>
          <p:cNvPr id="9" name="Picture 8" descr="A light bulb with a black line drawn on it&#10;&#10;AI-generated content may be incorrect.">
            <a:extLst>
              <a:ext uri="{FF2B5EF4-FFF2-40B4-BE49-F238E27FC236}">
                <a16:creationId xmlns:a16="http://schemas.microsoft.com/office/drawing/2014/main" id="{28B7C869-BF61-31AC-FF31-5C965A5450A1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873569" y="4443697"/>
            <a:ext cx="934767" cy="613469"/>
          </a:xfrm>
          <a:prstGeom prst="rect">
            <a:avLst/>
          </a:prstGeom>
        </p:spPr>
      </p:pic>
      <p:pic>
        <p:nvPicPr>
          <p:cNvPr id="10" name="Picture 9" descr="A pink ice cream cone with a cloud in the middle&#10;&#10;AI-generated content may be incorrect.">
            <a:extLst>
              <a:ext uri="{FF2B5EF4-FFF2-40B4-BE49-F238E27FC236}">
                <a16:creationId xmlns:a16="http://schemas.microsoft.com/office/drawing/2014/main" id="{4E672055-0645-8121-19BD-7F52FD096F48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35279" y="4969517"/>
            <a:ext cx="1561565" cy="762002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F0FD6E7F-3405-3EA5-880E-822EB52195B5}"/>
              </a:ext>
            </a:extLst>
          </p:cNvPr>
          <p:cNvSpPr txBox="1"/>
          <p:nvPr/>
        </p:nvSpPr>
        <p:spPr>
          <a:xfrm>
            <a:off x="183990" y="6251855"/>
            <a:ext cx="6947087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solidFill>
                  <a:schemeClr val="accent1">
                    <a:lumMod val="76000"/>
                  </a:schemeClr>
                </a:solidFill>
              </a:rPr>
              <a:t>Anna Sulkowska – Student No: 2509445</a:t>
            </a:r>
            <a:endParaRPr lang="en-GB">
              <a:solidFill>
                <a:schemeClr val="accent1">
                  <a:lumMod val="76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        How to share a File via OneDrive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167</cp:revision>
  <dcterms:created xsi:type="dcterms:W3CDTF">2025-10-19T12:51:37Z</dcterms:created>
  <dcterms:modified xsi:type="dcterms:W3CDTF">2025-10-25T15:53:56Z</dcterms:modified>
</cp:coreProperties>
</file>