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3" r:id="rId5"/>
    <p:sldId id="260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3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11/08/2021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Introduction to Research</a:t>
            </a:r>
            <a:br>
              <a:rPr lang="en-GB" sz="4400" dirty="0"/>
            </a:br>
            <a:r>
              <a:rPr lang="en-GB" sz="4400" dirty="0"/>
              <a:t>Viva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686028"/>
          </a:xfrm>
        </p:spPr>
        <p:txBody>
          <a:bodyPr/>
          <a:lstStyle/>
          <a:p>
            <a:r>
              <a:rPr lang="en-GB" dirty="0"/>
              <a:t>Student  Name:  VALERIA-COSTINA PETCU</a:t>
            </a:r>
          </a:p>
          <a:p>
            <a:r>
              <a:rPr lang="en-GB" dirty="0"/>
              <a:t>Student Number:1913756</a:t>
            </a:r>
          </a:p>
          <a:p>
            <a:r>
              <a:rPr lang="en-GB" dirty="0"/>
              <a:t>BMHP5005</a:t>
            </a:r>
          </a:p>
          <a:p>
            <a:r>
              <a:rPr lang="en-GB"/>
              <a:t>BARBARA CHINYANI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/>
              <a:t>Literature review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/>
              <a:t>     </a:t>
            </a:r>
            <a:r>
              <a:rPr lang="en-US" sz="2000" dirty="0"/>
              <a:t>To establish a better understanding of the impact across various areas in Childhood Obesity.</a:t>
            </a:r>
          </a:p>
          <a:p>
            <a:pPr marL="0" indent="0">
              <a:buNone/>
            </a:pPr>
            <a:r>
              <a:rPr lang="en-US" sz="1400" b="1" dirty="0"/>
              <a:t>Research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/>
              <a:t>   </a:t>
            </a:r>
            <a:r>
              <a:rPr lang="en-US" sz="1600" dirty="0"/>
              <a:t> </a:t>
            </a:r>
            <a:r>
              <a:rPr lang="en-US" sz="2000" dirty="0"/>
              <a:t>Childhood obesity is a worldwide issue/epidemic, and the increased risk of children health will need intervention and policy implementation.</a:t>
            </a:r>
          </a:p>
          <a:p>
            <a:pPr marL="0" indent="0">
              <a:buNone/>
            </a:pPr>
            <a:r>
              <a:rPr lang="en-US" sz="1400" b="1" dirty="0"/>
              <a:t>Aim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     Overall contributing factors impacting childhood obesity in various environments can be no physical activity, unhealthy food, television and parental influence.</a:t>
            </a:r>
          </a:p>
          <a:p>
            <a:pPr marL="0" indent="0">
              <a:buNone/>
            </a:pPr>
            <a:r>
              <a:rPr lang="en-US" sz="1400" b="1" dirty="0"/>
              <a:t>Objective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To explore the causes  of Childhood obesity in socioeconomic position, cultural, and religious influence  including poor diets habits.</a:t>
            </a:r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2707"/>
            <a:ext cx="10515600" cy="5373666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2500" b="1" dirty="0"/>
              <a:t>Literature Research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500" dirty="0"/>
              <a:t>Secondary Research/Systematic Literature Review of Children with Obesity.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500" b="1" dirty="0"/>
              <a:t>Keyword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600" dirty="0"/>
              <a:t>Children, systematic review,  childhood obesity, obesity is a child protection issue, wealth gap, obesity, socio-cultural influence.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500" b="1" dirty="0"/>
              <a:t>Data sources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600" dirty="0"/>
              <a:t>Demographic Research, Pediatric Obesity, NHS Websites, Sage Journals, PubMed, ProQuest.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500" b="1" dirty="0"/>
              <a:t>Inclusion  criteria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600" dirty="0"/>
              <a:t>Year-2011 to present, UK based article, Children 0-16 years.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500" b="1" dirty="0"/>
              <a:t>Exclusion criteria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900" dirty="0"/>
              <a:t>Literature about Adult Obesity.</a:t>
            </a:r>
          </a:p>
          <a:p>
            <a:pPr>
              <a:lnSpc>
                <a:spcPct val="200000"/>
              </a:lnSpc>
            </a:pPr>
            <a:endParaRPr lang="en-US" sz="1400" dirty="0"/>
          </a:p>
          <a:p>
            <a:pPr marL="0" indent="0">
              <a:lnSpc>
                <a:spcPct val="200000"/>
              </a:lnSpc>
              <a:buNone/>
            </a:pPr>
            <a:endParaRPr lang="en-US" sz="1400" dirty="0"/>
          </a:p>
          <a:p>
            <a:pPr marL="0" indent="0">
              <a:lnSpc>
                <a:spcPct val="200000"/>
              </a:lnSpc>
              <a:buNone/>
            </a:pPr>
            <a:endParaRPr lang="en-US" sz="1400" dirty="0"/>
          </a:p>
          <a:p>
            <a:pPr>
              <a:lnSpc>
                <a:spcPct val="200000"/>
              </a:lnSpc>
            </a:pPr>
            <a:endParaRPr lang="en-US" dirty="0"/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64295"/>
          </a:xfrm>
        </p:spPr>
        <p:txBody>
          <a:bodyPr/>
          <a:lstStyle/>
          <a:p>
            <a:r>
              <a:rPr lang="en-GB" dirty="0"/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6896566"/>
              </p:ext>
            </p:extLst>
          </p:nvPr>
        </p:nvGraphicFramePr>
        <p:xfrm>
          <a:off x="150335" y="864296"/>
          <a:ext cx="11398662" cy="5974004"/>
        </p:xfrm>
        <a:graphic>
          <a:graphicData uri="http://schemas.openxmlformats.org/drawingml/2006/table">
            <a:tbl>
              <a:tblPr firstRow="1" firstCol="1" bandRow="1"/>
              <a:tblGrid>
                <a:gridCol w="2074250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547831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835861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940720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526963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Author and title </a:t>
                      </a:r>
                      <a:endParaRPr lang="en-GB" sz="14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Research Questions or Research Objectives 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Article </a:t>
                      </a:r>
                      <a:endParaRPr lang="en-GB" sz="140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1176577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Dogra et al, (2021)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Childhood obesity prevention using Islamic religious influence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 Interviews  conducted with parents of children attending IRS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20 with Islamic Leaders 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 Focus Groups discussion with IRS employers 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Interviews and Focus Group discussion war Audio Recorded transcribed and analysed 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2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IRS, usually firmly establish and influential part of the Islamic Community ,can appropriately be used for obesity prevention to incorporate physical activity ,behavioural change and a healthy diet as intervention components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910194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Anderson  et al, (2017)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Self-regulation and exposure to household routines  from  age three and obesity at age eleven 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</a:t>
                      </a: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Analysis of 10955 children in the  UK  Millennium  Cohort Study. 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Parent reports emotional and cognitive self-regulation at age three using the Child Social Behaviour Questionnaire 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Three years old children with the regular routine had better emotional self regulation 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To examine the association between self-regulation and exposure to household routine  </a:t>
                      </a:r>
                    </a:p>
                    <a:p>
                      <a:pPr marL="171450" indent="-1714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900" b="0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630912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Goisis</a:t>
                      </a:r>
                      <a:r>
                        <a:rPr lang="en-GB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 (2019)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association between ethnicity, socio-economic position and the risk of child obesity in the UK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used from the Millennium Covert Study(MCS)of children born in 19244 families in 2000 to 2002.Sample population was drawn from all live births in England- Wales/September 2000,Scotland and Northern Ireland/1 December 2002.It also included Ethnic diverse areas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establish a better understanding of how the socioeconomic position operates across different ethnic areas in children with Obesity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  <a:tr h="630912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Griffiths et al, (2018)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Clinical childhood obesity, the increased risk of impatient hospital admissions 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Analysis obtained from EHR(Electronic Health Records) from 3269 children, data used from the MCS(Millennium Cohort Study)a study of children born between September 2000 and January 2002  in the UK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analyse at an early stage Child Obesity Admissions and continuous threat it poses 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800" b="0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7555704"/>
                  </a:ext>
                </a:extLst>
              </a:tr>
              <a:tr h="1200161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Lidgate</a:t>
                      </a: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et al, (2018)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Insight into informal childcare and childhood obesity(aged 0-5 years in the UK)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Parents and childcare givers war recruited into Focus Groups between September 2016 and January 2017 to provide a range of Socio-Demographic perspectives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ascertain if informal childcare and childhood is associated with the risk of child obesity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3058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591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63878"/>
          </a:xfrm>
        </p:spPr>
        <p:txBody>
          <a:bodyPr>
            <a:noAutofit/>
          </a:bodyPr>
          <a:lstStyle/>
          <a:p>
            <a:r>
              <a:rPr lang="en-GB" dirty="0"/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1908693"/>
              </p:ext>
            </p:extLst>
          </p:nvPr>
        </p:nvGraphicFramePr>
        <p:xfrm>
          <a:off x="162837" y="789140"/>
          <a:ext cx="11806249" cy="6103216"/>
        </p:xfrm>
        <a:graphic>
          <a:graphicData uri="http://schemas.openxmlformats.org/drawingml/2006/table">
            <a:tbl>
              <a:tblPr firstRow="1" firstCol="1" bandRow="1"/>
              <a:tblGrid>
                <a:gridCol w="1539751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653599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3227849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4385050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489252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Author and title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Research Questions or Research Objectives 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Article </a:t>
                      </a:r>
                      <a:endParaRPr lang="en-GB" sz="140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684870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Wilding (2020)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 characteristics at birth associated with overweight and obesity in school-aged children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Antenatal Birth Records obtained through University Hospital Southampton UK were utilised(14084 children ages 4 to 5 and 5637 at ages 10 to 11)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Routine access to natural open space may have a influence in Child Obesity Prevention at infancy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86995627"/>
                  </a:ext>
                </a:extLst>
              </a:tr>
              <a:tr h="933133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Holliday et al, (2014)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link between child and adolescent overweight and family functioning 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Peer-review literature from 1990 to 2011 were researched family functioning and child obesity. Twenty-one studies meet the criteria, of the 17 identify cross-sectional and longitudinal studies,12 reported association between family functioning and childhood obesity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Intervention by applying standardise family functioning measures between child and adolescent obesity and overweight </a:t>
                      </a:r>
                      <a:endParaRPr lang="en-GB" sz="1050" b="0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723187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Davison et al, (2018)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Representation of the Father in family interventions to prevent child obesity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600 observational studies, also included families based interventions for child obesity published between 2008 and 2015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6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increase(engage) the roll of fathers with children in child obesity prevention efforts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600" b="0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753372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Nelson (2020)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concern if childhood obesity is a child protection issue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research used 23/interviews people and  3/focus group methods also explore the use of the VINER IT AL(2010)Framework 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To demonstrate and understand whether the consequence of childhood obesity becomes a child protection concern and the neglect of the child obesity should potentially be Removal from parents 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4144081"/>
                  </a:ext>
                </a:extLst>
              </a:tr>
              <a:tr h="640178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Povey et al, (2019)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Reasons why families do not attend family based obesity management programme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Semi-structured  Interviews,23 families was identified and approach by the NHS Obesity Programme only 10 families agreed to take part and Interviewed in their own home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obtain reasons why invited family have a lack of participation in the family based  obesity management program 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400" b="0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  <a:tr h="911845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Nemecek</a:t>
                      </a: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(2017)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Overweight children and the perception by parents 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Data collection on the  observational study was carried out at General Paediatric outpatient clinic from October 2013 to April 2014,</a:t>
                      </a: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600 children at the age of 0-14 years was included in the study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Determinising factors associated with child overweight and parental misconception of the child's weight status</a:t>
                      </a:r>
                      <a:endParaRPr lang="en-GB" sz="1050" b="0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7555704"/>
                  </a:ext>
                </a:extLst>
              </a:tr>
              <a:tr h="933023"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Schroeder (2021)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link between child obesity and adverse childhood experiences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research process was guided by preferred reported  items, child protective service records, combination of youth reports, parents report/6966 titles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50" b="0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Although the findings were not consistent it was found that ACE(Adverse Childhood Experiences) were associated with childhood obesity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3058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</a:t>
            </a:r>
            <a:r>
              <a:rPr lang="en-GB" b="1" dirty="0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7967"/>
            <a:ext cx="10515600" cy="4748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/>
              <a:t>Key findings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Social and economic effects causes a divide in childhood obesity prevention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Education impacts requires more definitive reporting 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Dietary behaviors needs policy intervention/implementation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Father’s impact preventing child obesity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1400" b="1" dirty="0"/>
              <a:t>Key themes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Limitations in data and research 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Cultural</a:t>
            </a: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religion perception needs collaboration and awareness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Support through policy guidelines  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Inclusion and contribution of Fathers in intervention efforts to prevent childhood obesity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US" sz="26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US" sz="26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2913</TotalTime>
  <Words>1083</Words>
  <Application>Microsoft Office PowerPoint</Application>
  <PresentationFormat>Widescreen</PresentationFormat>
  <Paragraphs>107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Introduction to Research Viva </vt:lpstr>
      <vt:lpstr>Literature Review Focus</vt:lpstr>
      <vt:lpstr>Methods</vt:lpstr>
      <vt:lpstr>Literature Review</vt:lpstr>
      <vt:lpstr>Literature Review</vt:lpstr>
      <vt:lpstr>                        Findings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Valeria-Costina Petcu (1913756)</cp:lastModifiedBy>
  <cp:revision>27</cp:revision>
  <dcterms:created xsi:type="dcterms:W3CDTF">2020-04-30T09:56:57Z</dcterms:created>
  <dcterms:modified xsi:type="dcterms:W3CDTF">2021-08-11T20:04:38Z</dcterms:modified>
</cp:coreProperties>
</file>