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8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5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576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475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790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81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111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95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378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49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104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310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2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02712-4299-46A0-B413-D4F385587327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88785-4B39-40BA-B0E3-4DE3A5574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79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Relationship Id="rId9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</a:rPr>
              <a:t>HPAN5020/6020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Activism, Protest and Campaigning for Global Justice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 smtClean="0">
                <a:solidFill>
                  <a:schemeClr val="accent2">
                    <a:lumMod val="50000"/>
                  </a:schemeClr>
                </a:solidFill>
              </a:rPr>
              <a:t>Freedom Struggles</a:t>
            </a:r>
          </a:p>
          <a:p>
            <a:pPr marL="0" indent="0">
              <a:buNone/>
            </a:pPr>
            <a:endParaRPr lang="en-GB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AutoShape 4" descr="data:image/png;base64,iVBORw0KGgoAAAANSUhEUgAAAloAAAHtCAIAAABOHkftAAAgAElEQVR4nOy9d5gcxbXwXZM6Vuqemd2d0N0zs4qbRFAiChBJEiAyGBsTjYk2vuba1+biiANcDBgbE4REEJIw2RiMhcmYjIMAaYO0K4EQQmEllFY709113j96Znd2tSsJw/38fu+z56lnt3enp+p09an61ak6XY1gREZkREZkRD6nCADRf+iDEMIFgLUru2ZMOcDWtYa6moZsclSNkWbkO1deDuACgCf8bTt7fCF2k/GI/H8m6N+twIiMyIiMyP//ZSAOPc8FgN4dWy780pk0HB5tmg7RHKbZHPNYJEG0Obf9FgB6i8URFv7fIyM4HJERGZER+SJE9P0Snu8BwPXX/pjHojalWU3NM5znJGcw2+CGFMskzJeefzY433Xdf5/SI9IvIzgckREZkRH5AqXsJz752MNZk5tyLMeYQ3CBM0vXUoriMOaYBg6hAye0rF6xAgB8z/t36zwiACM4HJERGZER+UJECFFeNwRY+u7fm8fU4zDKx7nF9CzW0qrKEcpiXDCMlKbZnKsIfe3MM3u6u//dio9IWUZwOCIjMiIj8vlF+J7rlYoAsLl73Zmzj5cRsgxsc2wbOgujyQ3jrzz/vCylNYpiU2pTmtZ0MxK55ac/BQDX81zX9TxPCOGNOIv/JhnB4YiMyIiMyOcX4YuS8IsA/g+v+g8aCaewko/zNJYzTKOx6N233+4Vi+efeYaGkMWYTalDaUqK2br2wlNPAoAvhOu6vu+LkeCaf5OM4HBERmRERuTziyiWdgDA/fPurMW4Ro45nNgcO6auIPT1c8/u3bEDANqXvr/P+DEqQhZnOZM7RE+GUHN9vrW1FQB83y8WiyM4/HfJCA5HZERGZEQ+r/i+CwBvvPbyuLytIzQ6bjhYKXDdCKOpLWM+7OoAgFKpCACPPvJgXFdrsWYxLW/gjBZTEJo9+8Tu7m4AGPEO/40ygsP/Ffl/x5y/0CsRAnbX0r/osv4fl899geLfZKf/a939F5vtZ86ta2XHxP1bEEIYIYqQEUYxhGo06fmnHwWAoucW3ZLnuwDw4//+XhQhHSEdISOKogghhC677PLt27aB+N+rn13k39RG/q/l/QgOB0r/s7TCB9eDkg+VZW0fPABv0NO20PfhANPyhOuBK8Dv+1gI8Hc5rapY4Vc+9EHs2k8J8KuTDx6AqPw5xEX4AD4If9d8BAh/wCPD1SoJAb7ff7IfnDyU+EL4VXF0g8sRA371iecLzxOBxgEay3kIACGE54MP4Jc16mOnABACPAEeBD+FB54PngAfhqorABC+8F0/KKmvoP7i/PKFe5Wf/TUAflDUMKn6LgS3VFSqbc9NXFSdJEB4IDzwPfD8PRQ6MOPgLyGE33c9IKpT9fXuckXVZ3m+t9uOqVz7viegcsf9stp71Nkv3y+oqikhAtfH913fd4NbXr4S4QGUfw7ZRIQQfaoG5/cn3wtUC/IcYNyVyxCVA79iSsOp3V8/vheoN2SeQ1bXPffOnXbYISedePwpJ50w+7gZp554woyjp996y00gPAARWGzgRHZ3b/j61782a+YxJx4/6/RTZp984nGzZh57/MxZ77z5NkDFPn3hCyHALwk3qEmvclt9H/wh2n2fXVRMBETQCXiVRtVnuMEHvr+76xIAPviiYuG7Jm8PZt//SZVWIAQUKwXvsWYr7VUEfa8Hvlc2PL+q9fXfQR88V3gueLt2fXsjIzgcKD5UECYEuAJc0YfDckdcto9yr1qp84GhYAKgJKAkwO3LVggYvq1DQDgxLC77cDio3+v75+DiKw3HG5Rh0Dh2Obmipi+Ga2aDzq9wqpJ/NZX6z+jPyvf9UqkUZD5EAxjwXV/4rldyg2/1RdlVX7kPblXnPjAnIbySJ/qoPuRgAQAAPIASiJ2+6wJ4vu97/i7l7C4J8D3h7iUOhRBuyRc++J7wvIqFVTq3akoNlQYdDRwCCU9UAvyH6Vl2zc33hOsHKBpeZxg4iBcVIlWZlr8btQepVPlvEDYphO8C+J5XDPAw+PYOo0e/ClXJ911RvhEgfE/4Q1iFL8DzRGVksbuqBvCF7wbqDfXp7qpr29YtO7Zv87xSsbizt9jb27uzt3dn5cNBuYHr9haLO123WHJLO7Zv8bzenm3b3J6iX+q7mkBXzxPuoJr0RT8Od72Fvu+7nusJt28A2TcU7PuK6O9phr0uEZiK77q+K3apDQG+D26QrS+E5+86cBaD/vA8Edj+LkO8YcWvpBL4RfCK4LpQ6tNOgO+LQYNUzxMlv++SP6MbOoLD4UQAuAClaufBBa8EpX6oVcGr71AIIYQPUKqkfuepukmJYHTfLz4MGJ/uqoxXSW7VsQdDIaFSVHDyUP6dGBKjfcpX/1k9Li9nHXgJQnhCFCsezkACDdXSglwEgO/7vu8PdLQAAEQfJ6pKFUL4nt//HyGE8HxRrOqthriK/pvh7VKQAN8rI6QkfDfgCQAIEJ4nhFceBglXCLcyJBrqT6h0N8Id5i4MrvKydyjA93zh+yAC/8MFURq6oOBAVKYkBqaKd+hDeaRcPghcpUqqXFE5K9fzir5fgn7Nd6dyn+Z+xUkQgXMIbjDaG7ZmAkiX71fgyPavignwfc8tj/h9FzwXfBd8F4QHvit8d7hezPM83/eF8Mvn9yWvBF6p7LgONPhdluL83dxZ3yv5XqmsiXArufWl3d/f4QzSE37Jd4tVCnue21vJsA///TNJ/b2K7wvhArj9NSnA9/zgsf3hVhlFuQH4Qri+3ytEUQg3cKN93wuMv/r27vay/IqpeL5fEsL1heuLSqX5Rd8vVfnQgxWpVikYbgbjIbGLDFur/UMk3wPXBxfADTSpboB+lWIgSr4fJM8fbnZrGBnB4W5EDLBNAUPMd1bh0B+wMDawCe3VGKUytyQCC6tWxAdwB3eHZfXc4XMffkg7jP0NwuGgj3zfG+pTscvBkF/3/SHGjwPP6Rvw+qLaL9zdF3adKxUC9vRFEUzZBTj0fdf7nFtkef3jnuHF96HPL/xi5AtYgNkTwv1hZ8v/xfLEXlnLkF/cu5G+O3j243OJXxlTusOOLPtFDHM83H8GfVQND/A9qIwed/fFXevE9z3XLe1Wz3IRYnd57/1t6used1c5n2+xsG+WazfLTbtqNexweTcygsPBIgA8t9Sz/dPtm9Zv27x++5aNbu+OwPXx/dLOni1bNq3/dOO67d3d7s6d/V+B/hksv7Rz66ZPtmxcu23T+h1bN7ulUmU05ldzzt3Zs627e+uGDTu6N/V82u3u3FbRoNykB9mQKO3cuXXzlo3rtnSv2/5pd7Fn65A3u9jTs3Xj+m2bNmzbtGF7d3DQHaQtGzf2bN0iPBdA+J67/dPNWzds2LF5087tW6tmh/xiz/Ztm7p3bN60bfOm7du3lJdkhC+8Yl+Jvdu39WzZtG3zhu3dG3q3fdrfGIa2ewEArtu79qMP2pe+29mxbNWK9s62pV2tyzrblnW2tq5oXda97hMAEL7vlQLnwC8Ve1d2rWhd9v7KFcs721qD1NXWtnzp+x2t723f8imAgMFONgCA77off/jB8rZlXcs7Vna0d7W2drW2rmxt7VrW2rl06ca1HweX6folD3whfM8trl7Z1b5kyarl7V1ty4ZN7ctWLW9btaJt1Yq2lcvbPljR3r12TXHblr0yKiGEJ8CH9Z+sa31/6Yr29s721s62ZZ1ty7ralna1vb+7ctuWdbYt7Wxd2tm6dEXr0s621h1bPg0MUviid3vPqo62FcveC07obFu6h6zal61oW7pqedv6j1dv39JdZUJDdB+Bh+m73kcffti2dGlnW1nnzrZle9S5q21Z+f62LVvRuqyzva1n+zYI5gCE2Llj+8rlrSta31+5or2zfdnKFW2d7ctWtL7f1dH64aoVxcocY18T8Co+zfbt21Yub1/R+n6fJp3ty7qWty1ve7+rvbVn66ZBFb9j+7auzvZl7/2zc3lrV0fritbdqd3ZvmxF+9LOjmVrPuz6tHud7/VWZbUHHHpu8YPOjo6l737Q2bGifWlH6/udbUtXdbR2tS/raH2/s31ZV1Vaubxt5fK2Fe1Ll7ctXdXZvrKjdcWy95Yve7+zrb1ULFXccfHp5g0dre8ub32/s621qzVoAsu6lnd0drR9sLKzVCoGTaD6eoPeaMe2zcvblrUtXbJyRWtXR1+5rStaWz/o6tzZsyM4d+DIoW9Kqf+/O7d/unHN6lUdrZ2tS7sGXUL7sjUrl2/dtAH84m5tv3wfN3VvaF/2bmdHa3DhXZ1tK1e0da1o7+xo/Wj1B7vjlqhSSRS3bV6/elXnh13LVy1vC9rFyo7WlctbVy5vXdnRuqqjbe0Hnds2bRhws/YaxiM4HCBBvX28ZvV5Xz7z8IMOmHnEoTMOP/Tt1/8afNDTs+27V33z8IMPnHHEtCMPPvjr5567ZVN3sLLvArjBtKjwH1pw32EHHTBz+rQZRxx61BGH/uWZxQAgQLilHZ5b3LF9y8L77r7ovHNOmjHj+KOmnzB9+oxph5507NFnnTL7N7+6bs3qlQC+8D3fdz2vFHhUqz9cdeN1Pzv1pBNmHT392COnzTjysJlHH37CsUdd9c3Lnvvzk8XeHgAQnid8D3z/+p/99LCDDzz+yCNmHz39uMOnzTrisBlHHj7zqCNmHHn4tIMPvOa/vuMVdwDA3958fcaRRxxz+GEzpk075bhZ7/3jHQDw/SKAeOiBBYcfNPWE6dOnHXTgj398jef29nmuAN5zi5/61mWXnDTz2BmHH3b89MNnHj7txBlHnf+VMx9atGDb1i0A4Hue7+9KKbFzx5avn/fVcfW5SRPGT2waN7ll3KSm8ZOax+/bOG78qMI9d80pV1/J810PANas+eDYo6ePqy9M3rdlv6bGiU2NE5saJzU1TmxsGF/I3XHzzQDgl1zfH+wNuMWeC849e9yo+qn7TZjU1DSluXlqc9PUpqYpDQ0N+fzvbrkJQAC4QpR8UQIQ3Rs+OeX4mWNzztTmpsnNDZOaxg+XpjQ1TWlumtLcNLmp8YAJLUceOPXkY4/+729f+cTvF65b/UH5Ol1PBHOhA+xKgADh+f/9ve/nHWdiS/P+zY37NzVMHL6s6jSxaeykpnETm8bvM35MS8PYxU891TdB0Pr+0mlTJreMrp/S0jipafzk5j3kObm5cWLjuMnNDUdMnTL7qOnfvPjCB+bP3bTh47Kivuf7vuu6lZlOAADf9S792tcaRo+aOKFp/8aGiU3j90btKS2NU1oaprQ0Tp7Q2DJ2zCFTJi/5+z8AwHM9AFjyt7cntzTuM37M5OamSc0NB+43YXJL46Tmhn3HjTlk4r5vvv4qlNebi2VXvjIx2NHRPu2gqS1jR09uaZzYNH5Sc8PExnGTmxv3axx7wL7Nb7z03CBj+Pvbb07cp7lxbGHShIbJExp3q/m4ILf9G8cdvP8+Mw475JwzTvvZD65+4eknt28JKFuetC+VhnC/Nm1YN2v6YY31+QP3nTBlQnNQS8FF7d8wdmLTuOA/1bUXlDWpafyUhnFTxo+dMLr+qEOndXV29nVEf3jk942jcxObxk1sapjU1DixqXH/poaJzU0t48YcO/3wD1d1+n6psvhaNrRg3v6dN/86Zd+WlnGjprY0Vkxo/P7NDc2jRx992GHL21ohmCPxhd8/e+n7XnmSY0v3J48suu/bl1180jFHHj518tR9mqa2NE5uGtA0JjeNP3CfCUcfctCXTznpput+9re33gCv0gNWL51U5Pbf/npM3p6yb9PUfZsmNo+b2DxuUtO4iS0No+vzF194fu/OHihPQQWOhy8AqqajxIqOZfPuuPXr554947BDp+7TfMCE5qkTmqZOaJzS0hg0ySnNTVOamqY2N0+btN/so4644qIL7r7j1tVdK8p9Qm+v7/leaQ8zByM4HCBB+NOqlcvH5LIIIRUhEgktfuoPwac7erbOPHoaQkgPowhCKZP9/a03AECA6PVLvb4rQIAoXXrheQghHEYKQjGE7rlnHgB4nit8t9Tbc+Xll2iKjGNRPRwm4RCLREgoRBDSEZJD6NCpk1e0vQ8AQpSCwNSO5R3TDj04gpCEkBJCegyRWFiPIBILRxFiqnL9z3/quSXh+YEP95VTTg5KpwgZkRCJhNRoSI2F1GgIIXTCzKM9dycAvPDMn7AUkRBiKIQRmnfbrQDg+b0AcMMvrg0hhBFCCJ148gkld0d5Vtb3bv/NzQlGowhpCOFQiMfCMYT0EMJRJIXDV1x80Y5tW0H4vu8NnBoVAKJ3x5bjjzo8hJChIC4hQ0JcQlwKkQgKI/SrX/6i79yg4/tg1YqmsaPCCNFYjEajLBo1KimK0KkzZ/Zu2To4rgQAANzenmOnT0MIGYrMpZgpSUlJSkRj8VAkgtA13/9ueW0ePBAlANiwbs3UfZojCBnhsBmN8GiERyNGNGJUjvv+Y0ajZqw/kRAKbhxX5KlNjf/zk2vXfvAhAEAZh9ULfQIAhO9ffMGFCCEqR2k0SqMRIxqqpCHKNcopzKOIRxGTkB5Gahg9/shD5UoFeG/JEituKgjF5agRC5uxMI+iqmxDg7I1YxEzFuWRCA0hjJCOEImiyROa7r3rNq+0M1DS84JFunK8hlcsHnfM0ah8IyJGNFzJPLxrRRnln+G4FDYlZEohU47KCNVx9vrLrwCA8AQAvPzMYkOK4jAylJipxAw5aioSl2I0HIoi9Osbb4DKGnN//ygEALS3t+UydRJChhRl0YghRQ0pwqWohlAN1p7/05ODjOHF559hmqSEkamGTTVsRBHfReE+nQ0pasoxQ46yaASHkYqQilAt1o85+KAnHljoe0UA8H0R7KY2qKB1az5qGVWQETLkqCFFeSzKopEg8crBcCkeCyelsILQqEy2rbW1L8+77/hdGCEaQmY0akSjLBql0SiLRdUQwlLk4d8vBIDKunVl9USUAOC1l55LcawixPvNIMyiUQmheiu7dMk/AQCE8DwvWJh3Pa88weMXF91396GT9qUSkhAiYUTDyJQiphTl0XCVZYbNaCQhRcxYWEVIQShXk/jWZZd2dnQAgFfs9XZ5R8f//OInYYRIDHEZmQriEmIxxOQQQmjmMdN7e7ZDMCvqCwAolUq+7wezvhs++fj6a3/cWJ/TIiEFIRYJGbFKVxC0xKpWGY9GeBiZ0ZCGkBoO7d8w7rabb9qxdSsA+KWi5+5maQlgBIeDJKiqj1evmtg41oyF6nAsRdUXFj8VfFrq3XHa8cdQJVSoTdRi1VCk3y+YDwCucHd6pSC0d+unG4869CBDRo6pJ9QoU2IPPbgIADy3FwDmz72TqRJXJTthpghOKDILh5KyXIflDNNriIoQ+tZlXy/u3NEXnXHxpReFEKqhWq7WTBuEy1GuRFOc1DGcMQiRoklOn/rjE4H6wi1eet45JIwyWK9PGBZWWQgRKUrlCJEjCKHZxxzplnoA4JVnFycZTunaKG4oCF18/jm+Xw6F/d3Nv6LhcFbRaCRy9jlfcv2dACUAWPK3N0bZaTWE6utqMpRkGTFj4VpNcpJGmhOmSmoses9ddwKA55cGrjIKAHB7t5163NFaCFmmahtKzlQdQ7MMPc11rsR+e/Ov+s8WPgCs+bBr4j5NRIpmTZ7l3Obc4TzHeN4wErLSUj+6a+kygIpXXl2Y13vSrGPUEMrGTcs0cgbPc56nLI8pD4d/8qOrASBY8BOiCADd6z8+YupkjpBNaI4zh9PhUo6zvpQ3eT5uZLFeSJhZgo1wSEWhow446B+vvR5cwwAcBpble9+45GIlFEpzmuXM4tThJFdOwxbqcGxxxeaqZeh1RKkl2h8ff7jPWN9/973xdrZWjuTj1OE4x4nNdIdXpwG5WQzbjOQM5hjU4dg2tIQW4XIYR9F/XH7xpu4NUGGP2+fj+t6ZJ5+oRUKDdWa70ZnkDS3HlZyhOyZNavKodN3br78GAOAKAHj9+ecck6WIZhvUNpjFqWPyLCO2yUgInX7S7L5IxYCC1ThsLOSTcsw2qMWpbdBcwnBMllQkJ85f/vNTg4zhtVeet5I8iWNWQrfjisW14XS2ObUYyTJiGyxQyTJoCqt1uooRSujaBWd/Zc2aNYEyu+4ds2ndJwdPaDFjkQzD/TnsXcobpMA0MxpuGlVYsXx5X54L7p7DoqEs0XOM5zi3Oc9ynjUMKxmXw6Grvnl5nztYWS0L1jjhzZefL9TFE2rUZnpwsxxOLc5MWWoZPar9/fcqVev39pZcL6hbsW3L5h/817dNTcZhZCrhfA3Lm7wQ5/UJI2dyh5MBNUaxQ7S8QXMGS1NsyNEYQgdO2v+1l18CANcdPIN603XX6hGUxLGMoeQSmmWqWUPNxnUtgk47YdbOnq1QhUMAEL4LACvaW8846QQZIRJBlkEcg+Y4tdiAVN0qC6YxKs4zmpyP8ywjwfDxq2ecvn7txyDEHldVR3A4QIJbseaDzinNDTwatrBiG/j5p8veYal32+nHH8OjoQzTM5yqCH33P74JAJ7wdgq3V3gA0Lb0ny2jCrWqlDdwnS4lsfLIww8AgADP27HttONmyAhZCTPNSFKVxmfTU8aNnjxmVK0cq1Vlx6Rcjo7JWR2tgb36H61ZPXrcKKLG7Dito2pcjY6zUxMbRhXqEiyG7ASz4jSM0JXfuNwr9gIIcItfP/srSgg5VC9QvTGZmDJ2TMvo+gmj61tG1+cy6cvOP0cUdwDAay8+V0P0Ok0dRRkPh/dvGrdqZXtwmXfccpMZidiqSiLhr5z7pZLXEzS5a394tRJClslTRE/pWn3COHD8mPGpmrgSy5gsE+cSQifNnrVz5w4A2NU7LPVsOeOEo2kEZZiUwZG8oThcsbmaYgpXIrfeNAiH4qPVnZP3a+aq5CQM22A5xvKM1VNWz406Ra1R9AfumgcAwh08Tvfd3lNPmElikazJMxQ7jOUpy2OS13QDoR//4HvBZClASYheALFp3cdHTZ1shsMFzvKc5voRhfuO80GfQrFDscOwQ7FNdYtoo5NG3iBZrOQNnuOmjFDzqNF/C4jYv/hfCfj0vW9c+nUljDKcWQZzOMkzUqC4ELwJb9ik2UxyuOxwtY7INUR98rEBOGyw07VyqGDiHFdzXMsxNc+1HFfLfw7MLW8Qh2KbajlG8ia1DSWfJFkDx7VYBKH/+MZlxVKvEMIXordU9oGEVzr9pOPVUChrMMegeUYKlNQznGfD6pznuJ4peSrlqZLnWlKJjMnUvf3qawAgXB8A3njh+ZxBU5psUd2iWs6gFtUtqjsM12pKwcouq2xaVr6n/Thsb8g7yVjYZtiims2wxXSL6WldGZU0X3l6sHf4+ivPW0ma1MJZU8mymE3lfOXO7lrnDscW1TJEs5jucFKIGxmi5QyWM4gZiyhhNHPWrLWffAIwRGjPxk8+PrBxnBFCFtFzBnUMYnNic+Lw8sGwySAO1WxVSsbCE8aMWt7RBgA++ACwcN6dLIIsrNZTXs9YgTGH8xQhdYzo0fChB07asH5NlaW5QZQyALz58nOj6hK1aizHcT3D9YwUGHEMllDkCaNHtS75R1CnUH5GQgCA77k/ueZ7SgiZWtQydTuuW1TJc+IwYmHVpnrBrG4apMDxaIPliO5gLR/nlsGycTOK0L7NTe8G+Q+Um3/5UxYLpblkcdnmks0ly5CzcU0Lo9Nmz+jt2QZVOAwGxJ9u2njmKSeGEKolus1xWpMLJnMYtqlencqtspz0PNbrGbWxmtZky2Rpg4YROuesM4Kl692vI47gcIC4Fb9kUtM4U4pkVSlLtRcWl9tYsbjt1JlHsTCyGckygsOh2TOOLvZuB/Bd4ZXAA4A/PvZQHVFrFSnPtDolZqqxBxbND76+bvXKyROa9GjEMnlClr568onvvfnG2pUru1rbrrvm6jpdyVCtVlNqKX7lpeC9oPDKqy/UpZJxrGZNakiR71x2cet7/1z7Qedbr7wwc9rBegjZJqNS9Ngjp2/7tBsAwC1eft45GCGHaslo9DsXnvfhio7Vqzo/XLl89crlq5a3rf/oA+H2AsBfn1+cJFqdpuQ0bOk6l2OPPrwoKPTOX9/IQ8hWVD0U+vJXzyx5wbR+7wVnn6WEkR03ahT5iEkT3/jL4k9WrnjvnTfPO/kEFovUEt3UlMn777txw1qoGHRFBIAo7fj0tOOOJCGUM1SHSzkuO1yxmFJHFa5E+3AoypOl/uoPVkyc0MhiYcugNic5RgqUFQgrUGYRwsKRK86/YNDtCyzdL+6YPfNoLYTsuGEbLEdpntC8hnOqxhD6yQ+/X8Fh8CCN3712zfTJ+3OEchTnOM4xnA8SJwVO8gznGM4xnOfEIZqN1SA5WB1lMAfrOaqPNlmeM4cxxzA0hA6duP/aj4KlxHJQogBP+J7wSt+45CIlhDKMWJzmAhYSXCB6vq/QSipwnOc4z3GBazkWs3nM5lIdjiWJ8uRj/ZOl7y95r8FK1UqoYGgOl3NUKacAikzNM1zgpMBIITigOIf1HMX1FOeJbjPJ4lIuqVtx3dSiJlEfe/hBACi5rt8XHO/1nnHiCTgcsgzuMJJnuEBxgap5Ws48qKs8JwWOC4wUKClQvZ5LORLNUTnP1KQcrk/VlHHoCQB488Xn8wZN6bJF9SzVcwZN60ohYWSwmsKqEg7dPfcuCCjoD/AOO9rbG/J2PIIsqmewmiWaxbDFcFKOOgZ98akn+swgkDdeecGu4TV6xDYUi0kWkcraMpyjet9xkGyKA77anDgmtSjOED1LdccgNsO1jIYRuuKyS4vF3l1x2P3Jxwc2jYtHwxbDNscWw1bwk5WPbUMfLhU4rqe6GQ011ec72pcBBEHssPDuOUY0ZBO9QHiBsRxjFmOWaWRNliBqjUkrHYVfifTxgsCW159/tj5hJqWQTZUC0woU5xl2GE0qyn7jxixf9h4AgF/yfK8v2vm1l1+06mpwGFmmmpT4iXUAACAASURBVE/oWRpzmJIjWj2nearnKR5lsEKlReRZYLdagWJLU22G01hPEj2TMBFCZ591eqlY7R0KAPj1ddeSMEqRqM1lx5RtHrO4ZJmqHkKnnzCzD4duMD/vuQBwy43/o8aiNURLU5LB6qikaRHVpmqBkhzBeYpzRC9Qkid6jmgOVoNUCPBPSc6gWUZSjCQpJnL03rl3DtHjD5QRHA6QYFD20epVE5vGJpVQhkiWob+4+E/Bp6XentNmzaAh5HBqM40itP/Y0WtWdQH0x2jdesP1GCGH66MSPIXVuKI8uCCY4oeVnR0to0fHlViNFqvVlKcffbiv3G2buqc0NiSlWErTarH+RNDfAbz80rN2MpFQJBpD43LZtmDSHwAA7p8zz5TUOk0zItGD99t/08b1ACC83ssuOFdHKKvrGKEfX33VENcofAB46YXFtYaWpkqBs7zJdYS+eckFQQTXbTddRxGq55QjdM6ZZ7huLwCUSj2nn3g8D4csTIwIuvEXP+nL8OU/PZmluoWVpBQ5eN8Ja7q6YPAgTACAW9px+gmzcAg5jNhMtw3d5rrFSYrqTI7eevONVScLAPho9cpJExppFNlctZnqMNVhus2oxVma6lwOT2lu+HTDOgAY9Nif8HpPnnWMHkK2yW1KHIYdqjtUzxJFQ+inP7mmSi8BAN0b1h8xeaIRQTbTs5xmObMZyzFW4NzSVJtodpxkuJoxNIurNlWzWHE4tojucGJhNW9wh1KLkJzBM0S3DSYjdO013wcA3/c8b8Cjq9+89GIthLIM20x3GHYYtRnLcV7gNE/0HMF5Rgqc2lRzmG5z3WG6w3Sbx2wuW1ypI7EEVZ549CEACFj17rvvjrXSSTnkmNTium1gi+sZqmWZnqWaxXCO0ByhDqU2JTbFOaY7RKtn2FHlUbrqMM02sWWotqHahqYjdPKMI3u2fRo8Who0B+G5Z86ejRGyGXMYcxh1GLa57hA5h5WCgbNYdrjucJyjOE9pPaajdJJngROgZLliaNF8tvaN114FANf1AOCNl15wTJoiqs2JZWDLJFmuBz8zXNcQuvjsM8ErBZHDvld56ACgvb21oWAlJGQbgVVgm2KL0RpVthPxF555epAVvfHKi7mkWatJDtdzTLeJ5nBmM2oznCWaw7DNdIuXk21iy8QZplkmzlAtSzTHoBbDGUIsyhzDMKWYqSl/DLzzgYG43evWHtAy3pDCtkEtg1gGtUxiGTjDsBNnGapYTLZpJTHZ4Up/YnIhoZEoahlbCEIHAlkwby6NRNJEtzixOLY4znJsmyzDcYppMYRuLjdD4Xuu8MsBMQDw+osv5hLxOiViUdViOLA0h/GkJO07alTH+0uDnsCvPP4k3OIl535ZRchiisUUm2tZpuc5LqhSQZNHcWzpct4IpkaoQ4mj63lM8hTXc+oQzWEkS/UUUa0E45qUTvK/vvwclKN1ysZ/4/U/18MoTZQ8xwWm57hic8UxMA6hM06YVcYhCK8yjF7zQdf+DeNICNmMOozYVHO4luWKE9ctSrIY5xhzGLWwbhOSo9Qm2MJ6nlFbVwuMFDjNcWozkuE4Y2IcQdMPPWBz97pKuxd9scrVMoLDASLKHfGq/RvHmDJKkWiG6y/8uW/tsPe042YShBxOHUNPSGHH5K8+9yxAZaMFr3T5OWfzEMpixWZ6CqtxRX14wQPB11euWDFh9Oi4EqvVpBTWFj/+aFAkAHy6cePU5uaEJKVUtQbrjz9axuFfX3rOMc1aVYqr4SkTGjs72gGC1QH448OPpTCv0/VaSTl4wn4bggcVhHvp+efoCNmE0BC6+rvfLF8WCL/yfFzQt7z0wuIaLtfp0RwntkExQocfsN+GtasA4M5f38DCKKurZih0wZlf8t0SAJTcnlNPmMVDIYdQMxq68Zc/6VP+/bfezFI9pUZ5JHRAU+MnH34IMERQeqm447TZx+EwshlzKLENbHNsGayOYSZHf3vTDf03IbgLH66c2NLAosjmisNUh6k207Oc2AkjV2MYSjiJ5cVPPArlGunf80e4vSfPPFYPIcfgDiE5ii2q2lzLUFlB6Kc/rsYhAED3hvWHTZ7Io8jiesZgGYPZnOUYLTCSZzhDtFqs1FLZ1KM1ejTLtRo9lqKKzYlF9SzDGV2zMbUILrsRBqXRSEPO7upYBhBUfMWTEPCNSy7RELIY7qN7ljGL87zBc0RPa3Jal9O6ksZymigpqqSIkiZKmkQzNJaiUkKPGnr00YcW9V3Bkn8uGWOlE0rEMlmGk6yBU0x3kkbWIHVESRM9q+kZTU/regrrKaJkmO4wrUC1UQyPZdhmOMuJzYPRhpqIIStO/vriswDgg/CCB3780pmzZxOEHMYcxmxGLYazhp7neo4oGV1KE6WOKHVYzmDN1rGj4ZyKs7qUodE0lWqpROWQk6l94/VXoTJOeu2F52yD1GHF4iRr4KxJsgYuJ5MYEXRQ07iPl7cHhtS3fQEAtLcvbShYCbmMwzzDDsEWYzWaYiXjzz3zp6pb6wHAGy+/mIubNYrsUD1HcY4xi9EsJTYneZOnsZrCcooqKaqkqJxiao0ercOyZWInwWxOslS3GLYYtxhzGMsbPIbQGSce39uzdZB5d69bO7V5PI+FLINaBkkz3TJwhhPLpPmkUUfkOhxN4VgKR1M4msaxDJUyREpTKUOlOi1chyNMQo319orAbAAAYMG8eSwWSVG9v3IMbMdpiulOgmGETjrqiOK2TRUzA9ct+9CvvfiikzDrtIjFtCzHFsMOoznGayRpv9Gjly8tr8UAlCcnW5e8MzqdTMqRfKWhWQaziV6vymO4bmM5b5AaTUoRJU00i1KHshyl9ZzlGCmYLKXJ9Ukza5A6qtZxVQmh73+70vNUHpMo45CqeUYLRM8z1eGqwzEOoTNPmFXcBYf333UnlyJ1mlowjDzDOabaXLVMNWNolsEc08hSmiY4TXBK15Kq7Jjc4swK2qwqZ7GWN5jFcC7BMwau4xpWpaf+8DAMNdHdJyM4HCCfAYdczxDFiIbn/u53UJkC2tq94bBJ+5pRlNakPeKw7B0KAIBN69dPaWrqw+EfHqvCYdysUSQjiia3NHR2tAIAeAIAHlz4gISQEYsqCO03bvy6tUGsvBt4h8Ph0K3g8OUXFtdyuVaL5hi2OI4rkVquvfzc0wBw243XxaVwWpWMgTg8bfZxfTi84ec/gkqYwzuv/pVEQjpCYYTG5e3Vq1b1fVQtXwgOLU4znGa4njZ0PYS+e+UVAFA1WfQ5cahlDJLl1GY0x3CB4xyjKV2hkRBVwlyLJrGUUCVDiphylIRRjSoVEobDSUZXHUZznGawmmU4xYiKUNnfFW4QoB8UtysOLcayjGUpzVA9y3BCkWqxktAkU42ZWpCicRUlVBRXw0xCRA4/+tADUOHKu0sG4NAycIbraaJmuZ6ialKTkooclyVTkQxFMrQYkyM6Qik1Vs/1AlWzVK/GYS6uKgjdfMN1AOB6ruu7UMbhCYNwmOE4Q+S8qWeoktDluC6ZetTUpKQi18lySpZr5HBCRQk1bKoRNYxSSfP1V18BANcTAPD6S8/vBocpLCWV2NNBAK1XeeRjIA4tQ7X2gEMXyjiM1yiSQ/Ucww7VM0SvT8aDSdFaXUqosYQai2tRU4uaulRDFBpBLILSTM/wgIXYZtRmNKNrDmW1WHfSNf98581B5j0Ihymq2XGaZnodVVNUS1HdVGKmEjXVqKlE42o0rsbiaiw4SKqRuIJiCOWzqdZgJhMAABbOm8uioRTVqnGY4dgySNbASVXKJ40lb79WMTPwvAoOX3hhtzh8N2g1QpS3Nb5v3h06QjlTrxp3UsegjibluVanSzSKcCwcx3INVlgsyiKRRCyWN5hF9bzJHE5sg2RNXEsVK0n1KDrykAN6tgUjhmAQvjscnnHCrOKOrTAAh+Li888h0XDONB1K+3FoqBmupzlNYE1ByJAlQ5ENVeGqQqMhBaGkrjgM5znOmyyDVZvjLMcZgzi1PILQD75bni0r+8Qj3uHu5TPh0GI6CaHvXXll38zg+/94Z3RdbVKOZHQ5Z9I6/QvAoW2aaV0zYmhi49jOtv4g7EcfeqTedsZZVpobxx0xvYJD77ILzsV9OPxOPw5FZY8NvwqHNVrUYThD1ayBlRD61c9+BAB33HS9GQtlFJmj4XH4i34ctrctvfSiCy6+8NyvnfeV7171rU8+WQuVUqrlC/IOadbgGa5nmKYidORBB27/dCMAfCE4tJlmcd1ius1wjmELa3Wq/J+XXPTIovsW3T/3nrm3Lbpv3gP3zrt/3pzbbvzVt77+tVF1SR4OFeI8bzKHYYviDFYLSbOOYi2MzjnrDN/trTxFWt6rb0jvMMNYXJFPmnH0g/PvWTBvzoJ77pp/z5z5d8+57545994z57577lww73cL59228O7b75t7+z1zblvR0QqVbR+WLBnsHSZ1yTZpLVHsOPvZ1f/1+/vumT93zvx5d95795z77plz6y03XHLhV7NxVqtF8wZJE2wZtA+HWS4rCH3t3K/4nuuLau9wMA6zBrYMLS5Hvnrq7EXz594777Z75t0+/545C+bNWTh37qK77lo497ZA5/vn3XH3nb+7/955az9eAwO8Qzo0Dg1sc40h9OPvXBU8SDMkDvfCO+zDYb93mOfY5tjhJKXJYzK11//omgfvu3fBvDkL5s2ZP+/OB+6dd/+8O3/zq/85deaxphyrwYplkMpkI85xllKULKc4Gr7zd78ZZN4DcGiSFNUzXLdMmmE4RdT/vPySB+bfN3/uXfPn3VX+effc+fPmzr977vy75y6Ye8eiu2+//+7bHlw0v7t7Y183PSQO00yzTZqiaoZjU4rcccuNACB8t7xaH1TvHrzDMg59Ud4g8T+vvAyHUAbHqsedaaLXJ3hcjtg18csvOu/uu363aP7d991959zbb73mqqsmNzTwEKpP8CzVslS3OLZMkjH0NNdpDI3PZTuWLQUAzysOwCFRc5wW6B68w509W48+9GAthLKU5BkrcOIw1eZq1lAyJiZStJBNfeuKS+fc+puF985beO+8B+bfc/tvbrn0a+c7tUkzGspgJW/ylK7k4kaaalacpJjOYqFTZh0T7PAgKhtADiLiCA4HyGfGIUKnzpq1bfOnwQmP3H8fj0TSWM3qisNx3Wf2DmNlHD5ejUMjpSkshqa0NKxsb4Mg/srzuzdufO/v/3j/7+/88603W5e8u7O3J+gCLjn/HIxQjhAeQtd855sVupQXX/yKKbz8fOAdxnKcpLCSNYkaQifPOgqEe8+dt7IQSikxA6FBOGShUI6yfhyCJ4TwvGJlrzjP83pdv+h6pV13C/yicGiZPEO0LMemFLNM/lr5yesvAodcswzVMlSb6w7DFtHiUujh++8d2lZ87+EF9xVq40kl5nCc1hTHoA7DGapnOCXR8AH777tx3RoA8D13D96hwdVI+D+/dcVem6nveeWwzyVL3h1jZ+IBDhmxTJLhumXQhBor1MaXvP36kKovum9OPpWowYod59XeoW0oNIKOnHbQ5s3dAMFLXIbFYcZQtTD67U3X763aAJ5b3r35tRef3w0Os0yNx9CMQw7c2t0N5eiqMkc/Jw4dhnMGdQyaVKJjM6kKGAbL1k3d3/+PK+OqkmV9ONRznBVMM2tQNYS+feXlg75SjcOsQbImSVPNTtAUUeNy9Ok/PL6XVSSqNlpaOHcIHFomSTHditM01RWELjrny6ViDwB4XtDFA+w1DqHsIXpnnjIbR0KOoTi0H4d1VE8zPWPgeXfeIvzBjyisbG+deciBPIyyVHNMluUkw3GGaWmmJ9RYxqAv/uUZAOjduV2IwTjM7wmHXcvb9mscZ8ixDCU5xvIMO0wLJku5HBldn3vm6T8OWXmPP/z78VY6HgvnDeaYLMMDZxqnmMoi6JD9910fDNaH2e51BIcDZGgcVkJp3N6dp86awcIhi+kO19K6zCKhSY2NnW0dwQnX/Oe3NYQsjjNYznFcoyvVOFy1YsU+Y0eZcqRWl9MMP/3oIwDlNbZNGzYcMKE5KUtpVa2juBqHjmnUqRKPoSnN4zvby97hEHsVlmHgBTjM68QIhX5w1ZXglyqx/lD93VeeX5xichrLNtEdkyZ0ydRijfXZTetXL7xnDg8jh2KK0IVnfblU7AWAYnH76Scej0MhG2Mjim687qcAIMAtlXp88HzwvP5XgbhClAbG9wEMj8PU8DicNKFxMA4ZcRKGzXCW6TWawiLh395wPQAIURLlKwXh7hyEQ/sz41B1mGYRzYyF7583J7jS/t1RyxPPAADf+8YVJITSWHEYsTmxGE4znDW5qcpjcvZ7S94BACG83eMww1ksjK644uLAyiqp8j6rqj/LFyh8r4LY994dPFmaNXCa6klNsjh98+XnB9gIeD4Ug9Ceyy86Vw0hyxyIQ66wGDpg4r7rPlkLAJ4YdrI0a+AUU3EM3fDLH1epXb2lpF+ltqiYXvnT3U2WGtjmeq0SGVVb88+33oKBHf2/hsNaRXaYnqM4R/XgWZqkJI1J173397f67SBQ2vOE5wHAtk0bjzviMEOK2IzaTHeIlmM0S0iGUSrFvnTayYMerRs0WZrhenBRdVgx5Mjjv/897E7EkJvALZw3l0dDmYE4zBo4y3XbJGmm02hoSkvjmtWrAITve8EruOCz4FAA7OzZdvwx0/XQ4MnSrMmUMDp19rHg7wTwPH9neThd0fOpBxfVYTmpRnMJXh6HcWxzkiW6IUcffWBRYDy7eod7xOE//vZ2Q30+rkoWoxbGeYZtptqGmqYSiaBrf/JDAKjseVne76Jv/8v/+salKkJZg6QZThPNMrDFiWPSeARNGj+2a8VyqPIOB1X4CA4HyB68w509p8w4hoZRlurj08kxdQkzFnGSiZeefR4A3N7il048QUPIZnhMrWlRrWbgZOkecNjSnJSktKrVUfKHx8tBp0EoTZ0qGzE0pWn8ivbWwRqXX//nucL1QQB4l154ro5QXqccoauvvAzAB+GKSu/pVV4E9tfnFqeJXKfFLKLXJ+Pj7XQdV7kS+cPDCx9acI8RQTbRWCh04VlnlXp7AcD1dp56wiwzHLYxpiH08x99P6gw1+3xwXdBFH2v0hd6lTeBDJAvyju0TW5T3WE4S3UdoXNOPbXYux1AgFcSngtD4fCzeIeKZUg2VxymZYjGY+H75t0JAD74pQFviixHajz/pydrdC1rYMfAQdhFltOMyU1VtlM1r738wiDzGhKHac6kSB8O+/eMFuD64Ip+zJRbb99eLQDw3rtLxmYH4DDNtDTVa3TZNuibL1XjUPjg+VAUfhEA7rz1ZlOJ1VFsVeHQYjKNogMn7bd+3SewJxwG3fENPw+CG10fvF1e1SmG2+fzjd3j0NDq1Fhcjt11628DvUXlZn3eyVKq5TlxGE5I0th0ask7bw+4P6KysOD7APDLH/6ARyMWxTmD2EStN3gG4wyjWih07JGHb9myufq7u4TSaMFFpYhqKNFHFz1QbXK7jBVhyIpaMO8uYygcWga2DJwx9Bo1VsfwU08+DgDVDs/e4xAAenZsPe7oI3SEHEMdMFnKCJPCP//RfwOAL4q+KPkDhjuwovXdieNGxdVoxsBpqlmViWgLq0Yk/PDCBQDBoqYLn3Gy9O/vvDUuZxtyLMupXYXDOj2S5tozf366UolDvHLgid8vYFI4iaVsnGYNYnNsMZIzaDKKJo4fE+ybMxJKs1eyexwWe3pOPvYYGkJpXZ46vv6w/VriskSjkTt/+zsA+HjVh5OaGnSEGrPp4w6ZkuP6Z/MOyzjUh8RhfCAO+7vGYPRdhcNLzj+HIJTTiInQz7/3ncEX6JdLDHCY0qWMphzU3HD+GafEcUwNoe9/+4pF8+6gIWRhtSYWO/9LZ3puCQA8r/es004yw6EC5zwSntTS8Owzf/TLA2RRdL2qN+v4/6s4zDJaDovg1IhGGh2nq70VAHy3GKj6OXAoW4ZkBzjkapqpPBa5d96dQS0XKy278gJGAQAfdLSOymZSVLO5ZrF+HMY1JVubePGZPw8oaXgcypHQNy6/pFJ7/W/vqrzza4BU4/D9JUvGZtPxvcOhAOH5pSDs4pGF8xOanNTV6rXDz4TDDME8HP7VtT+t2KE/5Bunh5Td49DiWpYoGKEzTzrJd8tOzBcQSkNxnqp5rgc4HJNOLfnbOwNM1A32LCs/xPL7e++p0bQM1vMmdYiSZzSDsWUwBaFpB0/duHF99Xd3g0NTjj66aFG/XjAkDsv/rv5k4by7zF1wGEwAltcRqSYj9J/fvhIgeA9M+Yt7GUoTnDwcDlOU4HDo9l/fCAACSp4oiYEKbvho5YH7teAIyhh6hulOFQ7NSPiRAIcwEId7F0rzzltvjLGzhhy1DZ5jrMCwzVTLUGu1cC5pBE/sDKjPKvnzHx5OYqmOa07SyDBs82AbJpqMoskjOPxMsgcc7tx5ysxjaQjVqrGjJu1z4emnJGRZQegbF18KAK++9JKVMHEIzTxo6vcuvdBmWlL7YnCYUuVEFQ5F1cRZ+Y1fvucK1wMB4F18zlcNhEYTXhMOn3709Plz77j9t7++9ZZbbrzhpjl3zl33yfrAgF59dnGGymlViofQMQdMuv+O3zl1hhpGM6cfcu33v+MYNKsrHIUuPOss8D0AEOBddcWlCkI5TGyGuRqtNek3Lr7gH2+/Eaha1W27AEXoe/VxRb44HLIcJw7TLULSRI8r0kP33QsA5Tcvfm4cOobklHEocyl877y7AKAE0AsiiAqo3vdwdWf7vmMLphxKEzmIQgxwmNBVO1Xz4rOLAQDA7wtzGA6HSij8zcsuHVgDYpfusSz/Kg4DAy8PiB6ef09SV2qx/i96hxxbGJvh8E1lHAZe1Z5ec1WRPXiHTHO4bsqxsY7T0doOQ+HwX/MOc1QtcD3H1ORAHIrKMKTX9YulYAdpeOKhh2qxntLUAsN5qjpEz2KSS5h6JHTEoQd2d38GHD62Jxz2KVDtfy2ce5cZRVmiDsShnmZ6QMQ003EsNO3QAz/dvAkAvM8+WQrD4DDLaYZTgtBvrr+ubHRi8Es9N6394KBJ+6phZJkkwKHDscOJjTUzEn5owf0AsDc43NU7fOfN10dbGS5HLc4cSgsV77BWi9gJ9uorL5c1GPhSvUD+/MQjtUxN6FKKa06c2QaxGckbtCaKpowbvbwcfjGCw72QPeCwt+e042bQCEpI4WMPmHTLtT8aVZeUEDrq0Gngi/vnzaPRMA6hC8887Vc/vLpGjtRqalxRqkJplk8YO7qCQ33x44/1lbt18+YDJ7TsJQ6HlJJwXRAA/sXnfZUhVI9pPSV1umIqEpNjRJbCKJTNZN95+2/B+a8+uzhDlTolkohGDprQ/N4bfz328IPUMBpt1R176AH1ScPCqhEOXfSVs323vCb37NNPJlUFI5TlJJOgTI/pEZSzMt/+1pXLOzqqdPGE+F/EocWYTfW8SbMEW4zqCF150dcqdy9YO/yXQ2kUy5AdLjlsSBxCNQ6DFrWyY2lzwTEllGVqGYeMZgwe15RMIv7CX/4MAL5f2k1kabB2qIZCV152ycAa6MfhICoOxOE/xlr9OLQNnKHVOHyh7zLLWfue75cA4OH599Woaopgi+MqHCqfGYc/7cPhYNmNn/jGS7uLLLW4ZjG9FmskFpt319zyvS1v0vY5J0vVeq7nmLYrDoOXGhd94VbW2R9ZuLBW11Ka6hCtnmNLV2xGnIShR0PTpx286TPgMPbYooUDKmV4HFa/v7iCQy3LcV/KMD1N1b4/42qsLsGf/ctiAPB8P1hnfe3FF51E/HPh0KBpSngk8tvrfgkAopqFFXP8ZM3KQybvg2PISfIU0ewKDh2smeHQQwuC3bhKgyZL9waHf3vrjTFOlsWiGUqqJ0trtYidoK+8/BJA/9vCB8mTjz+UIHKSyJlgawWD2IwUDFoTQZNHcPiZZPehNKViz2nHHUMiyJDDB+3T9OdHHmiqdzSExlipT1Z1/vzq/8IhpEbQz3509a9+/hMzGq5TtKSiPLSwaleacaMMOVSHpXycPP3QQnBL7rZt4LqbP/nkoH32iUejFqE1WH/iD48EXwmeO6xTZSOKprQ0BqE0pVKp2NvrFXd6O7eL0g6vZ5vX0xOEownhXnLeORQhS9Mcg9RwzVRjKaykiC4hVO/Y7/6jvJ3gX59bXMeUGi1Sq0X3Hzdq/Qdd1/7392WEMoxlqV4wqIMVIxQ6/0tneaVKXIzw5911x+j6vBRCWIqkDZoiKokgPYRaRo+6+Zc/29q9DgA83+stFvc+srQSStO3Z6nfh8MhQmk4zXJqcc02NJurDsMJKXLwhJbN69cCCM/dCeDvisO9DaVherCxls2ww7Qslc1YeP7cOQAgRLDRghg0HF25fHlTwTFjyOZasG+IxajNeK2qOvH4S4ufCeqtr7ihI0s500LoW5ddNJRJ+rtOO1fj8N13l4zO1cXVsGVii2t5jm1CLIprdCVjsDdefmmQgfu+6/tFAHho/r0JVa4jsmWqFRxqjkFYJHTgxH0+WfsRAJQftPDcM2efONRkqcrD6Maf9e9PVPFs9uwl7t47zDAtw/W0QWIIXXTeOcIr9fXBrW1Lx+8Zh/0jiTdefmFQKE2hsnY4JpNa8re3qm1BVG5x8J9HFy2o0ZWUptgc21SzmZo19TTXiISmH3LA5k3r+m2ojMNxe8bhXkm5AhfcfReLhtNEsxkeLlkU6wj97JqrIVhJEwIAXn3xBScZr9OiQ+OwsitNUFjP9i2zjjpcQ6g/oqoyWUrDod9eH7xqJljDriIiwNoPuw6duC+JoMrMBHc4czi1CTal2AOL7odyWLUHADdd/3M9jOqYahnUYXvyDt96Y7SVNWXZYjTHWJ6RHNdtrtaoETvBX3npJQAYbvfRJx57MI5jtVSxDWwzPcexTMJCNQAAIABJREFUw0jeoPEo2n/c6PbWZUFFjUSW7ln2EEpT3HHacUeTCDKU6MSG0f94/eUZhx2kh1AtVZ58cMHFXz5TQ8gg0oMP3PeLn/yAR8IpWUvK6oMLgjl0WNnZ3jKuwBWUZVKayKcfc8S3L/jqxV/+0qVfPfuCs84cnU4lJSmLSZqzxx8bsCtNWlcNKTSxuaGrdSkAPPjA708/9ZQLzv7yJV/98iVnf+ncU0++5qqrNndvBAAhvEsvOFdFKM9YlmMsheJahIWQKYclhJxM+m9vldv/X59fXMeVWj2SkNHEcYW1qzr/8tRTKcZT5P+wd97xUhTZHq/pmY5V1VXdk2e6Z+ZeooIEMcf3Vlddl7e6qAQJksSAOW1Qd13T7pqRLALmDOa4mJCgK2IWUYKoKJgVuPfOdHed90fP3ABXwBUV37M+9bnivR2rw7fPqXN+x8wZWp2JO3KDITRi4KCgWt2t+vC8vfTtc/94TjGdjiGUpbguwYo25jFEJdSv78FL3nwtjPdq2kRZe9vlHVLHMsL4zxLDWV1xTPrUow8BVOs1fo+8Q+wy5jJWYKEzVrVl6Zbrr6veGQJqktwt7b1lK3bqUGdFUYHpIQ4LzCwxntX1ukRi7hOPt+wGNodDLKEzxh7b3i0ZbGpnb4TDjqWMrUsFmxSZUc9IkVKXkhQ28pb1fLNbqXYEgagEogwAd99yY0JX2uKQFC3GotJeu/Ra8/EH0MY63FSVhuSZzqLoyvZxuIVKOlvAISc5hp2EqUlot17dP/owFHbwAGDJ0rd27FD4j1Vp6kxcx81WOAyz6VtqJIlqNK8PAPfecVvK0LJYLXDiUqPAdcfWs1w3FXTAvnvUFL+2jENLk2ff8Z1wGIZTwS0zpzFZylGjWMt93LSXODEROvLgg5oavoZavu+8Z58uJu2MIbsMb16VBjaLQxJB117eHg4BAOCTD1ftv/suREKOzR2LORZzOQsjS7kSu+XWm8K9hIXDrrn874aEMkx3bLPAcYn/hzh0kzUcfkt78P67E1RJUbVg4RIn9YyUGC1ZZlxGO+/Qaelbv+Bwq9uW8g7XH9X3IBJFth7bqUNh2ZLXTzt+FI6gLDPGjhx2wG59DISK+cQri58/9+zTKUJZbVMcduRaxOWqYyppLUIRMqMRjBCJSnmLuYw5hGY3cZbmsG6pkV267/Deu28DwF/P/ytCSIsgrkQNhKII9ercdc3HobZ90CzSltSUw3974E3XT5w+adz0CeOum3DtzGnT1n68pjp3+OTjWapmiRyX0S471K98+411X325e8+eJBot2DxvKJ0szNviMAhaHCYL5s4dMWBgmhgqQkWL1CVoylAQQsOHDGxqbAQA7wdMw2/BYZFhl2KC0IXVoKEwsnT7weFjLbuBnwSHz7Rd9T/GYXuhND8cDi2aoboTN5PUyCX5k48/DABB0AQA77zzdreOxe8RSrMRDv9du202wqEHm8GhvB3hsMhwSpU6Z7NLXnsZWnD4VDGxGRy2dZb+pzhc8+Gq3XvtZMSiTtxOYSNLSZaSHMEZXaex6B133AYAQVAWfhk2i8N2Q2l+weFP37aAw4b1R/U9GEdQ3Ih1KWTeX/72LddPxhLKctzZyXTMJKmE9tyt5xefrj7l+GPbw+G7Pbp25JrkcL1g61ks20o0RQyuqUlKqzjEJE2MBx9o4yxNa4qloF2777hq2VIAuOhvF0UQ4rqWt1nONBJKbLfuO32y9mMAAPBDZ2mRUgOhC87bOLIURDUFcf6cJ7JEz1HFVtHOXevfff1lADhh1GgFoWLCymG1ZGpcQiMGNeNQCBH4fqVSaQq9H5WGxgfuuft/fvXfthzLm3rBojSG+uy045pW4iOt2w+DQ6PETR6TDvmvfb/5+rPqG+0XHP7McejGTdciGaqnqYHlyCV/+0tt87BkyZtd653vMXe4LXC4PVmHRYYdU4+rcpgRFLYtWYfbBocfvf9ejx27IISoEqOyRCMRIklhQewIQjNmTgcA32sKE3uuvuzSX6zDn1nbEg7X9e97MI6gBJY75pLvvfPGyy/MT5kky3GSyA4nREJHH3UYCP/E0SOYFNnEWbq8R5eOXJVyHOeZXkxQN86chJ2O2046meM0T0nG0LKczp5djb6Z9+yTxbiVVKK2gnbtvuOKpW8BwMUXXcwoTnEzY+I00cyotN+uu3326VoA8P2m40cOwwjVMWZG0B/OOgmCCvgN4DWKUO8iEC04pDhFFEtHfXbo8M5brwLAHTfdbBlaEmtFTkpMY5E2OAyE7/sVzyt7lbKoeOF2Pl/z8djhQxN6LEtVM4Z27bXTh+//gJqlzTh0ajgsmCSpq3XZ1OJQvPEXHP78cZijRn2c5xnOmsSIoL4HHdC0oSqZ/daSN7rW/b/DYUuhqNadU5eRAsMFblAJHT9qRBD44dH8GDgU4usvP51w7VUX/fW8yy+96J+XXHjFJRdecfGFV1z0tyv+dsHF55+7+OVFACIIymGR7V9w+PNrmw+lKTes6/ebA80YShK1Yy717uuL17y/vFuHgq1F3QTLEpVE0YV/+SMAjBw6kEVQXt8olGZ5jy6dLTWaJmqO4enjr373rddffenFt99868UFz/XZsUtSlXOG4cT5fffdFa4SqtKkdSWuRnbv0S3E4cerP1ry1pvjrrjM1uQsNXgsunfvPqGMiBDe2FEjMEIuxmYEnffH0wCgGjTXfPnDyfY5/8pSkiaapaDeO9QteeNlAHjnrbe6d+loSKhk07wRTSjR4YMGQuAL4QciECIIwrjEMJ+74oHnAcDi+c/lGE5jxVYje/bZadXyd6pj2bZtG1Uabjo2zZl63tQKpu5gtT7O84yaSvS6SddWT+/7hNL8Rzi0Y8j9BYffA4f5av6A7lrUtWme6iWLOBy7cSuuq3W59OuvViOil779VretnTtsR5Xm54XDW2+4flMcOtRwqF7ktMipY2KH6gVmJDR1r113/rg6Y7LNcEglNP7brcPNX+LaAtVz+QWHP7+2xVCaI/seZCoogeVS2nrthXnehq/7/mpfJkuOTfOmwRXp9ltmAMCooYN4JJI32uDwveXLe3TpYqlyiqg5hp965P7m/TZ88/XevXrGY7GMqqUpue/e1ji007oaVyO79+ge4jBsD99/bwprWapZsrTPzlUcAvgnjmxV0aKqWdoqeLsW9DdvzpM5SjNE4wrquUPdkjcWA0ClXB7Y7zAqR3KmXmCqKaExxxwjvIoIvNA6FKEMlF+BIIBAgB8AwCsLF+a5mcaqLaM9e3X7cOW7tT21adusooVFc8wo2bRkk7whFxjNUapH0LEjh4UpBL9Yhz87HDpWVW01Q7Q8xy7DJYvkqZ5nNM9NU45NnzoxXHHJm29061CI/z+zDjeKJi3ZpkONnKGWbLNk0Q4JFldiCYafqIZu/UjO0q1ov+Dw59y2FEqzIUy0SBKlmLKef+YJADh77HE4gjJMzxDVsehrLz8PAEMHHMEiaGMcLlvRo0tXS5VTREtR7aFZd1X3CfDFp5/u3atXQlbSqpbC+N7Zm8WhAAC49+47U4aaoRqPbRGH4XMOAlpwOH/OU3lKs0QzddSjW91bbywO9zjhmqtIFGWIVuAajqCRQ4aEEt5+0PxSDlPohKj4YQrA4vnz89xMY82W0Z69dvxwZWgd/lCRpa5tOpzkiFK0cIkT18RFm5tytNsOnd7/YAX8gsOfIQ7DAoHFBC8mmMNxnuglRups5nLTsZiC0LABR/l+BQDeXvI9VWl+9qE0BdMocVpkJCyu5FAtTzWHmzJCf/nLeeH6P04oDWwBj2IrcfhLKM122rY4d3jUbw/GCKWpXkpa8554BACmT7zGjKEkllk0sv8uPb/+ai2A//vfHmIilMe4jbN02YqenbtaipLCWs4yH31gNtQiwT77ZO0ePXrEY3JWM7LM3IJ1GOLwrjsThpYmKotGNotDgJrmtF+T4AWA+f9qH4dvvrq4o5tNYDlvKnE1eszAgU0NG0LTsKnSVAnKfuD5XiUol0VQVc1dvGBBnrMQh3v17LJ65dLwSDYa221lHYYSxnlTdYlW5CSPdcektqGZWL0vLO/5Cw5/bjgsJniGaG6cuXEzS9SiSYom7pCw6+LxHCUsJu/UscOKt98CgKVvL9mhlP//NnfYJrPCoi41HKK71Mhjrd5mjqk7zFQl9OtfH/DVN1/Dj2UdBm01dDZpW4vDX6zD7bTVcLiyT7fOcRXlSMxpax0OOOxQI4LSpp636NMP3w8ATz/2UAIrGkIIoVGD+ocC1of95iAuNVuH1VCa95at6NWpisMsI4/cPwtqcPr8k7V79ewRl+WMqmdMct9G1qGhxjVp957dV7SqlD37rjsSWE1jlUWlvfv0WbumWu8wxKFDiBlB5/0hnDsUzQ5TAdWk8Pn/eipHzQzRmYZ67NiCQ6/cOHTAEUYEFW3DlCIjBw/2yk0AolIp/+2iv/YfcOQxwwYPOuqI++68IxwvAHhpwbwcYxmi23Jkr547rP4hrUPXMjNUr8/ae+zUuUOSZQ3FpcThLE2JGkVnnXkKAEBQruLQ5kVKi21xeOH2icMIOv1bcbiFNPzN4nCTNPw2ONwoDR8XLfM74NDUWTRy5SUXtT7WrcRhS0ULi7oWKcZZnmHHoims9qhzd+lU72A9h7WSzRxGsyZlcuyeW28GgHfefnvHOvdn5yydtWUcth6u6kW/tT0c1llm1lB7lQq7demYw3qR0/oEy1KcZJQxc978eQAw/5mnigk7bcgu/8Fx+O1EFDVn1E+BQ1LFYd0vOPyWJrbo+w5xuPqDlbvv0DkdQy6OFZnx7KPNc4frBvQ9mMkoYSg5Tp96+H4AeG/Z0oP337d7pw5dO3aYNmUiAARN6/sdciCXUNbQkpoyu6rdB+8te6dXp062EktjPWeSWr1DDwC+/mzN3r26xVUpZWhpih+7f3a4ytynnnTiiaSmWXJst526r1z2NoDwvEYAmH3X7QmiO5zhWHT3XXutXfshAAB4x40apkRQysQ4iv5yzhmbnqNf8QHg2X89nebxNDGSMdSnc4cwlCZs4674J5VQgaoUoTHHHAO+DwBepeHQXx+AENIRQghdduH5AOBBGQBeXfy8a7McMaxodO/ePT9cuQzaU5rfVqo0GZPU5RJnnnhsj07FFFay1CgkWN4iXJb269Pr68/XAlT6HXIglpBj0RzRXUYcExdN4lID/8ihNKEqzZZwmOdMjaCTTzwOACDwg8AHIUCEgtg+VJVGwre1CALRRqTttZc7fZc0fAAvLLhz1y032rqaMXFrkbaiZTAZ7bVLrzCNdfOqNDlKLFm+7IILwsMO330+BB74HgRe0FJjQfgbP3cLn33SiZtpqrmchrohrmnkTWxr0n679Tp51IgMNZKGXLRJyaZFy9QROuvEsQCwbOm73errtoRD0fywb6RK8y1p+GITHAr4Pji0zQzVikmepXrSkC1Fnn1n+E0ciOaCRBC09KAiRBmEJ/ygdqcB1Mr/OtQoMqPIDNcyChwXTGpKkcMP/NXoQQMSmprn1OU0z6kTZypC4y//BwDMf3pOfSqe0KOORR3rP1el2VIozda06vTM1ZddakRRhuuOjQtcK3HtB8Lhw/fenSRKiqiOFd7brSpa/KJKU2vNnypbXKwFhwUsF01j7qMPhX+rNK0/6tCDmIySWMly+th9swBABN5HH65etWLFeyuWr9+wDiBo/GLtIfvuQSMoS9REaxwuX9qrU0dbiWWxnmfNOCwDwNeffbxPrx0tTUoSJc3ww7PuCo/k6aeezMTtJDbiitLZdf698DkACL8c7599N1Xkom1RVdp1155r19RwOPqYaATlEpYhob+cc2Y7pxgAADz35DNpK5E0tFQM7dK5w5LXX2n++6TxV7Oo5GCVIjRq6BAR+ADgN64fdlQ/GkVZZpgxdEEr0M55/IEs1ZNyLB6N7t2r18qwotgmQ73V1mELDtt1lqaokeLG9ZOu6X/YoVSO5OM0b9O8RdKG4jI6f85jAOKI3/yaxlCaanlOXEZrOMQ/EA6/pypNnjNVkk47+SQAACGE70Pggwh7AKJas1zUfAltCzy9/J1UadriUNmowFPR0tvDYbuqNKbDOEXRy/92IQCAHx6qH4QshMAX4PtB9b2zyZtn4bNP5hNmhmoFRusYqTNpgRp5E1uqtPcuO91588wuxXzG1B1uFG1cZNhA6KC991331TfvrXhvx7rS1om0bY0qTWgd/hCqNNixSNY08pzYqnzvXaGEd8i/lh3VegVEE/hlCALfq+qOAsBtM6ZbMcmlNUVZS3c5zlGDSmjg7/reet3ULDMTuupw6nDi2kxDaMjv+0JQWbRgbn3KThpKnuF2cLiNVGm2um2EQ73A1R8Oh4/OvjtJlBRVHRu71i84bL81m+1bvqKrP3hv1x07J2PIwXKBt1iHXuOG/r89mERRimgZRmbffgsAQEuMCYjABxDlDV8euFcfU0IZosQ1eVYt7/C95Ut7deloq7EMNnKM1nBYAYCvP/94717dLE1KEjXN8COzq6o0zy+Yn88kUxRnsWGp0aH9+z371OMvPj930b+fv+rvF2VMkjF0LKE9d+31SQ2HJ40ZiaORFMU0Kh179KAX5z77wty5C5+du+DpZ56bM+f1RS/5lQoAzJvzZNLkKawnFLRzlw5LXn+1+SwmjLvajEk5rLAIGj7k6KDcBAAQ+KedMCaGkJtgcUPerXvXO26evujF5+c9+8RRvz2EI9TBthMxZZ+dd/50zUfQJvSm2rbV3GGaYY5jD99315X/vFhGyE2aaVPPM+JaVEXoygsvAIDDDz7AlFHG1AoWbWUd/vg43DpnqcU1STr1pBNbnf633qVBEPi+38pZ+sp3mjv8T3DYvrPUzBBiRqITL7sMAGCTl0vz66Yqtdx2gQVz2+Aw1BHNm5irkV17dHnrjZd/d8iBpiw5HDtMr7PNsLDoSwtfWP3B6h3qtndVGseirm3mmZG3aAorXJYeuGfz5X+DaoXLoM2nQ7s4LHCTK/Lhhxy84o03dtmhqylJxQTPUL1gm0yWdizkPl393huL/12MsxRWqrIGP1lkafPZbQ6H2zaU5hccbr6J2s/Whbk311Z/8N4u3bokZJTDssvIM49WnzGvcUP/vofgCEqaRpIa94Q49DwR+KI5CQHEN19+st+uPW0tksJaXFNm3dqcaPFOry6dLFVOY5xj5qP3htIzFag5Sy1NShA9xfAjNZG2Nas/3LlnDxWhAsMOJ0ks520zY7OczQpJljONAsMsFt2rT+9P1lRF2o4fPhQjlLdY3jQLluXaVtZiWc4yzDQNfciRR4jGDQAwb84TKRPnqBGXI727dlzy+mvNpz9h3NVUlrJYZTE0fPBgr6kx/P2N10/VJGRpcl3GtvVoHGuZhJWkmKHIjplsPeM6QsMGDPArZQDYtO7dtooszXJq4djD99/9wvyn06aeImqGaXmGC3GmI3T0YX0b133R79CDaQzlLexwvP3jMMcZVWJnnBLi0IdqScLm7ovAEyLwfd/3/FAc6D8OpdlWOHRtmmemGYmM//ul1cMWlVbH7FVLH4YlgcOfrdqCuU/lE7QVDs0iN/MMcwX16trhk9Wrxl95mYZQnmPH1OqT3GWUx2LXjRv/wcpVO3Uobf9zhw6nOWaUEjypKyms3HtH62pHbQeq+psKiIoI2ryl28WhwwhG6LcH/CooN548aqSKkGuZaaxlTSPPcMpQ5tw/661FzxfjLKnLhbi5/ePwF+vwR2ubnvNmr6gAAFj94ft9unW1VSlDtBwjTz9Ww2FDQ/++hxoRlGLYJnq13HNQ9QgFfvivyjdffrpHr+5mLJKmuq2qs26rljpbueLdHl06WZqcwjhj0jY4/Hztnj27c01OED1h4kfuvxcAgsAHgPP+fG4MoRxVXW5kiBLXIkksZ00tQxWHGy43iBTZq0/vT8MMXOGfMnqUEYnkTbNk22lNTxl62tSTRI0bsoLQoN8dGngNALDgqcfTppE2NUuRenXt1BqHE8ddQ+RIGutGFA0dPKS5qOh7y9/ds0+vKEIZy8xxM2vStK65hBYIqaMmR8iKKbPvuAO+xbrZVtZhihoWlu+782av8as9e+3IlIgTN/OM5JiRUKM9OxSXvrpoxKAjzRjKNhdd2s5xaJpJauzdp/fpJxx38uhRp4wZfepxx55y7OhqP+7YE48bfcKYUSOGDZ547TWNjRsARHhvwE+HQ8cijkmyBj5k773POv7408eMOfnYUSeNGT32uNFjjx899rjRJ58wZuyYUScfd+ywQYNuu/HGjW6GjXFo8SoOZdSjc92nH33w0osvpDlNYKXADZfpdTbXERp99OB331iyc9dO2z8O84xkqe5aNMuMtGn8/je/Pv2kE045YczY40afeOyosWNGnzRmdDhcJ40ZfeKY4WNGDJ7z6EMAVQ9zuM1NcVjgOEcNMyodsOceEPizb7/NjEoZrBZsmqF6nhMcQRf+8azXFsztnEvF1WgYzvMLDv//4lAI4YsglCQDEEJ499x5y7l/OPMvfzrnwvP/vHLFss2tGwgAeG/lio6FPEJIRsiQ0H33VOM8yw3rD9l/X4SQKiGE0A3TplbX8gUACAEVzweAr7/4ZIf6Yrh6DKFbZswMF3vn7SWFTBohpCBkRCIP3B1uNgCAT9d82L1DCSEUrjXrztsBwPc8AFi1atXwowdiJRpDCEeQgRCJIIyQjpCOEJEQQqhHly5rVn8IAOD7IwYMDANewmVIBOEo0hFSEUIIHXbQf/uV9QAw94mHwsNDCBWy6VcXLwaAUOPpyssuRwiFsbK/P7yf1+QBQOB5APDYg/d369QhgpCOEJUiBkIEIY6QjlDWZJf8+c/lpiYRbBo5AbCNVGlcbqZMgyjSrDtuBoBzTj5OQyjHSY5h1yYOwyldue36KccNG2QqKMsMh/8YztLvq0rDWJrocV0Jq2URCZEIIqjWI0iXkBFDCKF+vzu04ZsvAUB8m3VokiLGBdNM6pobt16Yt2mBp7IfNAHAPbfelDDUDMWuZba8By3N1iK79+6xZs1HABDA5nGIXUYzWDOjETMaoRFEEDKi1a4hZEQQlhBC6OTjN65dtWDu05tYh9ThhCtSjy51H6xa0bBh/X577U5ikYJF8kTtkORciuzerdtzjz+xV8/uCTVSsIyShTtYrGTS7VCVJs9JnmOH47yF8xZJ6IqBEJYQlhCOtOoSwhGkSQghNOGaK6GtU/m2GTM2tQ7zJuZK7Fd77O41bvhg2Tvd60pWTCrEWTHJs6ZBJdTv4AMW/OuRHYv5pC5nTP374HBbhNLAtsVhIcXn1cqWtUu1X3DYpgUQ+MJvrt289qP3u3XuGJLm1/vt/dkna8LF2h2OEIdr16z509lnDjl6wKhhg44bdcyiF54HABBQaWy88tKLBg84cvQxQ4cdPei5p5+urQVCQABQ8YMgEF9/8dmfzjpt+MD+xw4bfOzQoQueCeNf4OPVq8869bSh/QccN2z48ceMXPz8C+FFCUB8/eXn5551+vCjBwwdNODYEcNfXLiw+vYNBAB8+fnnt8ycNnb0iJNGDj9h2NAThg4eO3zYicOHnTBi6PEjhw0d2P+8P/7pqy+/BADwgxmTpx4z6OgTho88YfjIE48ZecLIESeMPub4kUPHjBg6ZFD/cVf8I6hsAIA3X3tp5NCBwwcPGD544J/OPnPl8hXhOQLAQw88NKj/UWNGDD1m8NHjxo0PHXTCD8JX8NIlb1x+yYWjhx09esigE4cOPXXkyBOGDjv/zLOeeeyJULPNq/hCCH+T4pzbcO7QwrE7b50JAI/cf3cKq2mqhlWBXE4tWTp51LARA48wZZS3SJ79DJylDmMOMx1m5k3qMJpn1GVmc3e4meNaPkFwDA3p389rWg8g2jpLs+3gUFPduPVCO3mHVRzeefPMNNZzzHRaWYcuV21N2nu3Pp9+uhYAgs1ah7VyxyTPSJ4Rh5lhNcqw57nhWDhvERxBfz7j1I1uhs3hsHPdqpUrAOCPZ52pIZRjRpHhIsN5YhQ4/8f55+/bp0cNh6SDxYpbgcOfwDrkLRKsjkXynDpWm/Fp3bMcGzE0bfKEjUapXWepy0wWix6w156NG9YFXmXkwP46QnmO85w4nKQMuUeHwoR/XrJL1462Irn/56zDQorP2zhArE37BYdtWiD8QHieqAR+BQBuuH4Kjkm2LqeoMf+JR5sXa3c4Ai8Q4UMhAgiaAHyvvEH4XqXiBYEAIUSlCfxawSPPq2m9gBDgCWjyPK/iBX5FiAr4TVBpCioVCEAEEHhhgd5qrHXQVAYhfM/zAr8CgYCg0rAeAg/CpQG8ih/4gRDC85rfvwLKZfA88APwAgjCJUMLONxyq29LUUteqr7EBYAPwhNeRQhfCL9cbiyXGwECEGUQQeAHIgDhgdfkiyDEe1kEnu8DCPAqHgAEvi/8Wg5cOL/lV8ArNz8kYSCAEOB7wvth6h263EwS3cKx226cBgAff7B8126dsYQcjvOcOoyksLrzDh1/tecuKarmLVyMs+0chw5jDmNh3dTmXmCsubucupZeiBtmDA0f2M8vrw/Lnoeb/K449IKmMHrr9pnTLUVJ042dpWYM7bVrr0/XroEtWYduDdsFZhZCeHMW9iIzXaYVuOZw3YigP59+ykY3w+atw+XL3gWARx54gKtKnhj1cdOlWpGbaU3df+fePTvWZ4jscr3EcT3fHkNpNsWhw2nz4Gzac5xgeetwyIyizc1o5Nf77Lnhy88BYPr4cZYadSwaBpFmqOZw3Pe/992pzk3qSjHBtn8c/sehNL9Yh1tunl/xA08IDyBoalg34Pe/0yIIxyJnHTcqjAIV38LCahMQugdbR6IGXiB8IcLaDkJA0PKuD4koACoCPIAgEJVyU22GXACA8MH3wtlFAQBhVXUACCqe8AMB4IHw/HKrzVVPgE/hAAAgAElEQVSN1ECEK0LF9yutYus3uidD8JV9zxeBF2wMoXbOT4igOSOsltUgfBFK1wivObYtCA/H96umXqXJ88oVr1IOPB9AgCi3YoPwvRYXafNXQuu2zXBIdRvLoXUogqZTx4xQEcpQtRA3HUYKFs2YRj5uOnEzy/RC3CzwnzDRYmvT8F2ThsbWpuXOi0x3mFKwNCqhY/r/zmv6ui0OX+tYytp6pH0cztsIh+CLSjh3eN7Zp2sI5TlzeYuztBQ3sIT22rX3p2s/hi3hsMBJgZMiJyVOSryVbAojdSYumUqRqwWuYoTOPePkjQ7j23EY6dG5bsXyZQDw4aoPdu2xE5YirqmXuOGaesmieYoLtulYumvpRWbUMVLYPucO2+LQ3VyFJpJjxtbikGOHUYzQIfvts+7LzwHg1RcWdMmnbSXq2tSxac40XIsW4zzHSN4iDv8ZRJZ+F+tQKqSsBfOe28zOHrv3nl9w2NIEiKZyo++XAeCZJx/LJWyEUMds6t3XFocD3vzCbWddPzTjoFIpB0FFiIrvl71KRYSZsl4QZkFXjbBaSpWoGl/gAfi+EIEIKk1ClCGoQCACX/i+CN2eIlS+FgDVKhFB2fc8IXzfAxEEvi+E8D1f1HK2Kp7v+VAOgkY/ECG0Ki1mX/jfpiBoCvymwKsEQdkPY/hqByVCO7ea/Rv+rASi4gdlz/ODwPMqnlcOQpsvqMUzBhCIIAA/EIHvB54XVLyqdeiVy77ngQgCrxL4XiACARB+eoTRkEGIDSGCH8ZZ6nAza1Gux26/eXq49O0zr0+bRpqoDqcuoy4nbpylTd2xSSHB8qax/VuHLmdVOcqNukkKJikwXGBK0dbNKBox4HCvaR2AL2o4fLUVDgvMqDNJAeMCMxOa4satV15Y2O59Pu/pf3UpFSxVKSYsp1UafoHrZgz9+r/3/fKLzwHA3zwOLVK0SNEiJYuUrCoISyapM0k9xSVTLXGlwFWC0LlnbL11GOJwefh8nTzm2ChCDtVKzCgxXOQ0TwyHEdcyXEsvMr3O/HngsFAbnFLzP8za/5okxwysoOvawyGPSQ41WuHQcBmhEXTQ3nt9/cVnANC47qvfH3SAgVCo5esw4nKaMtScaeRMI//zxqHSjrM0yV9YOH8zO5vz4H0poqaI6tg/aBq+EFAzcXyvAlWBDAECRPV1G9oTompYBCJoKSvkVUdfQOAL3wsCAV546/lBFRXhmzu0nALhC+EJURGiKQhadIAEQNAMoDbnIwII/AAEBAGUPT/c5sMPPnh0/yOHDDjq1unXgV8GCMBvEn5T4FcCP6juEUCEXkexcapceMpNlbInRAWgLITni5ov0W+ZMwQQAXgBVAT4QeBXKoHXGPhN4Sn7zSpbfsWvNAVBxfcqge/7IfzCQWtzIqJ2wQAAPL960oGoYtX3/cAPAi98VQWBCDzwfRDhQ1z2/eoxAlSBtfE4+YHwAlGpobX5LzXK+n5T4G8QXpPvhz7eqhc0CHzfh6rijPBF9boEABUIyuCH/uDq9d9E8GCbqNK43MwyGtfUO26cGS69YsnbO3XoENfkvKkXmVGgWoFXo0kLnDhhNYCfKpRmK1RpHMZcxkoEFw2t3iQuNXIE503smMShpotNl9A8pXnGSEQa3r+/19AAUH3WAOD1117tXMgltKhrm3lOiuEpW2bK0FybXXXxhY/ee8/9d952/52333/X7Q/cc8ddt8z825/O2b3HDiSKsqZe5DikoGvprqXnuW5IaEj/33vlBgA/CL0p36JK4zKjzjbzJnZsWojzHKdZEzvULGKzjpg5XS8wM0cMLkf/eMpJtStbvbgL5j7VNu+wjbN02dK3w7O7/aYbLVVJGWqR05JFCwwXTOJy7DTjsH3rsOX98BOp0tAsNQo2dS2S54ZrkTwzCswoMN0x9TzRXFNv1Y001YkWnTZlErR1XN0683omR7ImdjlxuVELdzLMKDpwnz2++eqzcLF/XnSBFkF528yZuMTNkolLpl5iRsHUXau9NPwfVZUG/hMcvji/UzFrazHXxCVG66ofizhH9WKSDz2q35/OOOWPp5905tjj/3Da2D+cOvacU8aec+rYP5w69s+nnzL0sL4FRl2GC2FpFE6KjNb9ONahEAB+TWmhzQAEIhDgV1/urf4ghABRgbIXlP0tePYqQoTiRVt7EXzhe34QiHJloy1v5F4Mc7lEEFSTmrdm243gr/f9ihBBIJrj+pqb5wVB6PYUQeA3baozWWtB6OmqBF4A1QhYr7wJhluvEEAQBJ4HIYV9r21q0iY3qAAIZzrLTYHwIai00YcJhOf5TQCVdnjVdiNNEJT9AABEzYMatBsw2mYtUal4QohQZWyjtq1UabImSWjKnTfdEO7Sb6wMOPwwIkVcTkpcK5pKkeEW+X9GCoy4P5V1+PiWVWlCHNZRUlBVjhCLIhJBOIJIBFGEGIoyJGEUM1AUIdT/fw5v/GY9QBscdnFCHLI8p65NchynsVZK8JxpJLCeIVraUKodqyldNiPIiiKHGUWLlphequEwbxkpqmIJXfTXcwEg8JuqBbPaV6UhjkWKFrVVSUVIlZARixgSIggxFOUoylGER6I0IiGEzjjxhNo4VAdwkzT8Njhc+c6S8Ow+ePednbt04krU5axosVI4U8iNmrN08zgMVWme3qx1GOJw26vS5DkpJliek1CwzVYjVEJUQjSCMEIEVf8d/jIUPhw37uqNHplbZk5jMsoyw7FYMw6LXDdj6MD99vjm68/DxeY+MycTZwlDczmr46zexPVMr2N6iekuN9rRLH1ju1eleXF+p2LG1mKuabTCIXE5yVuYyxE7hswI0hEyI4jWOkGIRZAdRVldqbOZQ43wK+qHwuHcZ56deO246ddNnXDNVU8+8Wh1i74AgE9Wf3z9xMlTx0+YMmnCzBunf/ZFeK/AF599futNN06edO2UyeOvnzp55YoVACB8qEFIvPHaq7Pvvmv6lCkzp143bcLEmZOm3Hv7Ha++9FLoDqr4TQLgufnPjR8/bvrUqTdMnnrj5KkzpoyfNvXaaVPGT5sy/vop46dfN3niNVfNefzRwKsEnlculwFg1fLljz7wwPTrplw/ecJN0ybfMHXCtHFX3DR1/GP33r32/ffCYxMCPN8Xgfjw/VUzJk+cMfHaGVMnTb9u0sypk26YMunGyZNunDp55tRJD943a83aDwHAA+EDBEEgguDZp/41edxVMyZPmjphwksLFwkhKkFQFkFTpQEA1n358bynH73txuumTLzmuimTZkyfPmPK5IfuvuPDVcvCp84XXhCKbXk+AHyyZs28Z5+59YYbr5s4cerECVMmTLhpxoy7brvt1cUvNTZsAADfF4EvhIDAD0QQBL7/zttv3XvnHddPmTjp2qumTZpw/eTJt9968ysvL/Y9TwgIgsCrVM3u1vewH1QCUfnk049umnndlAlXXz9lwrQpE6ZPnjBj0oSZEyfMnDTh9htm/Hvhc+u++RIA/MD3/apTwK8ql1aWvvXW7Ltuv+H6666bOH7apInXTZowY9rkRx+578MPlgNA4HtB4Hte8D1wuIW5wywlcVWu4tAXADBl/DgdobypF0ylZGrbEQ63OrI0o8h77dDlxKGDjh08cOTQgccMHnDM4IEjBg0aNXDQ6AGDRg8aOqL/0QMO63ftZVdWGhpBtODwjVdf7eLk4jUcOhZxOCnEeYqoWVPPWzRL9BzWmrtDjdBiLlmma+KiWcMhNxybZhiOU+2JRx8EAPCbxGYlvF2bprC6/+69jx85dNiQgcOGDDhm8IARgwaNGjDo2AGDjhs4eMygwaMHHT243xE3Tbt+o4u7BRwuW1p9PiEYOXgQiaC8SQrMLDJSNLcGh9DWWfqTFHjCbpw5Fs1zkiV631/tP2bY4BFH9x8xqNZb/fuYgUcNPOqIhx56oHrStbaVONyw/qsD9ttbR8hlrMRZHcMhC4tMdy1j+3eWthNK8y04DKdCC5aeJ6pDtaJlFHmrbhlFCxe5WWezkmXmiF5nsx8Qh+eccTpCCMtRhNCxxwyt6hH6AAD/fm5+mjIcjSKESqX8W0vCDxBY/s47nevrlJikKzInxuMPP1zbmGja8M0lfzu/e6f6OMGmHI1rmq2pXJVT2Ohacv9w1uk1pRXvnLNPQwhhWYprKo9FuRrheoRpEaZLph5lhowQGjF4YOBXRBAABDdMnbxrzx5pZnI1mjBkpkRtNZo2YnE1kqH63rv0fuCeu0K3hO/7IOCZOf9KUowlZOkxy5BtXbE1Oa7KcU2xdTVpGv+1/15z5jwCAJWahXT86OFRhCxdRQj97dwLAMJZQg9AvPry8wP6HerESRJHuSLZhmYZWtzQsozs3H2HW2+aGQRlX5QBgsD3QIgXFiw8cN99MpxZmsJ1xcY6N1SqRJMU1+czfzj1lK8+/wwAPM/3Kp4IRFNDw98vvHCHjh3jnMVNwlU5rqlJXeOK0sktnHnyKZ+uXQtQVQXZ+MYMPAHByy//u76YlxCydIVpUa7GLDVqK1EmR3OcltKJ/kf8buGCZwDAF+AFQgQi8AOvUrniH3/fsWOHFKMkFkkaesLQErpqadGEaezRZ6eH7r8bQHheGQDC6cbWbVvhMEOxrcbuCHEYCABY8vprnQu5pB7Nk1gd1392OMxRakalM44bBb4XlDc0NnxVKW+oNG2oNDVUGhq8hgavsclvqngNTX5Dk/AD4QebwWGG6qUkdyzqWNi1wlAX2tzrbFZitMhpnW0WOKlOSjHD4cSxqSZFDvyv/dZ//QVAIER58zjM25iqkcsuuaBSbmpsWtfYtK7ctKHS2FBpaPA2NAQNZb+hsbJuQ2VDg9/YVAuv2gocdq5bufwdAAgD326dPi2uqylDc81mE+G74vBHnzu0aZYaDqdu3EwRLUPUWbfcLAK/0tRQaWqslBsrTY2VxoZKY0P4m6aG9RvWf+1VytB6i1uNQwC49MK/GhGUI0aR0TpGSrWZYOfngMPvZB06HDtUdalWZLjIDYeoRVNv6Ux3qJ4jetEy6+KsyHDxh3OW/uH002WEMtxUETrumCGhuHAYNLHw2bluPMFVmepK1851S9+u4nDlsnd7d+uK5YhtqGnL/Feo/xkIEMH1E69REeJKNGVoWdNI6ErKUDNETxkykyMIoT+ddpJXaQLhnf/nsyII2Yac1JWUJmdNJUPljCmnaCyOowmsSAgdO2RguMc5j9yft3kMoYQup4mSpVrG1NJYTutSjigZqisRVMxnn5nzBEBVUHHB3GfyNkthNUOVLFPTWE5jOUPknKm7Nk1iRY6gXjt2fG/FMqhNNJ56whgVoQwjKkIX/eUCAAiCigBvzZpVv/n1PgihpIryNOaYSgZraaJnKc6aegyhhMXuu/dOAFGpNALAyuXLdt6ph4xQQpWzVE9TzcZynCgZC2eowWKShtD555wdpnmEQ33lZf+UEMJKLGniDKNJXU3IsRzGeUIZkiSEzj3zzHJTU6iNtZGvOixR+PqrL3WuL5BoJEONNFVTWE4ZsRSW01RNE5VKSJPQDh3qXnv1JQAoB4EACAJ/2uRJaiSCo5LLeY7gjK6nFDlPDdc0UnoUI1SfzyyY9xQAeL7v/ZA45EoNhyAAQHjl/of/D1eRw5SSpRc4DqM0W7qJXZM4FBvbIw55jlIai555cijS1t68a+sr6PttKlq0xaFrEcciaaI51TRwWmKkzmzp9YyWKK4zSQduFqlRMLUCxw7Hjk2TBGNZuv3mmeFNXik3is3mHeY40aKRq674e+2wN2mtf7dlkbbW1uHbAFUF4OVL3+rWoWTGonmzGnnrbP84rIbSUNeiOdOIq7GHZt2zmWvaPF5hfu93xKEAgOeefSrNSJZih4TVoJrng/9P4dDhxGG4ZJIOlllitGQa9YzWUdzciwyH4V2uiYucFBgucFJgtGiZiRjqs21xeO7ZZxoIZUxiIHTSyOFhIEo4kbZowcL6dNpSZK7J3bt0WFqzDlcse2eXbjswOZLCSt5mTzxSrQ7xyer39+m1g62i+iRzucHliIEQkxBGKMeN+gS3opGOmeTS1xcBwDlnnIwQMmXEYyijy0VLKyWMPFPjesTWYiSGEELHHH0kADQ2rDv84AN0hIo2yZhaXI1ihGwFYYSohGxNLiWYYxEFoeNGDm/+xJ7/zJOFBE8aimPjPNcSWjSuSSyGMEIpouS5UYoTA6GrLv8nQPhgi9NPONZAKEOxjtAlf/lr81W/+cYpREVZM1afMPJEtqOIR5AZQbYs1aesXJxGERpw1O+DoBxW9772mqslhFxu1lkkoUq2LukxpEYRkZGbMIuWmVKi3epLby95OwwU/eLzz/babRddlnKWmbO5bWhcjtpSBCNUYqyznUzJerdi3RuvvAJhjcONcAgBALz+6kvdOtYxWcqZhsuNpB415UhcjWCELCXiWkYxTlWERgwZ0FQuCxCBCNZ8tHrPPr11CaUpLtlWPBqzo1LoqU8r0SLR6uJYRei0sWMANp7eDNu2UqXJUGJp8h03V+cOwzb+qn+SGCrGjYKlut+OQ327VKXJM6YjdNpJx4czXqJazKLl3SNqmSthus4WcZhj2OG4EDeLtlkwjQLVm3uJkzqLFhkumEb1FWMajkXyFo0hNGzQkevXfR264yvlclCNiWsHh3mLZBkhsnT5Py4Oj9Gv+olateZo6k3a5nDYuW7l8qXVTULQuP6roUf1ozGUIkZd0nJN7LDvjMOfQpUGhwJpOdOw1GioMyVqE+NBK0u5Np9RveCtgy1uvWFrcfjJ2tX77NaHy9GiZRYZDsNQHev7Woc/aShNCw7rGSlZpGiRgmUWLLNASck0C5QUKKnjrI7xEmNhr+O8wLBrGvVx7pi4aJlFTt1thUPRErUPAHDe2WcYCOUZoQidMnJ47VKGOJxfn0rFVcXW5B6d6t5dUtXAfG/5O326draiKGsoDjfn1KpDLJr7TN40slgpcMrkyP8csP8dN1x367RJg/v1TWDVNWlW11JYu/f2WwBg0fPzrp807qZpk+6+aeag//mtrUgu11JG7KB9dr9txuTbZ143fcr4fz36EACsXP52z051VhQV48TW5L16d5827oq7b555+w3Tr770oj7dd+RK1GE6kyMH7LvXN19+ER7MgmfmuHGWNuQ0VnbqUJh61eWzbpl52w3XnX/2aXluprBasqgViQwe2L/iVXPwzz7pOBpFaWroCP09LPkGABCcd87pGkIOV3NY7pC0LjjntNl33nb1Py7dp2d3GkX5OGZ6rGf3zqtWvQsAwi8PPXoAQshltED1HZzsxeedfecdN990w+T+R/RNEK1oE0dXE5p6z11VRfwFzz2bS9hUiRXTCSpH+x160E1TJ90+47ph/Q5PKkony84ZOKnqD94zCwACEH7tpq89hAEAvPHa4m71JR6T8ibJmfivZ58++5Ybbrtx2uRrrtizZ7e4FnUZSUQjvbt2Xrbs3XD1+c8+k7aorSulVDxlaL/db58bJo6/5/Zbr7rwgl06d8xp0TqGCUIH7rvnl199DgDeDzZ3mDaJZci339IGhy89P6+Tk0wZksvUAjM2ylhwTVzYjp2lec50hE4be3y4kAhjvb793bMZHDoWceO0lORpquY4cW3T5djluFD7WbTNks0chnPUKFpmwaJZosd1VUFoyJG//+D99wAg8D0hAs/3N4NDxyJZRqgsXX5ptfzv1grkA8AW0/DfXQIAYWg5gJh41eVMlnKcOpzkTFywiWNp27l12Lr8r63FQhwGtSrcfu1Oqt1Pot3B2xrrMBC+gCAIKn8841QDoYLFCgyHccKOpef/T1iHrXBICnGWN2me4lLcck3imC0STgVmFkxa5LQ6P8JpyTKLFi1uq0SLVjgU0IxDE5sInTpiWDV+UvgAsGjBvPpUIqEqcTXaq2Pp3beacbh0l66d7CjKGbLLyZxa7cBHZ9/NEEppSkKTdyg4ry2qJkit+Wjlvrv0tqIxl5i2ok68+qqNDukvZ58dihLRmHT8iKFtDhbgxUUv1OfTliLZWizPyb133tJ63dtuvinLjLQR5Vq0Z+eOq99fEf5+4dNzijbN4qglS/vu3HvD11/U1vDPGHs8lSIZTUtEpYP23/+bdevCC3z2ScdSCWWpqiP0jwv+Wts/HDdkCIkgl+s8GjnrxGObb6CHZ91ZsEiOq0yLdK7Lv/Ly8wDQ1PD1IQf+F45KBc5MhC7+41nNh7rm41V77rwTlyIFw2CRyJSJ1ZykB2bfnWIkZWKuxbrXF96pVbH/8tOP/nvXPnFFKXGGEbp+wnioPmTVT/agLQ6715WsqJQlRpqSF+a3iB49NPvuvMWSqpKUpE7Z7MJaxuvD981OUCNJdEuLdSlk3lzUktB263WT4ko0p+tJRd5lx26rP/gQ2ntutiEOuSHfFuIwND5E0Njw9eG/OYBIqM42fnZzhw5jRgsOIZyOD1qNYVtLYvM4xDlmOJy4CbMuZSV02dZicUOO63Jcl+OGzJVIXI/ZeozLiMcQiyIei/XoUH/5xRd99cWnAOCVm0IfqS8CL9jc3GGOElOKXnnxxdD2OLembUmVZgkABEElCMoAsPjFBfmElSJ6lhk5Zrjx74rDnySUpjUO5Vl33gZbZx22bluDQ1/4PlQA4NEHZ9uaksG6y0mNhXru54DDLYbS1DNS4qQQzlhzHKolm9EIjiCMajK/EiISwggllWj44Jc4KZh4W4bS1HBYfQucf9YZGCGXGhyh04dXcShEBQBemj+vQyqR0uSkIu1c3wqHy5bu2qVTQkJ5XS4w/GQYtAZw9003WDHJtTmV0H59en/16ZpQygygMvTo/hhJOYPHNTLl2gnNR+97Hgj489nnGBGUMYkuodFDB4NfEcIPAj987z+/6MVCNpnESpIZTir+yovPAwS+5/meDwAvLVrcKZe2ZWQrUs9OHT/+sBpiuvDpfxVtmsWSrcT27rPz2tUfAlSn2W69caat6Q5hHEUOPfCAxqYN4c182nEjKEI5UzUQ+ucFfwGofvKdMHQYQShNdabEJl5zOQA0NG4AgCWvLe5Vl03qEaahrh2dV15eAAAN67867DcHWZqcMYyMpt1z4w0A4HkNflBubPzmyMP7smg0bxiWokwcd014qA/OutvS5LihmDLaf7den635AED40BQEDYOOPCyuq3ld55I0vYrDlnia1jh889XF3etKtiTlCM7Z9nPPPAVQ/axZ9d7yTo7rmCwd0+rt5FMPV2XtHr53VpabSarjWGSP3t1Xv/+uCPyyVwGAlxYuKCUSaUVJytru3Xp9tOqjdu+lHwiH1bMEuPyi84iEclQu/QxxiBE6vZqNUL1YrR9Wv5U9AZvFoWvTQtzMEC3PcRKrXZz0jh3czqVsl1KucynXpZTrWpfvXMx2KWb7dO980H57jBk88Prx45bV6pkElQoA+EEQiMAPqiJH7eOQU5cQW4pdfdEl7V7uzbfNa5auXPFO7bw9ANGw7qu+Bx2AJeQkzDwn+Z/D3OEmOAyLnoZ5ytWfrbrfbinWrQyl8UUFAFa/v3zXnXY0pYjLiWPpjqXn/i9Zh5wUGMlRLcdx31//6phB/Y8+4vBB/Q4ffGS/Qf0OO/qIw8M+vP+Rv917T9fEdZbpEL3ASIlvYxwGzUn05591BkHIJSEOh1TT7as4fC7EYUqRdq4vLnurWl39vWVLd+vSKSEhR5eLDD9Vw+GsW27msWieMyJF9t115zXvrwwHrty0vv9R/SSEeERXUOTaq8aFy1c8XwAEgTj7jLM0KeJYnEho1OCjA68Snl5oBM1/8UUnm2SKlKRGPpV46YXnAUTgB2HO3PMLX6xLxbNGNKFFe3Xu+OmH74cbr1mHUkKX99y5z8cffAhQTQW55cYb05SnVJyMab/51QHlckMNh8N5FOWoiptxCABlccqIMWY0miYGU2JXXX4p1MbuzdcW75CLxzXEjUh9KfPaq/8GgMb1Xx7R9zc4gvKUpBX15ilTIPQRgVi3/ssBR/7ejEVTqhZX1SnXVsfhsftnW5qSt5kpo31677T2/eUAQVk0rGv44vC+B0UR4ghpCE24/DIAELXaEuJbcJg2jCy3npnzZDiGALBy5cqupbqkivO62SGeeuK++8P9PnTvPQmsJYlOVWnvXXutXPYGAJSFAIB/z5vn2lZWN2xJ2b1br49WrYGWRICW9kPgsHZHBwAw/+nH8zZNaFJrwbCfDw4jZ7TC4UYtaOuK3AwOCxbJUd3hJE31UtK6+6YZ77z9xpuvv/RW2N94ackbi998/aUlby5+/72l33y5Fvym6j58T1QqoSZtKK8hBGzOWcppAdN4JHbNt+NwM+/OrcNh+ObxAeCqv1+MJZS3SN4ieetHwOH3zTv8Fhz6rctYNitZ1b52vg2HeDM4FACeKAP4IqgcP2KohpBjkZppuH1ah8Z3wyE367lZYsQ1cUqNlVL2gueeBuFXGtdVGtd7TRv8ckNQafArDUGlEUA8fOftOaznDDVP9E5JO3wbbNvI0uqlOvfsMwyEskzHCJ08amhQfVAFhKE0qVRCleOa1LNT4d0lbXAYj4bWIXmy5iyddcctVJFsrJiqtGef3mtWrwp/X6k0HTN0SDpudymUnHRmyuTJ4e+FqF68P515poGQy7ERQaMGH90shRMusOilF0rpRFyRUkQtZBIL5z8LNQYAwL+ff6FTNpXRYwld6dW585pVVRwueObJgs1SWLZVZc/efdZ+9BFANWL2phk3JCnNUmJFpUP+61cNGxrCVU47aYwpIYeoFKF/XFB7wwbB2JEjSCySYTqJoasvuxQAvCAIAF59+SUnaUkIIYQ4Z4tfXgwATQ3r+vU9BEsoaxoJrN5yQ5ieJQCgXG48uv8RBkJZ0zDV6KSJVRw+ft9sKxpNGwaLSfvtuvPaj94HEJ7vNTY2DBk0KJNIdy6WconE1PHjAcCvlIVo5zF7873SX7wAACAASURBVJWXu9cVbQllsJa12dynn2we4VUrlnXvWB9X5SzWihZ/4sHq58tD981KYT1n6PFYdJ9den74wTKoPU+L5s8vcJ7HRkKW9+zRc/XK9wG+Qxr+d1WlyZjYNmJ33DKjeazCO/uLLz7de/c+WIoUWVU2rNCsArodq9KEmqUYoTPGblwFqc1Rtmqtcfj6a692LmbiuuTa1OW4xEiB4CJnCU1xbP7yvxd8yzbbbj9oiYlr+a2oVbT4FlWaPDUsKXLVxRe1HFjrU91s20IoTUsVtvBDDhYteK6QsFKqWuKsYOGtS8MX8J1VaZoNAAFtcGi4VPuPcWhp8uw7bmt1Rq2dyu0OVPWsb70hVKUhm8OhECIIM6LhthnTLVVOE71k87ypO6buWu2JtG0zVZqgreciaIv25r4RDmmBG1vC4cJOhbytyi6jzSJtLtNTWrSQ4PPmbqzE27o99uC9CaxkTb1kkxIndYyUGC39EJGlfz7nDC2CspauIzR29JDqAAgAgEULn69LpeKqbGtSj7Y4rM4dYrnIaDMO77rtBiOGUpZuatHddu7x6UcfhGPte/7yd5e99tLi1xcvfnnxojVrPgqE7wde88X78+mnE4QKXMMIjRo8qBrdWst/XLxoYYdMMqVGE4ZczCReWDgXAARUws+9FxbO75RNZlQ5qam9u3T5eNUH4TbnP/OUG+dJrFpKbM/evdeu/gigeulvu/FmW9eyJuESOvRXBzTj8NSTjycR5BKVIvT3ljesd9zIoTiG0qZKZXTN5ZdC7S3z0erVE669+pJLL/7HPy+/8upxq1d/DABNDet/3/dgEkNprtqmMnPG1OahbmpsGHzUEVhCWYYNNTJhYtVZ+uisWYn/Ze+8o+QoroVfEzp3V6fJ090zs6sASkgCTDY2tjEGjEFkMH482zhhY5yf7c/Pz+k54gDCgWCMABsTJKFANKC02hwVEBJISCCBkIRAYXemu6ru90fPjDYpAg4816mzZ3a3p7u60q/urVv3xuMe1i1BOGHKpK1bXgSA8oDPKFv//Ibert6+7t7uzs6XX9oCDBgho+phVvX0TK7iUEgb2uKnngCoEmzT+ucmjSlZfDSjxDxTe2xBFYfz5z6YVqS8KKbj8VOnTXlp076wkR1Ll5ZMIydxCT56yjFTXlr/wqid52DS4Sg4HP2gBZYtMXrvXVUc0mrBGQB8+fovCAh5I3D4z+yVporDKPrytdeMVm2hhDT0T4NwuN94h6NHtDi8VMPh6F5p8rqkx9ANP/r+4LLWdsIOIkkcDIfPD7qWAcDu17af8973mJFoSceOJrmH5KSNwqF6palP34M384bhUHiLcLifNKS2qtrau++49aA4BAAWevoHtnn989PHj7EFztE0z9CKulo0tNG80qysvTXAm5IO6/wbmemgViAQ4jCKMrrkWNgzlKIhvU3hf+c/dH9C45Oa4JlK0VAbaji0OTT96LHPrn57cPj5T360qogbgkPeEuOHgsPZf5llxJFjYymCTj1+2isvbQQAQnzK6LCHEhrQqm0BwH5wSGm10vePwwAOjMOkkVIEk+dOmjZt6+bNANUH/uVPsxKSmMWKEUXnvPdIcFibuUap/WE4vHM/OFQH4fDh2Q8mBSEpiCbPnXjM5K1bNlVF4xGtS6ohloIjwaEQySjRvy8OD/nc4VAcsvC4FmMA8MjC+bYsZETe05Xqud1/CWXpPzkO93cM/23E4XODrq3uDf/wO9/WEPKw5uKDSof1MhyuKc2h4fAwTWkOCYdD0mHgkDFKgwrQ0OUyveajV6gI5TW1wTaKWC2aeBQcvnXK0tC4ZJAkWP912LbogXB4xAGeRk0hDlN/fxzWqoQBQGdVWcpbYnzyuMJBcXj/nXdYEeQaWI1GTj/huO1bNwMAoRXKqE/90FMnY6Sqs4FqFEA4cunwUHF48tRprw7B4Z22JOawZETRue8948hwyAAI3efKG2rdqorDGErrgqUNwWFloP+jF1+oRFAeK5oQubmOwzkP4Fgsr+t6LHbasdNe2/YKQHhAn5DwQBqjQdWDd5joSKO1dxIOAaDiB4QwAHhtx7b3nHy8EUWuJnu6Wvg3Dt8ROAyd4zz16MJCwswqomdqb9ve4T9OOhySDgOHlFJKAgj8MIzlfbP+ZPKcg9WSrTuaXLT1tw+HbOhxkWH50HH4dkiHf1ccigh98dMfG/yvvvb2hlTSruKwuO/c4X5wOPfuu0yEXE1Ly6KXshfOfTBsIQaBTwaAEqAUgBEaBMSHfbYy+8Uhe2ukw/gp06Zs27K52poA9955py2JDhatN4dDxhgjZcYIZUBqJ20H49DW+Fm3D8HhVXUc8ujmm6vufRfMvk/nuZyBLYFrzKQeq9YbhPEHGBAGNGAkAFa1gGLvfByS8Ng/YwDwra9+SUUop4guHnQY/5/aK82/cXgw6RAIAHvt1S3vOeE4PR7JG7Jj/RuHg5SlNKDEp0EFAJ5/ZuXEomeJXBhh0TPUtxuHdZUoHfrhnY/Db37teimG8raqxiL/edlHNm9av2H9cxvWrdm+5aXH5jw4Np1MyYIlRSePK65dcxAcNj3yaDrO5RQ5q2kGx41v8H7x0x9u3lydSWm5DIRUT1DQgL1VOGxpGptNjcTh8sVPe0kzIcf0eOTUaVO3vrix2poA9901KyEJeVWwY+isd5/ul8Nj+OwL135KjyNXGYZD8pkaDrGAfvOLHwPU3UyEp6uHtME+HGq8JcfvueNWqD24MtB/xYwLtFgkLXEGH73t99Vzh08+tiChyUlNymDV5ONHuc4vf/LDLZs3hF8kZIBSP5QUK4z6bwKHWSVaGIzDhx5MSYIryalo7D3HT9+0cW39bu1LljQm7KzMJ7kjweFhe6UZgUMY9HrzH7gvj9W0yLm62mCbBUNz/um90ryVONTVgqa5mpqSpbxptvyL4vD5fTikwAAoJRXGgi9+5ho5gnJ6GPZPcnWpqMmeqrx1XmmG4HDuvX9OK3JWFoqGXMBCwfx74/BQTGkAABhljFLiA0C5f/fF556lRJBjaC5W8vht9EoTblJUe2MY/Y9WQcMY8wOfUsKo/47F4X9/62sKh5Ian7fkxqx13DETTzj2mOkTjjpl6pR3TTjK07W8rlRxeDDp8KXn1h9TalARKth2zjA0PirF0CknTr/l9ze+tr16cI0SnwGjocr0oDg8FGXpgXEoRW0hevpx01/f+kr9lX/w7f8yuKinSziCzj79PZWBcG5in//cJ7XogaTDOg6hjsMRWKrjMKuLhhC969Y/AAAwygjx+/uvPP98LYJyimDEo3+shQbd9MK6YyaM4xFybMO1TYvnpQg69V1TbvvDjTu2hUJtwCgJGPUZDYDRt1RZ6spKOho7bfqUjS88C7XQbF1NTZ6OXU1KHBEO36R0SKvhxVhIiJc2rDtp4tFJPlrQVRerJUt3/+m90rwtOFTkdwwOA1ohrAwAcx+415A5W+EcvYZDVfXUt0s6HIzD4j8Ch4coHQ6SwwgA/PaGn8sIZVQprytO6KjobZAOaXjY+0CJ+ZUyY2Fc8HciDr/zX18Vo8hJqDlDSsoxjUe6ELVEzuKiNhdzNMUxQhyWDopDALj3jj9l7YSIUFpTvYSdVCSdj2I+dvpJ73rwz/dUBgYAgAE5FBweqinNfnH4VCgdWnzshAnjH50zu6e1tXXp0ttunjllTIMRizRaCkboE5ddRoKqXcwXrv2UgpD3VuEQCwk5fv9ddw7+7ycuvQwjVMSKHoncMvNGAAh78B23/yFhm3IsmpAkVzfGpCw9juQYOuP0U2b/9Z6gMgAAlDHCWIUQNtpzjwyHGVV2RCkb599z/LQqegEAYG1vj6frjiL+Q5SllEG4Nq05DSefvfwyDSFPVx1NKln4/9be4b86DoXolHGlF4bikLAgYBUGZPPmDUePK2kccnQpxGFJVwtvmynNfnH4z2RKUyvDPrVkV2uTm7AympTVlbQquqb2duCQMeYP7Hl+zapnVvU+t2bVutUr161asXZV33OrV65bvaKvu+PVV7dWAUcqAPDrn//4nWZK882vfUmMoBQWSylsCkhASI0hFSEZoRQfc7DqGIolxSaNa6i78N4fDokfAGUdTcsvPOccS+S1eCyLlZwq5lQex6NJRbn6yo+uXNEHUHXKd1Dp8JBMaQ4mHXqm5BqKa5l5w3BsW+PiCUlwsVTUOB2h399QPwzAvnjdQfYODwOHcZTRhIwqfvP66x6Z99DCuXMXzJ0356/3nXXaaVY85mmyzcdvnfkbAGDBQGjE3Lz06QvP+ZAVjydiXFbmSpbgmaKAkCELn776oyt7ewAg8AllrLZQeNM4fOjBtCI5kpTj+GPHN9zxx9/OXzhvztx5Dy9YMPPnPy+YRk7+h+0dsrCOq7iCv9zye5uL5hWxZGIPK//G4RGnfxIcBkB88CkEAPTjH/+oHEc5LLq65OlSwyHh8P+OdBgAwN5dO847830KF/Ns3bXeLukQAF7dtP68D5zhpBITS/nJjd7RBWdCMT+pwR3vZAvZ1P0P3AsAJCgDqcA7Ujr85le/pHIohcUMFqeOK1x+wdkzzj7jog+979KzP/Chk0/0DM3Bki0eGg5rgjYpl++bNeus0041IigRj3iq4GmyLYkIoTPe++4N9ZhK9WP4B8PhmCPFoS1FPUtxDCWlSpbIm6KQ0bQcVoumasXRKRMbX1q7rt4fvviFT6u1Y/iHjEMKI3A445wPqjFUTOC0ImZUNalISYxTmplQ1BzWPEPLi0KSj/8h9ErDfErKhFQAIOjfM+eeP7//uOMNhLJStGhKBUNMqUIMoTNPO23zpk0AQAklQTDyuUeAwwUPPWiLvCsrRUXN6rJlSrqlaZqeNMyEJBdMvYjV2t7hhlE7z9uKw9rrUQBYv7J3eslLCrGCoXn6EeAQhzh0NHEEDtmwmtyHQ+PN4TByABwOV0n9s+AQD8EhG4LDUTxwDk6Hj8MKhQAA5s65P6GJaTnu6lLtfd88DslBcKjXcSj/XXBYbfTDxCGtHfiDG3/2Yx6hnKHm9EPZO9x1zplHhsPn3jXpKA6hjBKzeGTzKCFGUnLMiCIOobvvmQUAjAXUH4ADSof/WjjcNwV862tflqIoZ2kSQp/52OXE31vu31MZ2E38Ssvip8YlkzmBT3PxKWNKzx5QWcoAhp2T2/Xazt/+/FdTG8ZoKJKTtcakndEkLMRn3X5btRC1y7/xleuVA+Fw+diMneGjKSleTCdaly8DgHrwmfbmZeP2h0PbSMpxx8RJLGNJEKNRg+ccVStoOCuLx06a+LfHFwLUoQzXX/spJYKyWJAjBzGlqcdYqvfZOp3K/XsuOvuDOIoKluQYkmNpBh83ZdFUJFMUs1hxdLloKCbP3Rz6bt13irGadry67Q8zZx7d0MAjlNXEgqGmxbgZj879y5+r1QJwJNIhH80qsSGmNHNnJyWhoKglDWc12dBFSeYMWU1rOC0KYy2zpMlpLnLKMZNf3PD8qN3orfNKM4opzeDvkvKeC878AI4iz9AKGBex6mHZ0xUHixJC3z8QDuWCLnu67BmyZ6hZrBocN+v228Mr93krGZReWLdmytiSEY8UElreVB1DdQ3s6UZakoqJxOLHq15p6j1gfxEtxGqAp8E9pf5h+MAd4qStr3vs243D/XmlwSqOol/+7w/rVV93Pjayooalg4T/HWRZGs4VDGhYmLVr1xxVcGweubpUNJSScUjH8OumNB6Wi4bi6UpC4Mc5ud7OjsGlCh00E1Kt8Nl/uTspi3ksFky5wZZdLDmWljVUzEXed9rJO3e8Ovi7B8RhfPa9fzmUCq/PD2E6VFOaIQOcAUDTk39zLJyWOUeXRvNKUz2GH35nz65dZ51xuhpBnhniUPZ0zdH1nIbVaOSmX/wMABipMEYIMBLuwjAGANs2v3DacVN1PuJaWsHWXUPxDLVkqY4qmHzsr2FMK1ZV7L0zpMN6x2JQP2hhqBJC133y6sHX9XS0jk0mczyf4eLHjCkeFIejprUr13zu6k9msOkZWk4VTSF+68yZ+xoZAAC+/tXr5YPg0MzxKB3isKkJAMJowwDQ0bJ03GgHLZYvftq1jaTM2bIw5aixN/zip7PuvP2aq67MCEJR0TSEfvrD7wMAGVSHX/7cp5QISmNBihxcOqzXIB3qfLLcv/eis880oqhkiq4pJaWYhBCWOCGKFC6WM7W8LmXluMbFZ978W9iHN6BDVxOrV6/6wmc/nVRlz9Acldcj6E833wQAtUcdCQ5HeKWZnVKkLC+MNawslmQ5ynMRnRdUhOxotEFTGw01xaFTjpn04obBVvL70tvklWboQygAg6B8yUfOVaLINXBBw0WsuljyDDmPBfGA0mFBl0u6WNBFz5BcU8noGua4O2//Y3hliMN6VYZtsXH9mkmNbloVcljKGopjVnGYkqVCIrH48apXmgPjMGfoAkJfvPbaoTVQz8Nl0qFO2v4+OBzVK42CI+hXP67GOxyMQzaizMPSoeMQapNXWOFr166d2FhM8Mg1DgOHdenQw1LBVFxTsiV+vJPv7ewcVjAGQGvr13mz709pYlrli7ZStCRHlx1TzxoYc9H3nXbyzh3bBn/xQD5Lhfjsv/xl3wNgv1UzDId3/+k2nUNZfNB4h8MHeOuSJaV0IslHPUM+gFeasF/279lzzgferyLk4PARatgts5omRdDMMMgrEBIEAQ18SghAaF6//eVNpxw/TeEijqXlNDk841vSVVcRTS5+771hNKGqwPoOwyGFoTj8/Mc/FhIoVGJ0tjS9KRwSSoMAAPa+seuD736vjlBOFSyBu2XmTcMuHBWHg0xplo/NGEeCw6SRkOM6Fz/52Gm73tgOAH97dGFWljxFxQh94qorCQsY2xeb8whwCCOmiUr/3ovOPlOPIUcT8rr4Hxd/5Bc/+sGPvvfdH33/ez/67v87ZfoxSTGe1zhD5GfOvHl/rRjOjHt3v37+me/XECqaEkboll//EgCqHgzeOsvSnCA4gjip6Hzj69f9+Mc/+sF/f/dn3//B1z51TUnXXFlIcZE3gcMjV5YOrgwAxvyBiz589pHiUCpUI4krOV0zOG5WDYfAhk3xDAA2b9owdWxJj6O8oTi2lh+Ow6qy9KA4FBG6/trP1W472AnkKILWUGVp9z9KWepgRY+gX/74B/WaH724o6UjxuGzzz47oaFwMBzCUGXpPlMaD0sFQ3F1JVHF4RDpsKYSh3AuWvDgfRks2WKsZKsuFlxTcawD4/Do/eCQm/OXP+8rFxykjobi8KDS4Sg4bF60qJiyk0JsdBzWlKXhd/r37Dn3Ax+QEXJ1ZTAOc1iTEPrNT38MAIyUa4oKFtSkw43rVp0wdZIl8zlTLiYMtxZWyVFEg4vffU9oGEiAHWTv8F/IlObvhEPGGCUEGKOUXnXZ5WoE5RTB4uO//81v6uUI0yFIh0aWR6kjwKHCWQL/rimTX9myCQCeXd03qVBIc5wdj5963PRXXt2yrwcdJg5HfWUAKPfvvfDsM40Ycg0xKcXvu/O2Qf8kV10yA0eRY0gKF7n55lFwGH5mjFFGGA0+OuN8HaGSqRhRdNuvfzWoBd8aHCYkwVOUdCz+3ndN3/bqi/vu1tbSYOCCIr456fCfDYdyTldNjrsrVJYOt6EJ/wSrOtqKSTsl83lDzlnqCOnwkHCY13UJoS9V4x2Gi+9gUB7efP8ke4chDn9VDf9b36I+FBoe1jH8N4/DfdKhiyXPUF1dHR2HAIwyYCyMk3P7zBtNIZaS40VLyWu8Z6n5g0iHB8BhNcBT6GS3+nN4Hp7uueM2nYtk9bcLh+HFe3ftOfcD75cQKphaHYeOrruGISD08csvIX4ZgAHzQ/9rNAxuALD4iYfzppbGctaQXVNzwwcZal4WbFG4/8G/AgCwIHSX82/pEOBAOByyTAoCP3TJ1r93z6UXzVCjyMWyLfL7cFgr/P5wyODN4zBuxmPvPeH4rVs2AkD/7tc+fMZ77TiXFoRSNrVkyZPwJnA4air37wlxmMecyUf+XPVKQwEASHDFheerMeQYii7Gb775RgCoxoVl9amHAAuPUkC5f/eMD51pxSJ5hTOi6I6b6gcz3jIcZjSlqGnJSPSkKRNe3LSu/pWe5qVFQ3MkPsThS/+yOPT06oxTw6FsctH7Zt0J+0n+3l1f+eynTZFzdMU1tZw5BIeebS96LIwWeRAchuF/v3Hd5/f3oJGJ0qp9zT8Uh7KO0MyqqcXhpX8cDpVBOMw+WwXDKGnDmlVnnX6qwUccU3Z1Ka8Jg3F4xqknHToODSH+8IP3H0Et/X1wGPj+peefr0SGSIeOrjuGntREN2EueODekWV7ffu2qy+ZYcRRXlc8C3s1E1bPUDMSn9Px008/CQDA3lHH8EfHoTwIh4QFANDRvGxsIvEm9g4JAx+A+v7AJRdfoESQo0mmwP3u11VfnfvFYS3AU6gs7WxvGpM2MzzKqkIhlWhZtqx2fwoA7csXj8skMjxnC/yxRx/1yqaXwv/VnLTxNhc7beoxIQ4B2Le/cr2KUErkTZG7a9btg0v+pc99SkYoow/GIQPmhzhMapwaj9x0w08BgFJa8Uc3tKv0777o7A/iGMpoXErh77n9lvqrVgYGrrj4QjWOsrqChdhNofLTHxh2H8Z8QgIARoLy5eefixHysKQj9MebflN76/3i0I6htMynsLokxCGlAPDihucnNhZtKZbX4iPPHeZFMRWLnTJ10osb19WqHTqWLS7ZelbkUnzkCHD4lnilGdzKLChfeM6HlAjyTL2gaaGK7HBx6JlKRpWSivCt67+w9InHH5nz4OPz5j2+YN7Dc+c+Nn/e/Pvvu3XmTVfNOD+piBlN8QytaOtuAucNxTNxwdDTslRKJZvDuMpQOyS0P+kQY5OPX/Lhsxc99sjfFsx7eM4Djy986LGFcx+t5ceq+aFH5s9dMG/Oi5s2MsZCIv6jcOhammeoCS527X9+9OknHn7i0fkPL5j96MJ5jy6Y/9j8BY/PX/D4woceXTDnsYVzH3v4oQUPzXn80Yd37NheF2rfDA6PbvASQmj3IR/aucOqKU0Bq0UT57HsWTglC0e5+d/98hdPP/rI4/PnPT5/3mPz5z+2YN4TC+Y9dP+9N/zoB6e/6zgtjvKG7FqyY0iOIeYNOW/grK5ZEv++005+47Xtgws5BIeWltPlvK54tp5WxJyh/M9/fXXR448+vmDufvJDj8598PGF8x57eOHrO1+vz3V3/+mPh60sZQAAyxctKiSttBRz9YMoS0MF03Wf+bQWRXlNGozDvKF5NjaE6MQG91vXX/fAn+9+dN6cx+fPWzB3zsxf//rCcz6UkvmcJjtYcU0tb2muqbmm6pnYjEeOLnld3R0AwJgP9CDnDv/lcSi9ORwCwKYX1s+fff8TD89f8NDspx5/ZM+u18Itk3Jlz+WXXahGUV6TzMHK0gNKh5RUN2w725ePSZlpHmVVoZRJdbS0QFWVSgGgq21ZY8pM83GLix834aitg3DoJI2UIqR57pTJk7e9Uv37nbf9PinwWVmWIui73/nm4Hr56nWfHSEdsrp0mFTjGhe98YafhE+nFHZu3/bE/DmPzZ+7YN68+Q/N37lzJwzCYRYLSYW/K8QhAACUBwauuPgiJRbJGgoW47+98VcAwKj/8uZN8+c8MG/O/Qvnzf7bowv27HqNMcoYq/TvvvKC88wocjXRjKBbD0FZasdQVhWzpr7oyccBqjh86YX1Exu9hBK3uUgpoT82/0A+S8O5rW3ZYs/EWZlL8P8M0iGwoDzj7LOUCCqYRojDQ5UODdkzpDC7ZhgrTskofB7LNh/NaHJKlhICn9XUjKoY0YiCUEKINyYtFytZTUpjqZA0XENzdWzGY9PGjXm2rxsAKAvCQX4A6bBgG3lNTctiShZSipxUxIQi2IpgK0JCERIKn1T5pCboUhzL3Lw5dUe1IQ6z/xDp0MOSo4mupVmqhGXB0kRbEZOylJLktCSlFCGhxJMqn8CyxEXymdSyZUsBIPSW0LT4LcChd6jH8PdJhwUDZ7BSSBh5Q81qSlZTUrKYkqWkIiUVMaVKKVUw+agWRQaHcobsWkoYWd4xRdfSslhNq4ocjVx9xaUkqAwu5GAcOqbmWjhvyI6p5nQ1p8t5Q00q/OhZ5nO6nJI5MYKOGlN69pln6ve8647b1SPGYcLKyAfBIaEstBu65eaZCkKOJg/DYV6XXEs1hYgWRRbP2ZKYVGRT5E1BkBHKY6VgaJ6ueqZaTBqOqTmWmsWKwUVPP/G4nTu3AzBCyv/G4cFxeO+sP+kCb8qyIvCnnXDc9iqBiF/Ze8WlF6oR5GDJEuK33HTToFYG2K8pTRWHHW1N47JWQeXSMu8m7e721vDlie8DQFfH8lLSSPExMx6bftT4Vwa58A5xmOG50yZP3ralisOOlqZSKpkSRTUanfHhc/r799brZT84JJ/9xH8oHEqpvBJDN/7iJ1AzdVnd0z2p6GCBVyRhTKnU2dkJVWXpWTiGMlhKKOJgHA4MDFx28cVSPJozNCmKfjezuiyYff+9WBQMVRQ47oRjp219+cWwcf3+PZedd44ZRSVTMSLo9zf8vFZvB5YOhbQ+RFn64vrnJpQKSYWzQhwe0IV3eD68rWmxm8BZhUvw6OR/cRyGgfSq2ZA8XcprQh4LBVNJCrGMLOQVOatIOVX2dK1oaEUTF0yckUVHV/Km4lo4LYsl28KxyFmnnbpn5zYAoIwEoW5zNBw6upHH2MW4ZBkZSXSxlpKkpCKmVSmtSilNSmliWuMymEvrgqVwpiI8NPs+qOngV67sG1vKWVLkH4BDXcmrfBaLCVVI6nLKkFOqlFHlnKzkJTmn8WktnsF8xpA0Purm060tywEgjD3y5nHomoftlaaA1YKhuZaew5JnYdfQ0rKQVqWMKqVVMa2KaVXIqlwOC64peZbiWrJj/b9zsAAAIABJREFUijUcSo6h5Q29kLQEhH76g/8ZVlcjcZjTFcfUiikzq8kZVUjvJ2dUIaPE8xqP42jimNLza5+td+oqDg9LWRri8OmnDwWH9Vpd0dnRmE5mZXHI3qFteLaa00XXUh1DTUl8RlVcU08rUlZV85pa0LVCLWJMyTbSmuwmjLylKVH0teuvBQhNQXygPrxTvNK8XTh88K5ZMkJZVdZj0RMmT3pjW9VNKCMDl844z4ijnCZaAnfbzQc7aFFTv1R9lrY3FW3siLGMzJcyybblTYNeBLpal45NW2k+bnPx444+auumqqexfTiMc6dNnrzt5SoOd7y65d3TpxvRaEqSph41/vnn9p2oG01ZCgDkc5+4WuVQWhc0Hv3qZz+qX7+yq31M2tA5JMdQLpno7uwEgEr/nhlnf1CLoQxWbEWcdfut9evLAwOXXXKxFItmdE2JoVtrPksXzH2AQ8jWpAhC0ydPeG3blvoLXnXh+TpCriZghG799S+rtbJ/y1I7hlISn9LVZUueqv9r65aXJjaW9DhytHjJPoh0GNpbty5f7CZw+h2AQ112dTVkoWdKHpaKhtJgKzk15mGhoItFXR5r4wYTu7ri6aqHlbwiulj1dMPRsWtjx1QdHecUWUTo+9/4BgCjpFI3PdgPDnXXMIqG7qhSycQe1hqTlmvhvK7mzDDLrim4luhYUloXkoY0b84D9Tfv7u5uLPxD9g4VT5cdTXBN2bWVrKXkLCVvao6OC5pe0vSiIbkG71qSY6umwhWcTIjDUBxZ8vQTTvIILUuPXDrU1aws5nUtr6s5LDlW1frD1VXXkF1DLlhKwRIdzDuYd3XJNaR9LDQVx8SuZRgClzXw3x6ZP6yuhu0d5g3Vs3XPxjks5w3Zs1TXkPaXPYNvtCQjhiY0FNavW1O/51133K5y0SPB4aFJh1BVCYE/0P8fF80QESoO3js0sWvJjinnDMnBctHEDQnD0VQHawXDKGBc0tWioYZEdHQlh2UvoaewmMTSE4/Mq70Eeeea0nztyyKq4/CqUXGYHQWH46o4NHAdh4sXLszxQk6SspI0Np165MH7wC8Do10tTVPHj0lK8ZwmmgJ36803D2plAICvf6WGw8hgHFYPe/b1tI/P2xkepSU+hdVf//xnA/39lBBGg8rA7l/+9EcZVXQ1OSkIxx511NaXBuEwMRKHjNLyxy+7VEUoi7UUVp96qo4N+uVrP6XGUBqLw3D4mf+8SuNQVhd1IXLlJRdue2ULAJTL5dtm3phVhYwmqlx0bENh9apVcGg4zBqaxkV+d2OIN3j6iUdsTUpgJYmVhnxmzn1/9itlRkl3e8txE8ZnZTEnc0YMzfr9b4c230gcFq0YymlSxtRD6ZAEQVCpLJw720tZGSyk5Yijq4/Me6jayeY+mFKkvCim4vFTpw/BYcvyxU4CpxXO5iMnHzNp8/r94/C8c9UI8nTs7cMhPgQcSgVdKh4WDj80DIeyZ8h5LB4Qh5EhODSkoiEVTalkyI2m7CrxgsYVVclThKImNZpag46LplY0tYKBPV3PY9W1sGNpnqEbETSlVFzX1wvAKK0wRkYzpZGLulLQNVfXPcNoMI0GXSuZ2MOyhxVXV/O6mtPVnKHmDNk1ONfgXVNMa3wSiw89+FeAaqSUrioOI56lFXRlUESLtxaHg88dal4Vh2IpoXqGlNEEN6k5lpbTVUdTC6paUtWiLroG55iCY8mmHGvwsq0tTQBQ9gMAWL7k6bytZVTR07WSccQ4HLJ36A3HIYERylJP1xxD82zTtTTXUAum5ta8gXu65GDe1fiiIRUs2dUFxxDdGg5dU80bWkaVOYQu/ciH97zx2rC6Gm5KgxXXxJ6FHVNzDCWPJVcXXJ0fmR3MezpfwFyCj0wd2/Dcs6vr97z7j3/UuFgWa46he3UcmpIeC3H4Wu1N6QFxqHi6UtC1oq6neGH62LHrVq2oX8ooo4QBwOMPzfZMnJO5oqGFOnzX1F1LympxJzyJq8sOVgo6brAsD2MPaw0GbjDUoq66WHUNNW9oeVMVELpsxrl7d70GAAzYyIgWeUvzDKV0QBx2jo5DOSXFvIPhcMHcEIf8W49DNnS++fbXvyRHUc4QVYQ+//HLKR0AoAwqANDZ2lRKJ1Iin+C4aQ2ltSt7AIAB2bR+7bRxY6wIygp8RpGffvzh8JbrVvVNyOVSAp9XFVdTjykUPnHhjM9decUpEyekBD5n6FnTsBR1zn0P7CsHYwDwza98RYpFPJPX4uiTV17EgjAAYdX0fMOGF06YPNGIocaElZblxkz6knPP/dSVV376qisvO/ecxlTSisYaE7YucGecfvIbb+xgQAGgacnfXNtMi0KW40+bMvnVzRsBIGAVAPbDH31XE6JpVVaiaOYvfwEAwBgw+sXPfUrhIilDiSH04+//NwCEa7Tvf+sbYgS5lp7TlJyinHvqqV+6+uNXnz9jiuOmRcGxsRCPvOuk47a8uhkAygO7Ljz7g3o04qhKQhRm3fo7AKDMB4C9/bsvvXiGysUcA6t8dGYt3uELzz8zvsHVhXjOwClJmuA5V18y41NXXXrq9ImmGPFsnNEVS5Xnz50NAGG0hyENSikArOrsnVJoSMTieVVxdDzjA+//3Meu+uTll3/sooumjmnIKFLJ1tN8zLPNlqVPh4yZ/9CDliJkNAXHoydMnbRl03oA5jMfAFqWPOWZelbirXjs5GMmb1z/LNQWSYOTv+eNi88+W4tGCrpe0NUCFjyNd3Upowo6F/3DTb+uNnStkJs3rj/xmMl6FLlYKWKlASsNmtqoYkdVLFX6y6xZ4ZUjuzUb2Hvph84yolFX04q67mmahzUPq44iyQj98L+rmm3GaEACANjx6qvvO+FEA0UKOi7oasFUCqZSMJSioRYM2cNyg6mVTLXB1EqmVsBqUddKhl7EmqMqDabhampeURpsK6dprq5bgmDw/G03zhw0T1HGaNiHv/zZa2WEHF0r6moDVhuw0ojVBqwWsVI0VE9XiqZaNNWCoRYM1TNUz1BdQynqYkmXC6aSU4WMKs2fcz8AsNCUpqd7vJtL8NGCgT2sFbBW1HVX1bKy7Op6y6KnDzzAD5wYIUAZ84NLP3yegpCjaQVdK2KphKUiloqG4hmKq8uuoYSLG89QC7pa0NUSVktYKmiCp0uerlh8fKyXa1u+NKx3AGhZvKhoG2lBaLBMV5WLOi7o2NHUBM8dO27MYCdtAEAJYbWuvGbNMxOKXjIedTW1/r4FjDOiWLStpVVTXqj3pdYlSxqSiTTPlbBaxNIYG7u65OpywZCLplw0Fc+QCoYY5qIhFg2loEueLhUMycViwVBKtubqomconm1GEJrY0LDs6afDblqfmABgxysvnzTxaCMaKRh6XlNdrLm6VjBw0TKKhu7pSsEQC4YwMnuG0GDKY02c5GPHjG1c92x4Rp4AwL23325GogWslWp1XtAlR1f0eOz9p56y6/XXw/pkQw4BMQBY+vTfPNvMqpKL5aIhlLBY1KWCoVrx+PSxY9f09gEAEEYIZZRRPwAGlT17vvOlLyoI5RSl0bIKGi4ZuquLjiY0JvSireYU3sOyh2VPqw6KBkMtamJBk4qG6pmKZ6k8QuMbnLblT9aqH1j1MCrcdMNPRITyuugYoqvzjaZU1AVPFzSELv3w2f7eXQBhaFgGAD0tzUc7+QTPFU3Dw9jTVA8rnqZkBK6YsEIcMlb32j8kPTrnr0kpmlFijQm9wVKKuuRhsWSpiTiaPrYhxGG9Hw5Lh4fD73zjy2oM5XVeQ+gLH78sIHsZ+JSVAaCzfXkpm9LiUYOLHdvY+Gxvd/jVDeueOW7C+JQg5CU5j7XHFzwEAJQFA3te/8+LL4wjVLTMnKrY8ZiKkB2JZHi+oGLXTggxbuqESS+sex4AgDLwKVDGfPLtr30N81HXEBSEPnXVJcDKwHxGg7CoPmGf/8Qn4gg5GOdk0dE1BSENIQUhFaGcJJV03TFwPIK+971vATCfVQDYssVPlFKJnCQlY7H3TJ+6ddMGAKDgA8C9D9xjYjmDFT0ev+aKyxgNgAZAg+s+e42AUNKQJS760x/8DwALdQIPz7k/Z+gJUSiaRlFT05FYEqEEQnmeLxh6PmFEIugz132aACHUH+h/fcaHzrS4uCvJGUm865bfATACZQZ0d//Oq668WOeiOUXWhOivbvpF6Me8Ut572YzzOIRc23B0bEYiRhSpCJkxVEiqTkqPIHTcsdM2vrARAHxCh7UgEAoMnunsndowLiWoeVlzNM2Kx+pVlBQFz8BFy9QikROnTH5l0/pwTp97/1+ShmqqIpa4k46b+tILzwFQwsoArHPZ4gbbyvJ8QuBPnjpl4/pnGRDCgmHdLdi96/KPnGfGY46mFbBc0nkP8wVTyqiCJXM3/+qXjFTtTRijAGzzhnUnHjM5IYt5TS5irUHDjSoeq+KChg1JuefOu6sdYyQO+/defu7ZJhf3dFw0TU/Xi6buGbqjKXoE/ei/v8sohWooTR8Y2/byy+89/oQEL3hYDy3Fh2U3/Kmrrq55BvYMHH4omoZn6J6he7ruaFpWxiqKWLLy3a99ozJQHjSAGAADSoHQr177eTUez+u6h9UGTW3UlLFYHoPlwmjPrQLGUIu6WjJx0cQ5Tc5gdeHsB8K2BICVfd1He25K4IuWWTB1T9ddHbtYS0viuHSy44Dr6IOncHXiB1dcMEMT+CxWCyYu6UqDLjfoUmE/BQ5zyVCLWC0YWsHUbFEY6+Zaly0CqBq1NT/1tzHJZE6WC4bh6XpBx66BHU1NC8LUhoaNzz8/pBSMBb4fLpKeW7duSmOjHY+5WCsY2DOwg3FOlVMCV7LNZY8Ox2HzosXFpJ2VhKKuFA3J00XP3GcwNTSLniF7plYwNU9XHCwVLLVoaSHyk0JcRGhcofDgPX8GgKBSHobDbVteOnnSxKTAO1gtGKHn2zBrnq55hrqfh0qeKXmqVMI4qyqTxzeue24VADDwAeCvt9+ajEZLqtyoSw2hOsHEOV3DPHfGKafs3LGDEsIYC4a4taUA0Lxk0Zh8xpZ4B0uNBt+gi0VDLJiqLcSnHzV+VXcvADDCKAnltyCs2+2vvHLtf16tIGRFo44sl3Ts6rKjSzlVdHW1aGueodRzyVAbNNVTxQJWXCwmxKiI0PiGwsJ594XOxIcNy9/85Ic6h3KYcw3B0bgGU2ywpAZbliPokvPOqex5AwBYNV4QdC9bOtHJpwQ+rymOVh10BV3PSFIplVy2pIrDwQdw6+nRB+91dSEjxQqmkseigwXPkAqmbHPo+KPHrFuzpt6pRvb3w3XhfV0coaQmxBH6zFUXU9rPoEJpBQCalj2VMjU1HsV8/Cgn/0xPV/iV9euemdxYVBFKCkJKlh5bMBcAKCsDsJYlT09sLMYRMkUhq2t6PJoU+Iwo2hwXR0gRpTtuuS3s1oxQWvaBAaP0m1/5cgQhS0AcQldffiEwH1iFBhXGICAMAJ7t6z1+0kQZIZOLWiJni3xGVVKKZAlcQhAsjosidPqJx699diUABKwMwJYueiKlynacUxA6ecqUbVs2AQChZQBYsao7l0mo0YiK0NTxY1/e/AIjPtDg85/5ZDyCTFWKIPS973wzZDElQbl/93Wf/qSAkIpQWhSzopiJc7k4nxWlhCQghI6dPqm9qxkAKPMH+nd96L3vlhFKC4KK0J1/+C0AlCt7CPMHKrtmXHBuFKG0JEl87Dc33QDAKBsAgM7WpmOOGhdDKCmJaUmy+WhaiWZ1wRRjUYRMTb7j9ltq2iVGh4mHlAGDNd0rx+QcFcXTkppW5YTI2wKXlIS0Kmc02eLjIkIpTZt1y+8BAFgFgD00+z4LK7IQ46Jo0vjGjRvWMgjK/h4A1tvanJJFMxrFCE0bP/bllzYwoGREHAZS6T/vAx+IImTzXFri01IkIaKEFMU8EmLolz/7CaMMGASEBTQAYJs3rZ8wtqREUVIWEwKf5oWMIOR4IRHnYgjd/adZUOvXQx7DGC3vueCDZ/IIJWXB5GMJSUxIQkLibYGPI/T9b/+/8DSxXylTGgCw7VtfOW7iRBGhrCxbYsyWDpD5aha5hMQnJSEhCSbPqREkIGRJ8hknnvTg3ffQgNTGGwMI3c8zYAwYu/aaaxBCSUVKiHyKj6f5WI6PZflYYv/PTYjxlMinJT4p87oQ0/j47Pv+DAABKQNAV1dHIZ1UEUrKYkIWEqKQxWoWqwpCGU1tW7bksAb4sEQJYZQCpTPOPSeKkCXySYlPilxKjKfEA5ZZiqUkLiVySYlLKLwUQ9mE3rp8CQBQVt3SS8qiwcWSsphWlbCNbJFXo5EJBW/ThvVDmpTSoFwJ8bZ65cqGfFaOIFvkk7KYkHhL4FKapAt8TtcXPfIwDF3/tTYtSygyjiOLjyaEiM0jW4qPXmwxlpS4pCzakmCLfEISTC5u8nElgjiESsnkR2ec39HcHA4iRskwHO7ctnXq2DEiQrbAZzTVFgVb5PZ1mP09VIrZYiwlcWlJVKLIzaXWrl0NwAbKuwHgnttvERFKxmNpMZYSYymRtyXekoQ4Qicdd9wbr+9klIa7RHRfXQUA0LToqZyOpQhKylxaRCkJpaRoQoqrUTRxbOPKUDpkQAghjDLGGKH+QBkAyMDe2276zTGNpaQgiAipCBl8zBI4S4hbAmeLQj0nBCHF8wmOw5GIilAaK1ddelF3ezMAMAhCFdfg9Ouf/jCOkM6hhBTNKrGUHEkp8SwWoghddN7ZA7t2hkM5nK46li/LG1iJoJQiJmUpIQlJSUxKoh6LpLH65JN/g6rCcxQcLpj9VzWGcAwlZS6pCLYYTamCJcYkhCaPKa1auQJq5o0jiXiY8Q6/+TVDldykZcj8dddcRVkZagFoOlqXF3LptKEnDf1dEyas7esJv/Lcs6tPOGayxfM5TfMS9mML5wMwChVKygDQ2rTkP664dMLYMTnbyNumY5uubR3luRecc+4Df72PEUoqFUpp1TcapUDZd/7rvzSRc0w1YSif/NgV5b1vAJDQi0QYhRkAVnS2f/6aT0w7+igvk3RTds4ynaTtpuxCJnn8xAnfvP76Z1f3AdCAln1WBoDFTz/RkMumFTWj4zNOOnHzC+sBgDEfALa+uuWDHzwjqakJSWzIppsWPwUAwMj1n/8sVuVM0jY05Sc//B4wyqjv+3sB2M7tW2/4yf+e9q5jx7p51zYbUsmSZRct+9ijJ1z32U/3dLcDQEArALD7jR0XfOiDtiA2ptI5w5h12x8AKKEVBrS/vPvKKy+xsFawbUvXbv7djQCMQTWWZuuyxZ/86JWTGkrj8vli0iimtLwlH9XgXXrBeQ/e9+egZgIekGHOTav2iM90900bP8ES5EIy5aWThXTKyySdlJ1PmPmEPb7oXnbBRx66/69AfGCE0QoALJw3xzaxbWLL0E476fgXX3gegIYrhvblS8Zkc3nDSIjCKcdO2/jCOqg5Zxic9u567bILPmJpqmubhaTuJtV8Qs0n9aSlmrry61/9AgAqhPqUEUoA4KUXN5x8wrFYFpx0Im+brm15tlUwzbxp5tOZv951T3XaG+HlwB/Yc9kFH1El0U3bbsp2EnY+YeYtM5+wdEX+3++FNoFhjGQCADu2bf3A6e/WeaGQSDhJ64DZ3pcTlpeyx3i5qUeP+8hZZ379+i/Mv//+7a9ULcIoCcL+SIAFwAgwAPCDyvXXfUEU+HzSclK2mzQLCaNoG0XbcPf/0HzSchK6mzLyKTNl4qSlz583GwD6K/0A0NXbPa7BsxTRTdn5hJVLmPmE6absXMJqdPPLFj15WAN8WCIkYIyWB/ovvfhCTRZyKTtvG46tOxZ2Td1NmAeoKzdpOgnsJA0nbZm6NLax0LR8KQAMkAoDWL50kZdJOclEMZvJJexcwvIyKS+dsA3tuEkTn1+3dnhRajPlmtWrjzn6KFNT8rYZtoKTTHjpZMLUxxbcRY8/AkM9CC1busjNpfMps5CxvbRRzFj5ZFhss5at6q8py0km8nYiZyfcZLqUy48vlk6cNu3SC2b87Ac/aF26bGD3bgCAIABGqe8P8sLDAGDry5tPOnaqjdViNu2mkrnE0N6StJ0hz7X2PTdpFdKJQtI2NGXKlAkrnullNa3VPX+6PWnggm25pubYumMbuYSRS1mqxJ/x3tO3b98GAITRIR6TGAGAZYueHOtmM6aeNzXXVh1bdRJaLqGbmnTstGNW9FUNOyq+HzBKWLhjxyjxw2BMG59be/ftf7jmo1eefsKJRzc0FHNZL53OWXbOrudE3rLHZnPvmjj5/DPP+vH3vrf46SfL/XvDccUYGUmpG2/4qa1rXsp0bFxMYS+l55N6PqUbWLn8khn9obK0dkK3vblp4piGlKkXM8kkVvMJ00kmnKSd0tUGN9fU1FTtEZQwNgKHcx7IJsx8wsonjXzC8FJ2IZvMJ62kLk+fPGHNmtXwFuGQbVq/rnX5opXdrW3Lnnxh3SpKfYCAsTKl/huvb+9sa+5pb+5ta17Z2e7v3cXAZxCU+994pqezr61lZXtrT2vz6zu2AgQMfELL5fIeAAiC8ksbn+/uaOnuaOntbFvR3f7CujXlvXsBAEhACAkqPin7VdYRsmnDC61Ln17R1dzTuuz5NStJ0A8sCM/ehSJ/7dBF8PKWTR2ty/u621f0dnR3tPR0tq5a0bV984s1k6oypRVCK4wFu17f0dPe0tfa0r28aXV3Z7l/F2N+hfQDBISUn1nd17586Yq21p72lp07tjJSYaS84flnO1qaOlqaWpoWv7jhuVCApaxS8feG4+SN17etXbOip72lr7Ott6N1RWf71k0bGfEBIKADASkHpFyp7Fn3zKre1uZVHR0dTUu2bd1MqU9ZhdAypf4zz/S1Ny/ta23uamve8vImSithDolIy3u3btywuqujt715RcfyVd1tG597pjKwCwAYpYQQSmlAhm+t0SBglJV3713R0d3T3NbX0dHZ3tLT2drb1dbb1dbV3rKip/PllzaG9wEgQWUvCwaA+ju3v9LevLS3s7W9eemKns5y/y5gPmUVAPr6a6/2tbX0Ni/vaW1evaK7v/8NQsqEDsEhpYFf3rv2mZUdTUv62lv6Olv6elp6u1v6etq6u1paWpdt2bI5ICRg4AOrkICxYKC8e8WKrpaWpT3d7T1d7b1dbX2dbSs623va2tqbW7ZvfZVRSoOAkeHjgZDKc8+u7uls7e1ub29p6u1u7+1q6+lsW9HT0dbc9OLGDeEoosQP/DIA9csDq3p7O5qX93W09Xa19Xa1Ds49tZ89Xa09XeEF1byyr3PdmpUvv7hhYO+u+hgJ/HKlUqY0YMBoHYeMUUYI8TdsWN/S3NTd2R7eoa+jbUVHa19n26BH7HvokNzd1tvd1t3Z2t7ZvG37VspoACQA9vre3St6uzrblvf1dPR2tfV0tvZ0tvV0tra3LOtsXf7Gzm2jKoUOMZWDMgXqB/6za9e0tjTVX39FZ2tfx5Ay9wwqc/i5r6etr7utr6e9r7ejs7OlvaN11+43CCM+Yz6jb+za2dHa1NG2vKu9ubuztbujpaujpbujpWX5kpW9nX55YMTcE6q36a5du7o727vam3u62nq72nu727vam7s6Wlb0dHa2Nu3auT2UluqxiPbseb2jo7mjram7s7mzfVlPZ0tvV9idqrn+uaezvberq7eru6ejq7erZ0Vv3/Nrn9v2ylZSqQk6jDFKWOADCVjgDykcQOCXe7vam5ctam9t6u5o7W5v6e1qr3eVnq620R/a1d7b1dHd0drX1d7Wsqyrp+31vTv30oEK+IT627e93Nq0pLe9ZUVnW19nW29nW09Xa29PZ1tby+pnVlUqZUIJGQ4eSkhl1xs7OlqW9bQ3r+hqXdHZ3NfVEjZNR3tzb2/33r17ASCgNAwnUGa0QgkAEFImZICBHypfA39g9xu7Xnh+Q19Pb1d7Z1d7R09nd09nd09Xd09nV19Xz/pn1u3YsnVg997aGGdBQAJCCWP+sFHJ2Eubnm9pWtTd3rSqp3VVd2tvV3Nvd3N3Z3N727K1z60mJKAAAasSZc+u17vamttblvV2t3d3tvZ2t/f1dPT1dPR2tfZ0te/cuTPcOBytb7Md27a2NC1ta2nq6Wzv7epY0dPV293Z29XR3dnW19u1Z8+ecG4cCWw4XBwO/50FoUknpSO3NMMlCxkRra1qp0qBsH3Lq/08j1LGGCGkGnmlZmQx9KJq8CZWDXUbmhiM8qqD71sLVELCjYnhZWCEVR2hjXIrRoOQasOLAYRWC0PqwYpHXkZpQBkBoIT4I+uN0qBmJTv8DpT6tX9RRg8QXrVapWFfGS4dslE22/aTKKMBC99oRDmrfwc68mUZI4T4w4pHqc9I+cDP8wkpU+IDlBkJaDBSvhxePj9g4UHieggtxijdf+XXv1gtHq12RXqQ6w8tMUr8MJxNpdIfxqwmjPgsCIBWaEBYNUTRIacD9eEKCyqUBMCC/Q+f8CYkCGDQRkuoRA+nksF/ofsOLFV/ZYxRFlBGglFG95EkClCmQZlSH+AAo75eDEKCMCpqdaVLKfUPWoE0oCQARgACRukBp5fDSuFqnFHCKAmIDwA7dmx7eOH8lza+AACMUfbW9CIIgOyllQBomZTZiElgaJEIoUFYLmAQHudhjJCgf+TsMeSLYfVSGi5NKoQEjPqUEBp65/YBfIDKgW8yyk1DLTIDUpt0fN+nlIZrmQP354AGBMBnLADwGTvoSAm7LiX7Zv4Qcoey+Kt3+5HXHwEO9527eDOJjjT/P7ySvAVleKckNqI635op4M2lIWWoRkmjPjAfWBkgKJf3MhYQEoTmZASquzEBpST0o8yYH/iEBoSQgPiEBIQEQeAzRoEwIAwY0IAAYzQgfsUHAEppEPiheByupYIgIIRQSigNCAkYY4wRYJQFPoSnhGlAic+AVoIyBUp1w7whAAAgAElEQVRZJSADjPmEln3ST2kFIAiCfgCfMZ+SgNDqmpSQgFISPiIc8+G6MFROMEYpCwLqU6AVv0wZoSwgrMKABNQvVwZCJU/gh0UKVzl+qDihrAwQUFoJgmoBGFQAAkIrlAUMqE+DgNCAMEJDxQit3i2o1g8hpL6zUidK+Mfws+/7lUqlOiPQ+txCwu+GtyKEMmCEVgJSYYyGr8YYpYRU3VAzSmm55nDcZ8xnrMJYBcCntBy+CIOAsYBQnwINKCkHpLpapDSsQEpJEPis+uug9TFlNAhCllNCKaGhr/rA9ymjYR8ZVKr6GohRoGFYvnDLljIakAqhFQZBeFnYamEHIyQAAEKJ71eqy0fKCGF00NTKahs1QRBQSoKgAoxWKpVrP/dZhNBpJ5/08ubNwCirLiyqbRFWLAnfjjFau+Ogyg67CgtfnBBCKCFACKMEmE+DCvEDQsIbMgYkIDVbs3otEQYBZYRRFnYkSgklFUYrQMsAYUNUqkILDar+sVg1Lk+47vEJoYyViV8hAWFh9/MJG2BQCSPaQW0JTQitfgjCslJG9r0xDY1Uw8HMoLbKqnYwAEpJwMKxRgKglNCAUJ/QgIS+cSCMScQCRgMa1iELf9ZQR6qVRCklVWUspTQIgnBtV4ciq9YP1Kqujq0RM9Sb3Dt8a9ObwOG/079YYkAoqwSkPnuSuoBSPwEUkIBWZ+3quq/6TUIoZUMFhX1bhuFcEA6MwVsC1TFTG/wAocFqKNfWVw8MgFFGAkbKNChTP1RHM+YDEMpCBFbCyBIBKVNCKNnnyyNMtKZ7GTQpV/8TChOEBpQElJYZq4RifTgjk1qcWUJpzTwwYFBhzGfMD82pgQXhr4z5rBZJsDbsgVJGa0E4w+lisJAX8q9ORACof6iWrzZB178C9XV3OAdV350AMKCEhU4dAEL7UEqJ7+8FIDX9CqW0QkgZIGAsCOswNI2qa84ZBRIwYEMOftWfO6R4lAFlJCDVE1b1Rgwn4lDGHXR9FVqEkqoak9aWiRAQnzJCaECryp7wJ2OMMBrUy09IhZCAVWdzGvgBq9222nsoqfE7uPE3v7J0/K1vfH3S0UdfcdHFu1+rHUNk+yp239sxqC7jINSpMEr8cOYPF7LVhUsoze4bMkAIYcACP2A05CvUjrDWV8Dh7n7o/oUwsu8FaXWsETZoCNCadyRWWxGEyhxCSUCC6k4NVChUAAJGq5jxKwEABMGQHUFGGSM0VGIDA0aqdw6XhYyycPUZ1kgVpYP63v9n7y3Dssra9vHzDm66u+wAQUCUMMDu7hi7WwGlRDFARUUBC1ux29HRsWbG0bFr7A5sBWnuvvf5+7CBYeJ53vf/Hsf7vB/+Xp849r332msv1lrnus6rxIXEyk5AFceICp6vfJaKo/NH//nH/KnokviHXq8TUVJktoSycK+Kl/yxP/xlFYvyfwmH3+T/PyIYdKxEflawQAbDn7hbnVZbFjshHszFI2e5HUIES53mT7kiRdHrdPpK5gpD5Y1VEIRKO75O9zeim1TrNUqDVv1PFI1Wo6KgF/Ra0iDoDaLX6F/frv1j5Yuv+aMnGo2g0Qr6f3hKrdYJBoqmAJYp0H/JHyTodTqdTvMPRIhAvdYgiCBlEASDoFX/w7CUg+I/8yj/uCOQ1Jcdw/+BIxV0QkUKlH8cirIP+VcGC4EGPQ3aPzITUIT3iqb+vGtq1P9MsItq1z+2L/7+l8tarVpUJcsviK/TlRODJEVNt3y3NegNet0/foJB0KtUymNHj5w6cZzkwzt3dm/dWvj5S+U+CIY/f93fzNskBUGj0/5hIhXPfP/wOoNeEPivTTdlfSrXr/4iOhq0ouH6L8SnoNWJIRaVOyAYKk+/P1rTakQjxj+IXq816CsaqQzmQuVBKDu9/cWr75+sdyQNOv2fpqWIu/8kf4k7LD9OlZ2uy22Rf5V/Ne3538tK889X/41i9/dfhf/qkf9u0//1Lf/1S/6Nze1/VWH9Ny3/j9/7X/X535pm/0dv/Ffy7z9BEAxqTenJ0z8kJMZGx0fEzYrZsmlLzqcvJIuLSpYtXhoxbdqd27+TFJfonVu3ZkRGZixfIW6I169di4yIWJKyRKVWk3zz8lVmxsq5sxJmRcekpy5//vQpSbVavX79+smTJt25devj23dRkZHLl6UWF5Y5ufx85uzUyVN27dxJ8vmzJ2mpy+YnJCTMnLlwwfwrVy4bKCgFjVYw/Hbh/JyE+LjY6DkJs/bu3llQkEfSoNMIhnISl7x5/UbS/AVxMbGxM6OXpqQ8eviIpF6v12s1P/14MjkxcdbMmbNjYhYlzr340y+C3iCoNRSEWzeuJs2dHR89c3Z8XNaWrTlfckka9BT9WwXBYNBpxCFUlhStX7dm2rSpZ06fFEkgnVZ97MjhObMT4mNj589JPLB7X2lJqWiZpEheabQknz19tjI9Y1ZsXHxsbHJS0vWrV8Wz9qVLl2bMmJGekS5ypJmZa6dOnXr9+nVxZH49dy4pKXnWrPhZ8fGJiXN+/PFHjUYrgs3jB/eWJc+fFRU5JyZmy/oNXz58IinoKGo1giA8eng/IT4uIT42LjZ6dkL88mVLHt67R1IQhN9v3Zg5Myo+Li4+NjY+OmZWdNyrZy/LpoLOYNAZzpw+HTFt+r69eykIz58+mxkVlTRv/ru370ju2blr8qTJP3x/lOT1a1dnx8+Kj41NnD07Pi5u9cpVTx4/JmnQ6X/79deZUTPmzkmMjY6JiY6ZOyfxa07Oo/v3YmdGzp0dHz8zMiEuZlnKomdPnpDUajVrV6+Ojo5MmBUdFxsVGTn1wP5dFNSZa9Ojoqb9fPZHkq9fPomLnZm8YG7Olw8aTemK1CUx0REJ8THxcTPnz5t95PuDOp1Gb9AWFuZnrlm1bPGiuQmzkufOXTgn8ddTp/Vqzcq09JjomMsXL5K8ee1a5PSI5anLC/LySObn5WZt3RAdHREXG7UwKfG3Cz9T0JCGgwf3TJ40/uj3B8UN+uHde6mLUxJiYmdFxyxdnCK6gBr0Bp3aIOgFQSeoikvXrVwbGxmVGBs7e0bUonlzDu3doylVkiwtLslIS4uLnTk3MT4+bsb06ZP3798pnsMMOgMFvn7+auHcBdHTpt++doMk9QaSRw8dipw2LX35itKiIpJfcz9t3pgZGztjdkLMnDmzVq1Me/3qOUlB0Gk16uPHjsyKmxkbEzUnIe77w/vVyiJR/bp57fKyhUkJMTMSZkZlpCx+ePumOLWOHj06ZcqUtBUrCgoKxCsvX71OmDM3ckbM9as3BUE4e/psbHTsnNiEWTGxc2fP3rFla2FeHknBYNi+bVvE9Ok/nz0rpla9e+fOwqSk+Ni4hPj4hIRZ+/fvU6lUBkHQaNRr166dOnXqpUuXBEFQq1WrMpZHRky9cOEnUjhz6viMqKnz5sYnJETHRkekpCS9//COf1bfK8s37fCb/IdkQ+YqOxsLVJKxQ4foNKrCvNwanm4Adm8TE83oSe7esQ1AA596RV9zSW5cnwnAu3bNkuLCvJwv3du3r9xOeEjwm9cv9Xpdu1YtAWxcu/rZo4dmCiNbC7OnD8QcH5w4ehSA2KjI3I8furRtU/nx2tWr3rh+heTxE0c9XR0rrhsbyeYnzhEMBr1OLwiCVqMheev6VX9v78qPt2zS5MmjBySP7tvramtb+ScPR8dfTv1I8trF83WrVam4LgWmTJykUipFTUIQqNPq9DqdqCdev3jeydocwOz4siIq29dn2pmbVTxuZWy8aHZiGeEnurwYDNkvnrcJC6/89ururr/+dIZk+vJUAPaWZvduXzfo1c2CAgFsWp9J8uK5n2t7uFd+ys7cYufWLJL3bt0K8K4rXpQAAIZ/N7gov4ACxbMByRPfH7IwlksqPR7g433j8kWSWzPXyAFZpZ9OH/+R4tZMkpw9KxZA/949Sf5y+pR455njx0kO6dcPQOTkSSSzNm2U/bmdJsEN7/x+g2Ta0hQARhU9t7N7/OjJoX17jQB5pfvbtQj79P6tTqNqEx5W+UtHDx9Cvbp1WBMAg/v2IoVfT5+SAW72ts8e3FUri5oEBVa+39rSbNmSZJLvXz5r4F0XgHH5T9EzInWq0sb+fgAmjRxOcv+OLABeNWq+f51NcvqkscaVmqpdreqV87+SHDV4IIAJo4eRfPb4YVB938oDHljf587tmyTLrWksyssX/8sVA2Jlarp04QKSuZ8/+JX/v0QZPHiAeIAT1dOrly4621gDmJtQNq/UqtLubVoDCPTxLi3I06hKxw4fgj9Lzy4dcr+8J7kpc7WNuWnFdStjRebKDJIP795p5OdbcV0KNPb3efP8CckpkyYA8LR3uHvzhnjUO3J4v9jzzWvXkUyMiwegKH9WAURMGKfTqkn26t4VwOLERJL3b98O9K5XuVeWZsbpqUtIKkuLwps1AbA8dRlJZXFR0wYBAFakppBclDSv8r/J3snuzt3fWYmS/QsofoPDb/KfEFVpSc8uHQG0bxG+de3qyIljzaUSNzvrp3dv65TFjXy9jYADu3aSZUzjvl3bJUDToMCS/FySu7ZvkQFBAfUN6tJfz540lsDZ2nJeXMyixNlVnBzkwPf79lAw9O7cUQpsXbc278unhvW8TaWSCz+dIalXl/bu3BHA0f17z5380Uwicba2Sk6YtSp1SUA9LwDzEuJJRk6ZAKBZwwarlqWMGTZYLoFX7Vof3r4lyzwFSC5dNB+Af+3aa1JSUhISqjg6yoEdWzeRnDRiGIBWIcGbVmasTUsNbRQAYNLYUSQXzU8E0KCe18qli6dPHGcsl7m5OL18+pRkWQiB6Hyj15FcODvOTAojCZLmJpI06PUDOnUC0Kl9q3XrV/fp1VUGtAkKLvqcIz5dttHs3ycHPGxs5sfMXJe6LNCrDoDZcTNIrl+7RgGYAtvXrRQ0RR3DmkiBbZs2kEycESkHGtWttWbZks2rV7YMagSgf9euFIQNq1bKgFqebulLFkVNmWhlqrCxML1+5UpZnwWSPHPimJVC7uFol7Z44cZV6UH+9QHMjoogeXBnloUE9apVWZY0f9PalWsy0rNfvWKlg3nyvNkAhg8eSPL82VPOVhYSYEFcLAVh4ogRAGZFTie5f2eWhZG8dhXPtWmpGUsW1fF0lwCr0paRzFyRqgACvbxXLUtdu3rNxg0b8/LyD+/fbyaV+NSotnnNqqRZ8U7WluZy2emjR6hT9+jYXg6MGzls/drVaakpF345Ixh0HZqHyQCf6tXyP3688dsFe2Pj2u7uLx/cV5cUhYcGKySYNnFc1paNgwf0BRDk71349fPX92+b+PmaSyVTR47cuHZt+orUK1cuaYry2zcOlgGN/XxKcr+cOnJICjQOCMj/9PnDmzf1q1cxk0mixo5Zm7rM38sbwNy4eJIzJ40HMGPSWJIb1q4CUNvVNT0paeWiRd7VqgJYlZYqriBx0JSFRZ1btZIDY4Z8t33r5rGjhgHw966V8+5lUd7n4Aa+5grJmBHDNm/csCJ16amTJ0SuVZRb1y9X93AGMKBfD51OSTL71fNA71oSoHlQIFUlT+7fcbC2MDc1mTBm9OaNG6OmTrKzNLY2k589eYwUenZsB6BPly7b1q/v0rKVBOjZrateq92cuRZAnWqeGSkLU+bOruJoqwC2b8okGRMZYQw4mZgeP1BW/XjFkmQTwF4m2bVpI8lFcxJkQOMGflkb1kVOGG9tamJvYXb/95skBw/oAyAtKYnk1lWrAdStViV57pysrRv7du8MoGXjEHVpgaBXdWzbCsDqlWkkNaUlnZs2kwBrV6eRXL5kkRHQ1Lf+5pUrV6anrt+Umfs1t2ISfrMdfpP/G8nPy20V1gTAmrRUks/v/V7DxcFGIb124ZympLChr5cRcGD3DvKf4XD39i1SILRRAxq0R/btMZWikW+9kvyvNOjbhTUDkJmRRkEY1LO7BNiSuUbQa/t37wpg55aNJL98eBsaUN9UKnnx8N73+/YogFahIVQrSU6bOA7AjIipFAyjhw0GkBgdRfLKb7+aySXWFqYP798nqSsPPoudESEBxg/+jiSVyo7NwyVA5qp0koN6dQewMCFevHPB7FkAhn03kIIhfkYEgIkjh5N8/uSBg7UFgEvnz1MEWtFNQK+nIOR+eBvs420MmMuQPG8uSZ1a07NVKwDbtqwj+dOZEzYKeVCdup9eviRpYJkr4+b1mQA6hoUJqlKScdMmA5g4dgTJLRvWWcikRsDIgX2UBZ+7t25hBGzZsI5kxNjREiB20gSxz+vSVwDo3r6doNWlJC1AmdrEj29f1fBwBfDj8eOk6D0hkDx9/JiNsZF39SrFX3NIzp4ZBWBYv74kj+7dZSKTNvH3Lyn4WjENyq2kBpIL5ycCGD5kEMnzZ087W5ibAq2bhGjy8yLGjwMwK3IayQM7t0uBNk0bCxolyQkjhwOIiZpGcn3GCgBdWrdhJdvSvl07TSXo2CKMpLqkqGVokBTYvmEdteoeHdpJgcMH9lbcrCzM79A8zFYht5RJjh/c//vVK45mpnXc3V88uK8uLQ4LaSSX4OzJ4ySvXPzV0tSoqptD9otHhTmfQ33rWUkkp48cqWiqJD+3XWiwhQT2JorLZ0+fO3nCGAjx9/368dOzh4887Gyq21o+vH2DZNSkyQCmTZhIcvq40QDiIqaQXJq8QAIM6dlLHKMR/fsBmB0fXT50AsnSgsKurdtIgL1bt5C8e+eGp4udjanRrasXlCX5IYF+RlLJ4f1/fCD5x9jcun65uqezDAjwrfvxwxuSP/100tZMYSZF86BAQVl689IFc4W8TnXPF08fk/z65WOATx0TGY4c2C3oVGENGygkkn07tpHctWkzgBbNmgoG/dKFCwAMH9SfJA3aHu1bAUhftphk3MwZZoAVJEvmJZLU6VXDB/czAVxMFXu2bCa5dP48AKO/G0Dy49vsBt515cDZH38gKZ4/0pOTSS6fP18KDOnXWzTunvj+gKkMQf71CvO+CDplGRxmlMFhl2bNpEDm6gySactS5MCgrt0qD0iZX8I3svSb/F9JSVFB2xZhANavSiP55O6tOh7ODmbyG7/9qirKD6xX99/D4Z7tW2VAQz8fQas6sn+PqRQN63l/fpdNjSpywvgAn3qH9uyioO/XrYsM2Lh6Jcn4yOkAFs2dQ/LR/TtVnRxqubvmfXr/48H9JkCHFs0NJcUsh8O4mREUtONGDQcwf1YMyTu3rjVtFNi6RfM3L1+KnyDSVbPjogFMGj6MpL6oqFPz5gA2b8gkhSF9egFYkZwk3r8gMQHAmBFDaNDOjp0JYMqYEaTw+uXTjq1bhDRqePv6dYqGfdFL3yCQ3LF5k5Vc4uloZSaFmEBHq1L3bN3SCNiRtZHk2TMnbBSy0Hr1ct+9J2koj5vM2rQBQNeWLbXFhRQMcdOnABg/ZhjJrRs32JgYWcokwb5e2Q9/79OpvQTI2ryR5LQxowDET5ss9nl9RjqAXp07GbTahfPmAhjatxdp+PzhTe+unRs2CLhw7hzLkZvkyaOHbYyNvKpV+fI2m+T8+DgAwwf2I3l4e5aVkTykvs/n929IUq/TazVCJXZKhMORQwaRvHTuJ0dzcysjWTUnh9u/XZg5eRKA+HI4NAJaNg75+vkDyagpkwBETp1IMjNtuQTo2KKFtlRJoax01IE9u2VAm2ZNBJ2uOO9r6yahciBrQyb1ui5tWssl2LVtCykYtCrSoCrM79a2jYlUYg5ET538+9XLLpYWddzdnt+/py4tDgsJkgAnjx0hef3yBRMjaQ0P55dP7hd8+hjiW88UOLp3D0kxKleZn9smuJG1TGIOrExZdOLAfmOgacPAgs9fXj596ulg52FjefvaFZKJ8fFWlpYJsbEs1w5jpk8imZG6BMDogQOo0xlUqlGDBvwDHOYXdm/TFkDWurUkHz34vaq7o7O16a3rF5Ul+U2DAwHs2r5VfECn0+r1f3iY3bp2ubans5VC4mZvffXyeZIrUlPMpbBWoFnDAF1p0a3Lv1maKGp4uj999IDkl0/vAn28LI3w/f7dBk1pi8bBCqlkz/atJA/t2m1vY9O9cye9VpuxPBXAiCGDSMFQWtyjXSsAYuXzmMhIU8BaIhk9aCAp5OV9Dm8aZCmFvZF0z5aNJJcvTAYwfEA/vUb9+f3bhj7exhKcPn6Uf4bD9IULJcCQvr0Fg4YUzp74XgEEB9QvLcwV9KqO7Vr/CQ7DwqRA5poMksuXLpYBgzp3pkpJ6nWCRgzT+Ffb1Dc4/Cb/CSks+No6vCmANempJB/fuVHH09XWRH7z4nm9qiSofr2/wOHe3VkSoElIYHFBDsmd2zdLgJBGfnpNyaE9O0wlaBoY8OV9NmkoyvmU8+61urRQqy7p1am9HMhMX05yzfKlACYMH0LywplTJlK0ahKsV5acOLBPDrQPD1Pm5ZKcOnEsgOjIKaQwZvhgAPPiY0jqNKXvs1++e5Ot02jKfAUFgeSc+GgAk0cMIwVlXm6H8DAJsGn9KtIwtF8vAEvnlxWGnT8nHsDIoQNJISEmCsCUMSMp6CloP79/+/5NtkalKouX0pf5HmqUyp6dOrjbWffu3MZULlmQOKfsYuuWZhJs27yO5OmTx2wURiFeXl/ffyCpL3cZ3LltC4BOYWHK/K8kY6dNkgITxw4nuWXjBhtjIxuFxNXK9FDWxsG9ulXAYcS4MQogavwYsZGMZUsAdOvQXtBqlyxMlgAjBvajoKWg+/rp/fvsV8qSErIs3JPkTyeOWRvLvWtU/fDqOck50VEQHyEP7cgyBpo1DPjyJpskqRdjKSpIqoVJcwCMGjqI5PmfTrnaWNoojCwkkrWpS2OmTQYQHzmV5IGdWaZStGwcXJj3heSkMSMAzIyYTHJ9RhqAzi1b6lVqGgTR/efA3l2mEknrpo0p6IvzvrQIaSQHtq5bQ+o7tgw3kmDrpkySpJYUtKUFXVu3MpdJzSRo0yT0xIF9VRzsaru7Pr93R1Na1Dw0SAr8cHgfyetXL9hYmlZzc3zy6E7Bl4+N6/tYSKXH9u5hubW7OPdzh2ahNkYSU2Bgt667Nm4wk0rCGgWW5H59cu9eNWdHTzurGxfPk3z7+tW1i5c/f/ggGPQzJ48HEDFpDMmMZYsBjOzfh3otNarh/fsAmD+3jGwoI0sLCru1bgNg0+qVJJ8+ulvN083V1vLmtQvKkoLGQQ1kUuzbtZ2koSze0VAZDutUcbUxkZjJJVs2rCU5btQIE8BcgpbBDXXKohsXz1uYKGpXr/Lgzm2Sn969DvHztpDhh4N7qVW1DmssB7I2rSeZ+/nzzcuXnz15LBgMyxYnAxg5eCBJvaq0R7tWMmB12lKS0ZER5oA5ENaoobK04MHDOzU8nW0VsJNh37ZNJFOT5wMY1r8PyZz32aH+9Y0AsZakSJamL0wimbFoIYCh/XqLqTxO/3DIUiFp5OdTlP9F0Ks7tvuDLNWWlnQNC5OUw+GKZYtkQL8O7SnoRDgUI5Mq4vf/sk19g8Nv8p+Qwvy8di2bA1iXsYLk03u3ars725ubXDn3k660qMx2uGcnSZHL+Asc7ti2US5F45AGNKj2795uCvjWrHb/1vXy5gWSqpKCft06A9iwcgXJw3t3KoAubVpS0O3L2gJgSN+epHBoR5axVNKuWWNNcQHJ6ZPGAoiLnk5BO2LIAADjhw3WayolCTMY9DqdoYweFBJnidrhUOr1qvzcDmFNZcDGdatIw5C+vQAsmjNLfG7R/DnlcKifETEFQL+unYoLKtXJMwh6jbbyjnXjymU7C9PWTYJnRU0xkUpEslSrVvdq01qKsn387OnjtgpFsJeXqB3qy/N9bNmwTgZ0adFCU5RPclbEVAATxgwjuXFdpqWRtI6Hi6etZdyUcUP79FAA2zdvIjl9/GgAMyaNEzuwOm0ZgK4d2gt6XUryAgDd2rXO/fj2jz7rDVqNVq/TiYTnzyd/sDGW1a3q/u7lM5JzZkYCGDGoP8kju3cogGYNG+R9KqtQLej1FQHgJBclJQIYMUS0HZ50MDep7uTgYG46vF+fcUMHSyvI0l1ZMqBFSKPC3M8kp4wdCSBmxjSSG1amA+gQ3lyolK3mwN5dCqmkTbPG1CpLC7+2C2sil2Dn5g2CRtmjQ1sA+/duF0efFLQlhR1bhNnIZTWcnaq7uiTFx9St4lHbw+3Fw/tqZVF4cEMZcOLoIZIXf/vFytyoqqv9i8d38798CvH1NgF+2L+/4r0leTntm4bYGkurOzo0quc1PzbGwcI8tEFA8ecvzx8+qOrk4Glndevyb5UXhWDQRU0aByBqyliSK5cvATCyX1/q1IJWPaJ/XwCzZ81kpSRTIlkKIGtdJsmH9255uDg4W5vdvHpBVVoQGugnB/bszCpvXy9UClK4de1yHQ8XBzMjMwmip03RqVUdW7ewkEtsjGXNGwUaVCXXL503lctrVvF4fO8OyU/vsoN9vcyl+PHwfkFd2qJJkBzYtW3zX5b20sXJAIb270NSU1LYt0sHACuXLyEZExVpAYmHjU0NN5eHD34/ceJ7e2szN0tTJ2P5vm1bSKbMmw1g5KB+JLNfPPGq6ikFTv3wPf8Mh+mLkiXA8IF9Bb2K5KljBywVCPavV1zwlQZ1p3atAaxZmU5SqyrtHBYmrbAdLl0oA/p2aF8WEVmevO9fxXh8g8Nv8p+Q/K857VqGS4BNa1eRzH7yoIabk62J4tblC6qi/IY+XpXgkKyAw+ByOMzaJAOCA+sLBvW5syctjWTGErRpErp/5/bignySpEGnKunbpaMU2LgqneTVi+edrcxD/OsXff2yfFESgIQZkST3btlkBHQMDxdRJGLyOACR0yaRjJ0xHYCzteXooYPO/3xG7Img0xt0OoNeDN5nXHQkgGmjRpCkWtWlVQspsHHdapKD+/QEkJI4R3xwwZx4AKOGfUca0penAHihqtwAACAASURBVLA2MR7Yq9vpH4+JZQeoNxi0OoNeX7FjJSXOAZAUH5u5IgXAwvlzSapLlT1at5SXw+GZUz9YSiVBdeuWkaVCWc6w3VlbAXRr2Yp6Lcl4kSwdPZTkpvXrjCXo16VD7/atmvp7hTdsYALs3LqZ5LTxowHETCuzHa5JTwXQo2tnkpvWrQVgqZD37drph8MH9Fo1SY1KJVZBECMFz5w4ZqOQe1X1+PD6JcnEmJkARn43gOSRPTut5bLqLk5zY6PjZkZkrspQFhdT+ONIvnDBHADDy+HQSi5tGRLcr0tn76pVQv39jICEqAiSh/fsNAKaBzcszMshOXXcaADRUVNJbshIN5ZI6teslRAdOys2bvv27SQP7t8DoG14U5Ka0uIWjUNMJMjauI5aVff2bRVy2aB+vZPnz5kTN/PZ4/uCVtWuWVNbY6MxgwZ5V6vaKjTY097Ot0a15w/vq5XF4SGNZMDx7w+SvHLpvJW5UTU3h+yn9wtyPjX297U1kg/u2TN5TkJiQvzbd2+0pUUtGzZwtTKbPGKYT7UqzRoE2JoYN2kYWPwl98WjRx4Oth72ljevXiT/FJYaMXEsgJnTJ5BclbYMwLjvvhN/EsnSubNj/wKH3crI0kySj+7fruru5GSpuHXtoqqkIDTQ31Qu6de7e/K8xNkJ8S+ePyPF9E0keeva5VquTj7VPGq5u/Ro3+7+9euBXl7NAv1quTs09vfVlhbduHTeXGFUqxIcNvKqZSXB8QN7qVG2aBIsA3ZlbRGXmxhfSXJJ8gIA40YOE7vds30rACtXLCEZFzXDWiZv1aiRp4PdkUN7V69Jc3G0CQ/0s5VK9m7dRDI1aZ4cCA3wmxcf069rZwcLi+ahIR+yX/JvcAhgaP/egkFN8szxQ+bycjgUNJ3bt/kDDpXKTmFhUmDNqjSSS1OSLKSSoLp1k+JjZ0RN3Xtw97/fpr7B4Tf5T0hRQV77Vs0lwKK5sz99+PDLj8dqujk5mBnfvHheXVRQRpZWgsO/2A53ZG2WAqGBAcriAo2qZMGseA8HewAKoGv7tr/9fJakpqRIJEvXpa8g+e7V83o1qlVzcX7+6H7EhPEANq9eSXLf1i0mQMvg4Kd3fv/y6aPoPhM1dTIpPH10v1fH9lIAgJOdbfT0Ka9fvaSYQUdbloU1IXaGFBjWu9en9x9e3H/QKiRYDmzZkElycG8RDhPFT1g4bzaAYd/1FwTD+zevhw3oYyKVArC2MBs3cvjjhw8oCGLL4k5XkJcXFOBvJMHln09nLE0GsGj+fJJ6jbZXm9aySnBoJZMG1a2b8+4dy1xpBJI7tm6WSdA2NPTl/bsf32RPGD4EwORxo0huyFwDYOroYevTltgbSz1sLe1MFTu2biY5dfxoANHlcJi2bDGAbl07abXqnC+fxo0YZqmQA7AyUQz/bsCd27fKUoHoxMxbPHPiBxuFwqtqlb/D4cGd292tLKzkEjEQIrRh4OePH1mJoarsSvPbz2eMJWgX1mzvls1uNlZOlhbGwOwZkSQP7tqhAJoHNyqHwzEAYkQ4XJluayy3lJVFerRu04bkgb17FDJpi9Cgz+/ePrh1I9DH2xjYuXkjDdpu7dqaG0kr4kIO79tNsn14mLFUumllRr/OnS3lUluFkX/tWk/u3dGoSpqHBsmA498fInnl4nkrM6Nqbg6vn94vyPnUJMDPSiarCDv45ZefqFO3bBRoZyw/untn55bNLWVSK5k0PKhRYU7uiydP3Oxt/oDDSgG6IjkxY9p4kqvSUgH069Tpw8tXH1++HNi9G4A5s2L+G3BoLMJh06AGCqnEqDwI48zpk6wEh7evXfZ0sG3bJHhgt86BdeusW768lqvLuKED61XzCPLxVhcX/B0Og+vWtgFOiHDY+G9wSIHkkuQFEmBA7x4f3ma/ff6sXVhjKbA6fSnJGdOmW0oko/v1q1e96uyE6FGjhjYOCpg8bJAFsGdLGVlqLpHYmBqLXa7m7HRkzy6x/TI4LLcdigqoWF3nzPHD/w04TCeZumShvamptVQqTsJe/Xr9+23qGxx+k/+EFObndWrTUiGTeDra13B3reJoZ2ci93SwunHhV11pcdCfyFLyb3C4d1eWEdA0KLCoIJckKVz65afR3w20NTUG4FWtytULv5JCz47tAaxLW0FSXZTfqkmotbHitzOnBvfpbSaTnjp6hOSBrK0ulhZOZmbVXZyqebi7ONjKgemTJ4rKYnH+123r1oaFNBL3zD49uiuLi/mHL6UwOy7azEhexc62urNLbXd3Fwtza2PFhjWrSA7u+yc4FLXD4d8N0OvVJLXKkn1ZWzq0DDOWSgC0Cg/L+fyZYtYSg0By/549UomkZdMQVWlRcmIsgCXJSSSVxSU9W/1JO/wzHJal8Ni+ZZONsZGrhUUNJ8dabi6edtYKCSaNG0Fyw9o1MmDYgN73b16u5WxvJoWzlfn2zRtZDoczy+EwfflSAB06tCkuKiSp16iOHtjTrnkzU7kEQGijwFcvX5CkQNFQ92/g8PCuHZYKI58aVRNjZybPnb1t0wa1UinW9RCpqj/B4U9nTCWSFkFBL+7dbdYgwMpIZibFrKgIknuztv4bODSXSX1r1UyZn5Q0f8HuPXtI7tu9y83W2t7M1L9ureouTgrAxdbmxqULgl7Xo0M7YykG9O25fMmipMSE18+f6tWqjs3DpcDBrG2rUlJMASu5rF61Kk/v39UoS0Tb4b+AQ18zYNKwoUuS5i9ZvDD7zStdaVGroEYWUlw4eWJBfJwJYGdi3Dy4Uf6nz88fPfZ0tvNwsLxRBod/MHXTyuBwAsn0ZSlWCiM3G6taHh61XFzcbGzMTRRzZ5fFCP534LBxQ39jKYYNHpA8P3FpyqIXz54KglABh79fu+xma92hWZOUuLhqjg5tQxt7V/FMX7ygjqdrSH0fvbL46m/nzI3/BIchleEwNFgG7Pybdpi2ZLGJDG6OtnU93Wu7u7nYmFsbYVXaUpJRU6cpgLmRkd3atg5q6FezZpXxo4fFT5toBuzZupnkknlz5UCTQP8Vi5ITZkS62tl61ap59eJ5/s2V5n8GhyuWLpJLJE38/JbMS0xeMHffwT/53P5dvsHhN/lPSGFBXruWzUzlqO3p1jjAr36tai5WZi7WFnevXtKWFDUQPUv/GQ6/kjywZ4cECGkYUFqcTxpEXz69RrV/R1btqp4SYMPKdJI9O3aQAhtXZZAk9WOHDjaTSjeuymjbIry6m6toa9yzaaONwsjZ0jK4vm9ow4AaHm5GEsyImEqSeo3INH589yZuxnQTYyMPF2cxOtBQnho4PjrSWCqt6ewcUt83uF49D3tbc5l0Y2ZlsjRR/IR5s+NEODTo1dRrBXUpydzPH5YtnG9tbmplZnrz6lWW55MrLi7p2b0HgIVzZ5OMi5gEIHnuHJLqUmXP1v8AhyJZKoh1VMjdWVvNZZIqdnaBdWsH1fOq4eJgIsGEMcNJbt20SQoM7NlNpyzs1a6lMeBobirGHU4ZN6piO2a5gtKhXWuNWikY9GL1u+Ki/NSUhXaWFsYyyU+nT7MsCvO/0A6P7N6pAMIaNczP+USWuV8K+rIkz/wzHF44e8pSJm0S4F/w8UPUhPFmEphLET19Ksl927OMgfCgMrJ02rgxAGaWk6USoHOrVqyUbGz/nt0OVhYOlmbe1avVqVqloa9P+pLFgk6rKynu3LqFQirZvWNbxc3q4oL24c1kwP5tW5/cue1pb2sugU+1Ki8ePdAUF7ZsHPKv4DDUz8cMOHHwQEVTpfm5YQG+llKcPfb9+VM/OpiaWshlYY0aFOXkPL53z9PF3t3B8sa1f4bDyGnjSaYtWWRpJK/p4tTEzy/Yy6uGi7NCJvv/BIehgf4KKfZXWkcChYqy9L9fu+xha906qOG+9etru7gYAe2aNPnlxPfVnO0b+9WnRnn1wi//Bg5bhgTLgZ3bt5R/gpgRi6kpySZySVU3p+D63kH1vD3src2NysjSmRHTJUBGUlLstClSCUxMJKvTl86LjjACxECL1OQFAEYM6E/SoFP36NgewOKkeSSHDOz37+Ew6L8Bh8uXLJICQ3r05J/yt/1L+QaH3+R/T4SKelIFeV/bhIdJJUhdtLC0qPDab7/W8nCxNTW+dfk3vbK4YT0vBXBAdAHQa0ke3LVdCjRt1KA4L4fk3u1bZUCgr1dRXk5Zy2JqYFVp/26dAWxcu4pk784dpOVRgCQXJyaYSSWTRw73q1MrpIHf5/fZJPdnbVUAbZqEfsp+WVJYMGHUMADR0yZTqy7vs5bk7RtXnO2s3Z0cnty/S1IQyvIfzoopc54syM19++JZmyaNJeVAJbrSpMxNFN+eNGcWgGED+hrUJeUDYiD57tWzOtU9rU2NL184R1KsXvnuXXbdmtUlQHhwo3FDBgXWrWVtaly3RrWVacsFvaZH25ZGwI4t60mePXHUWiEPqe/z+c0bkhQMYgs7t26UAO3Dm33Kfl2Qmyu6nEwYM4Lktk3rAQzs2Y3kojnxpoC9uXHWxnUkp4wZCSCq3JVmZeoSAN07tVcryys4CjqSXz68CahXx0IhP3X8KEmxaiEp/PzjMWtjI9+a1d+/ek5ybuxMAKO+G0AKR3ZuNwfCGvh/zn5NkoK+LFlkeTLLxQsSK2yH5878aCZHAx+votwvR/buslTITCWIi5hK8uCuHUZAy9CgorwvJCdWijvcsDodQLuW4brSYnHnJ3lo7y5joGWT4Dcvnma/fvH545uyRN4lhZ1bNZcBWZs3kCxLy64qbhPeDMDWdWv0GmXzkCAp4FOj6ouH91TFBa0ahyiAk0cPk7x64Zy9hWk1F4cXTx4U5n0J9vU2Bo7u31PelFCal9usgZ8ZcHT/npK8nCAfb1HvURZ+fXzvTlU3R1dH62tXLpD8o3CSoIuYOgFA5LSJLGeqB/fqmZfzJffT+yH9egOYlxBbPncEkiWFhZ3btAGwfX0myWf3fq/p7uJkbXb18nmVsjCkQX0ZsHPbJpI0qClotTqV1iAmf+et65fdHaybNvC78cvPIV5eEmDK8GG3Lp13tDAN9fcV1KVXL/xioZB7Va/y6M4tkl/eZwfXrWUjwfH9Ow3q4rZNGivKTc7lrigCybSUhQAG9elR8DX3y7vszq2bA8hYuohk1LTJIqStT19hIoWDjcWZH44kzowEINoOlybNAzByYD9ST51mxMB+FSfC4QP6AUhblEwyfdFCcV4JWiXJE8cOGUvRqEH9ksJcg07ZuYPoSrOCpEZV0rF5mARYm7GCZOrCJCnQt3NHQaUkDYJBW1bPRJyHf3Oo+QaH3+R/TYQ/4DA/J7ddixYA1q9eTfLlk4fVXRxtTYyuXzyvV5U08vEyluCgGGihU5PCvh1bjYC2TUOLcz+TPLBjmwIIDaivLspXlxR+fPPq68e3gkGjLi7o3am9MbBz60ZS6N2pvQRYlVGWyGPXpvXWRjL/2jWdLM26d2yr05SQ3Ju1WQZ0aB4m4u7MKRMBxE6fQkEo/Prl7bMnhbmfSF67eN7RxqKKm2P2i8ckKWgoaEgmxM4AMGHUcJI6TWm7Fs0AbFq3ihXa4fwyV5qFc2YBGN6/r6DXlBTmv3/1PO/zB5LPHtytWcXNytTo5lXRz1BLGlTKwqGD+7k6O3g42DtZWrhambvaWFgYywcP6qvVlPTr0k4ObFm3iuSZ40ctZZKAenU/vX9Lkga9iN87t24A0LFNc3HLmDl9MoCJIhxuzJQA/bt1JvnLyeMuNpbmMsmOTetJTh83BkD0lEni1rZ2+VIA3du30SqLiwvy3r18VpSfQwrvXz3zqV3d0kR+9vQJkga9SjCoSP784w8Wckndah5f3mWTjI+cCmDc0O8oGI7syLIAmvrV//z6NUnqdXqdTq/XV5StSJk/B8CIIQNInvvppIkcgfW98vO+ZL98Ur9OTSnK4PDAziwZ0DykUWHOJ5ITRw0DEBs5jeV+sG1ahunUJTToqFeTPLRrhwnQOqxxJSVMSxo0RXldWoYbS7FtYyZJQa8kDZrSgrYtmkmBDWvSSc6aESEHvKp5vnp8X11a2CI0SA6cPnqE5I2L560VRrXcXF4+fViU8zHE38dEgqN7d5MGccaW5OeEBzU0AY7s301y3LDBEqBpw4CSvJznD+642du6u9j/fvMKyaKCnHevn+d//UIKE8aOQFmcD9OWLQIw/Lv+YqeHDuoHYO6ssrjDCjjs1K4NxMQC5IsHd6s6O7o62F67dEFZ7lm6e9smUjDoVIJBLQganUEpUEPy1o3Lbo62gd513z591Kt9OwBpC5NvXb1oZSxv3MBP0Civ/farramibhWPBzevkfyY/Sy4Xk1bOY7uzRI0JS1CgxRSyb7t20kqS5Xv377J+fSO5NL5c1Ee0URB261dKwCrlqWQjJ46CcDyhQt+PXXCGKji7PTi8f0pY0bKyuFwWdI8AMP79aFeK2iUQ/v1BrBicTLJkQP6AchIWUhyxWIxPLGvoCklefzoQSszo0b+viWFuYJB1bFtSwDr16STVCkLOzRvJgHWpS8nuWLhAgB9unQU9BoKWoNGKVbaqlz6prJ8g8Nv8r8mleHw69f2LVsCWJOeTvLx779Xd3O2M1XcuHRBpyoO9vMxluJYpXQhh3bvkAPhQQ3VJQUkj+zfbSRBkF89apQ/nzgW5Oc7pG8vdWkhtaqBPbtJgK3r15JC326dAaxatVxs5PLPZz3tbG2MZKbA5PGjxVP53qzNUqB1s8b60mKSERPGApgxdRIN2vlxMQ3q1c1csYzkzasX3Z3snOytnz2+RwoGg1qsyDE7dgaAMcOHkCwp+ipmvNycuYrkoN7dASxLmi++femCeSLDQ4NmzYqlAfXqJCfEkXz55IF3zaoWJrIrv50jKRg0gqA1GNSvXj65efW35/fvPL51/bue3WUSTJ045uP7bI26qGvb5nLgwO4skud/Pm0plwX61vvy4R3FUkHUk9y5ZQOAdi2aKYvySEZMngBg0rhRJLM2ZErL4TDn07vGDfyNgB2bN5CcMnoEgIQZEWKfMzOWS4FendsLOtXG1RkB3nVFd9yc928Cfb1M5Pjh6EGSer1SEDQkz5w4amNq5F29SkleDsnF82YD+K5vL5JH9uw0BxrX9ynKraj2UJEXSyCZkjQXwMihg0ie++mUQooG9b1yPr0XDJoBPbsBiIuYRnL/jm1SoHlokFZZTHLa+DEAoqZOIrk6PRVAu5ZhNIjVPAwkD+7argBaNA3Ra0pIPakhNaRBU5TfpVVzKbCvPA6BpLIoT9QO169OJ3n8yAFbE0VtT9fs50/UquLWTUONgLPHj5K8d+OqnalJTXeXV08eFeR8CvbzMZFKKs/Y4vyc8OBGcuDIgT0kt2SulgEh/n55nz+8fPLA08nO1d7m/u3rJNOWLGzg671s4TySM6ZOAjBz+mSSGakpAL7r10s8ew3u3xtAYvzMsrEzCCSLCwq6deoAYOemDSSznz+p7ubsaGt57eKvypKCpsGBCml5/C5J6iho9YJKrNpx88YlF0c739o1P7x6vnT+3BrOLmeOHrn0688mEjQODDBoSq/99quZXFbT0+P9q2ckC3I/NvH3MQXOHjtkKC1qHtJIIZUc2L2b5JmTJxvU950wYiipX7lsiQQYO+Q7klpVSefWLQCsXr6UZFzUNACLEhM+Zb9s4OPVt1uXr5/fD+7bywjYvVUMw18AYPTggWJ3h/bvIwGWJs8jOXJQfwAZSxaRXL44CWVZaUjy59MnzIxkQf6+ek2JoFN3addKUr4GqVd3a9sKwNq0VJIZSxcB6NGxfWWCuqJA2Dc4/Cb/SREqWM38vK/t27QCsGZlBsnH9+5Ud3exsTC5fuU3vUYZ6FfPVCbZlLn6XfarF08e6tSqw/v3yID63nV+++VszqcP8xLiZBK0CW9KQX9gzw4A7s6OF86dfXT/TtPghgA2r1tLsk/3rgBWr04TX//62ZOG3l7WRjITCZYvWVQW0bhjG4DWzZroVCUkp04YCyBuZiRpGDaoP4Bh/fpmv3yxa9tmSxOFp5vz61dPSYrV+0iKWWnGjhhKsrS4oE3zMACb160h2b93dwCTx43OfvniXfarSWNHAhg9bDANusjJEwF0a9v69fNnJ74/5OpgZ2FmfOPaJZJimSGNpqTywI0fNgTAiqWLSapVRZ1bN5cByXPiPr17s3FNhpEUft5e71+/IqnXlOH09s0bALRu3kxZVEAyYuokAJPGjSa5ZUMmgN7dO5NUqYo7t2stAbaLcDhhDIChA/u+evHsw7s30RFTAXRr35aCISVpHoAmDRq8evbkp1PHq7m7mCvkP53+URwNQdCSPHXiqJWxvE71KndvXnub/WryuNEARg0fTPLQzixzoGkD/zvXr759/fLZ08elpSWCIOjKGapFC+ZV2A7P/XTaRC4J9PP5/OEtyQmjR5T/U7h/9w65VNIkKPDh3dtvs18N7t8HQMyM6STXZKwA0Dq82ZMHd7NfvXj57DEFw6E9O42Bls0aCzoVKYiliUlBXVTQuVULObB2Vdq7N9kvnj7M+fxJqypp2yIcwKbM1SQv//aro5V5NXeXl88ea1TF4aFBpnLsztqS8/njrqzN5sYKdyf7l08f5+Z8bOjnY24kXb8m4/3b7BdPHhTmfy0u+BreJFgOHD6wh+TRA3tlQGhgQF7Op8cP73o62lsZKQ7v3f321ct+XTsDiJgwjuTMKZMARE+fQjJj+VIA3/XvIxK5Qwb2BZA4q4wsFSrI0nZtJMDK5Uu/fv544sgBNwcbBxvLW9culRTlN/T3VUixOj31/dvs508e5n7+IAhagyAWreSNa5dcnezq1a7x5O7vquKiVw/u61TKUz98bwQ0CQ4UtKrrly9YGCuquDr/cPhA7pdP586c9KrmbirFicMHBJ2qVZMQAEmJidmvXs6JjwPQLDiIgiEtNQXA6KGDSGo1pZ3atkJ5qtW4GRHlZxfDi6eP37/J1muVg/v3RXn2RDGXb9+eXd+/zX7x9GGX9m0qbIfiYkxbsohk6uJkAG1bhj95cOfzh3d7srZYGMlD/es/uXtbU1LYp1NHADOnTPr09s2D2zfEfOLbNq4Th1QiQac2rV49e5z98vnrF081alV5aUz9N7L0m/wn5Q84/JqbE96kMYCMFctJPrx729nW2liKyxfOaZTFAfXqAqhZxb2+d506NaofPbTv6cN71T3dANSu6hHcwN/R2hJAQswMkg/v3nJ3spcDtap61KtTSwZYmipuXL4g6LXiclq+Yon4emVxfvPgIAAy4Ej5QX7n1k0AmgQ11JYWkxR38Cnjx5DcsHYlAFMjWf26tTxdnAC0ad2isPArKYiVVElGR00HMPy7gSRLivLCGwcDWJOxguTipLkArM1N/L1r+9SpZWVmCiB57myS+3ZuMwIUQP26tcXvCmzgJ+aNpFh/3KDW6ZUGnYp6DQXDsAH9AMyJiyYpCDrRwmdrahzs7+vu5ACgV7cuJUVFgiDoNBqxY9s2ZAIIDw1SFueTnDx+DIBRwwaT3LhuNYBuHdqSgrqksFWzJkAZZ7h2ZRoAMyOpb52a/t51LYyNAERNm0zy7IkfTOVSI6C+V+2aVT0AeNWu8erlU1IwCGINZ57+8Zi1mcJELq3vXadBfW87SzOgzAVm/84sBWBjqvCpU9OrZvUAX5+LFy+wUgT0vDnxAAb1703yp5PHAdStWe3j+zekYdSw7wDMnDaZ5P5d242lsDE39qlTs75XbXMTIwBiNYNVaakSwMHGyt/Xu5qne9OQRh/evj68bxeA0EYN9FpleeS1lhTUxQXtm4cBqFHF3bduraoebgsSZ9Gga9EsFMCa9OUkf/35jIkUbo62j+7/rlUVhYUGAajh4d7Qz0f8rwUH+BXm53x8/yawfj1xxvrXq1vV3W1NxnK9pjQooD6A3Tu3kdxXVpLF69O77MK83JZNGwOo7uzcwKuunYmxFNi6ZjXJyPFiGP4kkmJ6l749u1LQ0aDp16s7gPiYqLK1JAgki4uKOrRtDaC6h1ujAF+xFEzdmtVzP78vzPsi9qpWtSoBPnXdXRznzIopL5OoI3nt2kUrSzMPZ8ffb1ypWKI/HDkAwK9eXVVpYc7nD+JK9HRzDgrwq+ruAqB2FY87N6+SnDJ2NAAnG5ugAH97aysA40cNJ7l0URKAIf17k9SqS8XkU6kpC0lOmzBOPCBWvE6nKRU9X7auX8ty72snOyv/enV969QyU8gAHNy7i+QAMWwpaS7JI/t3mxnJpECd6lUb+HrX9fSwksvMJGjk7fXkzu01qUsB2JuYNPT2qu3pAcDFzvry+V9IpiTNkwH2FqZ+3nVqV68a1jjk+bNn/Fbg6Zv8X0glOPya26tHdxtrq00b1pN8/uSRfz3vqm6uN65cUpUWt20RXsXdzdPNxdnBwc7aas+OLJKb1q31rlPbw9nJ0dbW09V5cP++L58+piAY9LqtmzbUq1vH0dbGxdHBu3attKUpBr3WoFMPHdDf1tZq46Z15S5khsmjR9tb2/jUqX3r5jWRtv3+0AFbK6ve3bqUFOSTnBU9w9LMNHZGlCAInz+8nzRmdHVPD2d7O0c727Ytw8//+jNFPxpBJ9AgCMLcxARrS8spkyYIglBUmN+tSycbK6v169YIgvDq+dMRQwZ5ODs529k429m6uTiPGT704/u3giAU5ufFz4iq7u7m4mDv5uzUOLjRsaOHSQMFgyDoxAqngqAvc7Iw6KdNGG9hapq6ZJE4jo/v3+7bpaO7g52TnbWznV2LZk3PnT1LsjxuQU/ywN7dNjZWPbp1UpYUUhBmxUdbWppHTZ8iCMLOrC22VlbDBw0QBEFZXNi3Z3cHO5v9u3eQ/PL548QxI6u6u7nY27s6Org6OPTv2f35k0ck1cqSxPjYujWquTjauzjYNwzw21vmsmjQGTQCdSR/Pn2yZtUqpygc1QAAIABJREFUVd1d3ZwcXZ0c3JwcBvXt/ej+PZIH9+6s5uFSq6q7s72tva2Nu6vz2TNnSOp0Yo11Q/qKZRbm5pMnjiN5/tzPLi5OIUENc758IvXTJ0+0sbSYPyeB5N4d26t5uFf3cPN0cXK0tfF0dRkxZFD2qxck12eudnd1rlbVw9HBzsbays/X+/mTx6d+OOZka9uzW5dSZbEg6PUGrd6gIVmYlzukX19XR3tXZ0cPVydTE+MZUdO16tI+vXvYWFutz1xN8uKFc1U93BrU93n29JGypLBH544uTo5VXJycHWyd7e2CAwP27MiioH//5nXbls2dHBw8XF1cHO0tzc1SkpM0ypIu7ds62NocObSf5NFD+x3t7FqHNX3z6gXJYwcPNA8KcrGxcbGxqe7iMn3M2PxPn6g3xE+bbmNmPj9hFsmVacstLc3HjR5Jg16jKp04fqy5uWly0jxxIekNBgpCft7XAf36ODvZ1/B0c3G0dba3Caxfb/u2LSTzvn5p36aVk6ODu5urm4ujpaXF9KmTRHdoQdCRws0b1+rUruFbz+vW9SukQEFP8uyPxx3tbNq1apGf+5nkof17QhoGOtnbujo6Otvb1K/nvWX9ejEL3YM7t/t072ZvZWlvZelVo0avrl3FXG4rli6xtbKcOGYUSXVpycA+vawtLdatXkkyMT7Wytw8IXamvqyEtaBVK3t37+poZ7t31w6SaUtTnOxsqnu6uTs72Vtb1arqETFlYmH+V0EQxo4cYW1psTptuSAIBflf586Kq+7h5mRn6+ro6Gnv6FOtei1XtzoenjcvXsz58GHi8GHVnJzd7ezd7ezr1qixYslitapUbN/Fwb5mFQ83Rwd7W5tGAQEP7t/nNzj8Jv8X8gcc/j/23jo8qmuLG14zE3cFEiQQJIa7JjgFWqClpThUoC3SIi0OgeBaCi1StLi7O7S9OIHoJBN398zMOVvW98c+MwyUe7973/e7vd8fWU+fp8PJOdvOPvu31tprrx/nND0tJTYmqqyshDFiNFRr42K1sbH6ykpGaVJCQqpOp9PGpyYlJcTGVJWXi6QnuVmZOq02LSU5OTGhWpz/Y5QRGZEX5ecnJSRoY2Iy09OVyghJS0mOiX5VXFxMBaMuZXlZ2YkxsboErWQ0ykRijFaWl0dFRmakpjBZRsrysrOjIyPz83JloxERqSTp4rW6BG2yTldmSqgmDgbIRJYkY2FhQXxcbGZmBiVElqXUlGRtfFxJaQmRJEQ06vWpSUmZaWkpiYnpKcmSwSDKREQmk2RdYmJcXGJ8fElJkUXJnDHKXoeAc+RYmJPzKvJFcVEhF4QVnBoqy9KSE1MStUkJ2oryUjQRBypMNYyWl5dFR73KSE9jlDBGCvLzoqNfFRTkM0rKSkp02vjMtDRGCaM0KyM95mVkdVkZZwwZZUROTU5OSdIlJSQkJyYKGlhOFAaP7PT0lCRdSmJiUWGB+Z3KTGaccs6rysuTErTpKSnJWm1acnKyLrGqvFw8WFFeHBcbmZKkTdDGJCdpExO1en01pZRSQimVJWNRYUFsTHRxcSHnrKKiXBsfl5aaIklGRkl2ZmbUy8i8nGxGaXlJaapOl5aUlKrTJWnjM1NTDfpqRCSElJQUx0RH6RITdIkJqSlJ8fFxsiwbKiu10THpqamSLIlGMk4ROZGkvMwsbVxsgjY+PS01Pi4mNzeHEJKcpIuOelVUVMgZq6osj4+N0Wm1+spKSkh2enpKYkKqTpem06UkJBSKNAKUGg36FJ0uOTFRl6BN0SUmauOL8vKIJKcmJ8dGvaooK5MMhqqKCm1sTHpKCjEaRZR/SV5+ijYhVZuQkZTMZVmMZVFeXmzky9ysLM54QUHeq5eRGRnpIqF7bm72y8jnhYUFHFEiMuecUCITOTU1SZcYm5ackJYUn56szc/NEgMuGY1JSYm6xISU5KTU1GRdYkJ2dqYsS4hIKaGUVFVVxsfF6nRaSTLIRgMlBJFXV1Zo42JTk5I4U5yHxQUFybrE1CSdLkGbm5WtvHNCxJhPmTy5fp06l86eYYKJnmNpcXHsq1c5WVniG8xMS4uJelVeUsIprSwvi4uOysnKpJKEnFFJZrKcnpoSHxNdUlzEGS/Mz9PGxSZptSmJCekpKWkpyaJYKsvZmRkJcXHFBQVUTEXO01NTkhMS0pJ0yQkJqYm61MTE5HhtVVk5Isp6fWpiYnZqaqo2IUvkyGWcc56TlaWNjUlNTk7R6XRabXpqqr5ajyZTW0SZWi5YNXBYI/894ZaIaBLGmGx5yzvVNCYT/Mt1WW9AER9NqOV1ThmnjJkSVwpVmjPlbJxZKOcSkfGNJ01VcOT07fuVlnBOOENEJSLNdI/lTryo7q1WKbeJ3N/vOu9k3kgjjFLLzr75k1BKJL1lLIAoVvzHmGJvWRZruSnCGeemhnHK0LKPnBP5zQGxLOWtmxFR2LPIBXi/AeJvPCuyWr9VMhejZ06grBRoMaTvajzDd7wTkQz8naPNzO+UMkoRZc6pWP7e1VTLuhhjrxvG+TsnAzKO/4QP4fXb50gtzkEiR06YAh6WTVVGWGmWOW8t50gpZex1c4lMJCJRERPJ31E7IYQxRv5ShfgTpcqiT81TlynMt7IsW34CVCbvnMOozDSGiLdvXB8/emSbkMAXjx+Kp17fJRNmOTiUvfF9iRlrMUrEKL2jLkRKXqctFC/ijfF8Uzh99185Y0x699w2TznzyJilBg5r5L8nr+GQUiLLRsYI54wxmXOmwA/nguVA3ChLEhXkQYybeSSoTBilShJ6xhmlyLgggqeEMkLN+enFOiJxShglhDBCOGNi/RJfgEGWmVgxOXLKKKGUEEZeH0XilFFJVj5dzsXqQ5ET5AzFOkXFWiyyq5hcf5wySgkxL3CcM0YoZ5zKRFkyOGcyEYVyzsXaxJATVDbi3lAZCBGhEzJnhHNkMpdlpBQ5Y4QyysQqJ0uMWegTYu0zQwXnXCyUnDMiywKwxVAzSikhylqjJChHxhgllFGFX4MzjoxTWUbOGaGUUo5IOWPIGSLhTNTF6euemnkQGaWcS4wbCdVzlCkzoil7jhg68Vs0z3RRAUuRExVNXB+vY1HF/6kgAGFo8ruaC6SUiqR3lBDOOWFE4kxGTjhnnMmyzIgwTYkYGUKImWGDioFSdBdOZUr/gi5ifDjjVKaccyIr80RACKOUMybmJyNUkH5w+jqFNqVUhG9QQkRCaUIIZYxSJksSNeGWaRozWZYFwjHGCKMETaPCiIi1QZQRCaWS8r5MQyFmuFIaUw7YiZLFDDHDKmMMGWeUEUmWJUnMBy60HI6MKqTXjCrvlBLCKYmLiqxXy3P39l/EexHfIyOUMyZLsixJTGSl55xTygjlYiiYmHjKbOGcU5mKx19POcoYpZQoI0llioKUgxCuNAVloyxLsnkuKQqUacIzxjhjslFpg7lYcT9n3ELteIceXgOHNfLfk9dwyBiRZYnIRs4Z55QoPhzKTFOfSISaLEJlxZcJkWTh8xSzXDGzlIXyNT2C+KKILDPKKKUyY4RTJuCHcU4Zo4xyJjFK0bRYM2FlMiLJVFZoJZQPlXEuAINSLjRpQQ9jAj+zlYOmNcj8HRJJNhXCRNVKg02/hUr+Zsmc/hUOKRUEfgy5kcicUc4pp5RKsoLSjDPF4cMIURogSZIZaUQjBbRwzhhlQumWJVmkWFM4C7lQLJhsKllZO0y2C2emf5osLI4oIycmElVKXnffrGcgR8ZljhLnEiFGyiTOCSpOKk5kolg6wlhU1kBqNmUUrYKbuJHNppJSpyJiCsmmpK+i10oXGGPIjZToiUy5sPxER1BUJO6nlBJZFqjMGBMjQ4jMKZOMxrdn8+tuKr44RigViouCqdQMBkLNEnYVlakAYcHUzDiXGZUZ44iEUaLAkxngmfkNKioXJZRzwhlhVFY24URkr4woMyopqgQ1+y+YSIQr0E6MMloArfjkqCiZUC7UIMaITLiiDRAi+KEQCUdKlalOiLxr+7Y2zYNbBDSNfPoYhe+BMk4pJURRsEzfo8BSRdc0aUvm/O+yJCOi6TPhQvcSWpflUHOmzARkXGxhim9PpkSihCqRQlyixEgIQ2Scccap0IM5IjM3hprdP++AQZPUwGGN/B2iLAXKOibobhXMQNMCh6hEkyNagANHboE9yp9MP0xPvd4Yp5QKld18hZusJfHdmdrDzXaM+KdYEcwVKT+QU/MGg+mi8qFarMhvd9YMDIyZbFzF6UoYI4oyTEVACucyR8q4gHIi7DVGZM6ZJEloglaJGGQimcxjwi2QmCMjRDZKRs4ZkSUTfyKXmGxkhAvvk+IaUloobDLGOGcMhQXFCHKuDJYCosoJLSIRRhhyRCpWLuUNmJ1vyogzk/GhrM6McSrLkrIaUsK5yP3NkSMlTJLEkm1GN8Y5J4wR5VwYKhaGWasQNSnKCKOMcJMDllCZoUB8QoiMyGUiiZoYcsKJIP1Q6P8YVYwmTokYasYYIZxSRJRkIkmyqMdkrXHRLYG7Zocq55QySVj4jEmMEqaY4tzkeKCMKnob51wiEkFGuWJkU6bgI6FKGjXGOGWcKPMQKWNGo6xgGOeEUhROCCohlzkxIBqRGSmVZKZ4QqhpSqBJT0JEwphECePcSCTGFXOeUOGqociRyFRRBSiVhYOBc5MKyo0yFa0SX9DTJ0+PHD70KjLShHZKg5VPTGhgnIuRZwIaTZ8VVbQuYZVS8/4CJQr9NWccKWWK75dSyswbAZyjqWlcIlR8y0aT94MyzhApRxE4xBUtgJr35jnnlBHFRf0uN7uQGjiskRr5rwvn3ECI8GoRxjgyk7OLcm5k3EiIxBhhjJhj8DinlMpMlhiV9bLBQCXKqJEYOXLKhGZNOWdENsrEKDAAOeWccsYYp0YqGTk1ckrYa0J0s44hli2ZUM5lU8IdYrK1ZJPv0WS6EaYkvqTKJhCjlFABpkxZxIhicjGTy05UxigTMbNMLGBm5UA4CYl5W8tk6HMBq9y84cwZElnmjHJKkXNGJEYl5IxQiTKZc0YZYZwwTmVq5MjEf0woP4wK4OacESIZZQNTdhKJAAPOTSujsGyQy5QRxmWmACYxYaSiv72xhUs5SoiEEpGUwLTNSS2VOS5MW0qpkUgMOWEypbKybjOCyESEJ6WKJijLVIACY0z4vt+2ZpiMTFaOT1AjItFL1TIXnnokJqVHJozIjIqDJpzJjBJGGZNloqdM4szImEGS9IgoYE/pEqVV1XrhwuWcGwySmBPsr81A5AwZ4cI7Sykzb89SJMKiF2Yl4ygsc2ZSVAkhyIiw9hCRUU4olyQiS6JflDPOOCpwTgiRqcEoEUoZQ0o5oZQQajQaUdEhFJuPKdsiRLxlRE6oTIUmhIwyWcAhs9j+f6tHNXBYIzXydwiz2Dl719+5JL3tnRPXhUlJGZHlv9zAKDUY/rrLhcgJkSkyPTUSSv762aOyE/aWj1apj1mY7JatpabYBM65RGTzskIsfnPOZel1iIRlQIpkMDKLf/4zn5WyS6R4zN59DxPeY04Zo7IlV7NFL8yrraVIspFR08kW9o7uI6JY/f96XeyeWsKh0hj6OtBJMXHeJQbZaCAGJuxr5UHyGo8RGaPsnxgur90V7x40jsgk4zvGgchCb+HvDLRhVHrndbTYeDbd+U8tKvNmwZuPvw5jETsl766EMcZQkigh7w5QkoyGd1b9zhdkKpJY3EaJLL0Ru/eXllteqYHDGqmRv0OYyYlk0Ov37fp18fw5q5Yujlg0f/PalTcvnTcaDMh59MvIFeFLlocvWb58afiSRatWLo+NjUZE5IJAAF9Fvti0fu2yRQtXRyy7cfGSsaqKSTIlJDlBu23z5uULFq4NX3r51Cl9RQUiUiZTTjljZcUlv2zZumThouXhS5cuWrxp3foHd+8RSSaS9Of9O8sWzVsevnDtymXLwxdt2LA2KysTxdLMGOe8rKzsl60/z/9+TtyraFlv3Lxuw7Il4clJyZzz/Lz8iKXLIpYuy8rMzM3JXbNyVcTSZWmpacj59avXvp81+/Tx44h48uix2d/NuHvrNpUJY+zsqVML58y7c+Mm51xfVX3lwsVli8MjloQvD1/2809bkhJ0qLjWFWghsnznxo21K1euXbl8RfiiA3t+LSrIR0RkDBkVLtK87Ky9u35dunjR0sWLDuzbXVSQg8iRE6O+4vzpEysjwpeHL1qzMuLG1UuSUW/2lyJybXzsimVLly8Nj1i0aGX4kl9+3BwfFY2cSwbjgd17F8+bv27V6uXh4UsXLt776y6D4Q28ycxIC1+ycPmyJWUl+dq4Vwvnztm+9efigkJGWWx0TMSS8B/XbdBXVz95+PCHmbP37Nql11dTRhAxMvL57Nkzd+7YVlZawgh59vjRovlzd23/ubKsGJFHPn+8bvXyVcuXLV28YPnSxTeuXER8DYSMsaeP/ly6aP7KZUsilsxfsXTh7u1bs9NTELGyrHTn1q2L581bvWLFiqXLF85dcP7UOVlvREQqy4hYUlR05MD+lcuWLF+8YP+v23PSk5ERIsmyUbp++crKiIiVyyJWLF124fTZyvJyzjmRZElvOHf6TNTLV4iYnJC4ZsXKFcsiIpaErwhfFhG+bPWqtWlp4pgTp5QWFOT/+OPGhQvnvnz5lFA5Nio6fNHiH9dvKC8t45xHv3y1fs3aiCXhEUvCN6xadevqRaNBr7xljsKBoY2P27n1p6UL5iwPX7h757acrAxGCSLVJcT99OP6pYsXhC+a99ve3SVFRYh47fKV8EWLVyyLWB6+bM2KlWdOniorLkGOWVlpq1YuC188/9HD3zmnhBg5J/fu3pw7d/b6dasLCwvQtMFRYx3WSI38b4QRKiK/y4pLOrdpAxbiYW+7NiICEU8fO6qGN+TY0cOIKA41vnr+vGVQkInbFdxt7Xb/tBURM5JTerRrbyK1BVdr67XhS7kSSS8hYk5KakDDRpbF+nh57/91FyJu2bjO8rqVRv3k8SNElGVlsy0zM715UBAAnDxwqDQ3r553LTXAw3/8gYgx0VF2Vho1wLMnj2Oiomw1GgDYt3sXIs78djoAjPrkY9lgGDF8OAB8P3MGInLOx4wcCQCL585DxC3rNzjb2lo2ILRjp6jnLxAVRxkiHj96tLanh/kGG4Dvp07VV1QgZUgpcl5eWDT2k0+s1MrIWQN88+Vn1eVlnNFtmzd6OjuYn63l5rprxzZElCSjyF1w/uxpFbwh7Vu0eHjvAWP8vdCeltdbBgXpqyotX+g//vFAowYbK5VOG33q2EEA8G9QPy0lBRFPHjkCAH516+ZlZa5btQoAwsJ6VFYqJCH79uwCgKaNG+XlZCPijq1bAaB9y6Dq8uIXj/9oFdjUst7a7q5HDuxFi7V760+b3mwyDAoLTdcllhXmt2zyxrMfDHyfSkT4tyWDceaUqdbmYVSrPx40oDQ3BxGP7v+trnct81Mudnbrl68QZvNvO391tLXr1r5DYV7e3es3HNQay/JtbOyePHmGpi3/mJiXfg3qAsCsmdMR8diBAwDQyMe3urTsxeMn7YJDLJ/1dnH6bddOVGK+OCIm6ZK6duxgvkEFMGLooPLSwoS4lx1aBZmvqwEmjBpFZXnB7NmWBVqrVJPHT5Cqq7WxUS5OjgAgMjwId/SYkZ8AQJ3aXjHRUWgKaf6rn6YGDmukRv4W4Yp3rbKkbGBoTzXAR+8NWLdkyYQPh9oANKvXoCSv4MHNW/ZWVvVq15o5fdoPs2YumDcnNiYKTXC4avESAGjepMnCWbM+6N0HAIaE9ZYqq4/s2QcAzerUXTh9xqiB79sCtAsKzkpJQUThxCtIT28XGOSkVn8xcuSa8CUfDxoEAL26dK4qLdm1fauNGgIb+30/c/oPM78LX7wgNTUZLZxROVkZHdu1UQFcPH26qqw02L+hh7Pj86ePEDExLqaOp5uns0N05PP4mKj6PrUB4JtJXyDy8IXzAGDSxHGcSl9/8TkALJwrUlGzr7/4DAA2rVldXVrap0tnAPigT5/wH36YM22qyLC1Ze1aRCW4n8ryhx+8DwC9uneJWDR/5NAP7AGa+PpEPXuOiChTRLx//YaXs7OXs/P0L778fOQoNxvrep5uUU8elRXkhnZoBwDDBw5YvnB+366dAaBvr9Cq6krha0XEm9evOdna1K3lNWfmzLkzZ3Zr2xYApn/+BTI2esgQNcD7vXsvmz/vuylfb//pR/lN6/D5s8e1PFzreLqlJMVfOHvCTgPtWoZkZqQh4pULZ61U0DokuLggd8fPPwHA+4PeqxIsVIiHDh2w0qg7tG1TkJuLiIf371MB9O3WwVhZtHrpfABo3rj+wtnTlvzwXc/ObQFg6OD+lobp7l+3W6lVTfzqL5gzc97s7wLq11MBbFm1Ql9e0rtTBzuA8cM/iViw8Nuvpxzed4ATIjwLiVGxzeo3sAOY8PHwmZMm+bq6OGrUN8+fQ0ZHDR0CAIN791o+f/7w9wZaAXRv27YoM3PdsqVutnZ2AL6u7snxcS8fPfJxcfGv7bNgxozwH374/rtvw5cuzcjIRJNLXBsf3b5liBrgvT5hRDZePnvGUaVqExTEqqpWL1oMAC2aNP5h6tTlCxb06dpJBTCoT88KkemCIyLu3rETAAL8/RbNmv7V+FHu9jbeTjYP79/cuWWjGiCgge/SebMnjR3hYqWp4+6qe/Xyp9WrNQBdWrZavmDBl6NHO6rVnvb2Lx7+mZac0NivLgAM6NuzuqocESvLi3qFdgWAFoFN42Jj0OSl/avHtQYOa6RG/hYxwWF5Uel7PcLUAAd37kTExMjn/t5e7ja2KfHaf9y6bQ+qds2blxQoLBBKnCKREXHWlKkA8M3EzxHx2L79Dip1z7btK/MLVy8JB4CxQ4Yh4j+u3vS0sg1u2CghKgoRRZW5aSltApu529ncuXwJEe9euezpYNusft2sZN2endtUAAP79pQMwvRR1gjzZlVedkbXDm1VABdOnqwoLgz2b+jl5Bj59CEiJmvj6nl71HJ1io18rouLbli3thqga/s2xfk5G1ZFAMAX48dwavxywjgAWKqkouZffT4BALZsWJuXltq6WRNnK6vLp04iIjfqJ3z8sQpg8exZ5jGT9frePbppTCkuo549bODt6eXk+Pvdu4gosr2cOnZMDdCyWUBZfkFOalpAg3qe9jaP7t7Jz0xr2cTf2Vpz8eRxRDx18IC9Cjq0bVVeXoqIAg6vXrroYGPTOiQ4OyMDEbeuXmMFMKx3b1ZePnbYUBXARoWfhCGX38qE8Pzp4zoerr7e7smJcVfOn7ZTQftWzbOz0hDxwpkTdhpoHRyYn5e5feuPADBk8EB9tWJcHjlySAXQrWPHwrw8RDy4Z48VwMCeXapK8+Z89zUAfDd5oqjr0O5f1AB9enQpLS0117tj289qgF49usrV5Yg46+vJADDnm68q8nPD2rV1ADh16ODrSUcZUo6ID+89cLG2rePimhQboy8t7daihQ3A8f37mL56QI/uaoDdW39CxD/u3PK0sw1sUD81JnrMR8N8vbxqOTm08G+Uoo17dP+us0bdt2tXqaJMjInpTAgTfIpJ2th2zYOsAfx9ayXHRd+4eMFJo24XHMSqKn6YNkUFMGPSl4IF+sjeXTYAXdu1ys/ONjd17coVoPCukIKs1BD/hgBw4/L5H1cvB4AJn3yIiFnJiYH1fB1U8Oju7U0rloOJSaMgM6NTi+a2ABdOHk/SxjRrVE8DENykUbI2BhETol82a1jPCqBlcLP4+DjL6f2W1MBhjdTI3yKmMIzy4tL+PUJVALu3bEHEjKTE4Ab1vWzs0uK0/7h121GlbhsUnJWaiojImRINjxwRF/zwvZVG893krxDxzNFjNgC9O3aqKizesHylRq3+bMQIRHx4576nlW2If+NERQumiFiQldE2OMBBo7px+QIiPv7jgautVZN6vvlZGft37wCA/r1Cq6uUNU4clDC32gyHF0+crCgqCmn0Gg5TtHENvDxquzrFvXiui41uUreOi42Vj5vL8z8e/LR2NQB8OX4Mp8ZJE8cDQPh8wdvHvpo4HgA2rl5ZmJXRvkWIi62V4NdFRiaNGwMAS+Z8bxovJAZDv549rAAunDqOiAlRz/x9vJztbO7euinGBxFPnzyhsdIEBzSrKCvJzEj3r1fH08H20YM7+VnprQKaOmng2vkziHjx9AkbgK6d278Bh5cvOVhbtwgMSElMRMTffv7FFuD9sDBeUTH6ow8BYMOq5cgZMtmUC/u1vDDBYUpi3JVzp+3fgMOTAg4L8rIEHA4dPNBggsNjhw9pALq2b1+Yk4uIB3ftsgIY1LtHdUXhzKmTAWDhD9+JO08e2a8G6N2ja3l5mbneXTu3AUBo104GfQUizp8xHQBmfD6+PCcrrH07BxUcPbBPvEnF7GIcEX+/c9fTwblhbZ/UhHhuqO7aupUG4OzRw0gkkdl8/45tiPj0z9/ruDo1rO2ti4kqys+/d/2qj6e7f13fJG3s49/vu9ha9+rSsVJJMcgROVNON1BETNXFd2wR7GKjcbFSnfhtz80rl5ys1O1Dgqm+SvBYzZk+VXwD544ddgDo1rZlvuDsRETEjWvWAMCnHwxE5EU5WV3btdOo1XevX/tp3VoAmPL554iYl5HRKqCZq63N7zeublq9AgC+mjAOESuLC7t3aGcDcPn0yWRtbJvApnYq8Hayv33pPCJeOHnM28ne3da6RWCT+LhYrIHDGqmR/59IWUlpn9BQlWkBSkmID6jnW9vGPi1W+/DWXVuA1gEBWcnC1cmVFGOMIPKYqJdnT52MfPIEEY8fOGgN0LNjp9Lc3NSkpLPHjkU/fYaID65ed7exC/ZvnBAbg4iME0TMTU9u2zzQ0Vp95eJZRPzj3k0XO6vgpo0KcjL27doOAAN6h1WUiTXO8oinsA7Tu3aOuX4vAAAgAElEQVRoowa4eOp4RUlh84Z+Xk72Ag5TtTENvDzqODvFP3+qi4lu4lPb1VrtAPDr5k2/bFgLAJPGjUZi+GrCWACIWCCsQzbl8wkAsHn96oK8zDbNg23VcOncKUQkxsrxoz4GgGWL5oq+IyIxVA0I7WENcPb4IUSMffHYz9PVzdH27t1biOIwJ8vKyrhw4dyD3+9zzpKSEv0b1vVwtn34++28nLRWwY3t1HDtwmlEPH/2mBqgc8d2lnB47cplJzublsFByVotIu7ctMkG4INevVhF2djhHwLA+rUrEDki4SjRNwMUnz997OPhWt/bPdUEhx1bheRkpiLixdMnHNXQJqhZYW7mji2bAGDY4Pf0FnBoBdCtfYei3DxEPLxnrxqgf8/u1ZUlM6d9DSYqD0T8bc9ODUCv0G6WcLh71w4A6Na5Q3VlKSJ+P+1rAJg96fPKoryendtZARzcv8c0gJxQWeRFKyoovHb5yvVLFwz6Sn1pUbd2bVQAJw7uR2Lo3ysUAHb9sgURH/1xz8nOqolfveSEGERM1cV7uTo1qu+TkhT/+M97zrZWvbp3qiwrRkSROoKjmTME03TxHUICPGzVNgDTv5h458YVJ1ur5gFNZEPF9zOmAcD0r78UHNonDu13BOjSKiQ/O93cr582rAOATwb343K1ZDD8fufexXPnSgqLVi1brgaYOHoso1RfUXXv1q0rF88VF+StjlgCABNGj0DOqiqKw7p01ABcOH08JSG2eeP6ThpwUsHW9SsRcW1EuKMG3GzVrQKaamuswxqpkf9fCEdELCst7RsWBgA7tv6IiEmJcc3q+daytk2Ninl8664tQLvg4PL815S5hEhEOYz4Wo4fOmQF0L1Dh4LMTMvC/3H3npuNTaC/f0JcNCIyJIiYk5HcunmgRqWQ9/5x/5aHi31jP9+sjKQ9v/4CAAP6hDGi7E6JYwDclKYgLye9W/s2aoALJ49XFBc2b+jn7WT/8ulDREyLj/EzwWFSTHQTn1q+rk51nJxGD/lg9eIFb8Hh6iWLRPnTvvwMADatXZmXnda6RZC9tfr8meOIyIh+/OiPAWDhvFmm/nBiqBoQ2s0O4Myxw4gYG/m4kbebi5Pd3Xt3EJEhtTyogIhZ2RlNm/i5Olj98eBmbk5q8yB/Gw1cuXgKEc+dPmJjpercsV15RQlaWIf21lYtggKTExIQcd/PW20ABvfuRavKx37yEQCsW7fSVLbiEjTL8yev4fDq/zscDtBXK5SWxw4dUgN069DeWFmJiCcPHlIB9OnVo6KsaOb0KQAwZ5ZiHR7cvxsAeoeFvgGHO7cDQI9unQ1VZYg4f8Y0APj+m0kVBdlhHdtaAZw6ecR8M2Wm4/QWFn9ZSUG3Dm1sNapjv+1FaujTsxsA7Nn5MyI+efjA1cnW369uSlI8Ika/eurj7VbfxytZF/f00e9OdpqePTpXlBVxRlCkGULKUBJc0Lq4qHZBTWvZ2zRwc+7epsWOrZu83F1aBDczVJbMnjENAL6dOkncefTAbgUOc9IRFSv/x/VrAGDE4H7EUGE5zovnLVQBTBw9/o2EqIgL5swEgEmfj0PEosLsNi2DAOD86eNpuriAerVqO9m5WcHUz8chk8d9NNRZAx52Vq0DAxK0NXBYIzXyvxbzx1dWUto/NFQF8OsvWxBRp4ttXN/Hw8YqKTbm95vXXTTqgHr1t6xds3/HjnOnThiNekSu5O5ilMkibt4o+IR7dO6SlZ6BiJwYkVPkdOn8eVYAAY0bC5YlYeTlZ6W1bxVir4YrF84g4h93b7rY2fjX883NSju051eNStWhZfCeHb/s3vHLtcsXkSn5S8V5r4KsjO7t26oALpw6UVFSFNKoobeTw6snDxExNT62gbdHbRenuBfPdLHRft6ezRs1HNK3T8vG/p8MHmQFMHnCWJSN33w23grg48EDjx06ePzg/j7dOlsB/LhmZX5WeuvgACcbzeULZxARifGzMSMBIHz+D+bxkgz6fj17WAOcP3kcEVO1MYENfF0dHe6JvUMltw6h1ChLekQ8fnC/m7O9i6Pdoz/v5+VktAxqaqeBqxfOIOLZk4dsATq3b1shODc4Q8TrVy472Vq1aNY0WRuHiLu3bFYBfNCnJxr1o4cPUwGMGvHRscMHtu/Y+uTpw7deaOTjx74ervW93VN0cZfPn7ZTCzhMQ8RLZ046qqFNUEBhbtaOLcreYbW+Wjx47PBBKxW0CGi6/ccNJw8fnDpxnK1KMdDFa507U4HDw/t3A0CfsJ5lZeXmenft2AYAvbp1FjzP82ZMA4CZX31Rlpcd1rGdjQqmT518cP/+nTt/SUjUosgvL5KyUoJMRsR7N6818K1lBXDkwF5Ojf16hQLA3u1bEfEf9++42lo19qubEB+DiK+ePfZ2cvD3qZOVlPjw7u06bi71vT0/Hz3yy7Gjvp82NfLRY0QUCW4QMTE2pn1QQH0Pt0+HDA5u2GDE4EH1PNxbBTQ1lJfMmz0DAKZPmcSZjIhHDu51UEG3ti3yBeUn54i4ad1qABg5dCCVKhGRciULY8SiJQAwYew4NKegYjIiRiycpwHo273Lsf17Z3w92dXBtpl/g9joyNTE+IB6voH164U0bDCkT8/02OjQtq1D/Oo1rVO7ReNG2hpnaY3UyP9czB9feUnpgB6hKoB9O7YjYpIutkmjus526oTYyN9vX69lb1fLwV4ExLcKCSkrLUZBAmI0csaQU2LUh8+d4e7kAAAzv5tBJBmJhIwwKv+4dpWXqzMATBgz1lBdLVJWImJ+Rlrb4AAnDVw9fxYR/7h7y9XGulmD+nlZ6Qd2bq/taO9qowTQ9+/dy1BdjYgiuRqa4BAALpw+WVFaFOzv5+3kqMCh5d5hXExdD7cm9Xx3btkc4Fff193VVuzryMYpn090VIOj6QSJm521g0a9dcP6gqyMji2CXazVl8+dQUSUDF+OGQUA4XPnmgdNMhj69QyzVsH+XTskg/7Fwz/8feu42jv8fvc+IpqypRMiGxDx4qkTzerVBYDQrl0K8/NyMtJbBjWzU8GVc6cR8dzJw/YA3dq3qyivRFSW4GuXLzpZq1sFNk1JiEXE3T9vBoDBvbpjVeWoD4fYqMDRNDJLFy1864VGPn5cz821nrd7ii7u0oXTtmro1Kq5gMOLpwUcBhbmZu3c8iMAfDB4UJUJDo8e+s3Txd7NQTn14KoGV7VqUO+eVWUls6dOAYC5300Xdx7/bS8A9AvrWf5XOOzaWV9eiohzvp0CADMmf15ekNe7c0c7FdibTkMc2LsHxYF6mSJXQrke3r/VoUUIALQMDEjSJRgNlf169gCAfVu3IuKT+/c9bG0b+fokamMRMfb5Mx9n5yZ16mQlJj6+fdvbwd58LMYaYGDXHumJSZxzIyOImJaoa9Wkqa+r+46tWzu3aePr5OyhseravIVcUT53xrcAMPWbSeI7OCzgsH2rvNwMc782rlsDAJ8OG0SlKkSkXDlNHzF/AQCMGzVKPMuQcpQRcdmCufYAHtbW4qhMbRfnYwf3I2LMy+cNa9fq1rr1mI8+7BASfHjnzub+/uOGDevYrFlIQ7+EuHisgcMaqZH/rZizjpnhcO/2bYiYpItt3NDXxV6dGPfizzvXPWys67u7jR4yZNzITxfNm1NVWU4pkSRZWEKyQb/k+xm2ABqAz8aMzs/LF6F9yOQNqyJsrDQA8PHQIbnZ2UgZkWVh4f0LONz7y1YnjaZZ/brjRnwyfNiQtSuWy0Yjci5i0fHfh8PY6Loe7g19aj28e7t/aHd7FShwKBm+mTjBWgWdW7X8fOyYz8aMahMUYKtRb92wriAro8O74XCOedAkg+G9Pr3tNKpWIYH9e3ZvFxzg4WDr6+Fx/85dRDSl9qaIePHsSb9angDQuU3r50+eIGJCbFS7liGOVqrLZ1/DYdf2bSvKKxDfgMOWQW/BYQ+srhz14RCNCrq0bzNx3JhRI0acPPbaAynk34RDs3VYaYbDwwecbK3r1XIf98mwr8aP6dupjb1KNajXO+FwHwD0Cwv7Kxz27PYOOOzZqYO9GsK6dJw4ZuS4USP/uH9XmXhcsaT/vHurZRM/AGhcr+6dWzcQsaKi+K9w6F9XgcOYF898Pdz8vD0TY6PLigqO79978rf9544dWbFwfi0HRy9r2+vnLyBiNTEgYlZSUgv/Ju629reuXZs8YYITgIeVVbcWLeSysh++m26CQ4ZmOGz3r+DQnFwmYsECABg/WoFDLrLTIS76fpYNQNtmzWZP/mr8x8Prenp0bNc26uWLxPjoep6e/bt337xmVaNatT7q379hnTobly7t0rx5cKNGifE1cFgjNfK/ln8Bh/5+Pi72muTE6D9uXXMA6BgcWJCWhojIqSxJsmwkhHJGJYM+YuF8W7VaDTD1y8/Ly0oRkRJKZWnz6hUuDvYAMPbTj/Nzs9FEPkckGf85HOZnpR/e8ysADO3fV6ytRDIgKomxKSX4n1iH9b29arm5JsVELZg5w0GlsgX4asJYbjR8PWEcACxfOB8REdlXE8ZZAWxavbIwO/PfhUNrK283F09ne28nB1cbq3re3vdv30U0wyGeO3PCy80VAAZ06aR9FSkupqfqWgUHOGhUl8/9H8HhsCEAsHHNKuX1icTfFi/0P4XDKr05lOY3NUCvbp3Li3IR8ejenVYAA3uG/nM4DP034TCsYztrFRw/uF9pMpEpYcyUbP3+rRstmjYGgLZBze7fuSHuKS8v+hdwGBX51MfTrW4tz+hXzy0nc0lRXoeQICeAq+fOISJBhogpCQltmgW42djeu3Xr8L59LgDeNjYdAgJoVeXsb6cDwLR/Fw4rEZExSSg6SxfOA4Dxo0eYeF8EHxpGLJgHAJNHjUZEfUX5iCHvA8C6NSuSE+P9fGt1bd/26pnTTer6utrZtmrc+Mivv7b09w9q1LAGDmukRv738i/gsJGfj4ujVUpC1D/u3HAA6BgUWJCeJh4iRKJEcAHh8yeP6np5WgN8O3liZVkRmrKBpCTEBTdqAACjPv6wrLgAUdBLEiorWZLzM1JNcKjsHbraaJo1qJuXmXpg53YVwHth3avLSyzaKtJwCzhM796+DQBcOH28orQw2N/Py9HeBIcxJjh8mhQXXdfTvZarc7ou/tqFsy42GrWAQ0PV5PFjAGDZfOECpd98NgEAflyzsjA7o0OLIBdrtYArlAxfir1D5cC+uGbo16unnUa9ae2qJF3i9XOn/ep4uzk6PrhzD1GBw/Lykr69wwCgb5fOia8i0RQNlKrTtg4JtFfBlbOn0ASHXdq1+Y/gcNOala8H5c0V1ASHbhZw+FYoTYA5lGbo4Peq9UqEyNHDv1mroEu7VqUFuYh4bP9eFcDAXj2qyopnT/0GAOaaIktNztLQ8jKLgxb/Eg6tVHDs0G/KjKNElqlMGecoGY2fjRkFAO2bBz579Cciciab4LA7AOz7WcDhPQ9ba/+6dRITYhEx8sVjTw9nn9oe0VECDgkiRU4LC7LbhgR6WdleO38BTXCYFB/fITjE1cbm3u1bWWkp/t5edgDdWrckFWVzvpsGANO+/lIg3JF3weEGAYcfKnBoPtbyJhyK6xQRw+d+DwCTx4xCRpHTqV9MVAFsXL8qKTHOz7dWq6BmsS+ehnZqBwADw3r8eeNas3q+zfzqJ8T9XaE03CT4ZnZUcdHMEmdJGmf5sPk6KuwkCkHaP8t6rGTQN1XEORcf8FvniM0/LOl7zP/kFjSk70jZbkph/Ndkr//pyJh/iK4xE4XsWy1kjIn8WK+Jckx3vpFM2USbInJLmsnMzG18a/DNXfhn86BG/tvCTVm8y0tKB/ToAQD7tv2CiMlJ8U0a1XV3tEmOf/no7k17FbRu2iQ7OQmRI1Vy8MsyQcT7d++42dn5eXmkJUQjIlcYMjA+5lWTunXcHOyePvwdxcl9QphMBT0ycp6dmtQmsKmLjUac8Pvzzk13e5tmDeoWZKXt+2WLGmBwr7Cq0mJU6CpMpKmcIfL8rPTQDu3UAJfOnKgozm/epJGvh+uLh38gYmp8dAMv9zquTnGRTxNjXtVxc67r6ZYY/bI4N6tls8Yg4FDSTxo/GgAiFsxFRGTy1xPHA8DPG9YWZqa1ax7kZKUWe3ukuuKL0SNew6ESSmPsGxZqBXDx3ClEzNDF+/vWcXdw+OP+AxRnzBEL8nPCenRWAfwmCGmJLLIWpCUltAxqZqNR3bh0HhHPHD9kAxDapVNZSSkiClLoS+fPOlqrWwY1TddpEXH31h9VAB/0CcPqytEfDgWANcvDEVGwFSEq5AmibZGPHvm4OPv51ErTxV+5dNZWDR1bhoj0oedPHnNQQ+vApvlZ6ds3bwCAoYP766vLxZPHjx60UkHX9m2K8nMQ8dCeXzUAg/qE6StKZnw9CQDmzVCsw6P7dwPAgN49y8QxfM4Rcc+vOwAgtGun6opSRPzh2ykqgFnffFmSm92zY3sbFRz5bS8ickoYlRGRcuQcDfrqT4a8rwFYHb4AEZlsEKBSXlbYr2d3FcCuzZsQ8dG92x621k3r142PfYmIkZFP3NwcfOp4xES/QETODJKhApHl5qa3aR7oolJdO38eEfXEiIipCYntAoMcVOqbV69yRkYN/UAF0L1ta6mseN6sb1UA334zSUDakQN7HDXQpU2LnOw0U7fwp00bAOCjwf1kQzlyLsg6EDF84VwA+GzsSE6NiNRsHS6bPwcAvhw5AonEZcOUz8cL61CXEO1Xr1ZIgH9BdtoX40YBwFcTxye8euHn7RXo1yBB+3dZh4QQsZRbZklnlMp/SWcu1m69Xm++Yl7xCSGMcSLLZvZLy8ctkxWZV3kzcphx1xJdOOeWBKEiXT0hhJkgRBBhm3lt3uoRe5NV9d8XUakkSYSQ6upq0WAzVQolRJIkc+58c98lo2RWGgS1itFoZIwLamyj0Xjx4sVDhw5JksQV3lTCOZclSRQuy0SUySyAtAYO/+fCOZdN7AzlpaXvhYYBwG/btyFiWmpCY7+6znaaxLiXf9y66qxRtw1slpeWavGoouU8uHPb1cGucd3aJdmploUnxkY1refj6eSgjY5EREEYpFijjHFKctKSOzQPtlepbl6+iIgPH9z1dLRrVMc7Jy35t+2/qAHeC+1hrH4jut0slQW5YV06AcDls6fKCnMDGvp5uzjHRT5HxKy05Lqe7nVcnV88/EMb89LP27OOq1PUs8eI+MWYkQAwadwYZqyaPH4sAISLw/WcfvPZeADYsCKiOCerfYsQd3sbAVfI5CmfTQCAZQteh9IY9YY+oaHWACePHULEuFfPG9au5WZnr+wdIiJiXl5WWI8uaoCT+/eh0nNE5Bkpia2bB7na2d6+fAERr104ba9Wde3QrkI4HilDxOuXLzrZ2QQ1aZSZnICIv+34WQMwqFcoN+o/HfoBAKxbGWGuiJqYjjnliBj3/Lmfl1ddT4/khNjzZ0/Ya6B7uzbFedmIePvqJRdrdYumjfMyUn/dslkDMGzwAFkxevDo4f3WaujaoW1hbhYiHty7W6OCvt27VhTnCytq6TzFPj55+DcNQK9uXRQ4ZBxNBy169+gqVVcg4sLZ3wHAd199XpKXHdqhrb1GdUKxDoXXm8qUI6IkGUcMGwIAP65eZuoQQ8Sy0oJe3ToDwNE9uxHx2YMHXo52Tev7JGijEfFl5ONaXi4NG/jqEmJePn/80YdD5s+ZJRsrjfryru1au6k1Ny5eRESZU0RMTUhoGxjoqFJdPn8eEX/ZuM5WreoQEmwoK5436zsrgFnTvhYYfPbYYUcrVfsWQTnZ6agE+eL6NasAYPynHyE1VJcVfT99yojhw16+eLJ65VIA+OqzcYhcX1Eyc9o3Iz8dro19tXZZOABM+2wiIiKRhNdhw7qVuoSYunU8GzeqV5SXuX7Vchsrzc4tP756+sjb0T6kcaPERC1aWAtvyf9ncCgqyMjImDZt6qRJk+7cufP06dOJEyfOnTv30sWL06ZN++KLL27cuHH27NkxY8YsWLCgrKzsyJEjgwYNWrVqlU6nQ5NFKGxEauKnFshaUlKybdu28RPG9+vXb+DAgRERyx4/fmzCAxMWmuBTWFGyLJuvmI1Cs2UmSRKaDEQzZAoEsuyU+JNkMtf+owF5Z5ZYcYWYAJgxEz+qxeshhBgMBrM2oJxHJgQRnzx9Urt27SVLlog7zYULZDX+hb/7X7ypGvmbhSFnnCFiRWlp/+49AGDvL1sZo5HPHvrVq22rAW3cyz/v3bJXq9sFBeQkJ1FZNlRVyJKRsddw6OFk19S3dnayljNGZKNRb0COCbFRjXxq+Xi4vnj8D0opI5K+qkqhIxehNFnp7UKCHFSq8yePccbOnzju6WjXpK5PdmrSbzu22QAM7hVWlJtNqVFfUSbyowpVjMjGhJfP2wQH2arg+MH9pYV5LZo2cba2unz2FKP04f07tVycvZ0cY549iX31oraba31vj5jnzxBxzbJwAPhq/Hhk8pTPJ6oAls4T1iH9ZuJ4APhxzar8zLTWQYGOGvWhPb9SSsoK8kZ8MFgDsPD7magcfERjdXXfsFArFZw4cgAR41+9aOxb293B4cGdu4hKqsyiovzQbp2tAQ7s2EYJkQ16KkuImKKLD2rqbwNwbN9uSsi+bZutAdq2CCkpFnkyOSJePn/WVqNqHRyQEBVJZPmntSusAQb17EHKy0Z/OEQFsHLpYkJkyWioLC0RijOllBglIssXjh/3dHCo6+menqy9cP6kvZWqia9vQkwUZ/TI3t0aFbQOaFZZVLD9x40alWrIwL4V5flENhBZOrjvV1srVfdO7QUc/rZrl5UK3u/TS19SNO+7bwFg8vgxxsoKSsjW9WsBoG9YaJlFkrbdO7ZpAHp371KSm0WMenEMf/qXE0sLcvt262ylVh3Yu4sxZqisIJLETDyKRoNh5IdDrQE2rFiCnFPZyGQj56y4MLdXj64qgM2rVlFCbp4752Zj3aCOd3x0JCLGRkXWdnNpVLdOZrLu0umTAODnUycrWZeTltzC398F4PLpM4goicjShIQOwcHOGqurFy4g4sVzp23VqlYBTQ0VpSKUZvL4sfrKMkrIzp822mlUndu0zM5IRlQUmPWrVwLAkAG9jBXFybGvGtb2BoDzp4+tXhkOAB8PG0wkffTTRz4e7gBw58aVLevWaFSqSSNHUVmuLi8b/dEwAFizKiJJF1+/Xp16PrWStHHZGanXLp4rLix49OBebVfnAP+GusQE/HvgkHNeVlb2wQcfDBw4cNq0affu3evTp09ERMSNGzdGjhy5fPny6dOnb968uVWrVhs3bjQYDBs2bBAxu0FBQUePHkUTWogCzd5UrVbbp08feFMaNWoUExNj2QBLH6zZ6WrpMn0LmQgh/E32NWFyvdUpc2P+U7vK7OZ98eJFXFzc0aNHi4qKzD7P10Riph9ZmZnPnj0zGo0C+YxGo7izoqKisrJSVP3o0aNjx45xzu/fvx8XF8cYq6ysSklJQRM0JiYm6nS60tLSrKys+Pj4ly9fPn369M6dO1euXFm/fv369etLSkre1dga+a8LRYVLtry0tG+3bhqA9iHBw98f1LNbJzVALXeXnEzdveuXvextvRzsB/fqObR/36GD3nv88E9BAY6ID+7c8XZx8rC1Hj6o76jhQwcP6B++eAmVaUJctJ+3h4uN1fsD+o76eNiQ9wd/N3VaaVExIhKZIPK8jLTWgc1sVBDWqcOnwz5oFxKkAmjVrGlFceGBHds0AH7enkMH9B3Uv9+nwz/SJSQgInJ+9drVQf37dWvX1h7AzdbmzvUrstHQq2sXFUCrgKajPhzapXUrDUBgwwZ5GanxUS/reXm62dlGPXuCiCsXLQCAr8aP5Ybqz0d/CgBL5igpvIXhuGbZkqrysn6h3QCgedPGwwYO+KBfHy9HezXAnm0/ownqZIOxR+fOAHDi6EFEjI181qC2h4O11f3bd9DkLC0tKezSqb0KoFfH9uOGDR068L1JEyfqtHFVFSX9e4UBQPMmjUYNfb9NYBMA+GToEINeeJg4Il69dMHNwdbVwe79vr2HDxrQqpk/AIwdPgyZPHLYB2qANs2Dhg1+L6xH99nffWuUjJIsy7K8ZdOP/Xv3bhPQDAA6tmxeVVES9fJJbQ8Xa4Bu7dt/MuT9Fo39AWD44IFyddWWdWs0AE0b+H4wsGe/PqGL5s06dmCPtQo6tGmZn5ONiPt37wGA3l07GyrKtm3aoALwcXcd1Lvnh4MGii3hcSNHWPIFbtuyWQ3g4+U+7L1+H77Xr2FtTwBYOm9WeVF+aIf2ANCpbavhQwb37NF9VUSEZOKeNFZXfzL0fRVA55ZBE0YM/3Dwe58O/+j508dENo76ZDgAhDRsNGLQoI4hIWqAHh3bFRXkIWLMi2eeDnb1Pd0zk3Uxz576urraA/Tr3q1X506OAAF1fB4/eICmvcPkuLjWzZrZazRXLlxAxAunTwBA82ZNjFXlv2xaDwA+7q6D+/QaNvC9lk0bAcDH7w+qKCs0JT7FU8eOaABquTkPH9D7/bCu9gDerk4vn/954MBOAPB2c/zwvT79unRw0Kjr1a2TnBi3cUWEFUCAr+/wAQPe79XTx90VAHZs25KUpK1T29Pb0+1l5FPzoN27cdXF1qZpowZJOsEg9l+GQyGMsSlTp/r4+Jw7dy4nJ6dXr14XL1xIT0+fPXv2q1evZsz4bveuXT3Dwu7fv4+Ie/fubdSokbe3NwDUrl37jz/+QMF9bPK1cs4rKiq+/PJLFxcXW1vbbt26ffbZZwMGDFCr1SqV6vbt24iYm5tz4sSJ9PT0t1pSVVX1Tmvp2bNnx48fNzEps4uXLqWkpFhmyLUUzvmZM2fS09O5yOzwH8IhIm7cuHHEiBGDBw9u0qRJcnIyIur1+s2bN8fFxcXHx69ataq6upox9vPPP4eEhHh5ect4okQAACAASURBVE2ZMsVgMNy8eXPWrFmyLMfERA8cOPDnrVsRMTLyRefOnV++eqnVxru6um7cuJFz/tnEiQMGDDh79mx4ePiRI4dbtWpVv379zp07BwQEeHp6OjjYW1ubSV2ge/fuog018vcLU7ZIsLy4pH+PHnZqlYu1xgZADeDt7rx04Q+ck4snj3rYWLnZWNkDqABsrdQXzp1Bk/vv9rVrtT1cXKzUTmoQR8v69+0nSVJ89MvABr62apWtCmxUAAAtQ0Ky0zM5R0YIIuakJrcNCrTXqBw1ag2Ai41VHU+PXzatR8RtG9Y5qlVe9rZ2AADgbG8vCJ4QceeunWLaeDo6zvzmq+ryUkS8dOpEYMMG1gD2KrABaFi3ztb1axH5y8cPvZ2d3B3sXz59hIhL5swGgC/GjCJVFcJZuviH7xE5ytLkCWMBIHzeHEQ8dmB/cBN/BzXYAKgAHG1tRw0bkpuZbv7QjFXVvbp3UwEcP3wAEWNfPqvv7eFka3Pv5m00QWZ+fnZot042apU9gD0AALg7Oz979A9EPLx/b3DTxjYANgC2AG2Dml67dAHxNUnvxbOnPZzs7TUqexVYATiooVOrkNtXziOVPn5/kAbA1d7GCgAAunRsX1aurBKfjR0PAPYADWrV+vWXrYiMSNXLF8/3cXOxVYEGwF6tah3Q7NaVS4i4LmKpGsDdwVqM8PsDeh/Ys91Wo+rQplVBfi4i7tu9BwDCOnWsKCnKTEn+aNBAZ2srawAbAEcrTZvgoPu3b6LFCr79p82O1mp3J3sNgAbAXgW9O3d49fRhdWlhh5Yt7DXgZCuaDB8PG2qadGiorPxk2PuO1ionDYiDemqAi+fPIuKta5fbNQ9xAHAEcARo2qD+ob27ERGRRz1+XMfJyc/DIz4yksnyktmzvZ0cRdvqubiunreQGCXOuZHKiJiWqGvZuKk1wKVzZxHx1NFDVioIatKooqQwKzX5w4H9nWysrUSbNaqgxn4XTh1DLmicOWOsIC93zKfDXe2sbQHsAeq6Oc+bOVWWKgqLsj/6aHAtd0cNgDNAXXeXpUsWIuKSuT9oALzs7OzEWNnZ9uzeJScrPSYmspa3h5ur05PHfyByZBIi3rhy0cnGyr9Bfa0pshTfBYr/V3AoDCZzzAsiFhcXDx48+NNPP12+fPm5c+eGDBmycsWKgwcPDh06dMqUKQsWLNi2bVunTp2WLVtaWlq6d+/e+g3qt27d2svLCwAmTpwojCejwYAms+nMmTOBgYEff/zxzp07c/NyEfHPP/8UL/v3338nhEyZMqVf/34nTpx4+PBhbGxsTEzM9evXo6Ojf/jhh59++unhw4dPnjx59erVzZs3OedJSUmffvrpoEGDzpw58+zZs+jo6FmzZ69YsWLy5Mnnz5+Pjo6Oj4/PyMh48ODB06dP7969q9VqJ02adPLUKfz3nKXCutXr9WIFW7VyVb9+/VauXKnRaIYNGyZKOHnylFqtnjZteo8eocOHf4yI33//vRmx3N09r1691qFDhx49QhFx5MhRALBg4SLG+CefjLCzs8vIzFy9Zi0AXLl69UXkS5VaAwB29g5Dhg6tXbuOykRI5ujo5OPrGxQcEhoaNnz48LFjx+7evTsrK+v/5nXXyP+xmMNKEZHI5MHduxfOnLl+9cr1q5evXr746OGfhBgRsajg/2HvO+OiOvO2x02e7CZ5kjVuNsU1G2M0McWosZdgV7BRBBtIR1CQJr333ssAwwxDHcpQBhh6F6T3Ir13hhlgmN7u98MtZ0fUmOw+u/vGzPWBH3Pm9Dnnvu5/u/5z+TmkvGxScX5eAZlMzs2Zm51BdkJZmCfnkPJzs4vycosKyLk5OXW1dQCAVfpKaVFBPjmnMJ9cmJ+Xk02qKC9nMZjQ3wgA4HHYVeVl5GxSUX5eUUE+OZvU3dEB9zk2PEgmZRXm5Rbk5RbkkYsKCqhUKjzhsfHxnGxSQV5uTVUlj8sB4GmQZ3igP5+cW0DOzcvJbm9phvuhUubJOaSi/Dz68hIAoLeni5ia3NLUAICoubEhLZnQ3fn0iG3NTWnJSf1PeuDH/ic9+TnZ+eTcwry8irIyNmMVrPEcAEAkEj2qqswkEqcmxgEQrSxRC8i55GzS05MUiQAAHA77UWV5Xg6pgJxTSM4tyCMX5OfT1ya4PV0dhXm5+TmkorzckcGnjjKhUAjpcHZmOic7qyCPXJCXm5ebXZRPnhwdhj9Sc0MdKZNYkEfOy83NzSZVV1Uip9TR1p5LIuVlZ3e3t8F2egCIgJDX3FBHziaRc0ilxYXDg/1w9aH+vhxSVl5udmlRfjYpvbGhdnJ8lJxDqqwoh/3rJ8YniGlpj6sfcVhMAABtkVJcUFCUn0fOyS4pLJh8WnIDkCqP0eHh7KxM+HMXFeQVF+TNTU0AAHhsZmVZSXZWRmF+XklRUTYpq7WlGYj5t+pra0jpaUV55ML8vHxyLjkne2F+Dn47PjxUXJCXRyIVkclPOjsAeCpit0Kj5ZGyivPzVpeXAQACLreu+lEhOTc/O7ulvh7wnqYu8oUCAACLwSgrLMrJypqfmwMATIyPkTLTy0qK+DwuAGCJRi0tKszPzSnIySnKJ48O9QMA+DwOtA4hidBXaJVlxQXknEJyTt2jSh6XDd8bBmOlpLggLye7IIfUUl8rEvIBAL093WRSVnFeXkFuTkFubkVZyfzcLACASlssKswnk3OWlqhAJIRS5rMzU7nZWSVFReKWz/8xHYozBLTKmUxmQkJCdXU1mUyuqqqKiorCYrE9PT3JyclYLHZ2drajoyM8PDwqKorFYmVmZu7du/fYsWP79u37n//5n3Pnzq01HX2aZcrlciMjIz08PBobG5GEmu7ubikpqZMnTw4MDExMTNy8eZOySCktLf1h166bN2/a2FhfunzJ2NhYXl7eyspKX1/f2Nj4zp07MjIyLS0t6enpRkZGAABHR0d5eXkTE5Po6GhnZ+eTJ0+amprev3/fwsIiKirq1KlTJBJJXl7ewMDA398/Ly8PvDwZCQGfz2exWIi309vL6++f/f3Ro0dXrlxBoVCBQcFwNSMjExQKtWHDH/7ylw9HR8eDgoJRKNTBg0eUlG6gUKiTJ89YWlqjUKj09MylpeXPPvv7hg1/yMwkdfX0btjwB+27ulwe/8jRY+9v/KDnSb+VtQ0KhTp46EgUBit/TWnz37bs/fEACoVSVlGtqa3r6x9YXKRxuFxxn7B4VpEEEkgggQQI/lU6rKqqSkxMfPLkydzcHIlEys7Ohrw4PT09NDQEAJicnCQQCKOjo52dnY8fP25vby8rK4NRupWVFRcXl59++unIkcMff/yxjY0NWMuxhEM2j8+vrq5OS0sjk8kUCgXSJJ/Pp9PpKysrAoGASqVeu3bNwcFB4dq1Xbt2BQYGGhkZKSsr37p168GDB25ublpaWn5+fjdu3JCWli4sLOzo6Lh06ZKnp6eRkdHpM6evKVyzsLBwcHBQUVEJDAyUk5O7evWqvb29rKxsTk7OwUMHT585bWxsHBERAa/354lEJBKx2U+5MDU1dcOGDampqVgsFoVCffDBB83NzQCAsbGJTz/d/NFHH6NQKENDo97evvfee+9///e97OzcS5euoFComzdvHz589MMPP6TRlr28fFAo1L59B1ZXGcbGpigUikzO5/MFmzdvOXT4aEND8yefbra0tqHRlpqaW/74xz/JKSjKyV9DoVBpxIznzw3+FfD5EjqUQAIJJHge/xId8vl8Q0PDAwcOaGhq1NTUnD59+tKlS9bW1nw+X1NT8/Lly6urqyoqKjIyMpmZmaampqampmHhYSdPnoQJHVwuZ2BgwNra5vPPP//444/l5eWnp6YAALDmAQDAYrEgHSYnJ1OpVMSmhoCeyeLiYn19/SwSCYPBkMnktDQiDocjkUgFBQUBAQHBwcEd7e1kMtnP13d5eVkoFEZHRzs4OFRXV3v7eGOiMfn5+ampqcnJyUQiEYPB+Pj4pKam4mJwDfX1YWFhWCw2MzMzKysLrNX2/gzgaQsEgqGhoQ8//FBLS2tmZmbr1q0oFOrYsWNMJmuVvionJy8np2Bi8nDDhj+UlpQ7ODihUCglpZsYDO6Pf/zTxo2bHjwweu+9969ele3q6tm69UtIkI9r67Zv37H5b1t6ep48rq3fuPEvP+4/cPu2ytFjP3G4XABAbFwCCrVh8+a/vf3Ou4pKN1ZW6AKhkM8XcHl8Ho8vFAiEQgFM7XlheaUEEkgggQT/aipNbGzsgYMHNDQ0JibG1dXV9+/fHxwcvLy8rKqqKiMj09fX5+3traKi0t7eHhsbGxERUVpWqqenB7edm5sbHR0dGRl58ODBu+++i0KhTE1NBXz+WoEBYDKZtbW1OTk5ZWVlFAoFqYhnMpmwVgHW8/2LeCU9INmqv2Q/AoHgxo0bb7/99vDwsKWlJYzkWVlaAgC0tHTeeuuP9fWNly9f3bv3wMTE1MGDhzds2CArK79v3wEUCnXixCloBd6/b6Cnpw+3fe/9jT/uO/DnjR98snnzqVNnvX18v/r66zfeePONN94kk/Phocn5BXDlc+cujIzCylaRQCgSCEVCoQgqFQiFQoFYlFcCCSSQQAJxvIIOkWoBpAQQejIFAj5krICAgIuXLqqqqubkZN+5c+frr79OTU0lkUhnzpw5c+ZMYGBgY2OjmZmZpaVlZGSkj48PmUy+du1aY2PjzMzMysrK0NDQ1NTU48eP9+3bh0KhPv/8846ODrDGQKurq9XV1bm5uXl5efPz80jhoEgk4vN4kBGnpqbq6urWJYnAEX9ubq6xsXF2dpbL5fb399NotNHR0ZmZmRdd6D/Q09PD5XLZbDbMVn1asPFs+O0ZPZ1nD9rc3Pzuu+/q6OjU19e/9dZbKBRqw4YNmpqa7u4eKBQqJCRsfn7hww8/OnbsuIGB0ebNf0OhUBs2PM1/cXZ2MTe3RKFQW7b8HYXa8Ic/vIFCofbs+TEyEvPhXz9CoVAXLsgMDAzu3rMXhUJZ29ghh15aoT8wNHJycoXyJetPTChc+9UEkjJ8CRBIngQJJBDHK+gQOgCfH/0RsRhnZ+crV644ODiUlZXdvXs3IiLCxsZGT08vNDQ0IiLC0NDQ2tpaWfk2gUBwdnZ2dnaOj4+/dOmSsrJyZ2cnk8ns7++vrq4uLy+/d+8eCoV66623csm5YE2EDFqHaWlpcXFx09PTfD6fy+WuO5mCgoI7d+6EhYW1tLQMDg62t7WNjIxMTEz09PTk5+d7e3tXVlYCAEJCQjw9PR8YPigtLW1ra1teXn7y5El3d3d3d3dPT8/ExERLS0t7e/vQ0JCLi0tJSUlbW1ttbe3g4GB7e3tfXx+NRqPT6U+ePOnp6XkqFCBYTzxwcPHw8EChUPfu3duzZ8+WLVsUFRWRrFFZWXk+X9DW1v6nP72LQqH09R9ER+P++te//u//vrdhwx/+53/eamxsTk5OhStv3fpFeHhEcHBIW1s7AMDXP8DK2pZGWwIAEFLSsFgcctyVVQaFsjg9Mzc6Ot7Y2ELKzs3Myi4uKU3PyPLx9U9NI9LpdAAAi8USL2KRQAKkPFcCCSQAv9A6BAAsLi4uLS9zuVwWi8VkMlksFp1OZ7FY09PTExMTS0tLq6urIyMjTCZzcnJycHCQQqEsLS1NTExQKJT+/n4ejzc/Pz83Ozs7MzMyMtLfPyASiRYWFnJzc9FodFZW1vXr11Eo1BtvvPE0jRMW4fJ4KSkpKSkpjY2NMNwoEAhWV1cTExMDAgJGR0cBACkpKdra2v7+/vb29tHR0U5OTikpKUFBQb6+vhEREQQCISsrq6OjIyIi4sSJE2ZmZhkZGQEBAV5eXjgcLiIiwsPDIzw8PDIy0sDAwMrKKjo6OjQ01NbWNioqKjY2NiwszMXFJSwsrLy8HIvFPnz40Nvbe3X1mVxw8ZsFRKIL0tIoFOqNN/7w/vvvk0gkGo0mIyPzzjvvnDt3vqurGwAwMjK6bdv2/fsPQDu1paXN2NgEhUJt2/bl9PQMnU7X07uvr2/Q3t4hvm+hUESlLY2MjjNYbAAAhUItKCy0sra9rXzn8JFj277c8cW2L//y4V9RqDdQqA1//vOmrV98+d77H0Bm1dDQWFpakgQOJVgHJIX7v30i/x1IPCUSrMPP0aFIJBIKBQCAlpYWFRWVhw8f+vn5GRsbR2Mw+vr6SUlJN2/enJycaG9vl5WVVVJS8vT0fPDgQXx8vKmpaXp6uoODw507d/B4PACgrKzMwsICAIDDYtXV1WHxR1dXV1RUVEpKSkhICEw52bZtG9RYWTu60Nzc/LvvvvPx8Xny5AlcPjEx8fHHH6NQqNS0NIFA4OLi4uzs7OHhQSaTY2JirK2t0Wi0n59faGhoWFhYREREYWFhZmamu7s7Go12cHAICgrCYDAG+vp5eXlZWVmWlpaQNaOioiIiIoKCgoKCgvz8/GJiYlxcXNzd3fF4PBqN9vHxsbCwUFVVLSwsRKRzXihh4+DgsHHjxsOHj1RXV8PlMzMzXV1dXC4Xri4UimpqHg8MDCIb3rt3H4VCXbp0ZXWVCQDg858SrUAgnJycbmlpJRIzfP0CDI1M5OQVVO6onTlz7s9/fkp1f3r73c/+/vn33+8+dPjoqVNnL166oqml4+sXiI7EODg631FVP3PmrKamJuL4lbz/EiCAtUy/WwORz39x1EOC3y1enUojFArv37/v7e3d1NQUEhKiqamZlZWloaFRXV0tIyMzNzc3NjamqKgoKytbUFBw7ty5goICdXX1vLw8MzOzS5cuXb9+fXFx0dXVdefOnWNjYwkJCdLS0pBle3p6IiIinJycvvvuOzi429o+bTmNjNrl5eV/+tOfUCjUV199ZWVlVVZWlpiY+N5776FQqNTUVKFQmJKSkpOTMzg4MDMz09rampGRUVBQkJWV1dXVVV1dXVBQwGKx+vr6SktLe3t7CwsLHz16lJ+f39LSYmJi0tTUlJGRUVZW1t3dPTY21tnZ2dDQAK3J3t7elpaW+/fvx8bGNjY2EgiE5ubmrKysoaGhF8q5AQCgGCmDwXj06NH8/Dx4LsrI5fKgOCr8yOPxRSJApzPOnDmPQqG0tHQAAFDneWxsIjAw+No1pcOHj36x7cvPPvv8o483f/rp5q++2nnw0OFrikrmFpb+AUHpmaSm5taZmVkqdYnN5vAFsBWB+CkJoTAYn8/nr6mH/xNPiQSvJUQiEZvNFv5KMd7XA/At/rVCxBK83ni1s5TFYikqKhYVFQEAsrKyjI2N6+vrDQ0Nnzx5oqurS6FQAADBwcHu7u5sNltJSamvr8/CwqKqqsrd3f2LL74IDAxkMpl37tw5ePAgkUisrKw0MDCAe46Pj9+2bdubbz6VFNJQV4d7A88mc1pbWSHhtzfffBOyIwqFIhDW9ad+8UD/wtgnh8Npbm5+ZSCttbW1r6/v+XsCxBpLIXje77SOfkRCEWzZBAAQCoFAIAQAjI9PfPvtdygUysXFFZ4tkUjcufMb5JJ37typra0TGBhcUVE5PDzCYv8ine4X4DnVVgl+IV4zr5q4Ei+Hw/l9WkhCoZDDYT//RggEApGYkjAyevw+79LvDT9Hh8jb4ujoqK6u7ufnFxsbe+vWLX19fXd39/Ly8qNHj+rp6ZWUlNjZ2d28eZPD4ejp6VlaWiorK7e0tOjr61+/ft3MzMzHx+fKlSsmJibKysqhoaFHjx61tLQcHh52c3ODI/727dt9fHzWyecgmZD0lRVbW9sdO3b86U9/euONN1Ao1F//+tfLly93d3f/pscp+IJVVlb+8Y9/3LBhA5lMBgC0tbVpaWkFBQUlJibGxcVVVlYuLCz8t89UgtcqCRO5FsGLmq+93hD/HV9oHSLpRQKBgE6n83g8Pp/HYbMlnpXfA17tLOXxeMvLy35+fmg0enFxkUzO9ff3n5qaGhgYiI6ODg4O7n3ypLS0ND4+nsPh9PT0uLi45OTkMJnMtLS0hoaGgoKCyMjIioqK8bGxlJSUkpKS0NDQ6OjoVTq9trbW1tY2OSV5DOryiXWZEDwtlRPx1hTZx8bGioqKCARCZmZmY2Mjg8EAv7gi8J/Gv/UFeCrKmpHx3nvvPTB8ALs/0mg0xER+fn3JCynBv47fIR2uy6GF4X9ET3HdmiKRiEajJSUl+fr69vb2grVXT+Jcee3xCjr8mRfmhcEz5P9X+hZe2CACWQIfXx6P+/TxfBEN/BNNl/6/Ajz/+YWFzMxMaBkjsjvInYSxxrXJwTMtqyT4D0Ak1k36tcHvkA7B2ouDjEt8Pp/FYr6QDgEAZDJZVVU1ICCgqelpkyCJs/T3gFdklrLZbNjjHv6F2SI8Ho/JZPJ4PKgHDbvmrut2i1Tuc7lcqJMJi97gCnwejy8Q8NcgeraFPRCrd4Stetc48WmmKzycYK2F/L/9Jv0bgNw3ZIlwbWxis9nimatIi0Rkw9dsdP7/GfDxe83Mgt8bHcIhhc/n19XVxcfHd3R0wCUsJhNpBwiB3JmqqkcuLi7x8fG1tbUikQgAEZ8v0b5//fHqVBqR6KkQjBgnCYXP9rAFYp17xV+2Z9K41zRlnvLcWmjwhWONcE1IBWkCvLbnf5wG+C3XEUM6FAqFUApV9CzgOsi1P/+VBP8ZiESimZmZ5eVl8BqFD8UfsNeSDp8ZqdbGJRqN5uvrq6SkZGdrS6EsAAA4bDYy1UY25PN5AAAmk+np6WllZYXUd0nwe8D/cftfCSR4nSAQCPr6++bn5xGRwtcJomc18V8PwBk2zDkQjzI0NzcbGRnp6uqqqqpCJUgOm81ms8GzMRr4P41GMzExMTAwgBIi/7WLkeA/CwkdSiDBz2FleZnNZr82pjniVgFiHp3XKT761KciEi0uLoqzXWlpqZqaWlhYWEFhIczdYzAYfLH2n8hPTF1cbGlpweFwUVFRBAKBRCJVVFTQ6fTX5hZJ8DJI6FACCV4KmMr0OlWeidMhj8eDwbPXhuwhWCxWSkqKjo6Oj48PFHcUiUQMBqO1tTU9PT03N7ezsxMAwGAwEL5E4vT9/f2ZmZn5+fklJSUEAiEmJiY8PPz+/fsVFRX/1WuS4D8BCR1KIMFLIRAIOBw2dJe9HnQoDiaTufo6Gj3j4+M6OtqGhoZnzpypq6sDAECfMJ1Oz8jIwOPxCQkJw8PDiKI9Mt2pr68PCgoKDw8nEAgJCQlRUVFoNBqHw7m5ueXm5v53L0qC/wAkdCiBBC+FgM9nsViQDl8/2mAwGMtLS/8Kzf/TXtZ1qWFIbjm0xdfp44uXVL3ybGFjuMjISEcnRycnp9E1DWQAQHt7e0REREpKSnx8fG5uLpVKFawlCQIABAIBiURydXWNi4vz8fHBYrF4PD4kJMTJycnd3V1Ch78HSOhQAgleCoFAwGazXz+7EILJZK4sL/8rV4e4XgXPaRb+PBCDDKE6pK/q8xQLY5wCgQAKDf78CYvWCgdPnzmtqnqnr68PyV0vLCwMDQ0lEokYDCYxMXF6ehruHNqINBo1IiLCxMQkMDAwJCQEh8MFBwcHBARoaWrq6+tL6PD3AAkdSiDBS/H60+HKyj99dUgV0D+3OWRBPp+PqA0j5VUv2+SXy9AzGIyAgIAbN244OjrW1NTMzs4CAPLz8319fTMzM+Pi4sLDwwcHB+BZwAvp6Oi4efOmqqpqVFQUHo+3srLy9/fPysrC4XA2NjawbaoErzckdCiBBC+FhA5fiWfLgn8pRKJ/MB+Xy22or29sbESkPNbVIgsEgqmpqaUlGqTPn698gCXRo6OjOjo6Ojp3MzMzs7KyQkNDh4eH+/r6/P39fX19cTgcgUDo6OiYnp7icjnwoIuLi56enomJiWQyOTQ01MfHh0AgBAcH6+jomJqaPi/lL8HrBwkdSiDBS/Ha0+G/GDv8V+KporXmwzU1NdLS0rt374Y9ap4vhSwuLr5//15KSsri4uIrDyoSiYQCQXl5uaGhYXx8fHt7e1RUlKGhIRaLnZ6eKSws1NLScnFxIZFINTU1w8PDXA4H2qkcDic+Pt7LyyssLCwlJaWioiIqKkpdXf3MmTMJCQmv6zMggTgkdCiBBC8Fn89nsVhQGvD1gEhMB4rNZjNWV39JKO75j0jyy8zMTEhISFpamrjQ7vMRPvFvkaQY+A+RSFRQUDh06JCzszMQEylEgMPh7O3tvby8WlpawLPZNIj0DHJQkUg0PT2dl5eHxWKrqqqio6Pd3NxiYmKIRGJnZ2dRUZG2traampqHh0dCQgLUzUfs1IWFBScnp8uXL1taWlpZWRkZGd2/f9/AwKC+vu75WyHBbwJIntTTj2ux6hc+9hI6lECClwL2c37N6BCOBdDwXVpaQvJmn2/YCW0mkUjEYrHEEztFYiLD8fHxP/30k6amJsxMgZu8MB0GHgLpNgzFYEUiUVtb261bt65fv56Tk4McF6oWw1Gsp6dHV1fXwMBgeHgYWUF8z9CgRLJVa2trc3Nz8/LyUlJSTExM8Hh8Xl5efn5+eXl5YWEhBoO5e/euhYVFcnLy6urquvuTnZ0tJfXT7du3oRHp6+vr4+MD6xRfp8fg9wOBUIgIaAMAoFI2ksC17imV0KEEErwUrx8dAjGzjMFgMBgM0cu7dsCyh+LiYjU1NQMDg8HBQbCWDooo+KelpcnJyjo5OVEoFHETbd2uRCIRLPlfWVkhEolxsbHLy8vw0AwG4+5d3f3791tbW3t6elZUVIA1m08oFAEAhoaGrl69GhAQIN4k4Hk1GbBWZVFSUpKdnV1YWEggEFJSUvLz8z08PMLDw0tKShobG4uLi11cXB48eNDa2grL8MWRn5+voaHu5uYWGRmJRqN9fX09PDy6u7uAxDr8DUK05j2ADwmXy4VztZdpE0roUAIJXorXmA7FbUHE8hM+V/AnEAhiY2OVlJQ+++yzqKgoIBbbg3beyMiIhrr6k7qrCgAAIABJREFUvXv3pqamnu7quUk3AEAkesqRDQ0Nhw4f+vzzz0tKSpCj29ra6evrW1tbGxoaGhkbpaWlImfC4XCqqqoqKipWVlbm5mZnZ2fXtaEAAHR3dwcGBiYkJOTm5qLRaH9//7i4uIqKivLyciKR6OzsrKurGxYWVlpaWlFRkZ6eHhoaamhoCHsZrkNOTs79+/cDAwPhfuzs7F62pgS/CSBTtKamJjQaXV1dzefxwLPNIRBI6FACCV6K148O/9EjRSgcGRlpbm7mcDjg5VUTAoEAh8OpqakpKyvD0B2ymnAt5BYfH//dd9/5+fpOTEy8rHk1pEORSNTa2iojIyMvL//48eO1r0BsbGxQUFBiYqKvr++5c+c0tTTn5+fhWS0tLUEJ9ZWVlba2trq6up6eHkRbDu6hqKjo008/vXLliru7u7u7u7m5ubOzMx6P9/f3t7S01NTUfPjwYVxcXFFRkYODw/379+/duycrK5uQkACvXRwxMTFaWlpRUVFhYWE+Pj6Ojo4mJiYjYrX8EvyGgMQI2WyOk5OjsbFxWloafLR4vBd07JLQoQQSvBQ8Ho/BYMAmXL8VPJ8msK6YDylmcHJyPn/+PIlEEo8LigMuIRKJhw8flpWVRVhBsBZ9gXQVFhZmYGDg7OyMxWL9/PwePXr0/FnBHqUAAA6Hc/fu3d27d7e3t8PlDQ0Nrq6uQUFBfn5+9+7dk5OTU1dX7+zsAADMzc2NjY0tLy+z2ezFxcX6+vrKysqqqqqVlRXkukQi0dzc7PXrSkpKSrdv337w4IGNjU1UVJSPj4+uri6MApqamvr6+sbExBgbGxsaGiorK3t4uNfX1z/vNHN3d7t582ZcXFxERISnp6eHh4e5uTm8cEly6W8RcNLG5/Pt7e1kZGTk5OTq6urBs852ZGUJHUogwUvB5XKZTCb47YhcI15Q8R6l8H9YWsdkMuFHBoOhr69/5cqVyMhIhNvW7Q0un5+fNzIy0tLSKioqysvLe/TokWBthwKBICEhwdHRMSEhITY2Fo/He3p6enp6Pm9OwQwegUDA4XBsbGzOnj0L20rQ6SsPHjw4e/asubm5q6urvb29vr7+rVu3oApMV1fXwMAAlUpdXV0dGhpqbm4uLi4uKChgMBhAjPgnJiZkZWUNDAwMDAzu3r0bGBgImU9NTU1fX9/NzS0sLIxIJMbGxsL9GxkZQRNhXQorl8s1MTHR1dVNTU2Ni4sLDAx0c3OzsrIaHR0FEjr8bQJxihYWFh4/fvzokSMvVFSAb7eEDiWQ4KX4zdEhWOuSjeRtwpwXAEB7e7u2tnZwcDD8yOVyPT09rl69mpWVBVNjXuApFQqFAgGdTk9OTsbj8aGhoYqKirq6unOzs/BAQ0NDERERRCIxJiYmKSkpIiLC0dHR1tYWCmc/f2IMxiqFQunv7x8bG1tYWGCyWG1tbRcuXLh2TcHd3d3f39/c3Pz6dSU5ObnY2Fgul1tVVVVfXz8xMTE1NVVWVtba2pqamkoikaB1uHaxoKAgf9euXVpaWq6urmg0OiIiwsjIUE5O9urVqyoqyhoaGjdv3iQQCGQy2cLCQkFeXktLa25ujsPhrEulmZ+f19XVdXBwCAgIMDExsbCwsLKysre3Rw4nwW8OyJxpbm4OlrcGBASwWKyVlRUKhYK0rJfQoQQSvAK/UToUCNayXdayzBkMhqur6/Hjx8+dO4d0eC8tLd2+fXt4eDh4iRi3UCjkcrnNzc25ubkkEikmJubatWuXLl1qbmqCKwwPDwcHB6elpcFkzrCwMGNjY1VV1Re2Q+JwOCsrKzDsNzQ01NnZyWGzg4KCTpw44ebmFhAQ4O7u7uLioqio+NNPPzk4OkxPT+fn55eVlTU2Nj558qS6urq5uTklJaW8vFy8+6BQKDQ1NTUwMLCxsVFSUvL09HRxcTl16qS0tLSysvLFSxcvX7woI3OxuLg4Pz9fX18fKrGJd7RAUFtbe+XKlWvXrikpKenr67u6uubk5GRnZ1Op1NepJeTvCogcfH9//7Fjx7755htPT08qldrT01P16NHs7KzEWSqBBL8Iv0U6RNpRwUkxtBE5HI6np+fevXuOHTuKcNXQ0NDdu3fr6+snJyfn5+f5LxI/m56eTktLy8/PDw8Pt7OzMzIy0tTUjIiIgDun0+kpKSk4HK64uNjb29vGxsbc3FxWVhbqy4gDRhl7e3ubm5uxWCyBQJifn5+YmLCysjp37py3t3dQUJC/v7+bm5uGhsaJEydMTU0nJydLSkoqKyvT0tI6OztbW1tramoyMjLKysqWlpaQPfP5fCKRODY2lp+fb25uXlxcnJiYuG/fvvPnz9+5c+eCtLS09IUbN64/evQIi8Vqamrq6+srKCjU1tY+Q4ciEQCgsbERjUbn5+c3NDTQaDTokqXT6UwmU0KHv0XAlDE2m728vDw3N6erqyt1Qqq4uHhpaammpiYxMbGlpQVJVBYKhRI6lECCl4LD4fxX6BCpBURUreHRkanuumI7ZEO4VVVVlbKysqOjI2x+y+VwAABTU1NycnJHjhzt6OgAAMzPz6+srDAYjP7+/t7e3qGhofHxcTg0iO+wo6PDxcUlLCzM2tpaQ0NDVVX15s2bxsbGUM9FJBIVFBQEBgZmZ2cnJSWlpaUFBwffvHnT1dV13RVNTU3FxMScPXtWUVERjUYPDQ1NTk52dnZWlJffvXvX09PT2dk5KCjI29tbTU3twoXzDx8+nJ+fb21tra+vx2AwAwMDTU1NTU1NSUlJfn5+s7Nz8PLXmXfw/mAwmC+3f3nmzBlZWdmzZ8/KyMicOHkiIz0jMjJSQUFBTk7u+++/hyX/0EXM5/NZTObq6iqdToeaODweDwDR6ip9amqKsrBApVJpNBp8EpCbv04cR0KWzwO5S7/25ryoUEcEf6xfG8Hl8/mDg4Ojo6OLi4s5OTlycnLV1dVDQ0M5OTlBQUElJSWIJ1xChxJI8HNgsVjQRPgPAxlwebynIUCYvYKMBZD2uFwuzIvh8XiIMgsAwNXV9cMPP9y6dWtNTQ0AQCAQQJ7Lyc42MDAoLi6en5/v6uqam5ubmpoKCAjo6+ubnp6urq6emZkBzyaYZGdnm5ubW1pampmZmZmZWVhYqKioXLlyZWxsHK7Q19fn6ekZHR2dkZEREBCQkJCgqanp7e297oomJyczMjJ09XR1dHQ6OztzcnJcXV3Hx8eZTKaLi4uKioqysrKKioqKioq0tPTRo0d9fX2pVGpXV1dnZ6e9vX1ISEhTU1NfX5+XlxcWixUIBFBr9IX11N7e3jt27Dh9+vTZs2elpKT27Nnz+eefx+Bi8Hi8oqKiublZRETE0NAQi8VaXFykUCg0Gm1lZWV1dZVGo3G5XDqdPjkxERYWFhwcFB4e7u/v39zczGQyaTTa0tISUsctbi9K6HAd/jGBE/v7azE7Ozs0NLRu2rEu++mVYDKZpaWl7e3tCwsLzc3NlpaWRUVFfX19hYWFjo6OycnJ8JkHAPD5fAkdSiDBS/HfosMX5rZAvbQlGq2/vx9p4y4+KCOiLSEhISdPnjx37lxDQwP8SiQSrdLpI8PDbW1tFAqFQqE0NDS4ubl5enpeuHChsrKSw+E0NjaOjIyIni1PJhAIOjo6Pj4+oaGhWCzWw8PjyJEj8vLydDodNmbicrl+fn5ycnJycnIWFhbh4eF37tzJzMx84XWt0Fe6u7p6e3szMjL8/f1ZLNby8tKlS5e2b99+9OhRRUVFGRmZo0eP6unpjY2NwULD9vZ2TU1NLS2t8vLy+Ph4PB4PrTSBWOrsuqN4eXn9+f33P/jgA3V1dQcHB1lZ2QcPHtTV1Y2NjQ0ODtLpdLBm9/P5/KWlJQaDMT09PTMzs7S0BHlxenra2Nj4zh0VPz+/yMhIPz+/nJyc+fl5BoOxsLBAh21AXqLmKgEEMnv7JzJyhUJhQkKCvLz8mTNnDA0Nh4eHYV40g8H4tV5rgUBAJpMLCwuXl5d7enqysrLKysra29sLCgrMzc3xeDzMcBYKBXQ6XUKHEkjwUvy36BAAIBKJWCxWQ0MDLI+DowCbzdbT09u1axesYYfkJxAIZmZmRkdHoc4nAKCkpOTgwYO7du2KjIxcWVmB+ZNUKnVgYGBxcXFpaYlKpYaFhR06dAiDwcD+7y0tLQUFBSUlJeucwzExMbq6ur6+vnl5eVFRUefPn1dTU+vv7wdrwxyTyQwNDfX19S0uLiaRSNHR0erq6ki2jvjlQCfk+Pg4lUrlcrmTk5NsNpvJZCooKHz++efHjh0zNTXV1ta2sLBwcHBYXFzk8XhdXV319fU2NjZSUlLnz5+7dPkSHo8Xt5JFL1KYw+Px58+fNzMzq6urXV5enpychGHCf2iXs1iLi4tjY2NNTU0FBQU4HM7Nza2pqQneYaFAwGAwenp60Gi0mZmZjY0NFosNCAhwc3Orqqqi0+k0Go1KpTIYq0irqX/CiffaQygQCNY8Fi8MS/8MGhrqd+z4avv27QcOHNi0aZOBgUFdXR3MbPon7nNVVRUWi52cnOzr62tvb29paWlpacnLy/P398disa2trfAke3t7JXQogQQvxX+LDgVr+mdycrKysrKTk5MAAJFIRKPRTp858/3330PzC9LA0tKSs7PzvXv3aFQq3Hx1dfX69etfffWVrKysubmZpaXl2NgYm82en5+n0+kjIyOLi4umpqbq6urd3d0EAsHOzg4qVj969IjL5UI2BACw2ey7uneP/3Tc0NAwOztbR0dHSkoKirGtRTSFHA6nra0NVgdyOJz+/v6cnJzn1V6gsk9+fn5gYCCFQunpeVJcXAwlbNAR6L/97W/Hjx/X0NC4pnitvLy8ubmZzWaLRKLIyEh3d3dNTc29e/fu2rXr4KGDysrKk5NTz98x6DFms9ksFmthYQG2ggJrnC0UCplMJoVC6evra25uJpFIOBwuJiYmNDQ0NDTUz8/Px8fnyZMnq6uro6OjtbW1eXl5IyMjExMTRUVFpqampqamoaGhnp6exsbGYWFh/f39MDuDSqWyWCwJEb4Sv9Z0Tk4mvPPOO999993Bgwe2bt16/vz5vr6++fl5CoXC462X6Hsl2tra9PT0KisrqVTq8PDw8PBwa2trUVFRVVVVbGxsdHQ0VHLH4XASOpRAgpeCyWTCnJF/EeI5BeJDwwtH0uXl5eDgID8/36qqqnv37mlqasKOCnDEt7a2/n7X91lZWWAtiXRyclJFReX06VNI8XtnZycM9SkrK0tJSX311VdRUVFCoZDNYtHp9Lq6upycnNu3bwcFBT158uTx48cVFRXh4eF9fX3w3Hg8LjyxqakpaWnpK1ev4LBYV1fXmzdvGhoaMhiryMlDE7atra2goCA/P39qaqqjowNWJYLn4kadnZ3Hjh1TUJB/+PChquqdEydOEIlpAAAyOe/b7749eOjgjZs3Ll++PD7+NCopEAjweLy0tPTOnTuPHj36ww8/HD9+/ObNmxTKP6gOzldW6XQajQZZkE6nIym1Kysro6OjHR0dpaWl8fHxkZGRsbGxUVFRUVFRSUlJKSkpSUlJycnJycnJSUlJOTk5wcHB6upq0hcuXLx40cPDY3BwkEajtbS0oNHo+/fv29nZwfRXJyenzMwMqJ4KA4ovk4T+3QL+6C0tLW5ubhUVFb82gkijLRkaGn755ZcHDx48eOiggoLC+Pj49PQ0/EWQu/3KkC38tqio6PLlyzk5OTMzMwMDA42NjYWFhSUlJVNTUxUVFc7OznC6+dDUVEKHEkjwUjAYjHXymP8cxDNF4a5WVlZWVlZgUaB4EikAoK+vT19f/+udXxsaGtrZ2SkqKlIXF5E3f2xsbM/ePX5+fmCNkBgMhqqq6vHjx6FJxOVyTE1MFBUVbW1tFBWvnTgh9cUXX4SHh/N4PBaLNTk52dTUVFhYGBcXNz093d7eXl9fPzAw0N3dDefIPN5TUZvl5eWxsbGLFy/6+vpW19S4uLi4uroSCAToekUInsPhtLa2EonEysrKwcHBhoYGKPiCnB5yyeHh4V9++eXu3bsvX76sqqq6d+/e7OxsAACRSPzb3/524sSJixcv3r51G95w6B8GALS2tu7fv3/jxo1OTk729vZQRpzNZq2ursJc0OXl5ZWVFSaTyWax6Csrs7OzXV1d+fn56enpSUlJ4eHhwcHBGAwmCoOJjo5OTU1NT0/PysoqKCjIyspKSUlJS0vLzc3NzMyMi4sLDQ3V09O7pqCgpqamoaHh4ODQ1dUFAOjq6kpLS3N0dLx3756XlxcOh3N0dPTx8amurl5ZXubxeNAFDQOKvzbX43UFhUJRVVX94IMPFBUVh4aGRGtS2jAu/rObigAAHA7H1tZ2//79Bw4cuHbtWn19/ePHj6urqwcHB1dWVpAUs1/yYlZVVRGJxLm5uZ6enoqKipqampqamtHR0aGhoaqqqoCAgNHRUSaTefjwYQkdSiDBS/F/RYcAAPGOuE1NTbdu3dLR0ZmZmQZitAFXgNEyRUVFOzs7XV1dNTU18eGDwWCoqanF4PHLy8scDhu2lXj48KGGhsb09DSHw2GxWFcuX7508ZKWlpaMjLSysrK5uXlHezuLyaLT6UNDQy4uLiEhIVQqlU6nFxQUkMnk9vb21tbW5eVlAACfz4dqamg0Go1G4/H4oKCg+Pj4wMBAFxeX3NzcdemUQqHw0aNHBAIBJqqMj48jKwgEfOSiZmZmdHV1Dx8+/N13312/fv3OHZXjx481NzcDAKqrH33wwQcyMjIWFhaffPJJYWEheLZuMiwsLCIiAk4gqFQq/Af+NCwWa3Z2dmBgoKWlpaioCIfDhYeHh4aGhoeHR0VFEQiErKwsSHiQ/9LT0zMyMkgkEolEIhKJ6enpRCIxYw1EIjEpieDu7q6np3fv3j15eTkjI6Pe3l6BQDA+Pl5XVxcYGAg13oKCglJSUoKCgqKionp6eng83srKysLCApPJFH9Ufs8ZpxQKxcTE5Pr16/fv3RsYHITpuL+Ew+DMEO7BxcVFVvbq9etKJBLpyZMnZWVl5eXli4uLiJ7DK61DOF9saWkZGBjo7e1NSkoik8l0On1gYCA/P7+goCAuLm52dpbNZmOxWAkdSiDBS/F/SIcihPYEQkNDwx9++OHEiRNlpaXPrCMCAID6+nppaWk8Hj86OhoREVFWVjY3O8tisXg8HpfLHRsbKystq6mpgUmSIpGooaGBQCAMDAykp6fHx8dnZWWdOXNGV1fXxMREQ0PD3t4+ISFhdHSUw2FzudyOjo5bt25lZmbS6fT09HQdHZ3o6Ojq6uqqqioajSYSa2RPysr66KOPbGxs8Hj8w4cPYZitvr7+2RMWAQCqq6vDw8OHhob6+/uRoB1UNEWMSDQaffTo0VOnTh06dEhDQ+OC9IWDBw92d3cDAKampjZt2rR3797MzMxNmzbp6uoKhQKhULiyvLy0tESn02EkEqbastlsBoOxuEiBM/2UlBRvb28vLy8/Pz+YBYrD4QgEQllZWUFBAZFIzM3NTU9PJ5FI+fn5JBIJob309PTMzMzs7OzMzExImQkJCWlpaZmZmbBiRFNTU1VV9datW1qamo2NjXw+f35+vqenp7Cw0M/Pz8zMzNvbOyEhAY1G29jYZJNIc7OzHA5nbm6OSqWKG4gvS3997cHn8zEYzJUrV7S1tGhLS0BscvBKA1ogEEBGXF5ebmpqsra2jomJ6e7ujo+PJ5FIsGgVSjG8MnArFAqFAsHY+DhMoomJiZGXl29sbOzs7CwvK09ISGhoaIDPFZCo0kggwc/g/9BZKv4xPDz85MmTUlJSsbGxSKoO7NMtEokoFIqurm5nR4dIJJqYmJiZmZmZmYHSnWNjY93d3d3d3c3NzdPT0ywWs6mpyc/Pr7i4ODk5uaGhwd7eXkFBQVtb297e3tXVNSIiQkFB4cL58+Xl5SQSKSQkJCIiQkVFpampaXZ21sHBXltbu6GhYXJysr29HdIh5GzYgOL06dPffvuNn5+fm5ubv7+/h4cHUrkBxPylIyMjsJNcS0vLwsLCU7luoQCx8CgUiry8/JEjR7Zs2eLh4VFVVfX3zz//8ssvoStydXVVR0cH9lGqqKjo6elhsZjLy8tQcJzD4fB4PBqN2t/fX11dnZ2dHRkZicFgfHx8PD09AwMD/f398Xh8VlYWkUgkEomZmZkkEgkx+7Kzs4lEIvSRpqamQi4kEonZ2dkZGRlpaWkpKSlEIpFAIMTFxcFQIvSy+vn5PXjwQFFRUU5WVklJqbq6GgCwuLg4Ojra3t5OJBIdHR319PQwGEx0dLSXt7eHh0ddXR2Hw6FSqbOzs3Q6XRJQrK2tfffddz/++KOioiJk4S/JPIKmJPTYUygUPB5vbW2dlpYWEBCQkpLS29s7MDAwMDDwfMbW84BzsomJidDQUCKRGB0dvWXLFikpKWNjIxUVlb0//hgXFwcAgJarhA4lkODFgHkiSHn7P9JhxGrhkTURwhM+O/NFvEMcDqe398nKCh0AMDIycubsmR9//JFMJuvr61tZW8FgPuy8xFhddXJyqqgo5/N5MEI2NjZGJpMpFMrk5CQGg4mJiRkbG1taWhodHQ0LCwsICLC0tLx+/XpWVqaxsbGSkqKenp6mhsapU6fOnTu3b9++b7/9NiIi4uHDh/b29snJyR4eHs0tzSkpyVJSUq6uroODg1NTU52dnSwWC14kcjmhoaFff/21o6Ojl5dXcnKyu7s7ZAWwNmDBO0Cj0RwdHbOzs9vb2+fm5pB7Ag1EAEBeXt4nn3zywQcfaGho8Pn81tbWffv2GRoaQu8ik8GAzk/kxrJYLDqdPjs729PTk5eXl5CQEBkZ6ebm5uXl5e/v7+3tjcVi4+LioD2XkJAQHx8PyY9IJCYnJ2dmZqalpRGJxKysLBKJBAkSkmJaWlpqair8KiEhAYfDxcXFRUdHQy5MTExMSUlJSEiA+TWRkZGmpqa3b9++cuWKvLw87Fe8vLw8Pj4+NDRUWloaEBBw7949dXX14OBgHA5nZ2cXFhY2MTHBZrMXFhbm5uZWV1efrSIX/ocji+K6Df/coeHD8Eu2RfqgIe9CXV2doqKijbW1lpaWmblZZmYmElf+eSBNVxgMxuzsLJlM1tDQiIyMDAkJiY+Pp1AoIyMj3d3dr0xzE4lE8H1cWFjw8vKyt7eXk5PbvXv3pk2bvvjii61bt27atElPTw+sPa4SOpRAghdDKBRCCRJkCTLEi9b0UGCpH2IGIYMOwp1IIklKSsr27dtdXFzgcicnJ3V19dTU1P3792/5bIuFhTminQiTU1rbWplM5sLCAlSQIRAIIyMjycnJ58+fj4yMIJFIubm5bW1tOjo6Dg4Obm5u9vb2dnZ2t2/fVlCQv337dnp6uoqKyq1btw4dOrR///6KigoYd4E21sLCQmBgoLS0dGho6MjIyNjYWE1NDaxPF0dFZcXXX3/t4eHh7u6el5cXHh5eVlYmfiuQ0kM9Xd3ExMTh4eHZtWYX4mOoh6fn51u3qqio9PT0CASC6enpvr4+2FCCSqXCSkc+n78wPz82NtbZ2ZmXlxcfH49Go319fSEFwroImA6akJCQmJiIw+Gg9mlycjKBQIBe0OTk5Li4OOjzhBYhiUSCLJiQkEAkEtPS0ggEAoFAiI+Px+Fw0dHRBAIBi8VmZGSUlpYSCAToa42Pjw8NDcXj8dHR0Q8ePFBSUrpw4cLFixdJWVlQD51CoYyOjjY2NiYnJ9va2hoYGHh5eSUkJHh5ednY2JSVlcFk19nZ2cXFRaifgDwVv5Bd/hWIx3d5PB58PtfE537dTpBtX2nsiq8PABgZGcnLy1tdXW1paZGVlT1y9MjBgwfV1NTm5uZe6T2G94fP51MolIGBgZqamgcPHpiZPUSj0WFhYQsLC+Pj4/Pz8zExMS8Ui193VvAmaGtrb9my5Ztvvtm+fbuUlJSMjMyBAwc2b95saWmJOLQldCiBBC+GSCRaXl7mcrnI4I7kvKSlpVlYWMAGtpAaxYvB/1HuzWYjbOri4vLJp584OzvDJa6urra2thYWFidOnDj+0/EffvihtLQUAECj0fg8HofDaW9vn56enp+fn56erqiocHFxiYqKiouLq6qqam9vd3Z2JhAILS0tP/30k7m5eVRUVGxsrIODg7S09MlTJwsLC1tbW8+dO2dhYSEjI7Nz5874+Pj+/v6oqKiurq7a2tqFhQUsFnv79u2GhoaFhYWRkZGuri7qWtkigpGRkXv37hkbG5uZmeHxeAwGg1iH4rk/HA7HxMQ4JCQEerHAWpMpgUAACyG6urra29tXVlag+ws23OBwOPNzc1NTU61tbbm5uZCWoqOjoXJpSEgIFouFhJSYmAjDe2lpacnJyTExMXFxcTExMbGxsUlJSfHx8fHx8cnJyYmJidDbmZqaCjmSQCCkpqbCf3A4XGxsbGpqanx8fGJiIlyYkJAA95CTkwMTgrBYbFJSUmRkZGhoKDQW/fz89PT0VFVVL1++fOLEiZiYGC6Xy2azaTTa5OTk8PBwY2NjfHw8nI6EhYWFhYU5OjrCuwG7Fk9PTyO9hJCb9u8GQsAAAKQByK/138I2Yc/v+XkyQxbCQ/T09FhZWeXl5QmFQhcXl5MnT16/fv3ChQsff/xxUFDQK48LbxGXy4VWeEdHR1pamqzsVVtb29zc3L6+vsXFxfT09I0bN969e/eVe4NeB3d3902bNv2w+4c///nPNjY2RkZGO3fuPHz4cHp6OlxHQocSSPBSQF0o8SXwhZ+cnNTR0f7+++8NDQ3X94/lcKDtOD8/b2ZmJiMjU1BQAL9qa2vbv3+/goJCb28vAMDBwcHS0lJbW3vr1q27d+/evXu3trY2nU5vbW3t7u4WCARTU1NjY2M0Gm1xcbGpqcnf3x9SEWyTBDUY09PTv/jiCysrq9DQUDs7O9hH9+TJk925fuVfAAAgAElEQVTd3T4+Pp999pmUlJS0tPTevXvt7OzGx8eDg4Nramo6Ozvn5uaSk5Pt7e2ZTObS0tLQ0NDIyMgLu/oNDAzANEtY5wA73QvXHKpwVBSJhIWFhVlZWYODg729vUzm08jfwsIClUp9WoEAAJ/Pp6+sUCiU5uamsrKyjIwMLBaLwWC8vb2dnJz8/f0xGAz0XkL/J7TeIHslJCRAH2ZCQgKkSRwOFx8fn5SUhKwWHx8fGxsL6RD+HxcXB5mPRCKlpKRACoR1hzgcDvGUhoaGxsfHJyQkwHxUuASNRickJODx+JSUlNjYWB0dHSUlJQUFhd27d3t4eLDZbB6Pt7y8vLCwMDk52dbWlp2dHR4ebmFhYWj4wM/PD4PBODo6pqSkLC0tLS0tjYyMjI6OwkZRQMx6+zcBMUBFIlFJSYmGhoapqWl/X9+v2gm0CHk8HuzetU7B/PkjwgmSSCgUCASurq6nT58uLS0tLS09duzo+fPnDQ0Nz5w58/6f37e2tv6FJ0Cn08fHx5uamiYmJlpbW5WVlbdt+8LX14dKpVZVVe3atevb77719fV95X4gQxcXF3/99de79+zeuHEjbFj92Wef7dmzB/rAhQKBUCLhLYEEL4NQKKRSqeXl5ampKWQyGQl7UCgUOzu7K1euBAYGQvJraGggkUiLi4tCgQCOFKWlpbt37/7DH/6guzZ7ZbPZdnZ2R48eNTIycnCw37dvn4mJiZqa2rfffrt9x/a9e/Zs27YtJye7vb0d9h6i0Wjj4+Nzc3Ozs7N9fX3FxcXt7e25ubkxeHxhYWFpaWlLS0t2drasrKyTk5OPj8+lS5fOnDmjpaWlpKTU1tZmaWm5Y8eOQ4cOQTp8+PDh9PQ0gUAoKipqaWmZn5+vqKgIDAzs7e0dGRkZHBzs7OyChRbrsLq6GhER4ezsjMFgvLy84NgBAX1QTCaTyWTQaLSZmRkGY5WxuspisZhMJoPBYLFYNBptZGSkpaWFTCaTyeSwsDAnJycvL6+AgAA0Go3BYGJjY+Pj42EsMDU1NTY2NjY2FvJfTExMVFQU5DlkhaSkJDwej8ViYU09gUBISkrCYDCRkZF4PB6PxycmJqampuLx+IiICGgRxsbGpqSkINHBmJiY8PDw6OhoDAYDqTE8PDwyMhKNRuNwOAwGExwcDHkR2tyhoaHBwcH+/v6mpqZqamrnzp3bs3ePvb09NKapVOri4uLs7Ozg4GBdXV1ycrKdnZ26urqtrS0Oh3N3d/fw8GhuboZacZ2dnWNjY7C+89/96EKTqKGh4Ztvvtm0adObb74ZFBT0q2gY+jySkpLefvvtnTt35ubmin+7blciAERrkQKhUOju7n7+/PmEhISwsLCtW7dKS1/Q1taWkpLaunXrVdmrrDVmfSEQx8P8/DyNRuPxeLAXGBaH/eijj/bv30+j0Z48eXLnzh1jY2MoUv/ze4OnOjw8fODAgV27dm3cuBG2D/v+++83b94Mq32EEutQgtcMiNWClKzBT0hsYJ3sskAgEIqtv86LJRQK2Wx2UFDQV199de7cOSgTCjnA3d1927ZtJBIJADA5OXnnzp3333/f09MT2TY3N/fQoUOHDh0qLi4CAMzNzevq6j548ACLxWppaW3e/Ok777yjra2tpqZ24MCB77///scff/zkk09g+I1Go3E4HOgpnZubGxsbGxkZGRkZyczM3Llz56VLl2xtba8pKNy9e7e1tdXd3V1dXV1bW3v//v2nTp3Su6cXGBjY1dUlKyv7zbffbN68ee/evTt27PDz85uZmQkJCWloaGhtbRUKhT09PefOnZORkblz546Pjw8Wi0Wk/dfdBDQaraamFhsbi8fjq6qqREIhh8OBEmVQCAaOWUKhkMNhs1is/v7+pqYmMpmcnp4eGhpqa2sbFBTk5ubm4+MTEhISFBQUHR2Nx+ORTBYYroNxQWiKQUZMTEyMjo6GztK4uDh4AmFhYWg0OioqCrIXNAHDw8ODgoIwGAx0t8bGxkZGRsIDQT6LiIiAZh9k38jISMiyQUFBISEhfn5+VlZWNjY2gYGBAQEBnp6ekZGR0G0bHh4eFhbm4eHh6+sbGRlpZmameE3x3IXz+/fv09bWhoUiSIh3fHy8paWlvLw8KipKXV1dV1cXBiBdXV3Dw8NHR0f5fD6UzaRQKOJ5WIin/YV09as4TNyJDQDA4/Fvv/32/v379+zZg8St1z3n4vuHVqz4t/r6+p999pm8vHxAQIBgbbb3wrNCAgpLS0uOjo5Hjhzx9fV1c3P75ptvzp8/f+PGje3bt2/evPnvf/97e1vbz18C3NXAwADM4+3o6KDRaJ2dnTdu3Pj6669jY2NxOJy/v7+ZmVlPT88vvCdsNvv69evbtm374x//aGBgAABQUFDYsGEDGo0Ga2OFhA4l+M1DKDYtFR8LOByOUCDgr7WGEAqFsA0CdJ7AoKBwTQ7m+aAOnB0PDg4oKSkdOXKksrISrI0CGAzmk08+MTU1XVhY6OjokJeX//jjj01NTZFtHz16pKGhoaWllZyczOFwgoOD33jzzZMnT5qbmx8+fHjXrl16enqWlpZSJ6R+/PHH06dPbd++XV9fHwqMLS8vz8zMwAJzmGDZ3Nzc2dnZ2dl5+/bt27duhYSEqKmpqampLS4uuru7Xb16Vfm28pUrV27fvi0tLV1TU5OZmXno0KEtW7bcunVLWVn5ww8/xEZHT05O+vr69vb21tTUxMTEYDCYAwcOnDp1Sk5O7uzZs6dPn4KhUATIHKKysjI1NbWjo2N8fHx2dpZGpUIXLmIIwkL4/Px8SELm5uaGhoYeHh4uLi5eXl5eXl6wnB/mrUCBNOjGhNYY5AzIdnAhNA3hqBcZGYnFYmEqDQaDQegwJCQkPDwc8l9oaGhYWBgWiw0PDw8MDET4Ly4uDo/HBwcHh4WFwXMLDg6G/Ofs7BwYGJiamkoikTAYjK2trY6Ojr6+PixhdHd39/X1DQoKCgwM9PLycnV1dXZ29vb29vb2fvDgwaXLl2SkpX/88UcNDQ3o+obtn6hU6tzcXHNzc0NDA5lMhmqrzs7OkK3t7OySkpJoNNrExERXV9fs7Oz8/DzSq/kfMzYA+Hw+zL5BwtK//F0QrWV7wTeiq6tLSkrqwoXzJ0+eIBKJyDrrXh/4T2lp6Zdffvndd981NjYi3wYHB+/YsePL7dstLCzEZ5kvOzQAYHZ2VldXd+/evQ4ODgYG+t9++62Cgry8vPw333xz5MiRbdu2QYPsZ8DlcJhM5tzcXGNjo7y8PBaLHR8fx2Aw7u7uH330V1VVVZg79vDhw9k1RcCfgUAggOFqN1fXjR988NZbb9nZ2QEAAgICUCjUwYMHZ2Zm4BVJ6FCC3zzEhxJYANDY2AibM/DX2gRCqWUIkUjU2Nj40OwhFLOHe+Byuc9bh3w+v6enR05OTkpKStwtk5OTs3fv3pMnT5qYmHR2dkJdzdraWmRDAEB/f/+1a9fOnz/v5uZ29+7dH3bvVlVVVVRU/Mtf/vLjjz8+fvw4Jydn/4EDN27cUFZWfvvttx0dHQEAFZUV169fNzYyHhwcjIiIcHBwgFGux48fz8/Py8vLf/f99/fv37985YrO3bscDsfBweHHfT8eO3Zs7549R48dvX3rNoVCMbcw37hx4zfffDM9PW1nZ/fuu+8SicTa2lpXV9fu7u64uDgHB4eysjIjIyN9fX1tba0DBw4kJiYhaeswpZbJZNLpdCqVOjMzA1XQVlZWoD4nnU7v6+srLy9PTEwMDAx0dnZ2cnKytrZ2cnIKDAz09vYODQ1NSEgICAgICgrCYrFoNDoiIgLG/NBoNBaLDQoKgu2CY2JisFgsjBRCUwyHw6WkpEBfJfSLwtoSSHtBQUFBQUFoNDowMNDX1xcG+SDPodFo6NUMCAiAy0NCQgICAvz8/AIDA0NCQkJCQtBodEBAAFKtQSaToT0aGRlpaWlpbGzs4+Pj6+vr4uLiLQYnJycPDw/4j7u7u7a21qVLl86ePXv8+PHLly/n5eUBAKCo99LS0szMDCwPffz4MQ6Hg90i4TlbWVk5OzvX1tbC5uxPnjyZmJiA5Z7iQFKa103vftW7gDCrqanpvn37Tp8+DR9gcSYTiZ5+hDRmZ2eHQqFQKFRiYiKyzr1791AoFGrDhvDw8HXv2jpAESIAwPLy8t27d/ft22dvb6+mprZz5049PT1tbe3bt28fP3781q1bsOb9Z8Dj8xcWFpqamh4/fmxnZ2dlZYXD4Wxtba2srPbu3WtlZZWbm2tgoO/r6/vKXFnhWgYcACA7O/vtt99GoVA62toAgJqamo0bN27ZsqWxsZHH40kaPEnwmwfyrCMDx/j4+L59+7Zu3YqkQba3t0dHRz9NBBUK+Xy+o6PjwYMHXVxcCAQCkUiE/ROedyLB6JeNjY2MjExtbW1paWlfX59QKExPT7916/b58+cDAgP7+voGBgZSU1OXl5c5XA58P+fm5szNzc+ePSsnJ6ekpHTq1KmjR48qKSndvHnzL3/5y9atWxsaGtrb2w8eOqinp3f27Fmosg0AwOKwn376aUZ6xsDAgK2tzcWLF42NjV1cXCorK7u7u8+dO/fD7t2hoaHbtm27ffs2AGB4ePjgoYOf/f2zQ4cP79ixQ1dXd3R05NTJU++88w4ejwcA2NravvXWW5AOY2JihoeHm5qaoEOsublZW1v77t27CgoKZWVlUPN6bm4OSqvA/u8wc2dpaWlhYYHP50/9P/beM67pfOsWZ845c6ZbQVp6BwIJndACgQAJENIgQEhIAqF3Qu+9N0UBRRmxtxnHruNYxrGMYx9HRVGqCIJKcVQs5L7YY/5z77nPc5777sz/437hB0MIhJDf+q6911p7dLS4pFitVufm5iYkJCQnJ5eWltbU1ADSbN26taenp6mpCUCusbFx5cqV4IgAutbe3g4Mb9WqVRs2bADmp5sFNjc3QzIqsDqY5wHIAQtsbm5uaWlpbGxsb29fuXJlbW1tTU1NbW0tYGRdXV1DQwP8C11ZGE+2trbCvkZA0IqKiubm5vb29vr6+vLy8qysrOzsbNCFlpWVVVZWlpWVNTQ0NDY21tTUVFdXV1dXl5aWFhYWVldXFxQUlJeXFxUVRUVFCYWCwMBAewd7Go0GVu75V6/GxsYg1BtEp1evXj1+/HhHR0d8fHx2djZAb2lpaVdX1/3796EB0N/fPzk5CWeR/8PP8EcD4/99/zt8MDMzMzExUVZWJhaLr1+/rnsc3VtGx/PgSyoqKvT09MzNzS/+8gt89tmzZ6mpqQgEwsDA4Pz589r3FPD/+lO9ffsGHm1sbCw8PDwwMCAmJobFYtHp9KSkpKSkJD6fj0Qi4fTw39S7d+9ev349MjKyceNGPz8/Ly8vCoViY2OTlZXV2tpqa2sbGhqamJjg6+tz4sSJf/vb0KnBtVptf38/mUxeunSpSqWCtWjbt28/ceLEyMjIyMhIf3//Bzj8UP//KXhXDw0N+Qf4W1pawmxPq9V2d69js9mbNm3SscPq6mq1Wt3c3Mzj8WxtbWGB3/9R8La8efPm+vXr29vbe3p6qqqqqqqqfv3117S0NDab7e3llZqaCt/l5cuXkFoJaRrr1q2ztLR0cnKUSCQymYxKpeJwOAaDAVYnfX39H374YXZ2FrT+xcXFGzduvHXrFrDY/v5+rVb77Nmz3t7euLi4urq6xsbGvLy89vZ2Ho/n5OR0+fJlHA4nl8vh5/T19UWhUK2trVQqNSEh4fz584aGhrrPlpSU6Onp/XD8+MjIyM6dO0dHR+/du3ft2rWRkZFbt27t3bv38uXLAH7Pnj17PjcH63Dn5uYePXp069atEz/8cOjQofHx8bnZWa1WOz4+7uzijMFi+Hx+SkoKOCKqq6tBe9LT07Ny5cqGhoa2tjZoS7a2tgIba21thSEfQGN7ezt4Cnt6ekAys27dus7OTqB3GzduhHZoS0tLfX19c3Pznj17duzYAd3LhoYGQKbi4uK6ujqQq9TX1+v6nGBVrKmpqayshC8pLy9vamoC2tfQ0AAzrYqKipKSktzc3Nzc3JycnPLycoC6oqKigoKCsrKyioqK4uLikpIS+F5VVVXZ2dkAn9nZ2SqVihfE8/D0IJPJlpaWtbW14KuZnp5++vTpw4cPx8fHwbB/48aN3bt3NzQ05Obmtre379u3b+XKlevWrdu+ffuaNWsOHDhw//79u3fvjo6Owh/wtWvXOjs7+/r6AB3/n0yKAFczMzN79+4FQ+rFixcvXLjQ1dW1bds2iAF6z+0WIAgNfIVarfbgwYNqtfr69etarXZsbOzhw4fT09NdXV1WVlapqamNjY2XL11691/b+XXn0atXr4aEhMTExDg6OhKJRD4/KDo6msFgsNnsPXv26LZy/vdPAYLRfX19bWxtXF1cUSiUnZ1daWkpi8XicrlisTghIeHZs2f/drC6sLCg1S6AY2R6evrQoUOnTp2619//4MGDx48fQ+ztgwcPRkdHx8fHP8Dhh/oL1L8ebP9seoMsLt2Fo6+vTyQS2tnZ6Xqhe/bsIZNIfzY87d6929HRsbSsdMOGDZWVlYBA/1pDQ0MlJSVwpQ4LC2tubq6trd24cWNFRQWfzw/i8YLFYp33YH5+HtQo169fD5VIWF6swMBAiUSSlJQkEok8PT0ZzgwsDovH4Wk02s2bNycmJp48efL8+fOJiYkrV65cvnwZdO1btmzRaDQgaywsLOzp6amrqzt16tTs7Gx8fLyZmdn9+/fZbHZoaCi0rfx8fRctWrRr1y4/Pz8+n19RUYFEIvfs2QNPobS0VE9P7/jx47/99tv+/fufPHkyMjICPbo/r3KEdLF79+5dvHjx0KFDPT095eXlkCHe3t6+8N6+9ttvv9XU1PD5fBtbGw6Ho1arc3JyCgoKQNjS1tZWVVVVX1/f2NhYV1fX3t4OZA6YVldXF2hVdP+2traCOkaHnXBnIIINDQ0tLS0wt+vu7u7u7q6pqSkuLi4uLi4rKysqKgKIgiFleXk5YCHgHMwsy8rKSkpKgHFWVFSUl5dXVlZWVVUByauqqiopKamqqqqrq4PvAjcWFhYWFBRAjy4nJ6eioiIzMzM9Pb28vDw3Nzc5OTk/Pz8rKys+Pl4ul7N92C4uLg4ODkQSsbS0FCRFT58+1TVOHz16NDY29ttvv/30009ff/11XV1da2vrsWPH8gvyV6xY8fe//z0hIWF6enpgYODnn39++vRpX19ffHz8smXLoqKidOuddS/Tv736A8IdOHAAiUT6+flFRkb29PScOXMmLi5OoVAkJSXCjsl3795Bp/SPwfnbt+/evYUOuVarffHixf379x88ePD8+fP+/v6Ojg4ul4tGY/wDAu68d2v8WQqk++4A52fPnuXz+QqFwsLCAo/Hwx8/FouVSCSgXv6fiIPg8VeuXOnk5BQREaFSqZycnMrKyoKCgng8XlRUVH5+/szMjG7s+uevXfjT8suZ6eknT56Mjo5OTk4CwM/NzU1OTkLc/PDw8OjoKOQgDgwMfIDDD/UXqD+LP+HwCPFpCwsLJ06ccHFxcXZ2Pnfu3Lt37xYW3j148CA9Pa24uLivr298fHxiYuLZs2dhYaH5+fmHDx/avHnz48ePv/tuH5PJTE5Obm5u3rVr1/z8/OvXr4FSzM7O6mYbd+/eVSqVVVVVRUVFcrk8Pj4+KyurqampuLhYrVZnZGSEhoZWVVWBU7ipqWnjxl6tVrtv3z51dLSvr29KSkpmRoajo2NiYuLw8LCPry8OjzMwMJCGh7998+bJkydXrlw5c+bM9PT0zz//fPXaNa1W++rVKz6f/9HfPgoICNiyZUtdXd3GjRu3bt0K4Wd5eXkoFGri8YRUKvX29oYgm6CgoE8//fT7778PCQkhEoksFsvExESX1nHgwIHMzMyBgQHoeT5//hyysN+8eQOt4Fu3bh06dKirqwuwpLS0tKCgoLa2FqZoLS0tmzdv3rt3b25ubnBwsK+Pj1qtLi8vj42NYbPZzs7O/CB+enp6dXV1Y2NjSUlJZWVlTU1NUVFReXl5a2srJNoApaupqdEhZU1NzapVq7q6ulatWlVdXQ3ACQgKDU9dMDewPeB/1dXV+fn58ONVVlYWFBTk5eWByKWsrAzuUFdXV1xcXFNTU1dXV15enpOTk5ubW1FRUVRUlJeXB19SUVHR0NCQn5+fnp4OndKysrLi4mJ4tPz8/KKiotzcXKCGhYWFqamp6enpycnJqampSUlJiQkJ6enpCQkJSUlJcXFxwcHB3mxvhjMDi8VmZGSAz3Jubg4ER9PT0xMTE/fu3QOaWFhYGBwcXFFR4ePj849//INAIMTHx//000+AmiMjI01NTebm5igUKi4uDv7C/3yt/7eNU7hzQ0ODvoE+m+0tEPDFYrFGo1Gr1YGBgdbW1ufOn/vznXUiMlDfQM9gZGQEQuZmZmaGhoaam5uNjIzs7e0kEkltbe0vv/zyfgnX/6dfW/iTn/LkyZP29vbWNtYWFhY2NjYhwcF2dnZ4PF4mk4Hy5b9/Fn8eTx49etTHxwfATywWqdVqc3NzPz8/hUKRn5+vO8/B/efn5+fm5mAuOzw8PDQ0NDg4CEm/9+/fh1Pg6Ojo8PDwwMAA0N/x8fGHDx8CHD58+PADHH6o//TSYeG/HiovXrzI5/MjIiIgYEWr1b59++bF778PDAyOjY2dOXMGthacPHlSKpUGBwdLpVK1Wr1///6dO3dWVlaCDKSgoADW/pmYmCxZsiQnJyclJaW3t1er1T558kQmk4FJXKPRVFZWlpeXl5aWdnZ2FhYWcjgcMpm8cuXKnp4eT5YnOCW0Wm1HR4dYLHZxcamoqKiqqmKz2VVVVXv27KFSqWB7qqyo+OH48fPnz4+Ojm7cuLGvr0+3JvDt27dRUVHGxsYymay3t7e8vHzDhg1bt26F/P7k5GQKhTwwOODt7Y3BYODiwuVy9fT0Ll26lJaWZmNjo9FosrOzBwcHwQ4PMcfv3keMTk1NwfgQglpaWlqKioqys7NLSkqAJMEgcN26dRCI1draWlVVpdFoAgMD7exsHRzsuVyuUqlITk6JjY2FoBauPzcsLCwmJiYtLQ3YWElJCczhYLwHQFVRUaEbxcGNa9asgaMG4G5nZ+fBgwebm5uLiopqamoyMzPz8/MB2HJzc4Gx5eXlFRUVQf4k9DCLi4tra2uhz1lSUgK/85qampKSkpycnPz8fADO7OxsgFKNRpOZmVlYWFhYWFhcXJydnZ2Tk5OdnZ2cnKxrhBYXF+fn5+fm5qanpycmJkIuT1paGuBiVFRUUlISaEOkUqlKpeJyufYO9nQ63cjIKDIycnR0FPwGT548efLkyeTk5OTk5PPnz1etWvXpp58uXbq0oKCgpKRk+fLlaDTaycmpoKBg586dEAxUV1eHRCIxGIyu1f/ng+D/9V3wr1VaWorH4x0dHdzd3V1cXFJTU3NzcxlOTitWrGhra9PqMOy9x2NhYeHN27ev5+cHBwdlMllISMjTp0+hf37v3j1pRAQajaZQKP5crkwWoVQqoQ8cExOTkpKi+7vVgdzWrVutra19fX1JJJK3t3dsXCyDwUAikT4+PsPDw//2Keh+Kq1W29fXJ5FIxGJxZmamr6+vs7OzwQoDR0dHmUzW2Ng4OzPz6tWrqcnJsbExALn79+8PDAzcvXv3/v37Y2NjEOoEaAeBCQ8ePBgeHn706BEkAA8MDIyMjMBnp6enP8Dhh/pPL53ebmFh4dXLl8eOHevo6ADL1759++h0ekBAgL29PcDh69evb9++PTc3d+7cObB1HzhwID09nclkRkZGwjVao9HU1ta2tLT09PRUV1cXFxd///33JSUlNjY2VCrVw4Npa2uLw+EePHgwNzcnFApramoaGhqysrLq6+uLiopCQ0NhNyybzf7kk0/WrFkNu2w0Gs3IyMjFixdVqqikpKSYmJikpCSFQuHj41NUVCQJDaVSqXQ6fcmSJeBD37179+Tk5MGDB69du/bjjz8C4Gm12vT0dGNjY6lUCmjd1tZWV1f38OHDd+/esVgsV1fX27dvk0ikf/zjH5cvX9ZqtQkJCT4+Pvfv37958+aNGzdevXq5sLDwen7+5cuXb9+8mZ+ffzQ2duPGjdOnT2/fvn316tXwlPPy8hobG9va2sCZsGbNmlWrVjU2NjY1NYGZAcQmJSUlDQ0NoGcpKiwUBwd7e3v5+fn6+/vHxsZGRUUlJiZqNJqAgAA3N7ewsDAAlZKSkszMzMzMTKBrwBGB4cHkD04hlZWVeXl5gJ3V1dWVlZUdHR0dHR2QRJOXlxcbG6tSKQGlcnNz8/LysrOzMzMza2pqqqqqgMZlZmbm5eUVFxenpaWlp6drNBpgdZmZmSCByc3Nzc7OzsjIAKao0Wjg4/z8/JSUlPj4+JycHLixtLQUponx8fFJSUn5+fmJiYnx8fGpqakxMTHwfOVyeUJCgkQiiY6OkkqlfD5fKBQGBgbyAgM9PDxsbW1JJFIQL2hoaAiyFECdC4k/crn8k08+Wbx4MZfL3b59u7W19d/+9revvvrKxdUlNja2trb26tWrra1tenp6WCx27969Fy5cmJqa0v4xHfgjLPffDt60Wm1hYaGhoSGZTGYymXFxcS0tLbm5uQEBATgcjsPhQL9Uq9W+ef1aBzxQ4+PjZWVldDr95MmTL168GBsb6+vri4iIsLa2JhAIpqamnp6eGzduHBsbU6lUdDpNT0+vs6ND+793dDs6OhgMRlBQEJFIlMvl0gipq6srnU53cHC4devW//AtDw/4+++/Z2ZmWltbq1SqhIQEeDvs3bv3xo0b9+7dm5iYuHv37o0bN3777bc7d+4MDAw8fPgQ4pxGRkYePXo0Pj4+NjY2Ojo6MjIyMTHx6NGjR48eQY/0yfuC+9y6dev777//AIcf6nceSYwAACAASURBVD+93ndOFrRa7blz5ywsLP7xj394eXnBeCYsLIzH48nl8rVr1164cOHGjRsXL14cGRnp7u7eu3dvZ2fn7t2716xZExwcnJiYuH79+szMzICAgJCQkLCwMKVKGRcXl56evmbNGrVarVQqeDyeRCLx9PT86quv4uJiYSkgBFd+//33Bw8eFAgE3mxvZ2fnzMzMhIQEd3f3bdu2QSAZXEoYDIZQKMjKyvbncplMpr2dvaenp6eHhzfbGzRyBgYGa9eu7e/vv3Pnzv3797///vs7d+7cuHHj+fuojtbWVgQCERERsXr16oKCgvb29sLCwpGRkfn5eXt7exsbm8HBwaysrLi4uNu3b8/Pzz9+/HhudlbXOAI9zoMHDy5fugQ7cUCJA53Murq61atXg/IFtKDr1q3ToeDq1atXrlzZ3t7e1NQEY7+6ujpwpsMAFQaHvr6+oaGhMplMoVBkZmaWlZUFBwe7ubk5OTm5urpERkampqaCIBYasDqJSklJCUAUTO8KCgqAsQEPi42N1Wg0mzdvPnToUG9vb2lpaVRUlK+vT3h4ODAzIGfAdQBQs7Ky4FN5eXlwe3JycnR0dG5ublZWVmZmJtC+7OzstLS0jIwMwEX4bEJCQkxMDGBkamqqRqPJz88HvhgdHQ0HmsjISIVCoVQq5XJ5VFRUcnJyVFRUVFSUQCAIDAyQSCQCAZ/L5XC5HD8/PyaT6enpaW1tjUKjvL29QZMyNTX1/PlziLApLy//8ssvUWg0BAbFxsbSaLTi4mJLS8vly5cXFhZ2d3c7ONhbWVm1trZ2dHSo1epNmzaNjIz8ecr7PxGPSKVSPT09Pp8fHx8fFRXl6upKIBB4PJ6Hhwcej4dJ+du3b9+8dylcv369rKysvb29rKzM39/f2dk5OTn55s2bU1NT165dYzAYdDqdxWJhMBhra+vTp0/fv39fIpG4uLgYGxv/Ie/8U4dzVXu7g4MDj8ejUCgSicTHx4fBYDg6OlKp1H81e/xX9fr1m7dv3/7+++/nzp377rvvrl+/Pjw8DBnCL168mJ+fn5ychLHf/fv3h4eHR0ZGILkC5rXAC4eGhoAaAhzC3OTJkycTExMDAwNnzpzZsGFDZmZmYGCgk5MTDof7AIcf6i9QutMiZKkYGBh4eXlBoGh/f//JkydPnTq1bdu29PT0tra2LVu2DA4O7t+//9tvv928efP333/f2NjIYrHWrFlTV1cXFhbm6+srl8tVKiWVSrWysoqKigJnIY/HA4pAMTNzcXFhMBi5ubl9fX137twpKyuTSqUKhcLS0lIaIe3s7Ny4cSObzfb29t69e/e+ffuysrK6u9cXFxexWJ4ikQiIJpvNFolEDg4OVCqVRqPZ2NhQKBRjY+OAgACFQrF79+67d+8ePnwYdJ66geWmTZu++OILHo/X2tIqk8lWrly5du3asbGHb9682bNnz/79+6enp0Hy8Hp+/tX7rxp/9OjKlSsHDx5ct24dDEGLi4s1Gk1BQQGM5Zqbm8HtsH79+o6OjrVr14IVDwgieBI2btwIKWXA4Zqammpra4HetbS0QO+0rKwsNjYmKCgoOFgsEAh4PB7gokAg8PPzYzLd3dzcXF1dORwOKOPr6ury8/M1Gk16enpKSkpGRkZSUlJWVhYsfygqKsrKysrLy9NoNBqNJiUlJT09vbCwUKVShYeHQ3CPWq3Oz89PS0tLTExMSUlJSUmJi4tLS0vLzs5OSkoCJMvMzExOTi4qKiotLYXY8aysrOjoaHjY1NRUtVodGxubkZGRmJiYlJSUkJAAwTFpaWlqtTohISExMVGlUqWmpsbGxsplsqioqNDQ0KioKIVCIZFIpNLwsLAwoVAI4aVBQTwulxsQEODv7x8Q4C8UCjw9PSEwlmpJtbe3NzY2ZjAYJ06cePv27fj4+PT09Nu3b69evYpGow0NDYlE4sf//KdGo7l69eqaNWsWL16MRqOFQmFqampAQMDGjRuHhoaCg4OX6y9XREZ+9913J06cmJiY+Nd0t7dv3y78aQ6na1du3LgRi8Xa2tqamZktWrQIh8MRCITly5f7+Pg0NjaCrQi66PC2On78uKurq42NjY8P29ramkaj+fn5HTt27PXr16dOnTIzM3N2dvb29qbRaIsXL96wYYNWqw0PD//oo48wGMz69et379o1Mz2tA7mVK1cikUj4mw8KCnKwd8BgMBgMBoFAHDt27L96j797v3Njbm4Ohn/379+/d+8ehFFMT0/PzEyD4QdmflNTUzDwGx0dhRuHhoZ080IIeIPZ7bNnzyYmJiAN/Ouvvy4rK5NGSD09PclksqGh4aLFi/X19VesWGFsbPwBDj/Uf3r94Ux+v0hWJpMZGhomJSUNDQ3NzMw8evTo5s2bhw8f7u3tra2tTUpKamhomJycPHz48OnTp3/99dfVq1d7eXlFR0cfOnRIKpVaWVk5OzuHhobK5TJ/LjcsLKyurs7f3x+DwVhaWgYFBanVapaXVyCPZ2xsHB0dPT09ffLkybKyMjs7O1s7WxcXl+Dg4O3bt588edLT03P58uV79uzp7+8vLi6GIRAejysoKHB2dqZSqV5eXhkZGd7e3kQikUwm29rZmpubm5iYLF26dLm+/s6dO58/f97d3b1///6RkZFnz57C8929ezeRRMzKyvpu73dbt2795ZdfhoaGZmdndRnKcOGYm5sbHh6+cP78d99917tpEzRyQUUJtnQIc1m3bt2GDRtAvdna2gqQBn4+uBHMDEAEIfCloaEBGGFzc3NbWxt4GGCMBzBZXV2tUCjCw8PYbDabzfb19ZXJZHK5XCKRCIVCNzc3JpPp5OTk6uqakJCQnZ0NPEwmkwGBA9hLSkqKj49PTk7OzMwEupacnJycnJyQkBAbGxseHi6Xy+Pi4hISEuLj4/Py8pKTk6G3CTAWExMTFRWlVqtjYmIyMjIgUiAjIwPoY2pqanJyclJSEnBHtVodHx8fExOjUCji4+M1Gk1cXBzMOxUKhUKhiI2LCwkJCQ4OTkpKioiIEIvFSqUyOjpaJpNFR0eHSiSSEIm/vz+b7R0YGMDyYnH9ubGxMaGhoX5+fh4eHmwftpOTk5OTk42NDZFItLW1pVAogEOgaXr27Nns7OyzZ8+ys7NRKJSxiclnn30WHR09MTHh5ub2xRdfODg4WFlZVVdX7969+9KlS3fv3o2NjXVzc/NksRoaGrZs2fLzzz9D0w8OQO/eL116+z5oAv598+YNjBXOnz9vbm5uaGhIIBAsLS35fL6dnd327du1uvBCrXZiYiIvL0+lUl29evX333/fuXPn7t27a2pqsFisiYlJQ0PD3Nzc6dOnHRwczMzMiESisbHxJ598EhsXd/DAAQaD8fe//51Op7u4uKBQqF9++UWr1YLptra29pNPPjE0NqKYUahUqr6+/ldffbVo0aKPP/5YNxDV/inzFuBqeHj44cOHjx49GhgYuHfvHsz/wAX7+PHj0dHR0dHRiYkJGAE+fPgQgvHgYxAiPX78+PHjx+B3GhkZuXXrtxMnTnR3dxcXF0dFRXG5XDQara+vb2xsbGpqikKhsFgsiUQyt7BwdHSkUCgkEukDHH6ov0D92Uv7zTffcLnc9PT0jo6OPXv2nD179vLly4cOHero6Kivrz9w4MDp06ffvHkzNTV148aNlpYWOzs7BoORlZWVm5vr6OhIp9NDQ0PlcnlwsDgiIiI9PT0+Ph4afY6OjgwGw8HRITo6urKy0sbGJiIi4ubNm76+vmZmZlwuNygoiM8PCgkJLi4uvnv3rkKhCAwMhHCWI0eO5OTk1NTU2NjYnDp1qq6ujkKhUKlUe3t7BoOBRqMtLCzs7e1JJJK+vr6pqamJicnmzZvn5+drampWr149Pj7+/PnzN2/evJ6fHxoaOn/+/OTkJCRL/aG2f/MGTs3Xr18/d+7c/v37Gxsbq6urc3NzS0pKALpguxC4F4D2wQeNjY1dXV3gZF+9ejUM8BobG5ubm1evXg0uwKamptLS0rKyMkg4A6lndXU1+AjBsQdpL0VFRaC40Wg0crnc35/L8mIxmUyRUBgdHc3n8728vMRicVBQkL29PY1GYzKZ0nCpWq2OiIhISkpSq9VKpTIhIQGwDcS6AHuxsbGgWwEIBFRLTEyMjo5OTU1VKpUpKSmJiYmSkJDo6Gi1Wh0ZGanRaKKjowUCPuBWYmJiYWFhRkaGSqWKUqlgIhgVFQUSKpVKpVQqY2JiEhISoqOjw0JDxWJxWFiYWq2Wy+UCgUClUqlUURwOJzw8PDRUEhgYyOVyRSJRQEBAYCCPy+V4eXlxOBwPTw8mk8nj8ZhMJpVKRaPRSCSSQCA4OjoSSSQcHk+j09BoNEiodu/effLkybt37759+/bcuXM1NTVUKnXZsmXLli1zcXEpLS1dvnw5Eol0cXGxtrZOSkoaHh4eHh7evHlzRIRUqVRaWFKrq6vB93Lnzp2+vr57d+/Ozc0B8MzPz8/Pzy+8h0aAQ5B9Dg0N2draWFAt/Pz8/P39BQKBl5eXp6fHn63rlZWVCATio48+ghW4ly9f3rdv39GjRy0sLBYtWgSe2vPnz/v4+AhFQhD6yuVyDpcbKZf7+fm5urqKxWJHR0cSmbTnmz3a9/T066+//uKLL/T+VB9//PHiJYsxGMyxY8cWFhamnz0DJHvw4EFfX19fX9/g4ODdu3cfPHjw8OHDhw8fjoyMjI+P6ywQo6Ojj94XBKZDX3RqampqampmZgbUpH19d44fP97d3Z2XlycQCGxsbFBo9JIlS5YuXWpkZITFYpFIJAqFolAoZDIZh8MRiUQcDkcikcA5amFh8QEOP9R/ev3p8Pt2ZmbmypUrFy5c2LBhQ1FRUXd39y+//HL69GmweKelpR0+fHhoaGhycvLnn38uLCyMjo729/fnBfHi4uPc3NzIZLITw0kg4EdERMCVUSqVJicnp6ene3l50eg0W1tbSytLkUjU09NTUFDQ1tY2Pj7+ww/HAwICpFJpZGQk2OoLCgru3buXlJS0cuVKEEYeOHCgt7f33r17Z86cOXHiBBgETU1NXVxcbGxsUCiUubk5gUBYsmSJnp7ekqVLTU1MYPvPvn37fv75Z1gDNDMzA/sO4Ym/fPFifGLi9u3b33///e7du7u7u+vr6wsLC+vr6zds2NDS0gJhmM3Nzc3NzStXruzo6ACtZmdnJ/Q5QQ4DAWaQHQp5Lh0dHY2NjSD1BFUn5JbBJQ+apfBZ6I7CxzDzA5komNNLSkoiIyM5HI6bmyuPx1MqldAyZbFY3t7efn6+DAbD0tKSSqU6OzsLhUKpVKpUKFUqlVKhgL1ROsFRbGysSqWKiooC0QrQx+TkZLVaHRoaqo6JCQ8PV6lUMM/TscOUlBSlUikOFqtUqpiYWLVaDUNEqVQKmk+1Wh0dHS2RSMJCQ6Ojo2NjY8ViMZ/Pl0ojwsLCoOUbGRnJ5/P9/f2FImF4eJhQKAjw9+dw/IKCgtg+bC6X6+/P5XI5DAYDxFC2tjbwamIwGDKZbEG1sLSytLSy9PDwwOFwKBQKTyAs19fXaDSnTp3icDhLly2NjY396aefGhoafHx88Hj8kiVL9PX1TUxMnJ2dTU1NLS0traysDA0NxWLx6Ohof3//li1boqOjIyIicDhcQ0PDjh07goODf/jhh8nJybNnz/766699fX3/2y74hQUgW7r/HT16lEKhAAFisVhCoZBOp+vp6Wk0Gq1WOzc3Nz8/HxMTg0AgjIyMGhsatVrts2fPtm/fXlFZGRDgHyGVxsfHV1ZW7tq1q7Cw8OzZszD+HBgYYDKZK1YYSKXSlJQUJycnS0sqkUjYunWr7ueYn5//5ptvfNhsDAbj6ekpk8mampqOHDly6dKlhw8f9vf39/X1DQwMDA4O6jQv0PMcGxsDFISZ38DAgI4yPn78eHJyEsYEs3Nzs7Oz4+Pjly9f3r9//4YNG/Ly8oQCgYuLCxaL/eKLL7788sulS5fq6+sbGhpisBgCkWhmZmZpZWlnZ2dtbW1paUmhUPB4PJ1Op9PpeDweiUTa2Nh8gMMP9Rcond1+YWGhv7//m2++OX78+M6dO2NiYjo6OrZs2dLa2lpaWrpq1SqBQABuP7lczuVyc3NzN369MTc319fPNzQ0VCgQ8ng8V1fXjIyM5uZmyBxJSEgoKSk5d+5camoqnU63sbHxZnsHBwcrFAqZTHbmzBmYiJw4cSIkJEQkEjU2NkJD8tixYyAQjYyMhF21q1atmp2dHRkZSU5ODgsLA5Z27NixHTt2KJVKOJ96eXnFxsZ2dXUdPXp0eHj4xe+/v3zf+4JENNjrdPHixcOHD2/YsKGsrAw84KDDrKmp6e7uPnr0KDSHIecTVDDA8CCirLOzU2f1a25uhjCdpqYmAD/wvFdVVYHUpaysDAAPnO91dXVgfi8vL6+pqQHDe1lZWXNzMyhCS0pK8vPzwagHms/g4GAWy5PD5QiFAh4vUCAQBAYGCoUCf39/e3t7Z2dnGxsbiM309PTk8XihEolYLJZKpXFxcUqlMiQkRKVSJScnA8LFxcWpVKq0tLTo6GjweqpUKrlcHhERAXim+69MJouLi5NIJOHh4dFqtVwmE4tEPB4vXCpVq9USiUQkEomEQlDBqFSqyMjI8PBwHo/H5XJ4PJ5YLA4MDPDxYfN4PF9fXxaLxfXn8oJ4HA4HWqBOTk4WVAsLqoWHh4eHBxONRmPel7m5OY1GIxAIRBKRYkaxtLQ0Nzdns9lEIhGFQmGw2C++/LK4uHjNmg5zc3O6NZ1AINDpdCsrKxsbG2NjYxNTUzQabWRktGLFCgKBQKPRqFTqihUr4uPjz507d+7cudOnT2ekp4tFIjqdrlAodu3alZ2dvWHDBpVKRafTxWLxkSNHAA9OnTo1Ozf3Zyz88ccfQ0JCPDw8Pv30UxsbG4VCoVZHBwcHGxkZ4fH4+/fvHz9+3M3NDVasfP7F5/r6+jpz/dmzZ4uKikQiIZfLjYqK2rx587Zt2/bt2zc4ODg7M6PVas+fPw+LKaysrBwdHbFYLEhMOzs7tVotcNO5ubmFhYWxsTHYygk6oPn5+fHxcdisOTQ0pFttDSoY6Hnq/H8DAwPj4+Ogy3369Cnwv4mJiWvXru3du7exsTEpKcnPz8/Kygr6n4sXL/7yyy8NDAwMDAxMTEwwGAyBSITkcTQajcVizc3NwQRJo9HMzc2trKzweDyJRDK3MMfj8Vgc1szcjEwmf4DDD/UXKPAjv379uqGhobe39+rVq/v27SssLNy+fXt9fT3sllu5cqWdnZ1AIAjiB2GxWDc3t927d9+6dau4uIjFYikUivy8/OzsbKVSuWrVqqioqPj4+PT0dJFI1NnZ+erVq5aWFhKJ5O7uXlZWtnnz5h9++OGbb745ffr0xMTE9PT0ixcviouLaXTajh07Nm/e7O7uHhYeDiO6rVu3tra2ZmRk5OXmgvjtzI8/JiUlubu7//zzz1evXv32228HBgYOHz586dIlnZtCq9W+ePHixYsXs7OzfX19Fy6cP3Xq1IYNGwoLC7OzsyFjBaJSSktLYbAHYSvbt28/c+ZMd3c3BKStXbsW9vZBMmd1dXVNTU17e3tHR0dra2tJSUljY2NHR0d5eXlxcXFTUxNAJsz/Gt8XxMHoks8qKiry8/PBEQjil7S0tLS0NNjCkZOTk5eXV15eDlM66G2Gh4ez2Wy2D9vT05PN9g4JCQmVSMRikYeHh4uLi5OTE3j2zczMqFSqu7t7UFCQVBoeHx+vVCqFQiFAHchnwsJCgbgLhULZ+9ul4eEwnlRERioiI2UymUAgCAoKioyUQwa6JCREKBDABo/gYHFgYIBIKAwNDQ0K4vF4gZKQkNDQUD6fLxQKwKzC5XJ8fX29vb19fHx8fX04HD9XV1cHBwc7Ozu4dGKxWAwWCwIQT09PLy8vFApFIBCwWCxwRAqFAg03AoGAx+PJZDKHwyGRSFgsFo1Gf/LJJ/X19V1da7FYLMuL5eHhERoaikQiDQ0NP//8c0srK0srKxNT0yVLl9ja2rq6uvr5+dnZ2UVGRm7atOnIkSNHjx2Li411dHQMCgqytraGTR1BQUF6enofffTRP//5z8OHDx89epRKpX711Vfp6emQbgpHN4VCoaen9/nnn6emph45cuTatWuFhYWff/65q6sr5I6mpKTo6enZ2dkNDg66uLgwmUxgbK9fvz58+HBpaWlISIiNjU1KSgpEtPf19Z09e3bTpk07duzw8fGxs7U9c+aMn5+fiYmJk5PT+vXr9+zZ8+OPPz558uT+/ft37ty5d+/e4ODgs2fPXr58+fTpU5j8gbV/eHh4bGxsamoKpJ5wO+hiYBYI+6KBCw4ODp49e3bLli3V1dVKpZLD4dDpdFgRZWhouHjRoqVLly5dtswUgcDj8VgcDofHEYlEOLVgcVgAPDwORyAQLCwsiEQiHo/HYrEYDMbcwhwONNAjxWKxCAQCg8F8gMMP9RcoOPk+evSooqJi3759ly5dys7O7unpOXz4MCzDq6io4HK51tbWTCaTxWI5Ozu7uLpoNJqmpiaVSikQCFgsFsyl0tPTV69ezePx2Gx2fn6+SCTKysqamZnJz883NTV1dHSMiIioqakZGHgAy5WGh4dnZmaeP39eVVVFoVCampogsM3M3Bx4TH5+PnQON23adP369fXr1/f09Hz77be1tbUXLlw4fvz4/v37dfrPhYWFmZmZ/v7+K1eunDx58uDBgx0dHVlZWfn5+RAHAyxQR/ja2tqgEbpq1SqQtMBEENY11NfXNzU1wRQQhKOwlgimfY2NjdD8BGJXU1OzZs2ahoaG+vp6HfkDDyJ40nX+PLAxZGVlpaenA9dsbGzMzMwMCQlhMpnBwWIY7MHvExhbSkpKdHQ0l8t1cXHx9PTw9+cGBgQEBfE4HD8Wi+Xr48tisezt7a2trS0sLCwsLOzs7JhMdw8PD19f3/cqTX+pNFwqDQ8KCgoODo6MjBSLg/l8Po8XCHipUqkEAoFIKBSLRGKx2M/Pz8/Pj88PCgjwl0gk4WFhIqEwkBfI4/FCQkICAgKCgoICAgKEQgGHwwkMDOTxAgMC/Llcjru7O5PJZDKZMEh2d3e3t7enUChwJQVJBYlEwuKwZmZmJDIJgUCAYsjExAQUJSQSiW5NNzMzIxAIRCIRi8WiUCgymezj44PBYNBoNAqN/vgf/6ipqbl48SKZTP7ss88cHR2PHj16+vTprKwsDAbD5XKZTKaxsTEWi2WxWHZ2diA5sbKygsABFxeXL7/80tTUhMfj0WhWSqVy3bp1arX6o48+WrZsGQKBOHToUEdnBxaLJVPIVlZWd+/eff78OcBhQkKCnp4eiUS6dvXq6dOnx8bGjhw5EhUV9csvv7x48eL06dMeHh6GhoZtbW1Pnz4tKCjIyMjYvn17R0fHtm3bRCIRg8Hw8PBwdHKMkEbIZDIHB4fOzk53N7dPP/2UzWYzmcydO3Y8ffr04MGDBw4cuHLlyvDw8OTk5PDwcH9//+3bt2/dutXX1/fgwYPJycnJx48hI/fWrVtDQ0PggoDuKHghxsbGIDUN0sZv37599OjRdevWlZaUqFQqFxcXEolobGy8XF//iy+/NDY2xuJwCAQCNKtYLBZPwGMwGAKBQCKRiCQSGo3G4/HwEqDRGOz7IpPJ5ubmcFLB4rAEIgGPxxOJRAsLC0dHRysazdjEBE/Af5DSfKi/RkG/dHh4WKVSdXd3t7W1kUgklUoFfCU2NjYwMDAlJYXL5VIolODgYCsrK09Pj6ysLBqNRiKRvFgsFosFcgyFQpGcnMzn8yUSSVZWFoPBUKlUL1682LhxY0yMWq1WJycnW1tb19RUzz1//urly6mpKZhnbNiwITw8vKWlZf369QkJCZ6enqmpqQKBALzhbW1t+/fvv3HjBohWHj58+OrVqytXrhw+fPj69etjDx/evHnz0KFD27Ztg8Ee0D5AKRjaAdvr6uqCvfMQ8tnZ2VlWVtbY2AgL3CH2s76+vqenB0Qx0P+ERih0QWFdLVgjIHQNQl6AbhYVFcFnMzMzwa6u0Whyc3MzMjKysrKysrIKCwvBww6yzObm5q6urtra2qysLBgNhoWFweQV1g6DmDMpKUmj0chkMm9vbxaL5efnx+Vy/Px8ORw/Hx8fFovl4eFhbW1NtaRaWVnBqdzc3Nzc3ByIGofDYTKZYrFYKg0XCAR8fpBYLI6IiJBIJKDN4XK5oaGhISEhbDZbKBTy+fzAwACBgM/lcj08PAIC/EVCUUBAgJe3l7OzM5fLDQwMgIMRnx/k4eHh6ubq5u7m6OgIbUmwwYCMwtnZ2drGhkgimZubUygUqiXVzMwMYI9CoeAJeBweJxAKRCIRDoczMzMjkUgEAoFMJpPJZKCGJDIAKInj50cmk42MjBAIxOeff56dnf327Vs/Pz+w1RcXF//4448TExNNTU1CgYDN9kYgEPDbWLFixbJly5YuWYLBYDBYLJ1OF4tF+vr6ixYtsrKyotNpbDZ78+bNR48eLSkpgduzs7ObmpsMDQ3xeHxQUBA0HgcGBt69e9fb22tkZOTm5hYaFtbb2zs1NXXixIkLFy6MjY09ePDg3LlzoaGhXl5eQ0NDvb29WVlZ69evr6qqysrSeHt56evr6/QvSCTS1dVVKBR2d3dv3769pKTE1MS0vb19dnYWAq+B5IGrHdgetEDB8PB4chJ0MQMDAzoWOD09PTs7OzMzA5rw33777cCBA83NzcnJyQKBwN7eHo/Hg9Bs6dKln3/+uZGREQxoLa0sgZQD/lEoFDQGg8PjMFgscG4EAgFwSCQSgdMjkUgsFgvcHZgihUIhEP9on8IrSKaQYcJKJBE/+A4/1F+jQDL35s2b7du3g+nbimaFQqIyMjOqqqqMjY3lcvnBgwezc7KVSiVkM/pzuampTCh5iAAAIABJREFUqUqForS0lOHszPJilZWVqdXqsLCwzMxMuVzOYDhHRka6urrW1dW9e/eur6/v5MmT165dGx4ehpHbpUuXTp8+ffjw4du3b9+5c2fVqlVKpVKtVkOOV0JCAtefy2azU1NTU1JSdu/eXVpaeuPGjZMnTx44cAAMTxcuXNi0aZNGo4HwaNiWV1ZWBmvWwRSvA7CCggKQblZXVwOfA7EMDAVh5rdq1aqmpiYgiEAB6+rqYMMfTAcBIHXpnRUVFZWVlSUlJbW1tfCtAR2rq6uLioogwxogENbB5+TkQLc2KioKHHgKhQKmdBEREaESSURERGJSUnR0dHx8PJgCExMTQa4CbgeVShUcHBwYGODp6eng4MhisQIDA/z9uV5eXg4ODg6ODg4ODhYWFpZWlqA7pVpSbW1tbWxsbGxsuFyur6+Ph4cHh8Px8vIK4gWFhYUKhUIWi8XyYoHPz8XFxd/f39fX18/Pj8PhuLi4MBjO7u7ubm5ubm5unp6eoOLx8mI5OjpyOBwXF2c8Hk8gEHT6TyKRCNdEEolEo9HAHg4OVCKJaG5hTiaTKRQKiUg0MzOzsLAwNzcPDAz09/dHo9FwCYWeG1xnsVgsXILh1AW6DBQa/fHHH5eUlDx8+NDZ2dnHxwf2Nba2ts7Ozl64cCE1JUUkEpmamlpQLWD6tcLAAI1GIxCITz79lEgklpWVBgcHo1DIlpYWkUgoFAo7OjpgVAybkjo6OioqKjw8PPT09EJCQqampubm5gYGBp49e/bgwQOhUEihUPT09BQKxeDgYH9//8zMzK1bt3766adnz56dOXMmJyenqKjIw8MDi8X6+PiamVGMjAxxOByVSvXx8UlLS1u5cuW+ffvu3LkDc7vnz58/fPhw7dq1Fy9ehOTPBw/uAxDqgmBAEzs+Pn7v3r179+7plC+6/ufIyMivv/66b9++1tbWtLS0QF6gvb09FodbtGjRJ598snjJEgQCgcPhsDgsiUwyMzPDEwhkMplCJltSqdZ0axKJZGlp+ccvn0hAYzBIJBKBQJiamq5YsQJeXxNTU8BCY2NjBAIBSiLy+4KPUSgUEokEHEUikfBrh5HwBzj8UP/ppVuxBpaDsrIyBwcHJtOdQqYUFRV9++23jo6OaampW7du/emnnw4ePMhkMn18fHx9fUUi0bp167RabVZWlqWlZU1NjVwuDwoKSk9PZ7FYvr6+9fX1zs7Oa9as0Wq14+PjIA3VarXHjh1btWrVxMTEkSNHYJHh77//DvsLEQgErKGvr6+nmFHCw8Nra2thLS2Hw7l169auXbvWrFkzMzOt1Wr7+/vb2tosLS3d3NzS0tKAyQERrKmpgUZoaWlpfX09cD5oZgKZq6ur6+zs/HNMDGSBwsqIjo4OmAKCIAhCztra2uDRurq6YL0RPHJZWRm48sGSASY/aM9WV1dnZ2fHxcVpNJqcnJz09HS1Wg0tZVhnGB8fHxERERkZCZksYWFh4FWH0M6kpKTExES4A+xMgLEfj8djODNcXV2ZTKadnR2HwwkIDGAymV4sL3AUwMpie3t7ihkFh8fh8DhLK0to07FYLHemuyfLk8VicTh+QDdhegcJnG5ubi6uLh5MD3d3d0dHRxaLxWQynRhOdDqdakk1NzeHSyoWi+Vw/Oh0urGxMfAJCyrVysqKQqFAnxOkoWCwQaFQMNc0MzeD2xEIBB6PByYhEAhEIhESiURjMGQymUAgwByRRCYRCAS4mFpYWPj4+FAoFIqZGQqN/uijj/Lz8k6ePKlUKrdv33706FE4xIyOjp46dUoikQQFBZmbm69YsQKBQCxfvnzJkiUmpqZGRkZLliwxNjZms9kCAT89Pe3KlStmZmYEPD4qKio2NtbGxkapVEJmwvXr10+dOkUgEDZs2HDhwoUHDx68ePHi8ePHx44dw2KxBgYGenp6zc3NV69ePXbs2KNHj44dO5aamgrLJhkMhrW1NcxK4+Pj29raVq9eDePtgYGBx48fv3z58s2b17Ozs48fP3706NHg4KAu9hqiPicnJ3W3j4yMgCkQgkBv3LgB65N+vXnz7NmzO3fuLCgoiI2LFQqFEP5iYGDw1VdfffbZZ4aGhigUCoPBEIlEIpEIvByLw+LwOCuaFZxFyBSymZkZ3ZpuY2sDthY0Go0n4AkEAkibcO/JHxqDhpQDIyMjOPpADxxIPAqFMjExgeMLDofD4XBYLBaJRCGQSMR7WP0Ahx/qL1AQt7+wsPDy5cvyinIGgxEcHCwSifz9/UtLS0UiUWpKakNDA+QWcjgcDw+mh6eHs4tzVHS0VqvdtWuXpaVlYmJiSEgwJIl4e3v/+uuvGzZsQCKRmZmZsOkXBiEjIyN37tzp7++fnp7es2fPmjVr7t27Nzs7m5WV5enpaWtrC8kaubm5eDxeLBIBhMTExMjl8tu3b2/atAmWZnR0dHR2dq5duzY8LIzJZDo6OQmFwuTkZHCyl5eXw6IGWMgACWog+ISVQ6CIqaurKygogMxPCLDWLV4AhWd2dnZZWRnkeTY0NIARoqWlBaK0YZ8RoGBeXl5ubm5KSgoYSzIzM1NTU4HSqdXqzMzMxMTE2NjYyMhIIMFxcXGwtVWpVCqVyuTkZLAAJiUlATqqVCrwMAgEfKlUGvW+lEqlTCYTCgVMJpPBYDg7O3M4HD+On4+PD4fDYbPZ7kx3RydHBoNha2dLo9HIZDIWi8XicBgMhk6nOzo6Ojg4eHl7ubi62NnZ2dvZu7m5ubu7uzPdnZ2d3d3d7e3saDSavb29ra2tra0djUYDcSAajQYUBOoGIzo3V1cUGkUkES0sLGDIRCAS0RiMqakpkANPDw8PDw+4ekL/FofHk8lk6J7hcDgkCgnaVKAR0CnFYrFoDAa6cKampqamphgMJiAggEqlGhoa6uvr//3vf4fAOUCgb7/9tqWlpbCwsKWlRalUurm6hoWF8fn8pUuXIhCIxYsXL1++fIWBgamp6dKlSw2NDK2srMLCwkpKSjo7O0kkEpPp7u/vHxkZCcAsEomam5vHxsauXr16/vz54eHh9evXr1q1auXKlQqFIjQ0FH6w3Nzcixcv5ubmQsBsZGSki4tLeHh4YmJiUVHRnj17YJ739OnTFy9evHz5EgLPwOc3Pj4OmZ8Q9amLQ9P5/yAge2xsDJaUweKw27dvDw4O/vrrr0+fPh0dGQkNC1u6dCkGg1m0aJGhkSH8zjEYDEhX8Hg86DzB9a/rRcNQ0JJqCe7AP5qcBIKFhQWFQgHybWFhQaVSSUQimUxGozFoDAaFQpmamoL6Cf4GADIxWCwWhyMSCCQSCY/HI5BIXUMVh8OhMRgMFovH401MTD6k0nyov0bplo4uaLXt7e2Ojo5yuTw0NJTH4zU0NIjF4ri4uI6OjpGRkampKS6Xa2FhYW1t7cRw8mazYbcZjUYDB71YLJZIJGlpaVqttry83MjISCaTwRVhbGzs4MGDpaWlJ0+efPr06cTExLFjxy5duvT27dsnT57ExMQwmUxnZ+fW1tbTp0+npqbSaLTw8PCkpKTy8vKIiIj8/PxDhw6VlJQ0Nzfn5eUtWrRIKBRmZ2dDm9HHx4dGo7m7u4vF4uTkZNi9ANpRELNAWLZuk61uOW16ejoEfgK2wZYi8PxVVFRApBkEZNfW1ubl5WVmZkJoWV5eXl5eXlpaWnFxMWShwf1jY2MB5wARweeXnp4ORsC4uDhAO0hyiY2NhQw2sMyr1erk5BSpVBoaGioSiYRC4XsxZ3B4eDisFgkJCQkPC5OGS4OCgtzc3BgMhre3N5PpAczPz8/P09PTwcHB1dXVzs7OimZFp9Nhbgfr8UAWb2lpaWNjbWVlRbWkOjg4QEvzDyULhYJCoYhEIo1Ow2Aw+voGCASCTCHTaDRQe5qZmUEGQmBggJubGxKBJJFI5ubmGAwG5knwXYhEIhKF9GR5ent7I5FISA4ikkgIBIJCoUB+EIVCMTIykkgkMTExwCFAgkEmk9FoNMLUdMmSJcuXLzcwMFi6dCmXy3V0dLSxtRGLxVFRUevXr1cqlfAn2tPTs2vXrsDAwIaGhqSkJH9/f5FIFB4ebmRkZGBggMfjAwMDjY2Nly9bvnjxYkNDQ2trazs7O29v77CwMDs7OyaTKZPJ4uPiCgsL3d3dKRTK7t27m5qaFArFyZMnz549293d7e3tBUwagUAsXbpUKpUeOHAAMl2//vrr3t7eXbt2Xb58ub+/f3BwcHZ29vnz51NTU5BhDZkvuthPoICPHj2aGB+H/wIuTk9PQ+P0xYsXQAR//vnnb775ZtWqVTk5Od7e3iKRaHJyEiTTz58/VygUf/v737766iskEkkgEnA4HNA4MzMzOHnAa4rD4aB3TSaTEQgkjADBvgKvI5VKhY43lUqFOZ+DgwONToMeNRKJ0kEgBoNBYzBw3EGj0UgUCmCPTCHjCQQcDgczRbibubkZDo9HodE4HE5fXx+BQHyAww/1F6g/7+Du7e2VySIqKyv9/HxDQ0NPnToVFBSUkpzc2tp65cqVV69ehYeHk8l/XA0dHR3PnTs3MDBgZ2fr6+vD5XJB7pGbm6vVanfu3JmQkNDb2wsu+CtXroAcBs6/o6OjFy5cOH/+/Llz5w4fPhwREeHp6eHh4SGVSmGzIIPBABdEb2+vQMDPzMz89ttvpVJpTExMXl7et99+e/fu3bDwMBqNHiqRSKVSX19fNpvt6OjozfYWi8XgGc/LywMdSlVVFTA/IIilpaXFxcUFBQU5OTmwaQF2S8Hao9raWt1yIlDBFBQUVFVWFRQUZGZmFhUVpaWlwcalnJyc4uLi1NTUrKyslJQUyA5NSEiQy+UKhQLyX+RyOVj9gCDGxcXpQDEhISEiIgK6oHFxcXK5XCgUREREREREhISEwKci3qOjSCTy9fXl8/lymUwkEgUGBoIW0dPT09XV1dHRkclkQsPT2dkZmqV2dnaQlgm4CLM9HB6PRqNJZDKBQMDhcX8M/zAYLBZramqKRKGg1WlhaWFqaopCooAMWVhYAAPA4XCmCISFhYVAIHB2dkYgkaAXhYsyzPyIRCIOjzMxNXF3d2cy3Y1NTECgTyKTcVgs8EgwaxsbG4eEhERFRS1btsxghYGxsfHy5cshSsbMzMzS0tLLywt+e3CU6enp+frrr5ubm4ODgzEYjFqt/uabb0AJLBaLt2/frtFo7O3tw8LC4uLizM3NDY0M7ezsurq6UCjUZ5999sUXX6xYsQIQnUajOTk50Wg0W1tboUiUk5OzceNGEokUGhrKYDCYTCa4O/h8PrhZaDRaWlqaQqFIS0vbtWvXkSNHdu3adfPmTcg5g3+Hhobu3bsHe46A8wEQwuQPws8AJmdnZ+dmZ3///ff5+fk3b97AjuKffvppx44dDQ0NMTExkM1NIBD09fVxeNyXX37JYDAuXry4f/9+iEv08/OzsbUxMjJavny5vr6+kZERAolEo9E4PB4ELOj3MIZGobBYLA6HQ2PQ0MYkEol0Op1KpVLMKGTKH8IlCoUCJxUKhQL0HSSk8LpjMBg8Ho9CoYyNjY2NjTEYjLGJCYSRGhsbGxgYQFcWkgeghQ4dVCQSaWBg8IEdfqi/RgEcgo58y5YtENXt5eUVGRn5yy+/SCSS9vb29evX79ixY25uTqFQmJubU6kWfn5+BAJh27Zto6Oj9vb2YrG4sLBw27Zte/bsuXDhwuzs7NTU1IsXL169egX7zwYGBrZu3Xr27NlfLl6EgAzYKlBQUBAdHQ0ZFvr6+vHx8fn5+RYWFn4cv/T09LCwsLS0tPz8/AsXLrx69Wrfvn15eXnbtm27efPmxYsXIyMjbWysBQJ+SEiIJCREJpPx+XwnhpOZmRm0fBMSEsC9B/sZsrOz8/LycnJyIFUOBn7QC83JyQHZTlZWFiRTNzY2wpU3JiaGz+dDFAuobVNTU+Pi4mJjY9VqNcz5MjMzQVWbl5eXn58PRnWVSpWZmQmBorDMViQShoWFgYhULpcnJSXJ5XLYgQdBJMHBwTxeoFwmAylNeFiYWCwWi0QQfRcQ4M/j8cDe4O3tzWazfXx83NzcrG2s6XQ6k8kEXATBC8wRbW1tdR4MJAqJwWLAzI5AIExMTADeAKtAxkIkESFny97B3sjIaIWhIdACmBVhcThonWGx2MDAQHemu6mpKQ6Px+FxJBLJjGIGwydwEMLGIiaTCXJQU1NT4IgQ6AWCz0WLFgUGBmo0GjQKhUKhGAyGSCSKjo7Oz89vbW3t7Oz8+uuvYe3Jjh071q9fv23bti1btpSUlHh7ecXHx+/du7empmbt2rU9PT0VFZVdXV21NTVsb2+JJASW2S5dsoTD4fz0008oFOqrr776/PPPV6xYYWJiAkNQc3PzyMhIPB5vRaMtX74cgrlhJQuNRqPT6Xw+PyMjo6ur69ixY+Xl5b29vU+ePIGF79DwhFHf3bt3f/vtt76+vqGhITDC67ZAwOQPlKIzMzOvXr168/r1y5cvp589u3379smTJ3t6esrKyhQKBZvNtra2RqKQwL2AUUGH05puDacWW1vbFStWfPzxxx999BESiTS3MDczM4M7L1u2bPny5TDYgxcXiULBi2tkbGxsbIxEIYkkIiAWnEiQSCQGi9H1S8EyAaNfcwtzM3MzU1NTE2NjNAaDRKHgp4JGKBKJxOFwCFNTBAoJZBESD3B4vImpqYmJyYoVK4yMjKCzbWhoCBb+D3D4of4CpVsuurCw0NzcHBAQkJGR4eXllZqa+ttvv5WUlHR0dOzcubOtre3JkydxcXEGBgawXCY+Pv7YsWNPnz754Ycf+vr6YNsOrIN//vz5q1evdLlQ09PT/f39GRkZMplsffd6WETQ1dWVn5+/Zs2ampoaiUTi6+sTHBxcXVP9zTffQBoZpJfB1qQtW7bk5+eD5gWCPaFFqVQqwPcWGhoKtCwgIMDX19ed6W5nZwd0MzY2FrYUQcwmbJ2FeGvgfxBgnZKSkpaWlpycLJPJMjIygIi0tbVlZ2cLhUJ/f25IcIhOCwNbbcHqDuviZDKZSqkE4UxqamqkIlImkymVSggLDQsLg+jOiAipWq2WyWQAk0KhUCDgR0ilERHSyMhIkUgEG1nlcnlwcLBAwBcIBBwOh8Ph8Hg8+CAwMMDb28vHx8fT09POzs7e3h7yYJ2cnOzt7e3t7V1cXFgsFpvNdnBwsLaxtrW1pdFoNrY2lpaW4P9Do9Fg+4NgSYSpqampKZAA8AKi0WhHR0e49qFQKBQKhUajjU1MEAgETBCRKFRwsDggMABiYogkopmZGZFABDEhGo3GoNFIFIrD4fj6+hro668wNDQxNTExMYGLo76+PgKJgD0karV69f9i773fmr738OGe09bFRiCQBRkkISGBLBLC3oSVhL2UpSgoUEQEBRUV1IKAyhIEFRAEBJQpCKJ1tFZt7bC19nSd7rpw1VoXzw+3fL4+z/cPeHqui/cPXiEkERua+3O/XveoqysrK6urq+vu7h4ZGTlx4sTo6Ojg4OCxY8eOHTvW2dnZ1NRUV1dXU1ODRkmNRpOZmXHmzJmTJ0+uW7cOfSCYyq5csWLbtm05OTmpqSl0On3evHlxcXHff/cdl8tdsGABiUQClREIBMg1TUlJeeONN4yNjS0tLX18fEpLSwsKCtra2trb20+dOvXf//739u3bd+/exfQSsZ/QdqIUAqW4CILBOhCbP2Re379///Hjx3/++SdcE7ADoVksOTlZJpPR6XRTU1MYK9m2bAiR7OzsJBKJUCgUOYikUqlIJMJI09rGmkKlcDgc7HGZTKaVlRWLzWaz2VZWVmZmZkR2mpmZmbm5OZlCodHpVBqNbm0NjISzkE6nY6CNnSIuieh0OogjLpWg+4X+yNLSEnNRMpkMZZOlpSWZTCaciLi4oVAoZAoFN8wtzBcvXmxhYYGfB+/7HBzOnf+BQ5R3P/nryebNm7y9vdLT06VS6bJly06dOpWVlYWr4/r6+ps3b46NjVVWVo6Pj3/zzTd379yZnp6+d+8eXufZs2dggVevXh0bG2ttbS0rK7t69erz589/++23+vr6/Px8aD7Hx8enpqZQN1pXV3fgwIHk5OTIyEi4/nNycpycnHx8fKDxQ3Lp6tWrU1NTN23aVF5eTihlysrKdu3alZWVFaRW67RanU4XExODjDGdTuvq5iqRSNzc3Hx9fUNCQpDYCcADsVuzZg0wEmaGgoICoucIo0ss8HQ6bUJ8fHZWVkZGBghiTk5OZmZmclIS+ozeeeedtLS06OjouNjYhPh45GVHR0dFRkTExcUtWbIkNTUlPi6OWAei5z0hIUGj0eh0urCw0Ojo6Pj4+Pj4eExBAwICoqOjAwMD/QP8g4OD4S/09PR0dXVFlwX2rM7Ozl5eXs4qlYuLS1hYmEajcXd3l8llEolEqVT6+/v7+/t7uHsoFAo48PDZyrHlcDgcR0dHLJYgryCRSEwmk8liIpeExWKpVKqSkpLs7GyIXOjW1gwmE54KKo1Ko9GQd0oikUAHAaL4WAciWlhY+Pj6uHt4GBgasphMqVSKMLmUlJTCwsLKysqWlpYDBw709vYeP368v7+/t7d3ZGSkq6urp6dnYGDg8OHDBw4cQKzrxo0bi4qKmpr2FxcXs1gsOzu7pqammZmZ//znP/n5+QEBAevW5dPpdDMzM09Pz+XLlyHux93d3cDISKvV/v7bb3K5/I033li4cOGCBQswNRUIBIhTz8rKqqmpmZyc+Oqrr4gOd7QaXb9+/dq1a9evX//iiy++/vrrH3/88bvZg2hQBH7C+fPgwYO///77+fPnf/3114MHD3755RfMNsvLy9PT0yHEJdgVoAWXINjmcmw5tra2QD5HR0cHBwcHBweoWhDiChS0tX0V08PhcGxtbak0GpPJ5PF4DCaDSqVakkgARRMTExMTE5KFhZWVFTEMgEeCRqNZWlpSKBQrKysqjWbDYBDeCavZgx0kpp0mJibGxsbGRkb472Zqagp1kpWVlYWFBfa7mNZi1o2/CAZHKysrK0tLGp1uRSbPweHc+R84BBxO353Ozc2VSMRhYWFcLnflypUXL14cHBz87LPPvv3226+//vrWrVtEeOPMzMzjx4/v378Pzdv58+d7e3sPHDgA03plZeWmTZtOnDiBcKnu7u6VK1dWVlbW1dVv2LB+xYoVOp1u+fLlDQ0NS5OWuriocNlbXl5+6NAhGP62bdu2b9++srKy3bt3ww6IKFQIYZDzCaa4c+fO3NxczA81Gk18QkJEZES4TqfRhHl5ebm7u8tkMkdHR5VKFRgYEB0dDTVKTEwMYqwx7YyJiYG2c/ny5UDH5OSk6Ojo4ODg6OjoJUuWQNgJ58PSpUvj4uLCQkNXpKejOwKJnVFRUeHh4QC2lJSU2NhYnU4bFham02ljYmI0mrCY6OiY6OjYmBh8GRISHBICNW6Qv79fREREdFQUPH/qQLW3tw/agN3d3WF4QNmhSqVSqVRIflG5qBwdHW3Ztm5ubn5+vjwez9HRMTAw0N3dHeFknp4eEJq6uLgoFAoWi8VkMDkcDs+OB9rHZrO5PC6NRqNSaQwmA1SAyWImJSVt3759yZIlIpEIH508Hg+YR6VSzczM0tPTExITLCwsbGxsSCSSuYUFNkn4qMX0NTExEQk7tbW1nZ2dBw4c6O7uHps9AwMDra2t/f393d3dHR0dnZ2dg4ODdXV1GzduLCgo2Lp1Kwoda2pquru7x8fH29vbYYKsra0dHh6+fPlyT08PprLbtm1VKpVisdjT0xPNiMnJyREREXQ6XaVS/fDDD4GBgeYW5k5OTuDl6enpmzZt+uSTT9BqhNyWb7/99svXzrVr1y5fvvzRRx/duHEDjBCLQFRA3L1799GjR3///fdff/2F8elXX331/vvv9/T07NixIyUlxdfXVyqV2tgwSCQSiURabLaYTqdzOBwHRwfs56RSqbPKGVm+yKXDMNmOb4fpN9QuNgwbkDAwMxaLxXzlZWCCKbLZbDs7O7atrQ2DYW1tbW5uTgyiX6WMMhhWVlb4MaysrKDXBexRqVQbBoNCpUKYCvxD/oCtra3lLJnW19fX09NDc6GpqamZmRnGszgggnjrzc3NKbMuGrwmnmVhYTEHh3Pnf+AQvab37t1Dr+GhQ4dGR0evX79+9+7dv588efbs6fNnz/5+8uTRo0fY+V+9evW9997r7+8/dOgQ8jyJSiPUX6xdu3bv3r1//PFHVlaWTCZzcXHJy8tra2urrKzcvHnz8uXLPTw9iouLDx48uHHjRsJpXlFRUVtbi17AxsbGuro69Au2tLSUl5eXlpYiDrukpGTHjh1Qx2zYsCEvLw9xaDqdzs/PLzw8Qq0OjIqKiomJQdiYQqGAwcDR0VGpVHp6emo1mmXLlqWkpERGRqJ6PjExcUliIjZ5ADP0CMbExCQtXZqYmKjVapKSkrKyspKSkpBzHRcXhyBspH3GxMQEBwfDFx8ZGRkfH48y97CwMF9fX61Wq9Npw3XhwUFBanVgYGCAp6eXv7+/j49PSEhwWFion5+ft7e3h6eHl5eXv7+/n7+fq6sr4NzD0wM7QkAgj8cT2AsUCgWXy7WxseFwOBQKRSKRsG1tbWxsHBwcPD09pVIp/rEqlQoLPDc3NycnJygM7e3tHUQO+EgFI2GyWFZWZAgFLUgkG4ZNeLguNTU1PDxcIBCQSCR83pFIJB6Pl5GRoVarMzMzQ8NC9Q30sTricrlyudzX1zc5Obm4qOjdd99taGg4cOBAf3//0NDQ0NDQxMTE4OBgf38/8A+D0MOHD/f29uLL48ePHzlypKqqqrKysr6+vr+/f2Rk5PTp0wMDA6Ojo7W1tchVWb9+/ebNm6urqwsKCuDQcHV13bx5MzgWUCQiImL9+vVubm4SiaSoqAhF0GPjY9evXwfn+/nnn69fv/7RRx+B/3311VdffvnJN7RMAAAgAElEQVTl559//vnnn3/xxRdghDdu3Pj888+/++472B4ePnz46NGjP//886+//rp3795///vfTz75ZGhoqLa2dv369UuWLPHy8hKJRMQgkUqlUqlUti3byclJLBYzmAzwOYxDBQKBUCiUSCQKpUIulyPkE6s7Dpdjb2+Pazg2i4XCFjs7OyaLCZEnk8nE8NPa2prJYkL/Al0olUYnk8nY3pmYmIC30Wi0xWZmJBKJQqFgj0vkcdNotNeRkkqjkcnkxaamEMvgATQqFVCHIQFuk8lkS0tLAwMDU1NTCwsLqH8hmcHfvnjxYrwmIHNudzh3/rkHvvu///77rydPHj58OD09TZR8Pn/27NmzZ3jYvXv3bt+69eOPP165cmViYuLo0aPNzc3Iqt6zZw9yy3C7qampp6ensbERXfDLly+vrKycmppisVhSqTQzMxOSh6amppUrV1IoFDd3t8bGRgSntbW1HThw4NChQ8hLQ7cizPI7duwoLy+vqqoqLS3dtm0bwl+Ki4uBi0VFRRs2bIAvoqSkBIEvSEz18/PT6XQ6nS40NARY4urqCqOeRCpxUijCwsI0mjCdTgeZzJLERIRw6nTawMDA0NDQqKio8HAdBpvIgkG9AxI+MZVNT0+Pi4sLCwsLCw1Buop/gH9AgH9CQgLaejWasMjIyICAgNjY2IiI8ODgIGS7BAQE+Pv7h4SEeHl7QQKDUl+lUunt4+3v768OUru7u0ulUnt7e6FI6OHhAT0kTAizIngaCAfblq10ViIlBIW0YolYIpXw+XwyhcJms5VKpZubm9xJLhKJOByOwF7g5ORkx7ezs7PjcrmEzgUKCCsrK2sbGzd3N3t7ezqdHhMTY2dnZ2lpSafTF+np8QWCjIyM8HBdRkZGVlZ2VFTUqlWrwOQ6Ojp6e3snJiauXLkyNTUFnAMcdnd39/X1DQ8P9/f3A/kGBgb6+/v7+voGBgaGhoaOHTs2Ojo6MjLS2NjY19d38uTJ0dHRoaGhuro6hLykpS1TqwOrqqqOHTvW2tp6/vz5vr6+lpYWmUyGRGwWiyVyEIlEotDQ0Orq6iNHjiD09fz58xhvTE9P//LLL59//vnHH3/82WefffbZZx9//PEHH3xw9erV69evf/fdd9988w3mn6hGQufD33//fe/evZt//PH9999PTU1hBZCWlhYQECCVSplMJnZ1qL3Ff0aRg0gmkzkrnZ2dnRUKhVQmhfnB3t4eAk6hUIhLNIlEonBWyOVykYPIyckJa2ChUIj3kclkQpSE0SiZTGYwmVwul25NhwYYCa4wMzBemQKZVuRXA0/QMiMjIz09PWMjI2NjY3NzcyqVCvADnpmbm2OqCbZnYWEB1CSTyXRraw6HY2NjY0kiAVZxVQQuiH8smCjp/33Mzc2BhVgSm5qaYn47B4dz5///Q1T7zszMPHny5OHDh/fu3UN8NtIuCLHArVu37k1P//bbb99+++2nn36K1BjEX5WVlW3YsGHbtm3V1dVY+CHnc9++fSgCrK2tRS/8vn37ampqWltbR0dHjx496uvrGxUd1d7e3tTUVFVVVV5evnfv3uzs7Oys7KqqqurqahQ5YRaKmDTMWktKSjAU3b59OzQ1hBYGzQ9r167NysrKz8+HmLOgoKCwsLC0tDQtLVWtVru6umq1mri4WAwk/fz8fH1fBa94eHg4ODjY2dk5ODi4urqGhoVCtxIQEBAWFhYdHaPRaKJm6Z1Wq0UiAQgfbiMXG+tAFMBGRkYSaz+1Wh0UBNjzUqvVOp3O18/X3c3dw8MjKEgdGBjo5+fn4+MDCPT183VWOSNlBiNQd3d3kUgkEokgGoQ4xdfXF8p16ACxTMLSCEkuTk5Os5ExTLYtWygUSqVSDw8PWO4sLCw4XI5KpUKyKAQ4bFu2wF7AYrEWL17s5OQUHx9vY2Njbm5Oo9EoFMqqVat27tyJskYrKys+n0+j07y9vdPS0pKTk7VabWpq6vHjxycnJ4eHhxGed+zYsfb29o6OjtHR0bGxsaGhodHR0d7e3t7e3hMnThybPcePHx8ZGRkYGOjp6YFeZnh4eGhoaHx8/Pjx47DVnzlzZmpqamJiYtOmTfv37+/r6wOVbG9v37Vr18qVKw8cODA4OFhdXc1kMiUScVZWlp2dHQYA8QnxAwMDEKDm5uZOTk5++eWX33zzzbVr177++uurV69++OGH8Ah++umnaMf96aefpqenYenD/yO//frrl19+eerUqebm5g0bNsTHx7t7eNjx7ag0KoVCYbFYMIqw2CyJROLs7Mzn82GaxOQTLhGJROKkcJJKpWw2G2ts9FM6ODjADKN0VkL36+TkJJVKBQKBo6OjwF7A4XAIn4O1tTVu0+l0JosFYTB4G5lMBuF7FQfDYGI3STBIMoWCzZ+ZmZm+vr6BgQHkLbi4AQpCV4wpKACPSqPBXwhlDZgf5DkgggBFY2NjPB5cE6Ib+GQwHQUWoiJqblg6d/5Z59GjR1h+IG74u+++u3v37t07d77//vtLly6dP39+cHDwyJEjTU1N1dXVNTU1iP0EBWxsbKypqdm/f39zczPGmHv27EHsNe7Zu3dvS0sLwQ4PHDhw8ODB+rr6Xbt2lZaW1tXVIUFt69atNTU1LS0tVVVVSDLbsWPH7t27d+7cib8OidtYGm3btg07pNLSUnjei4uLwRe3bNmyatWqkJCQgMCA9PR0BJvl5eVlZmZCLANbnkYTBiwMUqsDAgJcXFzAEWVyGcaJIgeRWCzGNs7HxwdFtT4+PmFhYXFxcWq1WqPRxMbGenl5h4SEBAWpvX28URMBZunv7+/h4REYEBAVGRkQEODn7xccHBwYGCCTy5VKJTLPMOR0d3N3dXNFBIyPr4+HhweWee7u7hKpROWiQsOfHZ8P8ScGayw2m8VisW3ZISEh+KQDb8DAjcPlMBgMJovF4XCcnZ0dHR0hEKVQKGw2293dPSk56dixY9nZ2Xw+38jISCaTSaVSJycn/Bh4QWtra319fYlEEhMbY2Njo6enR6FQrKzIoaGh6N7y9fUViUQeHh4WFhYFBQXnzp0LDQ0FgcjPXzswMDA+Pn7y5Mm+vr7BwcHjx4+/DnuDg4MDAwNogcekdGhoaGxsbGJiAog4MjIyOjo6OTk5Pj5++vTpM2fOHDt2bGRkZGxsrKenp6WlZePGjZs2bVq1atWSJUtSU1OTk5OTkpIkEkl2VvbAwEB5eTlSTzdu3MhgMEQiEVHkdOTIkfLy8g0bNsAI8fXXX2MdiF7cb7/99pdffpmenv7zzz9RGXH9+vWzZ8/iWTk5OZGRkd7e3kKRiEqlMhg2dGtrKo1qL7QHdYPVEm53DocjlogFAgGTyeRyuUQ8G/gfGqYwlvDy8vL08HR2dkYEjEwmk8llAnsBl8fFQBWkXyDgC4VCvoAPewy4IIVCYbNYULsQmz+SpSWNTre0tLKysmKxX20EaTQagmFhewBWAb1QXm9oaGhoaIgBJrHzA4wR0l8MewFmgElLS0uQYDweghoC9vC3vE4xjYyMzMzMkKJgbGw8B4dz5x9xCHb4559/vvfeewMDA7/++uv09PSjR4/a2tpSUlKKi4u3bt26d+9esMC6ujoMMDG3BLY1NDTs37//4MGDiEYDLjY3N9fX1+N2fX09Rqa7d+9uaGhoaGjYuXNnRUUFmF99fX1NTU1ZWRnC0hB1VlJSUlxcDCsFkrWRMgoTBZLSNm3aBDsE2iGKiooqKyu3bdu2bt26pUuXBgYGuLq6wpufkpKC4kD0KGVlZycmJrq6uiLn2svLC3tE4BNwSCaTOTk5CYVCa2trNAUGBgb6+/tDr4ERK57o6uoaHBwUGBjo6eWJ9l1fXx9PT08fHx8U+6nVagwkfXx8YNl2cXEhzA+urq5enl4uLi4ikQhJaYRcEDJOpVJpa2tLt7a24/NFDiLkiYBhoEkuISHB3t6eQqFACIM7sfyDEB+c0srKisvlQiaalZWVnJwM/WdISMiePXuysrPNzc2xYJPL5TQ6DdMtkUiUk5Pj4ekRGBgYGRkZFxdHpdISExNnZmYGBwfpdLpSqXR0dFxsZhYcHLxv3z6BQKCnp8dgMMRicWRkRElJyalTp4aHh4eHh0+cOAGnBOafQ0NDgMPh4eHR0VHcnpiYACJeuHDh3Llz586dm5iY6Ovra25ubmpsLC8vLywsXLFiRWpqSlpaGtLvGhoaIDlGksDChQs1Gs3Y2FhDQ4Orq2tMTMyOHTsEAoFcLodzo7Gx6eDBg42NjevWrfvmm29Qfvv777+jLxBNEZcuXRoeHm5oaCgsLFyyZIm/n7+j2NHa2trcwgIlt1isCoVCjDElUglAzl5oDxu7VCbl8rjoK0axH65UOByOvdDeWemsVCrh9vHw8JBIJAqFAptCgJ+Li4ujoyOMntgU2tvbQ+gLuGWxWWD/kIbC4Y4/4Z6kWVujcQIueKAmlUaDRoZGpb7aF1pZ4VmYW5qamhoYGBgYGJiYmBAuCKhjAJympqZUCgXyVHyJAYO5ubn5LC80NDQE7OFl8Vy8OKGdeX1YamJiMgeHc+cfdJ4/fz42NlZSshlVNTMzM7W1tS4uLkFBQVqtFpX3tbW1ra2tbW1t+/fvb2lpaW5urqur27dvX2NjIz5fampqGhoaqqurwQvr6+uBiI2NjVVVVbW1tRivvfvuu6Wlpbt27UIFIFpw0f9eWlq6ceNG9AISXYCIFS0pKdmwYUNhYWFxcXFRUdG6desQBPPOO++UlJQUFhauXbsWrob09PRly5YtWbJk2bJlyHlZtmxZTk5ORkZGZmbm6tWrYcCPi4vz9fX18fHx8vYKCwvTabWBgWpfP18AHupznZycUP6ABiKpTIomB6gxXVxcXV1dgYsBAQE+Pj4uLi5Y+MlnKaCLi4uvr6/SWSmXyZVKpbOzs4e7u4+Pj0KpkMlkUpnU09MTHXJsW7aNjQ2NTuNwbPl8PofL4XK5qD7n8rjoU5XL5TK5DE4+cA42m52WliaVSs3NzTkcjkQigTgQw1KM6RwdHaVSKcPGBnBoZm6u0+lyc3NZLJaxsfHAwMDMzMwff/zx7rvv4oMbqsWY2Jjq6uorV6785z//ycrKysrKunr1al9vr4mp6Zo1a2ZmZrZu3WpmbsZisUxNTUmWlnw+P1AdyOVy0WIfFBTk6urK4XK6urqAiMC8oaGhkZGRwcHB0dHRiYmJM2fOnD17dmpqanJy8vTp02gy6e7uPnToUG1tbWFh4apVqzIzM1NTUtbl52/fvr2mpubAgQMdHR3d3d21tbUdHR3Hjh07derU5s2b58+fb2FhoaevHxUdNTk5uX//fldX18ioyL179/L5fIVCIZfLCwoKpqamTp061d3dnZub29HR8d577/X09OzduzcvLw8+1KioKE9PT6FQiD5ha2trnh3PUSy2t7cXCoVKpfLV1nZWmwP9p729vaPYESXvMrnMUezoKHYE4caclsPhEEIYqVTqKHZ0Ujg5OzvD9ImgO6SZo/EDVVwsFksoFIpEIiaTwWAyyRQKYIZKpYJHkkgkwAzsDbiIwZYXK0AsfU1NTclksrWNDR5gbWPzqomCTMYrGBkZEQgH6MKXAEuMVQ0NDU1MTLBWJFQw5ubmhoaGAEIjIyO8FLATrBE/GxAUs1lALCE9ndsdzp1/0Hk+e6anp//zn/+cPHmytbV1x44dxcXFqSkpEonEx8c3LCwsNze3qanp0KFDdXV19fX1dXV1QMTKysqamhqUIjU0NFRVVQEj9+zZg+LA/fv379+/H0PU8vJyEEHU5FZWVu7YsQPluhUVFevWrSspKUE02pYtW5CRvXXr1i1btmRnZxcXF2M7iKYnJH9u2LBh06ZNubm5WB8mJyevXr16w4YNaI2HLx5mQcS7IPYsLi4OmctBQUGwYcCfHhISotVq0WPsPHskEgkiHHFpr1KpkPCiUqkcHB1wRS+TyWD7k0ql2MNhMiaRSpycnFzdXBUKhaurq1gsBl1gsVg2DIatrW1gYKDcSc5gMu34dnw+35Zjy+FyQRD5fD4MeYhGg7ZFJBI5iByEIqGtra2lpaWtrW1aWppMJmPYMCQSCQSWCBZBSqS5ubmvr29tbe2WLSXOzs7GpqY2DJusrCxPT6833niDx+P98ccfM7MS4ry8PKlUWlJSsnPnzo8//hi/Hjdu3Dhw4MDIyMjjx48vXLhgbGyM4NmKiopFCxfa2toybGwwg0VpcEBAQHJyspeXl1AkFAqFG9avP3fuHLQw4+PjExMTExMTU1NT586du3DhwtTU1MDAQHt7O3RYxUXFGRkZ0dHRERERGo1m1apVjY2NXV1dWCJ2dnZi0Hrw4EH8ijY1NdXW1o6Ojm7fvn3+/PlmZmYcDqewsHBkZGTfvn1hmjCNRlNfX69SqXg8no+Pz/79TRMTEwj4jomJkcvlSJjDLJFOp9FoVFA6NBPJ5XLMseF2kMvlKpUKWIU+d8wtHRwcuDwu8urshfYcLkcoFMpkMmwHFUoF4oEEfIGDg4NYLLazs+PyuOB80JEiJJbFZkEdg/wXJFzbMBhUGg3OBCsrKwqVCu+8ubn5okWL5s+fD1wBFBEQRWzsIOkkWVpSaTQ6jUahUrFQxMwTmhc8i0QiYS6KV9PX1zcyMgKUGhgYEN55wCT+CrBPjEZJs7IaIyMjyEoBh8QwFt/F6+MGXmpuWDp3/hEHw9KXL18+e/bsxYvnMzMzt2/fqaioIJPJUqk0LCws9513UBAKcQdCQXfs2IEiQFTmgg42NDTs2bOnurq6vr4eBUlElVJtbS0mpejL3b179+7du6urq8vKyioqKiCK2bt3b0VFxaZNm2CZKC4uRv51Xl5efn4+Zqd5eXlEQSDaAdeuXbtly5YNGzasXr16/fr1+fn5aWlpq1evRvraypUrs7Ozly5dumzZsqysrISEhLj4+OTk5LjYWJQ/xMfHx8XFwb2HVGsPD/ewsLCQkGCC2ykUCrlMjjGmWCxG/YLQXsjj8USzRywR45IfUy+BQCCVScVisUQiecUMuBwWmwXuRWgC8XmnVgeKHBxe1cFzOQwGg/4qyYzJYrNcXV28vLzA8yRSCZK0OBwOhIhmZmZcLjc/P9/JyelVBSvHFihry+GQrKwszM319PSSkpI6OztXr14tk8kMDAy8vb3v37+/evVqiUQyMTExMzPz9OnT+/fvz8zMHG5vDwoK6ujo6Orqun379szMzHfffffxxx8//vPPv/7669GjRxcuXNDX109OTp6ZmTnS1WViaioSiRgMhpmZGY/H02q1Go1GLBbzeDxrG2sLkgXd2trb23tycvLy5cuQwGAvePjwYbR/ZGSsjIqMjAgPj4mJUasDNVpNWlpaTnY20oXa2trGxsb6+/th0YFD8fDhwxCjbt++ff/+/RDOHDhwIDExsaioqLq6+syZM6Ojo9XV1UuWLPH29q6srIyMjORwOG5ubn5+fhhEK5XKhPh4gUBAJpMdHR3x9vn6+jo5ye3thZCkQvAik8mkEiks8Jhyy2QyrGPt7e0dHB1QmyWWiHlcnoAvwLuMgTbM8kKhEBCI4Sefz2eymDQaDT1KxLWOUGjPZDIpFAoEUHANkikUNovFZDKJPgrK7AGiEK55zCQJykVoWwg5KJVGI5FIFubmEH/iiTQ63cLCwpJEgi8ebNLU1BQAhr8CCXbECBS4i2knHBTEFhC4aGJiYmBggLmosbExfiTcACnEbUNDw0WLFunr6xsbG8/B4dz5R5yXL14QMWy48fz58wsXLiQmJsrl8oiIiLS0tNzc3KVLl6rVaq1WExYWGhERkZmRWVRUtGfPHpDFffv21dfXA+FAEPfu3btnzx5A4I4dOyoqKpCOXVJSsnXr1rKysry8vNTU1KysrMLCQvgFCwsLIVLdvHnzxo0bMRrNz88HHcRodM2aNevWrSssLESPPMASUTL5+fk5OTnJyckrVqxIT09HTR2M80lJSSjUhR0iKSkJne+xsbEajUar1UBuihp3b29vtVrt7e3t5eXp6+vj4uIid5ID2JycnJDvjNIiLpdLpPtjOCaRSAQCAVwKPDuetbU1n88Xi8UIcuRwudY2Nlwel2fHo9FoLCaLy+VqtVpHR0cGg2Fvb89ms8lkMiJA6XS6DZPp4eERGBiITRWqyZEXg09VtLrn5+fL5XJELVtZWTEYDEtLS9PFiw2NjOC2RksUm802MDAQOzp2dXU9fPiwv7//woULeLuRtzIzM3Py5MmIiIh9+/Z1dXXduXPnypUr3d3dP/zww/T09M8//3z//v1vv/2WTCZjWPrdd9/JnZwsSCRY7xkMhpuba2pqKlJ4goODdTodbu/evbutra28vLykpCQtLS02NjYyMlITFubn56fValesWLF27Vr8YlRVVrW3tx86dGj//v1dXV0jIyM9PT2Yjra2ttbX13d3d3d2diKntLKysrm5uaOjY2xsbHR0tKampqOj4+DBgxMTE6OjowcPHiwsLNRqtXv27ElMTOTz+e7u7ijNEAgEHh4e8fFxHh7uTCbT0dHx1XWPXM7j8cSOYg8PD3uhPYfDQcGFyEEE56JUJpVIJFKpFKCIIxAIuBzuqy4XpRL3IAsbDxYIBGD2bFs2su5sObaM2dgzOp3OYDLhiMAvANALvwnwrbNZLGhWra2tLS0tYZeArBSdutgg0uh0EokEHvZKxmJhQafTKbPJMpiLkmbBDxHecAqSZwES5nqCvRkYGBgaGsKSAZADmIEdGhgYIIaGoH0UCoVEIhF6HAIOcTAvxbdMTEz09fX19fUNDQ3n4HDu/OPOy5cvkdY9MzPz+++/79ixQ6lUenl55uS8805ublxcXGJiYmRkpIeHR1BQUEJCfGZm5rZt27D8wxYQVfKgfRDFVFRUlJSUQAu6devWTZs27du37/Dhw3v37s3Pz9fpdOHh4enp6YWFhTk5OVlZWevWrdu6dSuoHiogUJkEswTAb82aNUiNQfkR0QUBbSE6klJTU+Pj41OSk9PT01NTU+Pi4qKioiIjIsJ1usjISLU6MCwsLDAwUK0ODA4OCgkJ8fHxARAqlQqZTBYaGgqnvIuLi0QikcllUPch3BnpIYjn4Nm9WtFhAIUPODKFguwrHo+nUCiYLBZav+nW1rAAIpgDDbdyJzk+ClHpDgJKo1KpVKqTk1NoaCiyrel0ug3Dxt7efseOHYmJiZDkicXiNWvWODo6Yn8DizSbzXZ2dg4NDc3IyNi8eXNeXl5KSkpoaAiq7c+dOzc9Pf3TTz89evTo2bNnD+7fv3nz5tdff/306dPr16+npCQ3NDQcP3789OnTyG795ZdfHj16dP/+/RcvXpw7d87MzKyxsRG/JDt37nx73jxY1iwsLFgslq+vb25u7u7du3U6XVBQEKRGGo0mNTU1MjISseNr1qzZunXLnj17SktLDxw4cODAAXgwjh07hlQ2LBdx++jRo4cOHTpy5AgEXMDCo0eP9vf37969+9ChQx0dHcPDwxMTExhCNDQ0TExMnDx58tChQ6mpqa6urhUVFcnJyWQy2dnZGekEqOiLjIr08fFGehy6riQSiYODg5OTk6enJ6yc0DfxBXx8VyaTicVioVCIeSZUmjweD4Qe0d4Yh6I4gs/nC4Ui6J5wz6ueIwaDyWJaWloiPsaWw6FbW9swGOjJQgAs8szgqUcuKJ4O9IKIFA/DOBSPhLAFB8ExVrPOd3A4kDPcxtMtLCysZkPaCKcgoXaBB8PY2NjAwEBfXx+MEL9sQDs9PT1MR8EjDQ0NMV8l1oRgnEDoxYsXv+qYtLAADcXLzsHh3PnnHgIUJyYmYmNjvb29tVptUlLS0qVLExISMjIydDodrAJarTYjI2PLli0lJSVbtmypqKiA7LOoqAgF8du3b4dqBvGSZWVl9fX1VVVVu3btKigoCA8PR84ZoC41NTU/P3/r1q0oiM/MzMzMzFyzZs3atWsxGsW+kGjQXbZsWWpqalJSEhoB8eOBbSAvLTYmJiE+Pm42FDRcF64ODAwNDQ0NDYmMjNRptSh/UKvVMLxjS6RUKiGo8fHxwYw0MDAwISEBEycqlQp/GJPJtGXbCuwFIHPWsxf46AGHIczOzg71SVCKWtvYMGerUMHntFqtRCJhslg2DBsQF8xRra2tLSwtBQKBTqdFRCSEhRKJpL+/v7m52c7Obv78+XZ2diUlJb6+viIHh4iIiMzMzM2bNx84cABuvKGhoXPnzmH/umrVqubm5t7e3vb29h9//PGjjz76448/UL987969W7duzczM/Pjjj3l5eYcOHZqamjrcflgqlQYEBDQ2Nu7fv7+1tbWrq2vJkiUmJiaXLl2amZl59uzZ559/LhQKDQwNkXONNHCwkDfeeGP+/PlwqkilUtRQQIrc3Nzc3t4+Pj5+7NixycnJnp6e999///z58+fPnz979iykpB0dHcePH0dTUltbG1JsOjo6gIvd3d3Hjx9Hr0VrayuSa/bs2ZOfnx8aGlpZWTkyMnL48GEWi2VkZFRVVZWbm8tkMWHWxEzPyMhIq9W6u7shrAemcqFQCP4NdYxQKASSofdRJBLhtlQm5XK5sL1DZQopLyaiLDYL007C82BjY8Oz4yEaG2QOSXUsNgvLQvhnKFQqLqcInocOCpBFNptNt7YGRFlaWVFpNPRCUKjU17UzmKNCU0M47l+nZVDEgKvhiXgkhTxr0beygtQFoEVoavAUMzMzQ0NDPT09Q0NDfX19WPUJ38XixYsNDQ0xJiW0M8hmI5PJixcvBrjiXwGCCCHrHBzOnX/ued2e/8svv2zbtk2pVAYE+Kenp+fn569etSoyIiIgICAgIMDbx1ulUvn5+cXERGdmZsICv2XLlvz8/A0bNmzZsqWoqGjHjh3QhUL2gghsTDWzs7OLiooQdb127dqCgoKsrCwUJEECunr1ajTIA+0yMzNzc3PXrUxuzd0AACAASURBVFsHq0BqaurKlSvhPIuNjV2xYgVeOSMjIygoKC42Njw8PDIyEtIMnU4XEREeGhKsVgf6+vqq1YFBQUGenp5IPkNWma+vr1Lp7O7uLpfLhSIhmgIVCkVS0tLjx497e3vr6+sDk3g8noOjAygCk8VkMBn4ZLSxsaHTrWHaYzAYYolY7CjGpf2ruhxbW0hdsORLSkpSKJzgGuQL+MTHKI1Ot7SysrW1DQ0NsbW11dPTw3zMwcFhzZo1y5cvw0++Zs2ahoaGuro69NyeOHFibGwMpvWBgQEQrGvXrgGKbt++PT09vXfv3r6+vra2ttu3bz9//vzx48dPnz79888/79+/f+zYsTVr1iA7tKura+fOnaOjo1988UVvb29FRYVGoyGRSBwOZ2h4uLm5ecXKFStWrvD39zczN0d8gbe3N41GNTYxWbBwIfZhkZGRHR0dVVVVaAFDDOmJEyfee+89RKBNTk6ePHmyu7v78OHDGzdujIiISEtNhdK4uLi4qanp8OHDw8PDXV1dhw4d6unp6e7u7unpaW1thYa5srISue2bNm1CMJuenp5EIhkbGztz5kxMTIxUKqmvr8vNzUV3h0KhYDAY+HAPCgqyt7c3MTFhs9k8HhfsnMPhWNvYQBSDdxOaGqx7kVqHCyBra2uBvT1q4iGPAtwihg31ttCtUKhUtCBhNoC6QTKZbEW2cnF1kcvlhFMCzA/NEuBP+Bb87a+wa5ZvAbqIviQCFCGfAR0E6hDyTtyDWSWRIIN5Bs3aGjFs0KMSDyPQFLMHExMTpHUbGxvPnz8fC0UajQZqiJUkQBG0D3ocOA6xLzQyMiL2iCYmJvhyDg7nzj/xvHz58sVsqdPTp0//+usv3D8+Pg5nHvI8o6OjExMSIqMi42Jjg4ODUKfg7u6u02nT0tLWrl27fv36TZs2FRYW5uXloVAQpmlU5r7zzjurV6+GRiY/P3/lypXr1q2D/mX58uXp6el5eXmFhYXvvPMO7ly7di2YHzwSq1atSkxIyMzMRI881KQoP0pISFi6dGl0dHRYWFhsbGxEeHhISEh4eHh4uC4kJCQ4OEir1YaEhKiD1P7+/oGBahgkICVVKpUIx4JMFA4wWKSXLVs2OTnZ1NQkFAqpVCrKAkUiEc+O5yh25HA5yARBazyaVGk0Go1Gc1IoFAoF2sCRCGJBIlEoFGsbG0srKzabnZmZ6eXlxWAwOFwOh8Oh0mg0Oh1X6CYmJjQ63d/fn8/nC/h8nU6Xl5dXVlZWUFAQEhJSV1fX19d39OjRyclJovNoeHh4ZGTk+PHjvb29R48ePXjw4Oeff37jxo2cnJzffvvt5cuX165dKygo6Ojo+Oijjzo6OrKzs8+ePXvlypXm5uaNGzeGhASvXbsWas/Tp08/fvwYVSR37ty5c+dOW2urNZ0+f/78gMBAf39/voCv02kzMzMRr6PVauVyOZfHCwsLS0lNKS4u9vf3X5Ge/sUXX1y9evXMmTPnz5+/ePHihQsXxsbGDh48WFlZWV1dDeqm0YTV1NTs3r07LS0tLy+vv7//22+/vXr16t69e3NyckpLSw8ePNjT09PR0YEMhx07dmzcuLGhoQGaLEQa4RV8fHyWL19+48aNa9eu7d+/v7CwsLy8fOnSJampqW5ubsiLwcd3QEAAXJImJibwp7NmD4fDIQqNbW1twfgZTAa+i90tpqw2NjZmZmZ8gUAul3M4HML2AKrHZDJpdDrN2pqgaxQqlUqjUWk0rJNlMhmXywULBDVEFxJl1lAB7gWSh/0faBwxhwSqWc5CIsahhE0QlonFs4dY4GFKCdcEEc9Nfo0gvh4cA6EpWDVwEawO6tNFixYRm0VjY+MFCxbgNpAPc1SUXcDjr6+vv2DBgkWLFuF+qGnm4HDu/OPOy9fOzGzZITE4/f777zdu3Oju7q7RaDIyMlauXBkTE5MQH79kyVKtVuPh4eHm5o4G9tDQ0OXLl8OstnbtWsSkrVmzprCwcOPGjZh/Ep2CGRkZ2dnZ8E6kpaWhI2ndunX5+fmrVq1atWoV/ILoDkRBBHaWeXl5kMOkpKRkZ2cnJSVFR0djwQkdR1hYWFBQEFJAQ0KC/fz8PD09g4ODQ0ND1Wq1r5+vs7Ozs8oZpjF85GGiZW1tDTc6vF8KhcLHxyclJWXVqlUSiYRkacnj8YiqAYWTQi6Xw3AGJsFgMlkslr29Pd2aLpFIVC4qfCzSra2tra19fHzEYrGRkRGZTLa1tc3JyXF3czMxNTVdbIoLcDabLZfLAwIC4uLiCtatw/61vb19eHh4cnJyamrq4MGDzc3N6JssLS1tampC7NnAwACMff39/WNjY8ePHx8dHf3tt9++/PLLr7766smTJ5988smuXbvy8vJ27dq1fPlyBweHqKio0tLSsbGxnTt3qtVqHx/vdevW9fT0lJaWlpWV/frrr8+fP//+++8/++yzq1evdnR2gkkEBwcHBARkZma2t7dVVlYWFBTExMTU1NSUlpUNDA5+8MEHFy9evHz58qlTp65cuYI+E1C6+vp67JhxkXTkyJGrV692dnbu3LnzyJEjw8PDg4ODHZ2dfX1933777d9//33nzp1z586Vl5fjV6WyshKT2127dhUVFbW0tMDhs2/fvt27d+/du7e6utrPzy82Nra5uXnPnj0RkREqlUqr00ZGRqakpLh7eLDZbDKFzOPxyBRySEiIh4cHhULBpzZ8geBn2MOx2K+kKwAqMplMpBzAxwIFChHXCVsClUoFYCDwDJBGnrXAW1lawuqHQkGMEPEwGxsbol+CQCbAHF4WTgas94BYyP98/QGAOiJ3lIA04sD2DjjE1BQPgzQG20oia9vU1JQ0KzQlBptEMDcWihicLliwANUW8+fP19PTAymEJHXBggULFiyAcAb4N3/+fCAiSrXm4HDu/E+ep0+f9vX1hYSEeHl5LVmyBB22ERERAB700Hp7e6MhITAwMCoqMi0tLTMzMzk5GQExwL/CwsKCgoL09PTMzMzs7Oy8vDyU7qI1PicnJyUlBU8E7qanp69YsQLtSEuXLs3Nza2qqkL1bmJi4rJlyzQaTVhYWFhoKFAwODgYwWkhISGhoSF+fn7qwEBPT09wPpFIJBQJ0TCOrR6TxeJyuQiN5PF4TBYTuaDwsDs4OGDPh8Yiazrd0sqKbm0NW4VKpXIUO3J5XIg/MV4LDQ3VaDQ2NjbOzs7e3t6IBcFn35EjR9rb2/l8PolEsrcXlJSUaDQaZ2fnoKCg+ISENWvW7Nixo6Ojc2hoaGpqqr6+/t133x0YGDhz5gxo38jISE5OTllZ2b59jbjOiI+PQ7A1HO5DQ0NIPhseHkbr+vvvv9/Z2Zmfny+VSgsLC3/44YecnJzU1NRDhw59+OGHQ0NDNTU1y5Yt8/f3j4uLc3BwiImJSU5Ojo+Pr6ur27Jly8qVGRERESqVikKhkCwtIyMjMzIyioqK2traTp48OTU1NT4+fuLEia+//vr69esfvP/+yZMn4Q5sa2tbtmxZUFAQohWOHj06NTUFvSj6k8+cOXP9+vWJiYn29vbOzk5Y9VHY9N///vfx48doirh58+ann37a0dGxfv36lStXbtiwobGxsby8vLa2dvv27Zg0ZGZmLl++HEVanp6erq4uKpUKI2upVOrl5eXj44MsN7FYbGNjY25hHhoa6uXlRSKRAGlQcxIJLJhG4l17ZVSgUhkMBoPJRJ/Dq+o+KpVubQ3xCICTwWDA3g4Oh3gzoOnrY0wMNgnpipmZGZlMtiKTX5FICgXwBhYIYDQ3N8dogWgQRCgMSCGdTidZWhKmQCL8BcoXwpL4qqHQ2BhLRJA8PT09JB/B3WFqYkKeJalAd8IjSPQ3EeIaXEygKpI4enp6xO158+bNmzdv0aJFenp6BBzi4LuLFi2ag8O58z92CNZ47dq1+Lh4sVickJCQnZWdmJiQnJKs0+lCQkI0mjD/AH9fP19EtygUCk9PT41WExERASaXlpaWkZGBdWBUVFR8fDygLi0tbenSpdCCxsXFofMW7sCVK1cuWbIkJiYmJjo6PFwXFRWVnp4O7AwLC0tOTo6KivTx8fH19VUHqUNCgpERExMTEx0d7e3t7enp6ebm5uLiguAP+CJkchmfz+fYcpCMbGdnJxaL4S0TCoVolQO8yeVyqVTK4XCYLKYt51X+GR21t3S6QCBwc3ND+BYs9jwejy/ge3l7+fv7sdlsxILjAlxPT8/cwry5ufmnn35KTU194403lEplR0dHT09PT08PJpxjY2PDw8MbN27cunVrR0eHTqcrWLcOCZ+Dg4NIOFuRno68VlQwhoSENDU1ffjhh+Pj4+Pj4yMjI6dOnRodHZ2amrpx48bIyMjatWthaYiLi9u1a9fWrVtVKtXSpUvXrVvX3d29e/duIyOjN954QyKRJCQkuLq6rkhPt7a2fuutt/BhbWJiArrs7OxcVFSEttsHDx7cunXrzJkzcNMfO3astrYWntGWlhZkkNbV1eXk5Ozatev8+fMnTpyYnJz8+OOPjxw50t3d3dvb29XVNT4+/tFHH50+fRpSUjRX9Pf3Dw4O/vzzz0+fPp2enr5///79+/cRkfr7778fO3YMi+S8vDxE9xUXFzs4OABsAEgCgYBOp5NIJOSoSaVSpVLJ4/F4dnYBAQFLliyJiIgQS8SJiYl+fn7m5uawKxBRKURjLYaQxKUM1nsgbYRL79UAk0LBfyswy1fbuFmpJwGoREEEwI9IASUkLWavFcS/Xq70KnqNQrGe7ZcHJSVADoFteDzhkcfmj4ghxQwT/BIQCCQDmWMymSRLSzKZzGKxYH6wsLBAFQZoKEinqakpBqRYHwLe8CfAj8DFefPmAfBw5s+fP2/evLdnz5tvvvnWW28tWLBg3rx5c+xw7vzvnRcvXjx/9gxrxdu3b+/Zswd1fXFxscnJyRqNJiIiAkGd4Tqdq6sLtolKZ6XKReXq5hoYGBgSEhKmCYuNiUE1UlxcHBoB4+LiEMEcHx8fHRUZHh4eExOj02nj4+NjYmJiYmLCwsJCQ4IjIyMiIsKjo6Kio6P8/Pyio6Pj4mIDAwN9fX3d3d2Bgt7e3vCEIZIU7jGBQABZIF/At+PbrVq1auPGjbiEl8vlMpmMw+EQlj64x1xdXfkCPofDedWzamOD2+gHsLGxsbKyMrcwV6lUoaGhCKzBfJXP51taWbJYLESvabVa5E96e3tFR0cXFxfX1tbu2LEjNSVFKBR6eHr29/ej86Gvr6+7uxuhnaWlpZALlZWVIeGst7cXkZ59fX3ot9q0aZNGE5aenh4fH9/Z2Xn+/Pnx8fGzZ8+eP38ei7rz588PDAwUFRVBBuLl5aVSqTQaTXh4eGpqqlarVSicjhw5Ul1dbWZm9sYbb/D5/KCgIJVKtXr1ag6H4+XluXHjxo6Ojr6+vosXL169evXGjRtwuE9PT8/MzHz22Wco8Kqurt67d++WLVv6+/uvXLly+fLlGzdufPnFF9euXTt37lxnZ+fFDz98+ODB1atXT5w4cfTo0eHhYaSynTlz5vLlyxcvXjx37tyJEyc6OzuHhoaGh4cbGxs/+eST58+e3bt37+HDh/fv35+enka5ysOHD3/99deTJ0/u2bMHeuOCggI+n//vf/973rx5FhYWixYtAgYsWLDAwsKCzWaLxWK4I9hstpmZma2trVwuD/D3T0pKcnNzQzgLiUSiUqlUGo2w3AEaYdzEtg+mdUg3X4c6SxIJVAwQ9X9GnZZWTBbT1tb2VdE8nU6hUKgUCo1OJ55LaCyJmkCiCIkYihJjT7BGInTb0NAQfyKfj8vlEoYKYndI+CvgBYRxELcXLlxoZGQEpDQwMKDT6ba2trAPGRoZLVq06O233oJZggiUQQANcBSgbmRkBC4IuSlGo/83HAIyAX6YlL799ttvvfXW/Pnz33zzzYULF87B4dz5HzsvX7589vTps2fPiG3iBx98sGTJEpVKpdPpoqKioqOi/Pz8goOCtBoNQjvd3NyQcyaTyRwcHezt7T08PAICAry8vcIjwmNjY0NDQ5EXGhYWplarMeFUq9Xx8fGRkZHh4eFRUVF+fr5hYWFRUZGhoSEajUatDlSr1W5u7iqVyt/fTyqVyp3kRLqjQCDgcrkoEFCpVPgolMvlgEOhSMjn8wsLC1tbWx0dHclkMrggAINo+LO3t/fx9UHTE9aKbFtb+KkxMaNSqRYkEo/Hq6io2LBhAx4D3EWhkru7e/qK9La2thUrVjgpnGJjY5uamk6cODE1NVVaWqrVaocGB/fs2RMUFLR27drm5mb03/b09GDpderUqePHj2/YsAEdDmiBGB4eHhsbO3z4MDLQly9fLpc7aTQatVrd1NT0+eefnzt3bnBw8NChQ1VVVVu3bs3Pz9+8eXN0dDRWXxYWFgsXLuRwOK6urjk5Oc7OzsbGxpGRkb6+vhgMJiUl1dfXt7S0fPrpp19++eWDBw9ef/ePHDmye8+e3NxcLy+vn376aWZm5vPPPz9y5Mj777//ySefXLp0aWBg4IMPPrh8+fLk5GRLS0vH4cMzMzN79+41MzNbv349Zp5dXV2HDx8GFk5NTV24cOHKlSuXLl2CxAZYePDgweLi4suXL8/MzExPTz948ODunTt37969e/fu9PT0nTt37t27d/v27Tt37nzyyScNDQ2pqal+fn5kMvnf//63oaHhv/71LwqF0tnZ2d7ezuVy3377bazxgCV4l/EfBFNNBoPBs+NhVAg/ANHGR1jOMcZ8HZ8IaoiJKKwFQB3CAmhhYUGyJP0fEkmjvW4KBCMk4BCISOSl4X5iR0gYAQk6iGknAZ8EptLp9NdHmoSsxtLSEk8B/cWoE6BoYGCwYMECCMRgrgV9fPvtt+fNm4eJKNJnQD2hkSGcFVgfAllBHAk6CGjEjQULFoAggiMSYPnWW2/NweHc+d84BPIRN2Zm+4Fxz61bt4qKitzcXH18vKOiImNiYuDw8/Hx9vf3g1zTy8tLoVA4ODqIHETYwzmKHT083DHJhBEezj+1Wo0bQWq1RqPx9vZGErS/v79Go3F1dUEDjr29vR3fTiwWq9VqlKZC5g53BMpUpTKpt7c3YZ3mcDgikUgqlfL5fF9f35KSkoSEeMSB8ng8sVjMYrG8vLx27tzp5OS0ePFiLy8v4B9MaXw7vkKpYLPZ0BqYmZlRqVSJRJKcnBwTE61UKq2t6R4eHkVFRdu3b29qbCwtLT19+vTk5KRGo9HpdFKpdP369Y2NjYWFhampqSdPnnz27FlRcZGjo6PSWQnW2NTU9O6777a0tLS2tr7//vvIs+7q6urv74co5uTJk2NjY83NzbW1tZs3b46ICIdhPygoaMWKFdCnrF69CoRpx44dLS0tXV1dzs7O2B4tXLjwzTfffPPNN42NjdPS0rRarZeXV3p6+rZt2wYHB7/5z3/u3ZvG+/vo0aOnT59iNg73/SdXr65cuTI/Pz8wMHD9+vXPnj2dmZmZnDzV3d19/fr1jz/+eHJysq+v7/z586dPnx4dHcXYc2Zmpry8XCAQVFRU3Llz+9dffy0sLNy5c+eJEydOnDhx6tQpaE3PnDlz8uTJ9957b2Ji4sSJE1VVVStXrrx06dKLFy9u37798OHD+/fuTU9PE4g4PT39+++/gyzevHnzwoULTU1NsbGxDg4OJBIJQsfVq1efP3++sbERobsuLi4JCQnx8fHJyclLlixRq9UikQiQg8YSkUjEZrMps/wMXI2wokNCAioGZCW+az7bZ4swF8L28IrwUSgYMGLxhkElIf78v6ER9+OlTExM8K1XUlUKhVDKEE1MwEX8VCYmJnp6ephq4k9iQQhFKNaE8DZAUAMO/eabby5atIjP5yOpTigUgmRD8wk6SEDg6+mjQFwwwtet+oRkFLNTQCCWhcBFfDlv3jyApZGR0Rwczp3/gUO4D1++fPnw4cOTJ09eunSJ+Kx8/vz5y5cv/v7779HRkdDQUKVSERMdHR4enpSUpFarUX4LYaenp6dCoUAUFgLGEOmpdFbCP+fj4yOXy3l2PKRjKxQKmVSGpFB0uwPPWGyWHZ+PYjlfX9/IyEg+X4BCAD6fb8fnOzo6omfA1c01NDRUKpXyBXw7OzuVSuXu7o4kLbFYHBMTs2LFCpVKhWpcFotFIpHCw8MvXbqUkpKir6/v6ekpchDZ2NhAL+oodpRIJRwOBx+F2AORSCQ0yDs5ORUXFzc2Nh49evT06dPNzc0pycnHjh1bsybX29tLq9UKhcKAgADEyC1durS1tfW3334rKysTCARcHpdMJgcFBYWFhbW0tHzwwQeDg4OXLl06e/bse++919fX9/7778OlfuHChbNnz9bX12/durWwsFChVCqVSv8Afzc3t6KiItQs9/T09Pf3Hz58uKurq7Ozs7y83NzcfMHChQKBIDAwMD09fdeuXe+9996PP/54586dx48f/3/e6x9//PHgwYNtbW1nz5599OjRo0ePHj9+/OLFixMnTmzbtm358uXJycllZWVPnjyZmZk5ceJES0vLl19++fHHH4+NjY2MjKAa88MPP0SJ7vPnz6urq01MTHbt2vXy5cv+/n5/f//i4uLx8fGpqSmU+l68eBHMeHJycmhoaGJioq6uLi0t7aOPPpqZmbl///6dO3cIXnjr1i2A4u3bt2/dunXz5s1ff/31m2++OXv2bEtLS35+fkBAgIOjI5fHNTIyMrcw9/HxaT98uKurCyG627dvz83NRTJfRESEs8oZJnGIiu3s7Ni2tsSS7xW9I5EsLCwwlgTegCe93lJEABtuE24HPIywomO0SGSyQJxiPtuXS8DY6y9O+CLQLIG9I7gdnr5o0SKACromADbEEBVxoARE4QahKdXX18dIc+HChbFxsbnvvOPh4QHhGPbcBgYGxLQT9gnCR4h/JqAa4IfHE49BximQ7/X1IQGH+BID27mCp7nzP3MAezMzM83NzXp6ejY2NhcvXpyZmXn69ClRhTEzM/P1118XFBSIxeLg4OCkpCStVgNihNmml5eXu7t7cHAQxpvovnF0dMTHEBZ4CoVCKBSSSCQ2my1yELFYLLFY7ObuZm1tzZ51gAmFQoVSIRaLuVyur69vTEwM6gVkMplarUYQDBr4nJXOQUFBIpGIRqP5+vru3LkzIyMDuSH29vYQxwqFwiC12tPTE1NQsVhcV1cXFxdnZmbm4eGBAh30rNrb28ud5CwWy8zcnEKjUalUQ0PDwMDA0tJSBwcHjUZz4MCBmpoajUbj4uIiFAojIiJqa2vhdQsMDJBIJW7ubkqlMjAwMDk5OTMzs729fc2aXBsbG4VCERISolKpGAxGS0vLhx9+ODEx8emnn2KEiCwY+AqSkpJSU1Obm5vh5kT+OKqMe3t729raamtrkRNbU1NTX19/9OjR0dHR9ra2s2fP3rp1C5FsxNt69+7diYmJfQ0Nzc3N33333dOnf798+fKHH344ePBgUVHRtm3bHj169OTJk7///vvPP/88evQo4vHS09PLy8ufPn06MzPT1dXV0tLyzTffnDt3rrW1dWho6KOPPvr444+/+uqrDz74AJdNvb29y5Ytu3z58hdffCESCRMTE6uqqs6cOfPhhx+OjIyMjIxcvHjx5MmTvb292EqeOXOmqakpKSnpypUrMzMz9+7duzt7bs8e4OLNmzdv3rz5yy+/3Lhx48KFC6Ojo+3t7evXr4+Pj/P28VYqFVZWVuYWFhUVFcePH29tba2qqkJHSnZ2dlRUVHR0dGRkhKOjo7m5uaWVFYPJRJYQZzbFDeIaYmgJukb0H4GcEegFJMMVEhH7ArQjPHxYAQIm0UQIikZ0QeAphNCGzWZjaIm//XVDIeGdIGAPvNDAwGDhwoUQwhDQBRTED4ypJrZ9ixYtwpDc0NBQIpa4urgIhULUoUAjo6en9/bbbxMqmNeFo8DXRYsWERHeyOM2NjbW19eH10JPT4+YiL4utIGOhnhBCwuLOSnN3PkfOC9fvnzx4jkxF921a5eFhQWPx0P1D5Jrnj17+vz58xfPnz958uSvv/7q6ury8fFxcnJSq9UhIcGo+/H39/fy8kLzn6ubq1QqlcqkiEXGrJLL5dJotIyMjIqKCjidpVIp25YtFApVKpVAIFizJjclJYVKpXK4XC6PJxKJWCyWu7t7bGwsX8C3tbVVKBRxcXEenh4cLlcikXC5XIVCERoaSqfTLa0sV6xc8d5779XV1SmcnGxtbVUqlZ+fr0aj0em06KOXSCSxsbEeHh6enp41NTXBwcEeHh4RERHbt28vKyuj0+kkSxIM+NAcuru7czicjRs39vf37927d9++fTk5OVFRURERERQKRU9PX6vVAqoDAwN9fLxtGDZCoRDO6/Dw8Ly8POSoxcTE5L6T29bWRqXR0tPTz50719vbW11dPTo62tTUtG/fvhUrVmRmZsbExMhkMgsLC6VSUVtbW1BQEBcXFxISzOFy7Ozs8vPzOzs7m5qaRkZGzp07980339y5c+f19/HFixcPHjx48uTJ/fv3oW25evXqpUuXEhMS1qxZU1NT8/PPP+OR4+Pj2dnZyUlJR48eff78+b179549e3bx4sWMjIycnBwkkZ47dxYP7uvra2pq+umnn7q6upqamnp7e2E3/Oijj86ePXv58uW/Hj/+9NNPQEMjIyPFYvHmzZs3b94MvQ86gS9evDgyMgJJ7ejo6NmzZ1tbW5cvX37hwoUXL17cu3fvwYMH9+7dAwTi3L59++bNm7///vvvv//+yy+/fP/995cvXx4aGjpy5Ehtbe2GDUUIMFKpVC4uLjt37uzs7Ozo6KiurkaU4IYNG1atWhUXFxcWFqbRaJycnMzMzbFEREw2tMeojQQ7hAoGLBD6GkI/AlqGb2FMijsJegetKWahxEyVCO18PSybgDrQLzqdjgfjT3je4fkjyCisX5SapQAAIABJREFU8cA5GB8x4STgkLgBRgg4JCaZVlZWBgYG8+bNMzIy+te//gVuB0TH/YT4c968eVj+EZZBgCVG02CxBO4CKcFcQSsJLkgg66JFi/D0hQsX8ni8OTicO//0g4ko4cTv6+tdbLbY3d39gw8+IB7w4sXLmZmZv/766+rVq7t27Tp48OCnn37q6+srFApdXV29vLw8PDx8fX0DAgI8PD3c3d0VSoWTkxOyksVisaPYEbs9KpW6bNmy9vZ2tTqQTCYL7AUMFtPW1hZ97gMDAy0tLdDIwB1Io9GUSmVMTAyUe0qlMjg4yFnlbMNgsG3ZTCZToVBERkba2toaGxsvW77sypUr+/btgwDPz89Pq9WEhITIZDKRSCSXy9VqdXFxcWxs7LJlyxoaGoqKinQ6bWJi4qFDrRUVFXp6eg4ODgSo0+l0qUzKYDLXrVvX0tKSm5t7+PDhyP+Hve+KimL/0m3T8YiKCkiGJjY555yz5CggWYIoCIIJCRJslJxzjpKTIBxRMIByBJWcBEGyRMmx7sP+W8OcmXvXzH2YNQ/+HlxtU93VTRX11d77CwYGBgYG169fl5aWpqCgADdwSUlJK2srVVVVWlpaUlIyCLcTERYxNjaGy7Gjo2NERIS/vz8vL6+Li4ubm5uNtbWurm5qaqqpqamzs7OUlJSklCQrK+u5c+f++OMPSUnJO3fueHl5QSJHQEBAZWXl9PT09vY2HJGtra2lpaXl5aUPHz5kZmaGhYW9efNme3t7bW3t4OBgcnLi8ePHfn5+tbW1379/T09Pr6mpefPmzfr6+s7Ozu7ubkpKyoMHD2pqaka+jqysrGxtbe3t7WVmZjo4ONy5c6exsdHKyvL169fQQu/t7S0pKenu7g4PD09JSamurn716hVo8N+8efPp06f19fXQsNCnT58iCFJVVRUSEgLORE1NTY2NjcXFxc+fP3///n1lZWVpaSkEP718+TIrK8vR0fHt27cQwAml4cLCApSDgIizs7NTU1PT09MAh1++fGlubq6urs7NzY2Li4N0FFtbWzMzs0ePHoEJeGxsbGRkJESmgOGDiYmJuZmZvp6epKQkFouFUg80gkCMAis1UDhQUFAcHsgdBgBQppMcCrlFjWBgS9JfAbxQC4IgHW2Twhuiw0UoPaGnivJL4SWHJ3/wSaD7ivZFAXgAq1D9H8z2UG4ndE1PnTqFwWBoaGgsLCz4+PjOnDnzxx9/HDly5NSpU4D358+fRzuxAISgF0SpoYfJoiClRyMSDyPu4TYp4PHJkyehDXvkyBECAgIMBsPHx/cbDn+v/4mFigXh3/39/e3t7f1Dz6Cb/eOFcMkDLITH6+vrIC1/9OhRXV3d5OQEvApsMHV0dDAYjImJCYIgz58/5+DgEBMTk5aWvnTpkpy8nJy8nKaWJliDysrK8vLy8vDyiIiKAL1FXFycmppaUVHRw8ODnZ2dkoqSi5uLkZkZLF14eHhCQ0MtLS1xLDhubm4eHh5+fn4WVhY5ObmrdnYwvVNSVhIVFaUgp4BgAR4eHiEhIX09fRYWlmPHjsnJyeXk5Dg7OzMxMQE2a2tpS8tIU9NQExERiYqKXr1q5+zsrKenh8fjLS0tXVxcpKWlTE1N7969Z2xsjMFgNDU1U1NTAwICrKysZGRkWFlZz5w5o6+vn5GRcefOncePHxsZGd28edPf319KSoqEhERcXNzAwMDU1NTGxubSpUs8PDznzp27cuWKpaWlsLCwjo6Orq4uFI7a2toPHjyQkZExNDTU1tY2NjK6ft05IyMDi8UKCQmBpExYWFhRUdHa2rq4uLirq2tpaWl5eRkO087OztzcXHd3d82zZ6mpqY8ePbp27Vpra2t+fv7Nmzfv37+fnp6O9kjn5+fBvWVoaGhhYaGuri4nJ6egoGBjY2NzY2N3d3d8fLy2ttbT0zMwKHB7exsc2vB4vKenZ2Ji4szMjI+Pd1xsLIIgm5ubU1NTjY2NTU1NgYGBbm5uJSUlDQ0NLS0tHR0dTU1NMPxzdnaWkZFZXV3d29srKysD7z0Yi1ZUVDQ3N7e0tECiU1VVVUFBQXV1dUJCwpUrV968ebO3t7e4uPjz58+lpSW0NARQBCCcmpqanJwcGxsbGhr6+PHj8+fP8/Pzs7OzIXE6ICDAzc3t8ePH2dnZWVlZmZmZiYmJISEh/v7+Dx488PT0vHr1qpmpqampqZGRMSguICQEzFnAgAaLxaJCQ1REj4IiWJehuX2AUgByoPCj/JUmgSofAD5Rgxgo2lAcBUIK0a9senhD1N4M9guFF9Sm8Blg7wBOgGGowg/qOUAstDiDjTEYjJCQUFVVlY2NzYkTJ/78809GRkZ+fn4cDgefBN4BNZEBczUQSKAL7YWC6RqgNfxC0OdPnjx5/Phx8GmDt0Uhn4iY6OzZs5QUlL/h8Pf6n1io6dr+/v6XL1+Sk5NbWlr29vd3fykIQTgBsDc6OpqcnPz58ycEQYAvs7OzDc3S/f396enpGzdumJqaZmVlRUREqKqqwoBnfn5eQUGBmpqah4fnzZs3BwcHFeXlly5dEhYWNjQ0LCoqsre35+DklJOTVVCQFxISUlBQEBYRBiCEMB3wewSdAxUVFQRB0NHRCQoKqqurwzxSREQEZPI4FhYGRkYGBgZFRUVbGxsWFpa7d+/m5OQ8ePBASEiIj49PREQE4un19PT4+fkdHR1LS0s9PT0pKSn5+PigjNC4pAHhq3KyclVVVX5+fmRkZOzs7G5ubu7u7hBLZG5urqur6+7uLi8vLykp6e3j/fjxYw8Pj8uXTURERIiJiLW0tEJDQyMiIh48eKChoXH//n08Hi8kJHTy5ElxcXE1NTVNTU1LS0sFRQUBAQEyMjJ9fX0dXR1VVVUDAwNwWBUQENDV03N1dVVTU7t69So7O7uAgICVleWzZ8+AZVpcXNzT0zM7O4uax25tbU1NTY2Ojn779q2rqyslJSUwMDAwMBCCkfF4vL+//8jIyLt37yBH/unTp5B3jyDI3NwcpGutrq0NDQ3Fxsa6urr6+vpubW3BhLi2ttbU1JSZmTk0NBTOga9fvwYEBISHh/f09ExPT9vb2/v6+kIOxszMTFNTU3V1tbe3t4ODQ35+/l9//fX69evW1taGhoaXr17t7++HhYVRUlK+evUKQZDx8fHY2Fhvb2/QR5aUlJSVlb19+zYxMRGc2+AXGBQU5Ozs/P79++3t7dnZWSDRLCwsAH1mdnZ2enoaLQ2/f//+7du3wcHBrq6ud+/elZWV5eXl5ebmAvIFBgaGhIQkJydnZGQUFBTk5eXBvry9vd3d3W1sbMAIQl9fT0VFRUpKipGREQoyWlpaUJeCxB4li6KMUHTUh3JV4NIPWnXwuT5//jwVNTXM/1A2JrwErQLhv6g7DJqmhKIgvD9qGQr8F4JfCxAO6r/D470/Dy1U3gCgCHgGkhs+Pj4g1oJCQ0JCQklJSV5enoaG5uzZs9TU1KdPnz5+/Dj6wj/++OP06dNHjx4F+PwH3AKVBlxmQH8CM8I/T50C7itaccIvmZKSUltH283NjYub6zcc/l7/Qwvw7ODgICkpSV9fr7e3F0GQ3Z2dnZ0dlDgKKycnh46O7vLly5ubm3t7e9vb23t7ewhygCDIzMxMWFgYjMoePXoUFhbGyMjo7u4eFxf39u1bR0dHRkbGFy9eIAjS2dkJGXsGBgb6+vp//fXXnTt3YEaopKQkJyeHurixs7MLCQkpKipIS0sxMzPT0NCIi4sLCgqCjIGCgoKDg0NHW4ebm5ubhxsCyvn5+fkFBJiZmamoqJSVlY2NjS9evFhUVJSdna2np3fp0iUpKSnIH+Dl5b1582Z9ff3BwcHW1hYej9fT07tyxXxgYODnz59Pnz7l4OCwsLCIj4//+PGjj48PyUUSSSlJDQ0NU1NTSF4Ex5mGhgYrKys+Pl49Xd3ExMTw8HAdHR1hYWESEhJePj4ba2s9PT0XFxdzc3Nvb++HDx/Ky8ufPXtWREREVVVVW1vb0tJSXkGelpZWUFDQ19dXSUlJVFSUh4dHUFBQQ0PdydExIzMzPz8/MyOjpKQkMTHx9evXw8PDOzvb6EFZW1tbWFjo7e199+4dwE9+fn5SUlJ+fv6HDx+io6PT09OzsrJyc3MrKirKy8tjYmJGRkba2tpSU1Orqqqys7OB+oQgyNevX2NjY1NTU2dnZ1+9fHnr1i03N7fY2NiNjXUEQaamptTV1ZmYmLy9vb9///7z58+9vb2Ojg5/f/8XL16Ulpa5ubkZGhpB83N5eXlkZOTr168lJSUODg6urq4FBQUwFHz37l1HR8f3798PDg46OjqsrKw8PT1BTWhvf9XFxaWwsLCoqCgpKSkhIaG4uBjamJB6CAKMmpqakZGRlZWVnz9/rq6uLi8twbxw9teamZmZnp6emJgYHx8fGRnp7+/v6upqa2t7+fJlbW0tnA8FBQUJCQlRUVHgAFdWVlZeXp6TkxMXFxcUFOTh4eHk5GRubm6gr29kZKyvr6+krCQrK8vPz4/O9sjIyOjp6RkZGah/hSgxMjJiabGgrECFfWiZCH1CKK3+YWONBjgcpuGgPU/U2xMYKIRnz8LYEjgpaEzuYVUfOsmD3iOM4gCZDncpUe4oACdqCkNERGRqZmpsbHzy5EliEhJqamqw2+Xk5BQSEqKkpITOvKKi4pEjR9AGKQqu586dgwcg3YENjh49Cl+BgIBAS0tLSEiIgICAlIyMBosF9hAxMTEGgyElJcXhcEDP5uHhUVBQYGX7PTv8vf5n19ra6pcvXwICApydnff2dhEEAbp8T09PeET4zMwMgiCpqalcXFwODvarq6sHBwfoRApBkLGxseDg4OzsbMgjlJGV4efnV1JSEhYWysrKun///sWLF3t6ehAEaWho8PPzu3TpEg6Hk5eXLygoMDMzY2dn5+XjBacYMJGRlpYGmTyUYtTU1AwMDJKSkry8vKhpJDMzk7KyEhsbG/hl8/Ly8PPzc3NzMzMxUVNTGxkZ3b59m4+P7+7du+Xl5dbW1hISEhBQLiAgQEFBcefOHcitXVhY6Orqqqura25q/vbtW2dnZ3d3t4mJiaGhIXAr9PX0NDU1jY2NwcfS2MjoyhVzNTW12NjYzs5OS0tLaRlpZWXlwMBAHx8faWkpcXFxMnIyeXl56O7a29s7OzuHhIT4+vrKy8sTEREJCAig35GHh4ebm9vY2NjX11dbW9vAwMDQ0PDhw4fPnj2bn5/f2to6TPhEEGRvb29iYmJycnJ9fb2lpaWgoKCgoABiAiHFqaamJiYmpqKioq+vLyYmpqysDFiapaWldXV1ra2tq6urra2tEBCYnJxcXFwMxWV3d3dAQEBAQEBXZyfYdj99+rSlpWVvb29nZ2dqasrQ0PD27duZmZkDAwMgsUhKSvLx8SkrKwODWWNj4+zsbARB2traysrKtre3nz17BuPPvLw8EBG+evWqoaEhMjLy1q1btna2ly5dcnNzs7Ozk5eXt7a2fvDgQXp6elpaWklJyYsXLxobG1tbW4eHh+fm5paXlzfW19fX1zc3N1dXV+fm5paWlqAEnJqaAsXFjx8/ZmZmoEacmJgYGxv79u3b8PAw5Ga0trYCmoKnXVZWVmxsbF5eXlVV1dOnT3NycjIyMlJSUsLDw318fO7du+fu7m5lZWVhYXHZxEReQV5ZWVlVVZWTk5OSkhLtfEJqPCjrgdIM0kC0/3nh1wJYQos5NBoX6kKAPTQyEFgnqP0N2H4C5sHMD8qv07/WP0DuPy50zoc+g/JZUDiE/54+fZqKikpNTS0hIUFYWAicXVlZWWmxtHx8fNLS0rS0tBAoxsfHB9O+U6dOwcAPg8FALYhKCaHGPUtICCRYahoaBkZGNTU1KSmpkydPEhERUVFRwdSQlJQUg8Hw8vLq6OiAYdCZM2fOnT9HSkr6Gw5/r//Rtbu7m5WV9erVSyMjo5s3Xed//EAQZHV11cPDg+Qiydu3bxEEaWtru3DhgoyMDLhwIQiSnZNtb2/f3d09OTmJx+N1dHTwePydO3dERERERUVlZWX19fQD/AN4eXk5OTknJibW1tZiY+OePHkCSr7c3NympiZXV1dIqJeUlBQQEJCQkJCRlRGXEAezGFlZWUlJSWD0oW6TsOjp6QSFBNnY2ISFhdnY2Ojo6dDMHVpaWnNz87q6OnwwXk9Pr6mpKTU1VUdHh5aWVkxMjJub+8yZMwEBAQsLC9++fZubm2ttbS0vL29tbX39+nV6evqnT5/Cw8NlZGRsbW2trKx0dHQcHR1VVVVlZWVtbKwTExO9vb3t7e0fPnzY29tbVVVlZmYmJSVlYGBgb28vISGhoaFhYWEBXuT8/Pw3b940NTUNCwvz9/fH0mExGAwzMzMLK4ukpOS1a9fy8nI7OzsHBgb6+vr6+vrm5uagUw0i9/X19f39fRCrQB3/9u3bJ0+evH//fmJiAmLi8/Pz8/PzKysrITIwPz8/MTHxzZs3X79+ffny5adPnwoKCmJiYpKSksbGxhAE2d/fLy4uhrDf4uLisLAwaFf29vYGBweHhYUNDQ11dXU9ffq0urq6r68P2pLra2tv3ryJjo62sLCAQn9tbS0yMjIjI8PPzy82Nra6utre3h6Px//48aOhoSEmJmZubq6ioiI5OdnHxyc1NbWwsBCSF2HIamtr6+Lqgn+Eb2pqqqura2trA1+e/v7+0dHR2dlZgMDl5eWVlZXV1VWgzMwvLKytrQGJZmFhobu7e3BwcHp6GnKmUE4pNEvHx8dHR0e/fv369evX3t7elpaWhoaGuro6sALIy8tLTU2Fr5mfn5+RkZGWlpaRkREfHw90m3v37oFfvJm5ma6uroyMjLS0tLy8vIiICFQz4MeGGpBisVgaWhqwYUMtQ1FHbLTbCSUgKkg//AClw0ClBSNG0FHAFPDUqVMnTpw4evQosDqBFANzO0A4eAzNT1TDAM+g2nlUZXH+/PnDkAnvBhBlZGQErWyIWmFiYqKkpGRmYpaUlAD1BfR+iYmJoUAEmCclJYXPTEJCAh+PgoKCkZGRGYfj5OTEYrFUVFQgXqSjo7t48SIQqmGCSEJCQkBAwMbGxoxjZmFhuXr1KgcHx/HjxwkJCX/D4e/131soKQb5dwSZfeQ/I8KgTy4tLTU0NPT09Ozu7sbFxRUXFy8uLsIN+/b29vz8PEDU+Pg4giDDw8NKSkpJSUmLi4vr6+vr62tS0lIYDCYgIGB6etrd3d3V1TUsLExNTU1MVExWVlZCQgKIIYJCgvLy8i9evACl+Y0bN4SEhCIjIxEE6evre/78eWVlZVZWFqTygi6Ql5fXxMTk3r17mpqXWFhYaGlpeXh4xMXF2TnYQQEtISmhpqbGxc1FTUPDw8PDw8tDR0fHyMDAxs7OwcFBQEAgKSVVW1tbWVmZkpLi7Ox8586d27dvY7FYsBG5ds1pbGyssrIyLy9vY2Pj2bNnIMdOSkoyMDDA4/EdHR0uLi7i4uIqKiqGRoYWFhYKigrOzs5ZWVkDAwNPnz6loKBgY2MDrYWTkxOkutvY2EhKSamoqkRGRiopKrq5uXFycTIyMsrKysTGxt68eVNIWMjW1jYkJKSsvGxoaAgkegsLC8PDwxMTE1NTU52dX969ewf8F+hw/lxZAQM8BEG2traqq6tDQkLa29uHhoZCQ0OTkpLS0tLy8/NLS0szMjJev3799evX+fn5zc3N7e3tg4ODHz9+5ObmQr8UjuPOzk5mZmZ6ejpYkrq5uSUlJSEI0tXVFRAQEBMTMz01NTo6mpOT8/jx4/b29rW1tZ8rKwf7+42NjZcuXVJSUuru7kYQZG5uDkDlpqvr4OBgQ0PDdWfnq1evfvz4saamhpubW0dHR0dHR1NT8/79+48ePQLNSVpaWlFR0ZcvX7q7uz98+NDb2zs9PT03N7e2tra8vLy1tbW2tra5ubmzswMPQAcCmkLQVACbFJ0UQqcURoaAhVNTU8CjGR8f//79+9jY2MDAQGdnZ0dHB3i3AiJWVlYWFRWVlJSUlpZCNmRGRkZiYmJsbOzDhw/v37/v4eFx/fp1c3NzMzMzMzMz+O6ysrKysrICAgI0NDR0dHT0DAyE586dPXsWRBeQl0v2y6cUVeKjVqIovQV0eKjeAEU1QEEgc548eRLKQSCdEhISwmQOponQhwQcRaEOXgsQCDRRtJQ8LGNAtYbwQlAQAmqCsBJCtS5cuADVIQMDAw0NNaqdh5ejgYXw/nJycgUFBbq6umxsbCIiwmDkdvHiRRZWFkhLpqKmhheCCy41NbWkpCQVNRVgPGAz1Nb6+vru7u58fHzwLX7D4e/1X137+/v7+wf7+/tQRsC/e3t7u7u7e3u78ODwFBAlhSIIkpOTc+LECSEhof7+/vb29sbGRgRBZmZmHj582NnZOTIyQkFBERMTgyDIx48f29vbBwYG5ufn+/r6Wltb4+LieLh5MBjML1ahj5+fn5eXl4mJibGxsaiYqJCwkICAAL8Av6CQIDSddHV1LS0tpKSk8Hj82NhYaWlpSUlJfn7+48ePMzMzHz9+7O3tfePGDQhK9fDwKCkpcXR0BDGfmrqara0tLy8vBOg8evToyZMn4IvGzs7Oxc0FXms4HA4M/gODgurq6p49e9bQ0GBhYZGQkPDkyRNOTk5SUlJqauri4mIEQWCAtLa2BtK04ODgsrKyGzduFBQUDA0NBQUFgauqhoa6iooyLy+vp6cnHo8vLS0tLy9nZmY+S0ioq6tz5Yq5ubk5ZOMBRQjHygLxUqGhoa6urg8ePCgrKxsfH+/v7//69evW5iaCINvb25OTk58+fWpoaEhNTU1PT6+trX327BnkOUxPT7e0tGRlZeXl5fX19SEIAi3Tra2t3Nzchw8fdnV1LSwsvHz5squra2RkpLS0FLIv1tfX4Sij9ghzc3Pp6emZmZnx8fEAh5ubm+np6VADhYaGFhUVPXny5OPHj2NjYwCuUN6FhYXZ2trm5uZC23x0dNTKykpbWysgIGB8fHxvb298fLygoCAoKAiPxx8cHLx8+fL69etWVlY9PT14PJ6WljYqKqq6ujopKamioiIjI+Pdu3ddXV39/f0TExPz8/M/f/6Esg9a1svLy5ubm7u7u9CbXV1d/fHjx/fv3//+++/R0VGoBRcWFiYnJ1EDNkDEmelpaJDCgroQBoffvn0bGRmBKWZvb++nT58+fPjQ1NTU3NwMQkZAwYqKirKyspKSkoKCgsTExJiYmLCwsOjoaD8/Pzc3NxsbmytXrhgaGGhqasrJy0tLS0tJScnLywOzBu6u0OQHGIOh+U2HsRAdE6LjQ0AgACRQGgAKQqF24sQJDAZDTEwMvoAnT54EGQZoNlB2DHiTgtQd0BTtqUJpCMp3dEfQF0U9tUF3f9gRBprAzc1NIyMj8vLyFy9eBIwHeDty5AgRMREWiyUiJoLPCSGgx44dIyIi0tLS4ubmhqQLZmZm+O6gmGJjZ5OQlIQms5GRkaampqGhIfBxVFVVr1hcYWRkhE974cIFYRFh8EAgJSXl4vpNpfm9/svrMDsURUSUDgrXFwRB6uvrb9269erlS+QXL3R7e9vT0/PMmTNCQkJDQ0MFBQXh4eFApYHryMzMDB6P7+/vRxAkNDS0uLh4f39/YmKiqKgoJTUFhnx8fHxRUVHv379/+PChnZ2do6Ojl5eXq6urhISEqIgoNw+3gICAsrKyrq6ul9f9np4ea2trdXX1np6egoIC0ouk6urqISEh7u7uUMC1trZCYiKILnR0dCAElYWFRUpaKi8vz9TUlIKCQkZGxtnZ2dLSkpSUlJubm5ubm4ODQ1FRUUREhI6O7ty5cwICAlmZmRAEn5qaKiYmBi1ZNja28+fPY7HYoqKinz9/9vf3f/z4cXZ2tqWlpbS0NCkpCagW5eXlz57V+vr6KioqQDSjpKQkExOTjY2NnZ0d2K5isdiTJ09eICL689Sf6hrqCgryTMxMNjY2jx49CgkJ6ejoGB0dnZiYWFxc/P79e29vb29v7+fPnxsbGxsbG9fX1zs6OsBIGlj+oPCDAKaKioqpqSlgQj59+rSwsHB+fh5BkL29vZ8/f2ZkZPj6+oKHNXJwgCDI4uJiampqREREVlbW2toabLmzs7O9vYUgSH9/f3BwcHh4eFhY2OTkJIIgy8vLEI0LVePDhw/xeHxBQUF3dzcYoa2srCQkJNjb24uJiYWEhsJp1t7ebmVlFRISEh0d3d3dvb+/397e/ujRI0dHx/r6egRBuru7nZ2dr169OjY2lp2dnZaWNjc3Nz8/Pz4+Pj8/v7S0tLm5ubW1tbG+vrG+vra2tr6+vr29DYwtkG3Mzs4ODw+D2054WJiPj4+ZmZmcnGxTU9Pm5iaQZX78+LG8vLwwP7+0tATPLCwsHIZD6JROTU0BIo6Pj6PV4adPn9rb21tbW9+8edPQ0PDq1auqqqrS0tLq6uqSkhLgsubk5KSlpUVGRsbGxj558uTmzZuQlWhra6uvr6eurqaurq6kpCQjI0NDQwPdQlT2gPpzgogC9doGoinUbZACAf899cveDJ3AATKdOXMGg8EQEBAwMDAICgoWFxdHR0dTU1P/8ccfQkJC0IdE0Y6QkJCSkhIkCodlf7ANioIo+oJ8HvZ47NgxQkLCY8eOoa89cuQIzO38/f1nZ2fv3bsHMZwnTpyA/io7O7uLi4uKqgo9Az0ANi8v76VLl4Bfg8FgQCnIxsYGWEtKSmpsbHz33l0JSQlxCXEwWTQ1NW1qaoqPiyMlJaOjo4uJiRkcHPT09Dx3/hzBKYKTJ0+eOXuGgoJCVkZGWFhYRUXlNxz+Xv/VBXXA4ZoP+fcN0v39/dnZWU1NTQwGY2xsDLUjuIwaGRkREBDc8vBAEOTmzZve3t5zc7MIguzt7W1sbCwvL+/v7wOX/eXLl+Xl5cvLy72q1IZkAAAgAElEQVS9vSkpKSClgET7+/fvFxYWent729ra3rx5083NzdraWlVVVVpaWl1dXV5OnhmHo2dg6Ojo6Ovr4+LiKiku/vr1661bt1jZWHE4nKWlpYODAyMj443r15eXl3Nzcx88eFBQUCAlJSUoKKipqXn7zm1NTU0WFpbMzMzg4GASEhLQQfPw8FBRUSkqKoAUHVLpoTS0traOjo5uamp68eJFUVGRlpYWuIfz8vLS09MLCwvX1NQ0Nzc3NTUtLCx0dHSEhIT4+flFR0cPDw8/efKElZVVX1/fw8NDVFRUSEhIRkaGi5uLkZHR0tJSXl4ebuRpaGjk5eT0dHUdHR2fPXsGxTTgFoIgnZ2d7969g0lVcXFxdnZ2ZWVlWVlZcXFxQ0MDkFlycnKAwZGdnV1dXV1UVJSTk1NVVfXs2bPJycmmpqb8/Pzc3Nz09HQgf8KxSE1NvX379rt379CjPDY2FhsbGx0dnZaWBtUhnBLQie3q6goJCYmPj4+OjoaPt7m5mZOT8+TJk5aWlurqajwe39jY+PLly6qqKghsmp6evnPnjrS0tIqKyru3b/d2dxcXFzs7OyMiIqKiooyNjV+/fo0gSEFBASgFv337Bh/D0NDQ3d19fX19bm4O/LTRyd/BwQH4wB0cHICB39LSEqhBXr16lZeXFxQUZG9vb2RkBHdCqioq6hrqMtLSIiIiLS0tcPe2tbUF93wIgqytrc3MzECBCLgIQDg9PX14dgi6w87Ozi9fvnR1dbW3t79586a1tbW5ufnt27eQE1JbWwtxkmVlZYWFhVlZWWFhYaGhocHBwV5eXkA0vX79urGxsabmJUjuVFJSpKWlBYc28B4DTxkotsD2GoZzqO4e1U7AM0C//PPPPyHjAp35gVzv+PHjfHx8tra2UtJSDx48GB4eTkxMJCUlFRAQYGFhQSvIU7/8XEBKiLJJDzt/ooaisNnx48eB1ArO2YCXREREoI64ePEiJyensbExLS3tzZs37e3tOTg4AJ5paGj8/PygbcDFzQVlMSSS4nA4EhIS6HkeO3YMXCAuXrwI3FcWFhYzMzNBQUF2djZFRUWYv1hYWCgpK1+75gTaXDCrwuFw8NvDYDCCgoJmZmZ0dHRy8vK/4fD3+q8uwEL0MgG8UHge+UUQjYqM5OLioqWlNTY2Rhmh6+vrXl5e2tra9fX18/Pz7u7u0G3r6OgAE0voSr148QKmXIODgxMTE4ODgxkZGXg8XkNDw8vL68GDB05OTo8fP3Z3d3dzc7t3756RkZG+vr6UlBQ1NTWIx8Gx98uXL/39/Y6OjgMDAzddXYWFhV1dXWVlZU1NTc3NzXl5ee3s7CorK318fIyNja2trSCbKT4+/urVq1RUVAwMDLKyso6OjhC8zs7BDjJECwsLGxsbZhwzOwc7pFXY2tomJCRATtDbt29bWlrKysoePnxoamqqrKzMycmpqKgYExMD7mUIgrS1tUlKSpKTk0dHR3V2djo5OWEwGFZW1itXrkCELwsLi6CgoLKyckxMTExMTGBgYFFRUUtLy+zs7D9on7A2Nzerq6tzcnIgk6iuru6vv/5qaGioqKhIS0t7/vz5zs7OixcvcnNzoSjJzc3Ny8srLi6GEWZRUdH09HR9fT3QT6qqqoqLi8EpbX5+Pi0tzdfXt6urC0EQOJSDg4OhoaGhoaFhYWEry8uAhbu7/6oO4aepqalZWVkbGxsHBwfr6+vACG1ubl5fXwdIKCsrKy0tzc7O9vHx6e7udnJyMjMzy8jIaG5qgmopKioqPj7e2dnZysqqt7d3ZWUlMysrISEhPT19fX19d3d3anIyKCiosLAQQQ6Wl5c3Nze2trY2NjZgCjg/Pz82NtbS0lJVVZWfnx8SEuLi4mJufsXQ0FBT85KKioqioiLQd42MjMzMzLS0NHV0dGRlZRQUFNrb25eXlwcHBxsbG9PS0p48efJXw1/gKgfhFf/qmv6qC9HqcGxsbHR0dGBgoLe3F8hKkDbV3t4OuY/V1dVlZWVwjKAuLygoAC5SXFxccHDw3bt3vb297969a2dnZ2hoqKurq6+vr6Ojraeni8PhoAoE825KSko0HBGU7Kg1NrRJARpRq25gll68eJGXl1dAUICIiAjQ6/jx40eOHDl//vzly5dNTU1FRESsra0/ffrU1dUVFBQE5GoYOh5W9cE4EEXHw6J7wLlTf/4LPoH5AgoNLBZLRkbGwMBw/vx5Wlrau3fv2tvbc3FzW1hYgKKJi5tLW1sbh8OBZMLHx2dhYcHT0/Po0aNHMEdOnTr18OHDu3fvAb4SEhJeICIiJydXVVU1MjIiJyc/fvw4QCnYbmCxWEVFRUdHR0NDAwgHvXbNyd/fn4eHB6pMbm5ukoskR44cwWJpfX19fXx8CAgILv5mlv6vXdCUPERa2QfhHfrTQ9v9y9vlP63Y0NHOP7R96Pq/veof/6IL7rvHxsY8PDxiYmKgB/Xhw3sDA4PQ0NC0tFQWFhZaLK2Ojk51dfW7d++2trZa3r3T19dPTk7e2NgoLy/X0NCoqKh4//79/fv3//77752dnYWFhYmJiaSkpK9fv46MjPT09KyurnZ2dqakpJSUlBgZGenq6hoYGDg5OQUEBLi4uNy4cePmzZuXL19+9OiRq6vrxYsXubm5ZeVkSUlJaWhosjKzwsLCLC0tPW7dkpSQuH379l9//eXi4uLv7+/h4SEvL29hYVFYWOjv7+/l5fX0aeHNmzdVVVXweDzMToSEhCwtLXNycqKiomC8T0VNxcrKamtre//+fRlZGYgzpKWlDQ8P//vvv+vq6ioqKmBmBvtVU1Mz0NcXEBAQExNzcXFRVFJ0c3MbGhoaGRmJi4uztLQES0wWFhZGRkZbW9ugoCC3mzdTU1Nra2t7e3ogiuEfOQ/IL2ue3d1/KTWBvVJdXV1dXV1bW1tVVVVYWFhcXFxUVFRYWFhaWtrV1bWyslJYWBgbG5uTk9PT0zMzM/Njbm5tbX1xcbGgoKCwsBDeAVQQdXV1qampubm5Gxsb3759A91CX28vgiAgkOjs7MTj8cAdhWYpgiCoefrnz5+jo6OjoqL8/Pzm5uYODg6Wl5dBbw4lZnNzs5+fX2ZmZk5Ojqenp4mJSVtbW319fV5eXl1dHR6Px+PxUVFRgYGBERERnp6e9+97DQwMdHV1JSYmRkZG1j57BpUfmHrv7Oxsbm4uLiyMjo5+/PixvLw8MzMzJCTk2jVnZ2dnbW1tRUUFbW0dSLKEtrOOjo7p5cu2Nja2trYuLi63bt2ytbW9fNlEV0dHQUFBTk7O0tLSwMCAm4eHgYGBlJQUsOfRo0dghIsqDiHCYnJyEp0djo2Nff36FSi7g4ODnZ2d7e3tbW1t7969A8ecv/76C6p29GABsyYvLy8uLg4k+bdv3w4KCnJxcbGzs7ty5YqBgcGlSxoaGupYLPbChQsAhxCQC8RmOnp6Kkoq1IMb9SQD4xU05wHGh8TExBAZTUxMjHY4jx8/fvHiRVdXV01NLQFBASsrq9bW1p6enubmZl1dXSYmJnJy8lOnTqGCd1TbAMUfQCNqQENERIRGJ4qIiKioqMCu0RRGyHoEF0A2NjZiYmIQ+J49e5aUlNTc3FxSUhIqtps3b/b393t4eJCQkIAvj5ysrIGBAQ6HO0t49tixY9TU1ExMTDIyMszMzMeOHycnJweDGxUVZdDjOjg4PHr0yNXVRU1NDYKvxcXFxcTFaGlpqampqKmpjxw5Ii8v7+zsfOXKFUNDQ2Zm5lO/8w7/l6x/tBz/NZ/7ZVqNIMjOzs7+/h48Rkkr6ALMg+eBGYggyK9t9qBlhO4I8A8dAR5WwUOFB59hd3cXJeLDBj09Pe/fv4dtGhoaKKkoOTg5YErk5+eHwWBERETAPSQqKqqtrS04ONjY2BhAyMPDIzEx8dmzZzY2Nk+ePBkYGPj48WNCQsKrV6+2t7cXFxe3t7eTk5Pv3bvX2dk5PT3d2tqakpJSV1eXkZFhYGDAzc0NgBQVFQUcPGdnZ3V1NXt7eycnJ05OTnl5eZAY8vPza2hocHNz09LSKioq+vj4fPjwISoqytfXNzExMSAgwNvb+/Pnz8PDw/X19aBQ3NjYKCwsvHv3Lo4Fp6KqUlFRERgYqKmpaWNjQ0dHR0NDg8Vi+fn5DQz0XVxdTE1Nubi4JCQksFislpZWfHz8o0ePrl+/fvnyZTs7Oy8vLzU1NRVVFXNzc2JiYjV1tby8vMDAwOrq6sHBwba2tszMzLS0tMHBwbdv36anpzc0NCwvLx8++pubm3V1dXl5edPT0wiCbG9vb21u7v/7hfya487Ozj59+hTMNmtqapqamvr7+799+zY7OwtHfHFxsaioKCQkJDU1defXiYEgyPr6OlQnwPhNT08HBC0qKoqIiHjz5s3MzExmZuatW7fa2toQBNnZ3kYQpLe3Ny4uDhT06+vrUBru7Oxsb20hCNLW1vbo0SM8Hh8SEvLjxw8EQVZWVlJSUoKDg9+8eYMgyMTEhLe3d0RERFhY2I0bN65evdrb2zs5OZmXlxcQEODj45Oeng5x9nfu3PHw8PD19e3r63v//n1ubu7z588nJia2t7fByA1Oy+Hhr/fv3zcwNNTU1FRVVVVSUjIwMNDV1TM3NzczM9XR0TY2Nrazs4OIwX+5g5qb6+vrW1lZOTg4GBoaampqampqQgqYgqKCiIgIJxcnDS0tJCqAfTYGg3F3d//x48f29jbMEUFlMTk5iVrSjI2NgQy/r6+vv7+/t7e3p6fny5cvLS0t4Anw9u3bioqKmpqa6upqIJoCIhYVFSUkJMTFxUVERMDJ6evr6+bmZmZmZmRkZGBoYGBgwMDAAHAItRpMuHEsOAZGBnp6evBvA5YpqvMDZSHQWNBc3MPCfEDEo0ePUlBQXLt2DaDC2toaOjTt7e1XrlwBng4kEWIwGKgRCQgIjh49CqxU4HlCTjUQbTg5ORmZGElISOzs7AIDA6moqAgICCC7CovFYjAYCQmJjIwMaWlpYmJi0NHT0NBcJCWFv1YuLi4MBvPHHydcXV0cHBy8vLzADj4oMJCIiEhGVpaJiYmBgcHV1VVJWRmkEceOHdPT03v9uvm+131bW9vi4mINDQ0wAQaiODk5uYaGOhcXFxEREQUFBagMjxw5wsvLk5iYyMXFBSRzenp6IiKi33D4v279o847XNUdFjnAf9FQeOhk7u7u7uzswFUG+YWI8NMfP34c9v+EB3u/Ntja2tze3t7f35+cnKyurn7//v3U1BRKkzk4OBgfH4fM2+HhYQRB3r17x83Nra6hPjU1hSBIYmLi+fPnnZ2dW1tb8/LyoPnp7Oysrq4uJCQkKyvr4+Pj6enJycVJR0cHpc/MzExRUVFKSsrOzg7k4xQXF1tYWEDeelRUlK+vn4ODQ0jIk66uLjY2dj4+PrhEGhkZOTk5mZqaKigoqqura2trQd7CgwcPbO1seXl5pWWkNTU1L126dP/+/bCwsJ6eHh4eHnNzs/T09KSkJIAZBweHpKSk9fX1oaGhubm5b9++eXh4UFNTCwgIBAcH6+vrU1NTk5GTkZGR4XA4JiYmOno6Pj4+LW0tExMTLm4uCQkJKioqKioqPB7/7NkzV1dXT0/P1NTUO3fuEBETMzEx6erqkpKSamlpPXv2LDc3t7m5ubOzs7GxsbKyEv7Cnz9/Xl5eXlFRAUcKPcq9vb2JiYmJiYnwe97Z2UHnWIfhEI7LxMREbm5uUVFRfn7+4ODgfzyXZmZmiouLIyMjs7OzAQ6h6fpzZSUzMzM5OXl6erquri4uLq62trampiY3Nzc7Ozs1NfXFixdZWVmBgYHAeIJm6fDwcEpKSkxMTFRU1MrKyt7eHtiqQe3Y1tbm7e2dmppaUVEBz8zPz4eGhnp7ezc1NUFv49WrV+7u7uHh4X5+fo8fPx4fHwe3IA8PDzwe7+rqevXqVQ8Pj6CgoNTU1Pfv3y8tLa2srGxsbMDNGQQNrq2urq6ubm1tVVZWcnBwCAkLqaurmxgba2tra2lpmZubW1pa6urqaWlqqqur6enpXb582cTExMbG9vJlEwV5eXl5eRMTY319fTU1VeidysrKysjIQNqlhISEkJAQTM6YmZm5ebhpsbSnT5/W09P79OkTpFsA0QbVWgAcjo6ODg0N9ff39/f39/T0dHd39/X1dXZ2tra2onBYXl4Obe2ysjKY16ampiYmJsbHx0dGRt65c8fd3R2UplfMzS0tLXV0dMzMzFhZWaF+gtkhFTXVv+jNLDgGRgZGRkYsHR0TExMdHR3Ms0GoDj1M6GeiiROEhITHjx8/duwYKmbHYrHQUTQyNLK3t1dWVrawsKitrfXy8iI8RwjwKSIiQk1NTUBAcOHCBQwGY2NjU1BQUF9f7+bmdurUKTZ2NhsbGxwOR0BAQEVFBbEwsrKyBgYG7OzsYDcqKSV5+fJlIiKiP//8EySAJ0+eJCMjk5CQwOFw586d4+PnJyMjIyImMjc3FxER1tPT4+DgEBAQgL/W8vJyqEpZWVmlpaWrqqosLCzATkFdXT01NXVubg7u/0JDQ82vmAcFBVFTU4P9DQ01NYSXQfdYRERUXFyciIjoxo3rdnZ2R48eJScnB1XGbxn+/7p12Or6cBn3j80OG7UgvzL/4EqXlpZGTk6urKwMd+gIguzv71dUVNy4cQPOrX/sDjk4mJubCw8PT09P39vbc3V1JScn9/HxWVlZRn6hLIIgfX19OByOlY0VLrvLy8uKigr0dPSXLl2KjIxsbm42NTXl4eG5d+9eRkbG4uJia2urvLycuLgYDoezsLBwcnSkp6cnJCT09PQ82N8fGBgA9h2wzzMyMoCIr62tHRsbGxYWdvv2bUVFxdOnCWpqar58+cLOzq6trX3jxnU8Hq+uru7o6GBsbCwgwG9hYREdHV1QUGBiYuLt7R0aGnrnzp3k5OTAwEBWVlYtLa2//vqrpqZGQUHB09MzPj4eQjAmJiYUFRUrKip+/Pjx8uXL9vb2jY3NoKBAWlpaoLdBLDA9Az0lJSUZGRk1NbWUlBQfHx+EV7CxsRESEgI1LiYmprKy0srK6vHj4IaGBn9/fw0Njdu3b7969Qoi41taWn7+/FlfX19VVQUp7TDDy8rKAmk29BXh2O3t7bW2thYWFsbHx0NZtv/L1vXwgj4AgiBjY2Ogi8/LyxsZGUEQBNUPAPjNz8+np6cHBwdDUhJKe1lYWEhISIiPjx8bG6uqqnry5Mnbt28HBwdBJgiivaSkpKioqNHRUQRBQLPR398PTMiUlJTV1VXY3draGvBOP3z4EBgYmJmZWVtbCwTOb9++QbAfMEIPDvZXVlbi4uL8/f2hHv3y5UtQUJCdnd39+/cjIiKSk5Obmpp6enp+/PgBs8Dl5WXgxaysrKAB9LOzsxsbG1tbW4WFhZycnJDbrKamqqqqKicvp62tfdnE5NKlS2pqqhoaGpqamtra2qqqqvr6+jo6OsrKyurq6hoaGgoK8hISEvLy8kCokZKSkpWVBeM6KSkpaRlpLi4uNjY2NjY2Hl4eBgaGE8dPsLCwFBUVIQjy8+dPtHE6NTUFGnyQ4Q8MDAwMDPT09HR2dkKlCFnEEC9cWVlZX18PJ0N+fn55eXlWVlZiYmJYWFhQUBDU1p6enra2tjY2No6OjoaGhgYGBlgsFm1+AgtUXFycl4eXg52DGceMxWJpaGkZGBgYGBmYmJnoGeghExEgEOpFwFEgfAKV5ujRo9BdZGBguO1528LCQkREhIGBAfwHTU1NIyIiKCkpMRgMlpY2GI+3d3AgJibm4ODQ0dEBe7z9/f27d++KiIiwsLDo6uqCHS45OTkFBQXcQf7KEyY6evQoLy+voqIilKf0DPSEhIScnJwuLi7x8fFubm44HM7Q0PD8ufMMDAzDw8P37t2joqLi4+O7cOFCaWnpyMjImzdvFBQUuLi4/Pz8EhMTIRhrcXFxaGioubnZ2tqanZ3j06dPW1tbysrKGpcuXb9+HZqfQkJChoaGCgoKfn5+wcHBZqamTEyMYNwhIiJy8eJFBgYGCPSmpaX9nWjxv2X9pwL2/9s279+/NzY29vHxWV1dhb9G5FB5YWZmBuRpcACBHzk6OlJRUUVFRcFE5/v374dbZ+3t7SQkJBISEp8/f1ZRUYH02rKyssN7n56e1lDXuGx6efXnTwRBBgYGGBgYmJiYiEmIcTgc2GAyMDDcunUrNjZ2cHAwMTGRjY1NVFT0woULZWVlnZ2dzs7ORkZGhYWFCILU19eHh4cHBwfX1tYCHzIqKur+/XvKysrh4eHm5uZaWloWFldoaWkgcMfM3MzE2Nj/4cOgoKDr16/fvn37ypUr8vLyenp6sbGx4eHhXl5egYGBjx49AoW7iYkJPQO9np7e27dvHz586OzsHBMT4+7u/ndbG4Ig/f39IaGh4+Pj29vbUHD09PQ4OzuDNzcVFRUzMzN4JzLjmCFYQFxcnIuLS01NTVtbG4vFysnJOTg4pKSkAFEiJiYmLS3t77//np+fR5vPa2trtbW1b968WV5erqyszM7OrqqqqqmpqaysLCkpaWxs7Ojo6O3tXV5eRrvZi4uL2dnZRUVFmZmZYMiCsnn/0RuHlvjQ0FB2djbIuqGahNsptCswNTUVERHh5+dXWloKOArHfW5uDkrGpaWlpqam2NhYCGACDg44ziQlJQUGBg4MDCC/6r/Pnz9DrlNYWNji4iKCHOzt7W1vba2trk5OTBQXF4eHh8fGxgK/9OnTp319fX5+fv7+/kAQhY4rJDolJCS4uLjU1tbW19dnZWW1tbWhtwVwZ7C9vb28vPzjx4+dnZ2VlZWVlZXp6emBgQFQU/z8+RPeSkJCAhyFxMTEZOVk0XhnQ0MDTU1NZWVlFRUVMGpQUFBQUlKSkpKSkZVRVFTU0FBXUVaWkJAAxaeIiIiIiIiQkJCAoICgoKCwiLCoqCgXFxcrKysDAwO4ugM/5e7du9CLnp+fh+oQhcPh4eGBgYHBwcG+vr6urq6enp7e3t6Ojo4PHz68ffsWKE5gHVdfX19TUwORT5mZmXBrAnPTe/fuOTk5OTs7e3h4ODg4mJubMzMzo3GDZ8+eZWRkFBUVhUwV6AdCC5GahgZLRwe3dLCAkwnTRBgroqEQ0Pk8fvw4ERGRnp6eubk5kC1FxcRERESkpKRcXFwgAVvz0qXk5GQ/Pz9+fn5w3reysnJ2dg4KCoKwFEpKShwOR0REBOoOLi4uMTExamrqEydOsLOz29s7SElJSUhKYDAYMlLSiIiItrY2F1eX27dvx8TEhISEeHl5ycrKhoaGqqmpCQkKlZaWPn/+nJ2d/fTp08zMzF1dXah1UWVlZU1NDczpwb5qfHzc0dFRTEwsPj5+cnKyp6dHTk5ORUVFSkqSkpKSmZnZyMhIRkaGg5PDxcXly5cvfr6+OBYcHx8fFxfXmTNnuLi4LC0tVVRUmJiZBIWEFBUVf8Phf2P9V0Drv/7yf9i7wANgMXz+/Lmvr6+3t7e9vf379+/wI3T+l5ycjMFgGBkZ8/LywHwWCkHYoKmpiYGBgYCAwMXFZWxsDBgZDQ0NFy5cYGBgGB8fv3v3rrCwcFd3F7rfpaUlISEhfn7+rq4uRUVFYWFhUlJSVVWVqKiooaEh2GlbW5uKsvJVe/vMzMy4uLjMzEw1NTV5eXkKCgoTExMPDw8yMjJxcfHQ0FA8Hl9dXR0REcHNzc3Pz6+goAAW28HBwdbW1vn5+YuLi+bm5np6ep6enm1tbR0dHY2Nje3t7WDU4urqamZmpqur6+DggMPhGhoagoKCBIUEKamoXG7cyM/Ph3LHycnJ189XQUHB398fj8eD4i05OTknJyc1NTU6OlpbW/vy5cs5OTmRkZFeXl7379+Pjo7+MTe3v7cHtlhjY2ODg4OvXr1KTU318PC4dElDSEiIjp6OmJiYhZWVlJQUNVoEXxhbW9u8vLyHDx8mJiaOjo7+8h/Y29nZ+fjxY0lJCWQJIb8akhBI29jYuDA//9dffwH+1dbWlpWVvXv3bnNzAz30Ozs7UO5/+/bN398/Pj4+Ly+vrKwMxrSHtZ77+/t7+/9W/A0PD+fl5WVkZERFRQ0MDCCH5spwZEdHR2NiYry9vQsLCwFWYUeTk5OPHz8uKiqan59vampKSUl59uwZbJ+cnFxWVpadnR0cHBwYGPj161fkVzfi8+dPvr6+gYGB0dHRS0tL/xo8HxzU1dUFBQVFRkbGx8eHh4eDaWpKSsrQ0JC/v7+zs3NaWtr+/j6CHIAn+Ldv3yorK5ubm5eXl/b396Hjur29vbm5ubS0BDFMkKY0NTX148eP6elp6JouLS3BF9/Y2BgYGJiZmTE2NiYnJwevPklJSVlZWWlpaagXpaSloP4TFxeHn4pLiEtISEhKSQqLCIuJi8nLyQkLC/ML8AMEgg+tgIAAJycnOzs7GxsbGL6DkSYnJycdHR0FBcUfJ08qKSm1tbVBLjGoLEZGRoaHh0dGRqA6HBoaAvPSjo4OgENQXFRXVzc1NdXW1tbV1TU0NMC5CrU4dPJBhwPW83fu3Ll27Zq5uTkHB8eFCxeAh0JMTExDQ8PDwyMgICAgIMDKysrIyMjIxIjFYgkJCWlpacE7goqKipKSEuT2aPwT0FChpcnNw01ERERKRgZoKiAgwM/PT09PDzNITU3Nu3fvklNQCAoJ8fLyaGlpsbCwGBsbS0pK0tHR0dHRnT59Wlpa+tatW87OzrAjwCEiIiIFBQXAmD/++OPy5cu2tnbMzMycnBy8vLwPHjx4/fr1xMTE8+fPPTw8Hj58GBwcDPISERERMTGxwsLC7u7unz9/GhoaQkzb6urqhw8fIDHUzd1tZGSkvr4+ISFhcXHx1atXFhYWGAxGRUUFbv5SUlJwONzp06ePHDmCwWCsrKyGh4dLS0s1NTV5+Xhzc3MvX75MTC0hDzEAACAASURBVEwsICBARERER0enoaEhISFx/vx5QSEhTU1NHA73Gw7/G+vfWlWHSC7/73W4+Ql3vnBpg8so5JrClg0NDb6+vpGRkY8fP7azs7OxsXF0dLh27drdu3fz8/NhRAcb//3331gsVktbKzAwEIPBkJGRdXZ2IocKxIiICH5+/uDgYB8fn+rqagRB+vr66Ojo6OnpX79+raenR0BA8O7d219veIAgiL+/v5CQUENDg52dnYCAgLWNtYqKyunTp11dXREEGR0dveFyg4+PV1ZWVl9fX1NTMykpKT093dHRUVtb+8mTJzY2NszMzI6OjgkJCXCHq6+vD7NGcEmuqqoqLy/39/d///79jx9zz5496+7u7uzs7O/vj4+Pd3Jyam5ujoqKMjIyunbtmq6urrW19fXr15mYmD59+hQfHw+XKgkJidDQUBAjBgUF3bhxQ1NTMyMjo7S09OXLl6Ojo1A0IAgyOTmpoKDAwsJy796958+f+/n5WVtbJycnT0xMFBYWysjI3L17NysrKzg42NbWVlRUlJyCnI2dHSydTp8+zcvDI8DPLywsDBagGRkZycnJHR0d//HoIgiyubn54sWL1NRU6MSi5waUyI2Njbs7OwBse3t79fX12dnZqJgPTgm0I93S0hIWFlZQUJCdnZ2SkrKwsACQg/KkdnZ2drZ3UDjs6elJTk5OTU1Fu5q7u7t7u7to93V0dDQtLS0oKKisrAylWiEIMj8/HxYWlpWVNTs729jYGBERUVJSAo3ZvLy8mJiY/Pz8lJSUx48fQ28cTrzOzs6AgAA8Hp+enr6xuYmOlnNycm7duhUeHg4Jf5B8m5qaOjo66uXlde3aNWivQZbh3t7e2toafKN1sOBbW/v58+fW5ubCwgJkR8zOzkI7HewF4Le3vb39+fPnZzU1fn5++vr6DAwMeXl5169fv3jxooioiKioKGg3IX1eRFREUlJSSkpKWlpaQkIC8FJcQlxMXExMTExAUICLm4uLiwtAhY+Pj4+fD5K2OLk4oRZkZGJkZGTE4XAMDAy0tLR09PT09PQwojty5Ag9PX1hYeHu7u7q6urY2Nj379/7+vpGR0dHRkb6+vqAVvPly5dPnz59+fLl48ePbW1tIMl/8eLF8+fP6+rqqqurwQY2Ly8vISEhMjIyLCwsPDz8yZMnPj4+bm5uUCOam5uDWzfg3JkzZ+jo6Pj4+Dg4OOCPgoeHB8xZhIWFIQeKnZ0di8WSU5AzMzPR0NCcOHECkjEg2vfcuXOsrKySUpL09PSg1QO3eiIiInNzc2oqagwGk5KSsra2Fh8ff+bsWW5ubjExsQsXLujr64uLizs5Of3xxx9U1FT6+voQ+UJLS6uurh4ZGSkuLk5ISMjNzW1vb29qakpOQVFaWnrt2jWwG8Xj8a9fv05KSurv78/IyKCnp5OQkDA3N9fQUPfw8FBRUaGkpCwrK2ttbXV1daWnp6fFYmtqaqanZwIC/EVERDAYDMlFkk+fPv38+XN7e7umulpOTs7W1lZTU/Pq1atw125nZ0dAQMDFxXXy5Mlz586Zm5knJia+f/8+LS1NVFTUwcGBm5sbalkSEhI+fj4+Pj6wwrGxseHn5/9Npfn/WSid4f+9/o2uAleh3V3kl0oB1ZDt7++PfvvW1NS0v7+flJR09OhRRkZGSUlJAUEBBgYGRkZGdnZ2IWFhWVlZOzu7r1+/wtVne3tbR0fH1NTUw8ODhoaGhoa6qqrqMOi2trZGRETExMSYm5unpqaWl5f7+fmBfjwqKkpSUoKOju7ly0YwlpmbmysrK4uPj79169aLFy8SExNZWFhu3bolKSlJTEwsJSW1tbUVHR1NQ0ujrKzs7u6up6fn5OQEGadPnz4NDQ11cHBQU1OjoaGRkZExNzcPCQnRN9AXFhEGA5eurq6urq6BgYGWlpaEhISZmZmRkZHg4GAYqHR3dwcFBRkZGdXW1mZkZHByclpcuaKmrmZ+xdzCwoKSkrK1tfXp06fUNDR8fHyCgoLQdczJyYHq08jI6PPnzxsbGysrK6Ojox8+fHj69GlERISdnR0ZGRkkvDQ3N+PxeBMTY7jc+Pr6Qn32dXj4y+fPFRUVt+/clpWV1dLSunHjRlBQUG5u7sePH0dGRhYXF+G3OjMz8+rVq8NcFbjLgQHe7OxscXFxWloaVIdo5/Pt27cREREtLS3oyQDjrrCwMLQRisIhgiDLy8twkzE3N1daWhoWFgZG2NtbW1tbWzvb2zvb27s7O7t7e7u7u0DmhKBBcIgGSs721tbeL0YVgiB9vb2hoaGPHz+ur68HtIN9zczMPH78OCkpaXpqqqqqytfXt6CgANVLhISEAKEmLCwMrILgR+3t7YGBgWHh4TExMcAshS+bnp7u5OT04MGD4ODg0NBQPz8/T0/PqKio6enpt2/f9vT0zM/P7+/vb2xu7u3tQbLHzvb26s+fi4uLMAWEGeHS0hJo28FnYH5+HvY7OTkZGhpqbW0N9D9CwrNgU+Lv7+/t7X3hwgVePl4+Pj4wcBcREREWERYQEJCUlBQWFmZlZeXg4BASEhIVExUREeHn5xcUFOQX4IfnIeUDFJ8wQ+Lk4sThcOzs7IyMjEyMjEzMzLRYLDU1NS0Wy8jISEtLCxXY8ePHzxISenl5zc3NQfTj4ODg169fh4eHQWsBcgtY79+/b25u/vz5c0dHx6tXr16+fFlfX19eXl5aWlpRUZGTkwMd/qioKMhZDAwM9Pf3d3d3v3btmpOTE+SiMDMzg5soOTk5aCoAyeBJSkrKyMhIeXn5P0+dYmRkJCMnp6SilJWVVVBQAJU6sGQFBAXIyMiYmZnp6enJyMgICQlBQUhETMzAwEBCQnL06FF9fX10/uLp6cnFxeXi4iIiInL06FEnJ6fV1VVra2tjE+N79+5h6bAnTpwA58/U1FQSEhIsFisqJqavr6+goIClp6uuqW5vbw8ICKCiokpOTo6OjhYVFc3Ozvbw8MDhcDIy0pKSkkpKSnp6ehISEoSEhOrq6ikpKTKyMpJSks7Ozu/evcvJybW1tVVTUzt16hQlJeWbN2+2trZycnK0tbW1dbQbGho6Ozs/fPhQWVl59+5dDQ0NFxeXkpISV1dXPn4+fn5+MjIyGhoaLS0t4I5isVgubi4KSkoODg5lZSXw8dfR0ZGXlwfa0W84/P9c+4dEgf/p+o8V5N7eHogldnd309LSSktLEQQpKyszNDSMiopKS0u7ePEiuAJi6bBcXFw4HE5YWJiPj+8UAcHRo0fl5ORGv31DEGTi+3d9fX0hISE1NTVnZ2cdHZ2UlJScnJzm5mYEQdbX13NzcwsKCtzd3e3t7d3d3eno6B48eBAfHw9pAJcvX4Zg7oaGhoODg2/fvjU1NZWVlXV3d8/PzxsYGBATEysoKPDy8lJQUnJycT1//pyPj4+Ojs7d3d3ExARcWoqLi4uLi7OyskAgBUxLMnJyExOTuLg4W1tbJWUlGhqae/fvbW1tQXpcQUGBr6/v9+/f5+bm4uLiqqqqamtrP3z4cPv27fT09JaWltzc3MumlyHDSEdH5/Lly+Tk/4e9N4+msm/7xrcMoTLP0zZP2zZu87DNM5kyFBmSlLGkFEmIqBBCMpappCglY6ioi5JSES4zmTLvvY3n+8eRfXff9/M8a72/9VvPu9bzvudqtQzn3vZ0fj/f4zg+A1dDQ0NUVNReWlpBIUE7O7ve3t6ysjLIK7ezs9PR0Tl48ODFixdheKmkpIRTVtbW1sZiscrKyjgcztXV9c2bN3FxcZaWllFRUX5+fh0dHQQCoaenZ2RkZG5uDlpwk5OT5MX3X46d7e0vX75UVVUBMCC78zwo2BAEmZ6eBrr8+/fvkT90eK2trdevX4eSEczqiERiaWlpQkJCU1MT8s9wuLOz09/fHx8fX1dXhyBIS0vL5cuXYeS2vb29ubGxsWszBjUZFHnfvn3Lzc2Fggzk81BNrq+vQ3tzaGgoPT39xo0bLS0t5IYkgiBjY2NXr14tLi4eHh4uKCgIDw9/+vQpPLd1EqmioiI7O/vu3bvp6em/m6UkEoIg7969CwgICAwMjI2NBd3hxsb6+jqpurr6zp07jx8/rqmpeffu3Y8fP+BdJs+nd3azMpaWlubm5ggEApAzwQ4U/LLHxsYWFhbIlCLoP8fHx1+4cAHYYQyMjFC7q6qqOjs7e3t7NzU1FRQU7Nu/X1RMFIPBSGOksbJYGRkZKSkpSUlJ6HaKiYnJyMjIyspKS0tLSkpClh4Wi5WQkMBisVALwoBQXFwcg8GICAvz8/ND7CUvLy8fP7+goCAAIWjdAA7RaDQrGxstLa2Zudm7d+8gDKunp6evr294eBgUFz09PVAdQr/08+fPbW1tNTU1IEN8+fJlbW0tXER5eXlA2Y2JiQGvdgcHBzU1NRh8QnkqLCLCx8e3f/9+NBqtrKwMXFNRUVEQvKuoqFy/fv3kyZOMjIzc3NwQCIXD4TQ0NFjZ2CD74sCBA1hZrIaGBg0Njbq6uo6ODv0+eioqKmpqaqDPsHOw79mzB2z5FhZ+bW1tdXV10dLSenl5RUVFKSjIS0pKDgwMvHjxwsnJ6fTp02pqajCPhBeZjo5OXFzc3NxcRERkz549KBQqKCgoPT29oqKisLDw2LFjGhoaR48eVVJSwuPxhw4dMjY2hthtFhYWdnZ2eQV5GRmZtLS0iIgIHx8fYxNjM3MzT08PHA7HwsKCQqH8/f2np6cLCgr2799PRUWNx+ONjIykpaVxOBwej8diZSD09PXr169evTp79qynp6eXl5eEpAQFBQUXF5egoKCkpCQXFxcvH5+snKyysrK2traGhoanp6ecnBwNDQ0TM/P/g8P/jWNn9/jfugl8AUvD9tYWgiCjo6P8/PzKyspra2vV1dVgJuvj4yMhIeHg4HD+/HleXl5JSUlQvB0/flxdXR04YBOTkwiCZN/NlleQNzQ0MDc3j4mJiY6Orqqq8vLysrGxgXZNdnY2COmcnZ0tLS05ODgePXq0uroKTZuvX79WV1cHBQWFh4cTicTx8fH6+vru7u7Z2dmMjAxRUVF/f39TU1MlJSVBQUEpKSkHBwdFRUVLS0t7e3stLS1xcXF1DY2EhISLFy54eno6ONgrKysLCQtzcHKKioqeOHHCwcFBGiOtg9cREBDwD/CfnZ0Fbkh+fn5iYuLqysrc3GxZWVllZSUoCvz8/Obn5x8/flxQULC4uOjt7Q06QjMzMz4+vkePHt27dw+6JcePHx8fHwfjx+7u7rdv3wItW0ZG5siRI0ePHrWxsZGVk7V3sD9//jwej8fhcDdv3mxvbwctV0tLy5cvXwgEwtbW1ocPH1JSUkpKSshycmR3jLe5uQmTOijl4eSysjIQKSL/CRzevXsXWtZbuynHjY2NMTExUB3umtUtP3z4EJxXkT/gEJoNLS0tCQkJ9fX1U1NTVVVV8fHx1dXV8DDWoUIkkdbXSaR1Enkr1tvbm5eXB2MnaKdDXbi9C8kDAwNJSUnx8fHQnkUQBBCxv78/NTU1Pz9/amoS3EQBoQGNuj5+jIiIyMzMvHv3LhBW4dPb1dUFAsHi4mIikbizvQ0v1/LyCqh0/kUUtLm5CamBYHs2MzMNw+yZmZmRkZHFhYW5+XmyFTiQVAcHBysrK0+cOMHHxwex78LCIvn5+RgMhoaGxtzc/P79+0NDQ4S1NfiLr1+/5ubmBjajuLg4VhYrISEB2VtSUlK/oVFCUlhEhI+fH9SEQkJCwiIiomKigI5wQzFxMXEJcXFxcQE0mp+fH6ZovHx83FxcwiLCEhISEKUETGNQwfPz8/Pz81NRUYmLi5c/fAigPjAw8O3bN6gOv3z50tHR8eHDh66uro6Ojnfv3jU1NdXV1bW0tNTX1zc0NNTU1JSVlT148AD41UVFRcnJySkpKQEBAdAXlZKSEhYWpqOjQ6PR4mLiHBwcwsLCdvZ2x48fZ+dg5+bmFhYWFkALHDhwQExM9NAhBxkZDCsrq5SUlKCgIBsbGzw8FhYWVVVVFlZWUN0ZGBgICQl5eHjY29vT09OrqKqYmJhgsVg8Hs/CwiIjI7O4uEggEICy8Ndff4mIiOjq6rq7uzs6OlJTU7e2tn74+EFeXl5cQoKDk1NCQkJRURGPx5uamsrJyXFycirhlPj4+Hh4eMzMzDw8PAwNDR89epSTk0NPT+/i4gLWMKqqqleuXNHV08VisbKysvT09IKCgl5eXvLy8iEhIQ2NjadPn9Y30LezszMxMREREWFiYsLj8Tk5OS4uLmCuxsnJycjIQEFBwcjICP6lurq6JSUlwFQqKys7cuSIqakpHo9Ho9H09PRCQkJiYmKwn2BiYgJPAzo6Ougty8vL4/F4fgGB/1vgEBQF//Ttv5/wX98cQba2fov8pqenGxoayLqFP2/7Z4VBJBJBKw2Ow5BtiyDIr4UFTU1NZmbmkJCQd+/eGRoa8vPzu7i4mJmZubi4rK6uxsbGKiopMjAwMDExNTc3j42NHT58GI/HLy0t/fr165j3sWPHjrm6uhobG4OTRUlJiZubq6KiIlxmQFQ7fPiwm5ubnJyctbV1a2trT09PaWlpYmJiRESEiYmJlZVVVFTU5uZmX1+fpaXlpUuXPD090Wi0kZGRpaWlpKQkLy8vDQ1NeHh4f39/W1ubnp6evLw8DocTEhKSkpJ68uRJTEyMq6urpaWlAFqAg4PD398/LS3tyJEjGAyGg4NDR0eHi5s7wD9gYWHh/v37d+7cKS0tTU1NXVleXltbKywshCS82NjYy5cvLy8vp6enQ/rPvXv39tLSysvL62hrS0hIXL58+ePHj5GRkRISEklJSe/fv7e2tmZkZDQ2NnZxcWZjYxMTE8XhcOoa6jDXdHFxCQ8Pz8rKunbtWnp6el1dXXNz85MnT8icIARBVldXnj59Cnm2ExMT29vb6+ukjY11EF/+ixcdrLmFhYVQHZKFmABUCIKMjIzcv3+/rKwMVhAoy7a3t2tqaqKjo2GvDcg6OzsDZjdv3rwh3wP8ikQiQSJgbm4uVAzZ2dlPnz4lkUhbW9t/DA7X19fXiQQCjNM+f/6cmZlZUFBQWFhI1tX8ebx9+zYuLu7mzZtVVVUdHR1NTU0tLS337t27fft2RkZGYWHh+PhYVlbWhQsXampqEGQHatDNzc0HDx6cPXs2NDQUJqY7O9sw6oN6GnQUJCJxc2MD/Ni2trY2Nza2t7fBgXZtbW1jY2N5eXl5eXltbXVza2tkZARotBAY8fvC2d5eWlpqb2/Pz88HR++jR49SUVGhUCgGBgYQwnNzc925c0dbWxuFQr18+XL3HVxdXFxcWVkZGxvT0tJiZGSEqR5kVYqIiKDRaDFxMYA6SUlJYRERqPmgCyokJCQmLgYydmFhYYBPEWERqAj5IVoQjRYWEeHl5UWj0UJCQmCTDRM4wEUhISFeXl5BQUFKSsr9+/dfvHhxbGxsdXX12+7x8ePHzs7Ozs7Otra2169ft7W1dXZ2trS0VFdXV1dXv3z5EnwPnjx5EhAQ4O3tfe/evYqKiuTkZHNzcz5+PkkpSbCxBccZUOJLSUkZGBjY29tzcnKqq6tLSkrCbgAUh/T09LAPUFRU1NHR2bdv3/4D+9093C0sLJiYmGTl5BwdHY8dO2ZhYQEdFGDMHT7sYmlpqayMo6KiCgsLg4VreZdA7urq6u3tra2tjUajmZiY6urqXr95DZp6BQWF5ubm2tpakFpGRUWh0WhVVVUcDtfc3Py5uzsyMhKimF1dj1haWtra2lpYWKioqEBhR09PLyEhERkZicPhdhWQh0xNTWNjY6HtJC0tDWktEAf28OHD27dvnzp1at++fZaWlr6+J6CdJi2N0dHRcXV1PXHCt7i4+Pnz5+fPn4fEYHAPMDAwUFJSgvBkqJLBkYeKisrG5qCOjg4fHx8fHy8nJ+f/QDj8cy1D/hmfYJJHnt79C4zBQV4E4cyt3dyG3/ewtYkgSGpqKg8PT2FhIfyQ/NupqSkHB4fr1xNhgbt8+XJeXt7g4CAfHx8TE1NXV9fg4GBQUNDQ0FBsbCwGgzl16pSJiYmxsfGxY8dCQ0Pl5OUuXLyAIMjS0lJtba23t7eLi8vDhw+zs7Pfv3/f1dW1vr4eHx/Py8traGgkLiFhYGhw4sQJb2/vS5cuqamrycrKHj16NCAg4MSJE3g8np6ePjQ01MLC4sKFC1lZWe7u7qqqqjw8PM7OztevXw8ICMjMzCSRSMvLy3fv3r106ZKTk5O1tbWtrS0PLw85QbSmpgZBkNbXrWhBNAaDUVBQEBUVlZGRef78uYeHBx6PNzc3l8HKoNHoa9euNTQ0xMTEaGlpGRkaeXt7792798iRI2traxUVFbm5ucXFxcXFxesbGyQSKScnBzymQ0JCUlJSNjY2MjMzIyIiEAT58OGDpJSktbV1bExMYmLi48ePe3t7e3p6vnz5MjMz8/XrV0dHRxQKxcLCAtXz4cOH8/Ly7t+/D1vsmpqaV69eQWIDGHVWVlbevn27u7sb2ZVRLi8vA4WhtrZ2ZmYG2e0xkmUMZM4U1IsNDQ35+fnk/COo58jz4LGxsZKSknv37sH0DsZp29vbz549i46O7urqIv9weHg4LS0tPj6+qqoK/uI/OC9//52YmJiZmdnV1TU9Pf306dP09PSXL18SicTt7X9kaW1tboJJKIDuhw8f0tLScnJySkpKpqamlpeXh4eHv3792tDQ0NzcPDEx8eHDh9TU1KSkJBhNRUdHp6amwmgqNTU1NTUVtPOenp4QLr+1+ZukMzU5mZeX9/Dhw4WFBfJ1QZ557+zsAKVnc3MTBIIkEgl4MfPz82Q3bWA9IAgClFEYtW5sbIyPj5eWlt64cePUqVPGxsbi4mI0NDR8fHwNDQ26urooFIqKioqTk1NJScnX17egIL/782czMzMUCgUbppWVFZgs/vr1a3V11c/Pj4aGBnxPwCFFUlJSVExUUFAQNBLQbESj0YJCQuT5HyAfLy8vHx8fDzcPQB0cXFxcHJycXFxcMLlgZWUlBxsBMgFdk52dHe6Hk5MTVl5zc/MfP34sLS319/f39PSAbelff/3V2dnZ2tr6+vXr1tZWwML6+vrnz5+Xl5fX1tZmZWXR0dGhUCh9fX0o2U+ePMnMzHyA4YCElKSoqOi+ffvCwsKANARBTszMzKDM4+Dg4OTkRKPRGAzGyMiIn5+fi4uLn59fUVFRV1eXhobGysqqrq4Og5FmZWVVUFT08/MTEOCXkZHB4XBgCuPo6GhpafnixQs1NVUmJqba2tpfv361tbUXFxeDx2xCQkJbW1t5ebmxsTErK6uoqGhAQEBQUJC/v//79+9nZma6u7u/fv1aW1t7//59eEjOzs5wEb1586a9vT0uLk5PTzckJERQUFBWVhZUGRAjpaWldebMmUOHDu3fv5+DkxOLxcI7EhcXl5KSkpiY+PTp02fPnqWnpxcXFzc0NDx48CA1NVVMTOzMmTNNTU3S0tL79tEHBgbEx8cbGhp6eXldvny5oKDg+PHjTExM4uLitna2zs7OOTk5VVVV6urqsH0B2SUtLS0nJ6ewiIiAgAAKhZKUlPqfySz9l5YmvDFLS0uw+pDR8c8TyBy5P/f+29vb5IJydXU1O/tucVERWepORU0NOykEQZaWll68ePGjr6+7u5uCgkJVVRUEbVgs9ujRowiCXL58GYPBPHv27PTp03g8fnh4uKurq7i4eGxszMvLi9xwwGKxISEh09PTr1+/BtuLrKys6Ojoy5cvd3d3d3d3j4yMlpeX+/v7y8sroFAodXX1gIAAIyMjJycnJ2enwKBANzc3W1tbRkZGdXX1gwcP5ubmHjx40MTExNXNVURUhI+PT0pKysfHp7Cw0M/vlI/PcRKJNDg4GBUVlZycHBYWZmtr6+Hh4eHhYWBgYGZmKiwsDHCYlJwEcKioqCiDlREWFr5165akpKS2tvbJkyd1dXUFBQXt7GydnJzKysoCAgLweLybmxsdHZ2Wltb8/Pzr168fPHgQHR19//59BEHm5uYSExOBdA5umcvLy1VVVWVlZWurq3Ozs62trZ8/f56cnBweHh4bGwOjZLBm7uzsPHfuXEBAQHZ2NsSLNzU1weICEAgZRo2NjfX19V1dXZAldP/+/ampKUAgZBfAMjMzs7KyICRhc3NzZ+cfQPjnjmpzc7O+vj4vL+9f4JDsewDWMHfv3oV25e92685OdXV1VFQUwDB82IaHh69duxYXF0fm12xu/iadvn///vz58zk5OYAfra2tV65cyc7OJhKJCLKzvv6bSvObULPLiOns7ExJSSkuLs7OzgZtRnZ29pUrVxISEiIjI588eTI8NJR1505iYmJBQUF6ejqIkYFSBArCN2/eXL169fLly+/fvydzvoC5Sr5SNjY2AIIJBAJkJ5GIRAKBAN6ha6urKysrBAJhbW1taXERMiUQBCERiZCsNDQ0/PHjx8+fP+fm5mZmZk5MTHz8+BFaVaCBExAQoKWllZKSamxsBBlZcHAwjPeam5vhMTg4OKBQqMDAwJ2dHaCeriwvz83Nra+TMjMzaWlpBdACIiIiglDtiYhAhgkajQaEAGolNzc3B/vvJD9yQCAk5cLXYFxy4MABgBxyvjwQLxkYGCB0HuQK+/fvZ2NjA1UDeMFQUFCoq6vX1tYSCITBwcHe3t4vX75AjQg+tE1NTeBZ2tzc/PLly6dPnxYVFWEwGNjeoVAoW1vb7OxsPz8/DAZjZmYGQnh7e/uOjo579+5JSEjs2bMHXLD19PQEBAQoKSlhiRcXF09ISNDS1uLg5JCTk8NisQoKCgcOHLh27dq7d+8gxVBcXDwoKEhMTFRCQsLHx4eampqXlzc4OBicmMLDw6Oiol6+fBkeHu7h4eHu7m5tba2qqurk5OTr65uUlBQbG6ugoIBCofB4/Lt3OWwQ8gAAIABJREFU70BP0tbW1tXVBUbkhYWFJiYmKBQqISEBQZC1tbX6+npAJlFRUQsLCwkJCS4uLhYWFhwOp6Wlxc/Pb2hoaGdvp6SkBO8OCELY2NhAlQgO/n5+fnFxcffu3btx40ZsbKyzs7OFhUVwcHB0dLSDgwNGWjo5OdnX11dGRkZHR9vLyysjI+PQoUMWFhb37t37+vVrW1tbR0fHzs5OXFycsIgIEzOziIiwqqoKOzu7lpaWkIiwiIjIlStXzp49u2/fvv+BcIjsjujIVV1PT4+ent6N3UA1Mk2OLO2COG8oBX7fw64jzPj4OIFA6Orq4ufnl5KS6vr0CUGQgYEBFhYWNzc3aMFVVFTQ0tKqq6tPTEzo6elZWVnBPRgYGFhbWwMLX1tb28rKCo1GHzt2DAYGHz9+bGlpweFw9vb2enq6RkZG+vr6gYGBb968efHiRXFxcXx8vImJia4u/ty5cxkZGc7OzufOnYNZztmzZ2loaA4dOuTt7a2joxMXF1dYWHj06FHgYZqYmIBBc2NjI4hsLCwssFisqKiokZHRoUOH9A30xcTE5OXlJyYmPn365OXldefOnZSUFE9Pz8TERDs7O4ibd/dwBwfnc+fOCQkJgX8VFzcXHx9fQIC/ra2tnp6emZmZjo4OSJHQaPTk5GRqaqq0tLSvry8rG6sAWqC9ve1rz9eioqLr168XFhZubW3NzMy8fPny69ev4Bc8MDAwODg4Pj4+MTEBXh4jIyPDw8Pd3d0dHR0g2Kqrq4NkopKSEuDRPH/+/MmTJ/fv309LS8vOzobE148fP3Z1dfX3909MTMzPz4PAq6Wl+ezZs0AJgXbj58+fy8vLOzo68vPzoRlIIpE2Nze3tv7J/4Usb6ivry8oKIB7+BMO4YP05cuX5ORksKZDEAT4nwiC1NTUxMXFAYjCx2xychLcqKFZurm5QSQSgKVS9fTpxYsXKysr4XP47t27mJiY69evz8/Pkyeafx7wQe3u7s7KyiooKCgtLS0oKCgpKSkoKICM36tXr5aXl/f09ERHR58/fz4uLu7KlStpaWn37t0rKiqC+L3Xr19Dzu3CwgLUqTCQ29ragnbo5uYm9CRBCwHZgeQcQSKRCHGCv+fi29sgGSSRSPn5+U+ePCGRSJcuXcLhcDo6OnJycjDTcnCw//jxo4iICD8//61bt+rr6jo7Ox88eKClpXX9+nVwAV1dXbW1tWVlZc3Pz0cQBNnZSUxMRKFQLi4u0McbGxtbXlqam5tb+PWr6dUrMDCDsR8PLy83Dw9IDiDwCH4L0AXAxsHBAem40PxkYmICj2nmfzvA2wVqRLLhJwj4yLZnkKsON0ehULy8vJmZmXNzcxAFDAlcr1+/hk5pRUVFS0tLW1tbXV3dgwcPIiMjFRUVwWKUhYXlzJkzHh4ePDw85ubmT58+1dHRoaenT01NvXbtWkhIiL6+PgqFoqam9vT0tLe3J5c43Nzc0tLS+fn5WCyWnp5eXkFeSkqKkYGRgYEhODg4ISEBDLj5+fk1NTX5+PiEhYVdXFwgwsLW1nbPHgomJsbIyMg7d+74+/sbGRmpqKqoq6srKSkJoNFQzPEL8MvJyampqXFwcGAwmIjwCC8vLwMDAw93j6qqKj8/P+jtm5qaolAokCeVlZWlpqbKy8szMzODXyO85pSUlDglJR8fH9B3YjCYAwcOsLOzA9dXXFycmZnZxcWltLTU09OTlZXV1NQUGksg05STkzO3MA8JCYFo38uXI2/cuCEmJkZJSblnzx4pKSlzc/MrV65AWlxvb+/Q0NDo6GhOTk5CQoKioiIKhbp69aqvr6+ioqK5uZmAgADggo+PDwqF+p8Jh3CQF6zbt2+jUCg9Pb3V1d/OUgiC3LhxnYODIyoqigyB0C6bnZ0ly9eGhoaMjY3v3LnT39+PwWBYWFjy8/NfvXrl7+8XGRnp4uKCwWAg75SKkkpNTW1wcNDBwcHFxaWtre3bt2+QWXrs2DFHR0drayt3d3deXl43Nzd/f/9bt261v3uXnp7OxsZmbGzs5++XmJjo7e2trKxsampib2+PxWIFBQU1NDTk5OSkMRjYXgUEBCQlJTU3N3t6egoLC4eHhz969CgpKcnGxkZVVVUJh+vr60tLS7Oysnr8+HFpaWlVVZW0tDQXF5eVlZW+vr6UlJS6urqamhoGgwGWwadPn0ZGRi5cuAD8w4sXL+bk5EhJSXl7e8fFxV26dAmIiDAVUFBQkJOT4+bmpqOju3jxAkSrMDAwmJqZ3rx5k5aWVkFBgUAgREdHKygoXL161dLS8vLly0+fPp2dmW1vb//06dPXr1/JOTjfvn0bGRlZWFgYHByEhMIvX74AmAEH7+7du4mJiQkJCREREX5+fkFBQeAfBkj2/v37hoYGSJVrbW1ta2sDgsb79+8/ffo0NDSUl5fHy8uL18Xn5+cHBASQTVuIROLLly+BtAmsHHKbdGNj/V/gEP4Hk2uyCxrAISQqIAjy9evX69evP378eGlpaWdnZ3NjY2tzc2trq6SkJC4ujnwrBEFGRkZu3boFPE9kNzsXQRAikVhUVBQfH9/T0wMfvM7Ozlu3bqWnpwPlfeufDxgiIgjS1dWVmpoK+bo5OTngCANiEn9//7y8PPBdy8rKevHixffv3+fn56Gl+Y/m/+5MAcq+jfV1CEtaWVmBnidEyf/69Wt5eXltjUAg/j4Ia2twk52dnc+fP4eHRzQ2NsLlVvHoEQqFsrSy/PHjh6wslpOTk4ODQ19f39DQECaCbW1tUMGA0xuCIAQCAegMS0tLCILMzc5aWlqiUKhz587Bg6yrq0OhUAcPHoTzFxcXFxcXoWU6MDiIw+FoqKk5ODi4ODnZ2NiggAMMA3sziIflR6NhRYbsQKgCISCQ7OoJCAphSQwMDGRLF6gaoSiEZikHB8f+/fspKSnJSfGQ50BJSUlLS3vmzJnx8fGZmZn29va+vj6IvOju7n727Nn169dzc3NbW1srKyvj4uKO+xxnYGQAYw17e3sBAQEKCgorK6vY2FgrK0tHR0dPL08RUREIMoMkej09XRBOwBOho6OztLTMzs7m4eGho6NDC6JBVCctLc3JycnOzg5e3tLS0nJycgICAjk5ObBHSbp5U1paWltby9nZ+ciRI6BJB+kFKNkpqahg/AbfQpavsrLySV9faGsftDlYXFyso6Nz4cKF5y+ea2pqBgYGXrx4kZGRUVxcXElJiYeH5+jRo42NjaGhZ7m5uTk5Offs2cPGxiYlLY3BYLBYLNhwMzExCQoKSktL8/DwUFJSamho5OXlubu7Kykp+fj4/PjxY2pqamlpKTs7m42NTURERE9Pz8vLy9ra+vLlSCcnR3d3dzZWVogFpqKiun79+sDAwOfPnz99+jQ6OhodHU1FRQWNbg0NjZcvX+rq6YqKigIGAwMuIyNDQkLi/wwc/sdMln/uXv5/oHHCAesptEZ3trcRBHn+/PnevXvd3d3/vLfc3Fx6enpTU1Ngq/f19W1tbc3OzlpYWFy8eBGWib/++ouHh9vb27u6utrOzk5SUlJfXx8m9iQSKSsrC4VCYbFYT09PJyenGzduPHjw4MKFC4WFhQcPHnRycmpvb3dxcdHQ0HB0dHz16lVZWZmQkFBERMTFixdramo6OjqSkpKMjI2cnJ2gyNPV1fXw8AgJOePs7Gxubs7Ozi4oKKinp6dvoK+mpgZeSqGhoTdv3tTT0wPFMRiy6Ovpy8vLGxgY/P333xkZGeoa6nFxcQUFhXfv3tXW1paTk9PX14dHbmtrC00YbW1tQ0NDYMHB5BLc9ENCQuTk5PB4vKys7KFDh6B3d+3aNRi6SElJiYiI2NraXr16VVNTk5mFhX7fPnd3j2/fvqmoqLi6uq6srID7c09PT0dHx+jo6JcvXwYGBiYmJv7+++/R0VFoYL5586alpeXDhw9ARgcrpp6enuHh4ampqbW1tampqdLS0mvXrt25c+fmzRsw6+rt7f3w4QNk7Y6NjX39+jUwKDDsQtijR4/u3r3b09MzNjYGBeXg4GB6erqpqekx72MhISEBAQFkR/Ll5eW4uDjIWHj37t3jx48XFhbWVlfJgel/wiFUZlVVVenp6UClgUbi9vb21q54oO/Hj+zs7IaGhpWVFRBFbG9vr6+v3759OyEhAQaKcOb4+ERiYuLVq1dBkgHVGIIgU1NTGRkZMTExAH4Ignz79i0jIwP2YQiCwGMjU2k2d33bW1pawsLC0tLSkpOTExISYI6Yn5+fm5sL/p9Q5+1qfv5hfgsBSYDowPwkEokEAmFpeYmwtra6sgJCQBKJuLW1BSdsbGwA1Wj3IMEjgUsJnJ3hUQUHBaFQKDc3tzdv3oiIiIqJiRXk509NTX348AGHw/Hy8ra0tBgYGAgICIyNjZHWSSQicXR0lJOTU0BAoO/HDwRBBgYGINzA9ciRleXlzc3Nzs5ONjY2bW3tsbExYEevrKz8+vUL1BoODg7UNDQsLCyQJcTGxrZ//35WVlZofrKyskLMEB8/P9R20CNlYGBg3T0A4aB2BLk6pCPt2z0gRBC8XSBWExqklJSUYHh2gIGBm4eHmZmZi4uLnp6eiorKycnp7du3y8vLHz58gEDjjx8/xsfHw4Kenp4OnqviEhK8fHw0NDS8vLxwhxBYpqmpqaKibGZmdvHiRSEhIRQKRUlJCTUrNTX1vn37Dh48qKGhwcbGRklJaWFh4e/vD9FOKBTKzs4O1Cl79+6FzQEKheLk4PTy8hoYGHj16hWIIrCyslgsVk9PT0REBBy94QCbbyoqKnLYLzU1NeQjQvlrZGTk7Oycn5/f09OTlZVlamp68uTJvNw8I0Ojc+fO3bx5U1xcHIVCiYqKYjAYD0+P4uLilJQUFRUVXl7evXv38vDwyCsoAA9IQECAnP3ExcVFQ0NDQUEhKysbEBDg4eERFBT08OHD+vp6Nze306dP37p1i4+Pj5KSUlNT08XFBbxSjYwMT58+bWBoCHEfUEjY2dnV1taOjo5+/PgRYBW0qsXFxfX19QJoAXl5+T179uDx+IGBgf7+/tra2hcvXvz3wSFcKhBatP1vor3t7e2dXZkwrEHQ8Nza3t7c2PhXAd/uStTf3w+iH/L9z83NWVhYKCgo/nbT2N5GEGRoaAiDwaipqYHTHRx9fX0cnBzOzs6pqal0dHQZGRlwJhqNtrCwgHPm5uYwGGlFRcX379/n5+c7OztjZWTo6OgUFRWnpqZu3rgBVF0MBuPv7//w4cP4+PjU1NQbN27IyMj4+/tDG0EQjfb396+srHR0dOTh5T1//vyhQ4fKysrq6+uhIeB1zMvHx0dCUkJBUSEgIKCgoKCoqMjW1hYIbhgM5tChQ15eXh4eHocPH46IiHj48KGenp6YmBjYA546dVJVTTU4OLi5uXllZSU5OdnAwCAiIiIpKam6urq2thbMGDW1NNnZ2a9EXTl//vz+AwdERES0tbVHR0f7+vqOurllZGQEBwWlpaUZGhqKiIhAoqaZmRl0+YKDgxkZGYOCgvgFBFRUVAgEwqdPnzw9PSMiIpKTk1taWubm5lpaWrq7u4eGhsbHxxcXF3/+/DkzMwM+3RCoNDw8DHtkGJ1++fJlfHx8dnYWlH+/fv2ampr68eNHa2sreLwVFhZWVlZ+/vwZaHiDg4NjY2Pg6FFSUvL9+/eOjg4nZ6ejR4+eOXMmKyuro6NjcHCwra2tubn5+/fvw8PDb968efToUUxMTEFBwcrqCnzqxsbG4DFvb293dXU1NjYuLi5ubW2tgTcKibS5+RsUAXVWV1fBUpWMTIB26yTSJsBhX9/9+/erq6v/1Gxsbm4mJSUlJSWBlp9IJG5tbY2M/J4dgvECCAERBPn06VNUVNStW7fI7NCpqan4+PiAgADQC/6W4W9sbP4BigiCdHV1FRUVtba2dnV1QbU9Ozu7srJCHi7CCBCuLBKJBBCyvLy8urKysLAwNzcHtSCRSAA4JBKJMKckkUhEAnFX30FcJ5E24Dn/Pp8Ip0Dw771798BLs6+vb3l5WU9Pj5mZ2dXVtbm5mZ6eHsbnUAdfunQJhUIVFhaeOHGCi4sLnHTgiUBs+qumJgRBxsfH5eXlKSkptbS0piYnQQ5kbGzMzc198OBBQUHB2NjY7e1t+Mysrq6eO3cOhUIBsP05AgRgIzMzefn4GBkZocIjZ+SSY3LJqYFMTEzQugTna+CUQfkIWAix71BZggsoLS0tBLLDX4fCEdJonz17Fhsbi0aj6ejoIEmKl5dXQEDAwMDAwsIChUJJSUnBkzpw4AAKhaKgoJCXl4f4aCEhIT4+Pjc3Vzwez8bGBsH3kN/ExcUFO1oeXh4ofURFRaHMBVbOkSNH9tHT76Pfx83DDWYx/AL8Z86cmZ6e9vT0BAN6YAPBQwW4BdiDLwDpoSVLTU0NtZeAgICxsbGXl1dra2trS2t6evrt27fLy8vT0tIsLS0xGIyFpaWzs7OgkKCRkVF6erq5ubmxibGDg/3p06eVlZUpKCiYmZmPHz8eGBgoIyNz4MABHh6ek76+RUVF2jradHR08MZxcnK6ubkdPnKYjY3NwMBATU0NjUaLiIhcvHhRRUUFhULJyso6ODiAaMTMzAwjI8PKyiovL6+trQ1vipa2dm5u7uDg4PPnzw0NDYFoSkVF1drampOTQ0lJKSomRkNDExAQ8P3799LS0qdPn3Z2dv53V4fb/5HSGdndPpN35QiCwK4WdMH/jp1wwokTJ9BoNPSjAEeHhoZkZWWFhYUhxXtnZ2dmZrqkpKSkpOTo0aMuLi6vXr0CMmFHRwcnJ+eVK1ciIyPp6OkeVTyC+9TW1paXl4el7eHDhzR799rY2Gxubrq7u8fExLgeOcLMzCwtLd3d3X3z5s19+/bJysqKiYmJiYkFBQUlJCTcvHnTx8dHQUHh+PHj165dy83N1dPTS01Nrays5BcQkJaWPnXqlLm5+aNHj0AU4ezsHBkZeebMGVk5OSWckpmZma+v74kTJ0BHrK6uzsfPz83NHRMTk5iYeOLEidu3b3d2doKRvJqamoKCgqws9qi7O3iT7uzs3L5928TU5MmTJxEREY8fV/z111/8/PzS0tLqaupiYmLNzc0lJSWyWKy5ubmjo+P29vbo6Ki7u3t5ebmLi0txcTEOh2PnYN+3bx8lJaW6ujos0Heyso4cOdLd3f3o0aOamprV1ZWxsbGJiYmlpSUikbi0tASw+vnz5+bm5i9fvoyNjfX09AwODr579669vX10dHRmZmZlZQWcJzc3N3/9+jU9/RMGhPX19bm5uZGRkaBZ1NXVlVeQFxISCg4OLiwsfPDgAQQkgVqutLS0rq7u5cuXP3/+bG9rCwgMvHTpkp+fX2VlZWdn5/fv31taWtrb2z9+/DgyMgKNPohgXVpahI/N6OhodXV1Q0NDZWVlZWXlixcvgPe/vr5Ono0RiUSyE/fKykppaWlWVtb379+3t7fW19cBXdZJJFji+3p78/LyHjx4MDk5+fPnz6GhoeHh4W/fvl2/fj05ORngkEBY29nZGRwcTE1NTU9PByoNANv29vajR4/8/f0LCgpgVLmzs7O4uFhQUHDlyhXQC5JIJHLsLZwDfM7fdJ5/S3ve3traWF9fXl4GhgswPGHbAW8ZgiAEAmF9fX1j45/+gbTxN+ytEUhEIvknAIeAmgQCAeAQVIMlJSUsLCzU1NTZ2dn19fWgVXB2dm5oaGBgYAgJCdnY2Pj16xeCIGlpaSgUKiUl5cKFC0JCQi0tLQMDA/fu3TM0NKSnpwd7MARBJicnpaWlaWhosFjs4OAgkUBYWFgICAgAdzQUCmVtbb29tQX+CUBU3rNnz4EDB8gNUoAukCoBtjEwMAig0WxsbND5BO4GGTgBOwECyVaf0C+FghKiIQAdIVOQnZ0donQBI8lBg1A7wmnQAjUwMNDX1wPRGw6HY2RkVFRSFBUVRaFQQIA0NTVFo9FQitHR0UGyBBqNhu6rhIQELy8v2EpQ7qGkoqKCuHmIj+bi4uLj48Pj8ZDtB7hLzi7m5eUVERXR1dWNj483MDDQ0tJSVFRkZWWFYSpo+CC/kIaGZs+ePRDwC3m/1NTUe/bsgVB7+AKPx4OLxc7ODtT6e/fu1dLSAgKzgoLCcZ/jCoqKdPT0zMzMJSUl0dHRVlZWOtra/Pz8wcHBfn5+Ghrqnp6efn5+Hh4eYmJitLS0rGxsx7y84uLijAyNyKLAAwcO+Pr6mpiYUFNT4/F4RydHZRVlaWnp2NhYRRyOnp5eSUnJxNREXV3dxMRES0sLxDm3bt1KTk6G8aqyirKurm5aenpFxSNdXbyYmBgDAwMvD8/IyEhxcTGU4BQUFMnJyUB6mpubKy8v/z/QLN35jxKLdn7b8P8Gy/HxcQ8Pj/CI8NWVlX9vmcKSsbKy4uDgYG5uDlcaTFNmZ2eFhIQwGAyI/NbX18GY/+3bt97e3qdPnz527NiTJ08WFhYcHByuXLlS/fz5lStXBIUETUxNCgoKfk5N3blzJy0t7evXrykpKeD4FxAQsLy8rKSkFBIScvLkSSYmJiEhoU/dn27fvk1PT29mZqanpwdzMhhce3t7i4mJeXh4uLm5eXh4yMvLX79+vbe319fXF5Q0p0+frqyszM7ODg8PV1dXd3Jy9j3ha2hooKenp6CggEajxcTElJWVZWVlZWRkYNg7NzcXFx9vbW3d1NQ0ODh48OBBLBYLaSzMzMzBwaeR3S1FcnKyiopKd3f32bMhd+5kpaam0tDQgKmxnJzc9+/fGxsbXV1dc3Nzra2tEQT5/Pmzu/vRly9fgpzf0dHR1dX19OnTSUlJDx48GB0dBSfliYmJ2dnZleVlIDLAXGRqamp0dBSiBrq7uwcGBtrb24EUCt3RqampmZmZiYmJoaGhN2/eAJUOLJ69vLzMzMzweLy6ujoWi1VRUdHS1tLU1NTQ0NDR0VFVVQXD1YKCgvLy8tevX0POS1lZWUNDQ3V1dV9f3/fv3ysqKs6fP+/u7g5mYL29ve3t7e3t7WD/kZOTU19fPzw8nJSUND4+DjutV69eFRcXP3nyBDg4RUVF5MRBwANw0VxbWyMRidtbWysrK/fu3UtLSyPrDsmfQ9iB9X7/fu/+/SdPntTV1ZWXl+fl5YEfVVJSUlpaGmAtzNjevXsXHR2dlJRUVVVFbmOura1dv379zJkzwKLc2d4mkUjr6+tQyRFJJMBdMoMGarKNjXVIPtrc3NxYX4fSFtR+EIRENqb58xIjEAjb29sjIyONjY0QFkEkEkh/HGTuKJFAWNudDv7LCYTdHQOJRFpZXkEQpLKykpWVVUYGo62tra+v7+joaG1tbWVlBTtOS0vLtbU1eN0qKyv37NmTkJCQkpLCxMQkKysLjmL7DxwAi3mw2F1Y+KWiogKVRFNT08LCApFESkxMZGZmDgwMvHHzRlVVFVi7TU5Orq6utre3c3Nz7927F2AMiiSyaTWUfTC2BHk7nEaGOgBOKCXB1RNwFHCODIFQFJK/hpMhUBDAEioqyJ2AenHPnj0CAgLgiUNPT6+srBwdHU1HRwdCeE5OThoaGiYmJmFhYdhP0NDQcHFxKSkpioqKsrGxQcWsra1tYGBgbGx09uxZLBYLhi9sbGxQj0pKSpqbm6WmpuroaENjU1ZWNisrU0NTA2aHYOdmb2+vqqIqJSUFvCFY2TAYDLivUVJSQi1IxkJojfLx8SkqKrCysVFSUtLQ0OTl55EvgQsXLigrKwsJCVFQUNTV1dXX11+JiqqoqJCSkoJKPSEhobS0NDEhQRmHk8ZgTp8+/eDBg4yMjLNnz+LxeGVlZWZmZlpaWikpSU9Pz0OHDmFkMPT09OA5x8TEFBwcbGFhQUlJ6ejkeObMGTU1NU5OTtCHoNFoKSkpZWVlU1NTV1dXVVVV+Cw9ePCgubnZ0NBQUFCQiZkJhUKd8vO7e/cujCdRKJSomNjg4GB9fT08RwoKitzc3N7e3k+fPpFIpNnZ2f9WOPx3FPzzAJD7+PEjWJbQ0dHJysoCef1f4BDaR52dnefPn4+Njf01P48gyPbW1ubmZkVFhbKysrOzc15e3vDw8OzsbEBAQEREREpKSmBgYHJysp+f36VLEWFhYTgc7kvPl4SEhKNHj8bHx4uLixsbG/+cmkIQZHJy4v79+9paWrCRDA4Onp6eFhcXB2siyDfo7u5+/vy5mJiYDFYGi8WGh4efP3/ey8srKSnJ3d1dCacU4O8PLFMJCYno6OipqamwsDCQq+fk5ISGhkIlBOANGTTA1ZSUlBQSFtLT18NgMPC3IPsmJSUlNja2vb19fHwc7gqLxYaFhYF2HlY6BEEyMzOtrKyGh4cjIiKuXr1qa2tLQ0MTHBysqanBxsb26dOne/fu+fj4NDe/8vY+trGx8f3792fPnk1NTfX394+Pj4Np8urqKjhpQWDNjx8/yNnfQ0NDYG82MTEx/fMnEA6Ju/7LP3/+7O/v7+zsbGpqunv3blpq6oULF2B9VFVVlZOTk5GRAQd9AHtVVVUtLS01NTUbWxsHBwfj3UNTU/Pq1atNTU0lJSX379+vra3t7++vq6srLS1tamqqrKwcHBxsbW29fft2WFiYk5NTdXV1W1vbu3fv3r59+/bt24aGhqSkJCsrK1VV1WfPnoWGho6NjSMIsr6+Dg52U1NTs7Oz79+/T0lJAcoosqsx3dzYIBKJBMLa6urq1ubm6uoqJCiB6wKJRJqZmenr62tqaqqqqoL2b3l5+bNnzyDOFwT+d+7cAV3Bz58/t7a2CGtrOzs73d3dQUFBAQEBEJu3a6a23tXV9ePHDyKRuLk7z1tdXf3NbUYQGO9BlxTcWdfW1kDtDtUeaX19bW0N2trIH0Lb9fX1sbGxb9++1dfXZ2Vl9ff3QzkbFhbGwsICFn1Q+ZH/QeUHTBl4W0mkf1SEgIW/yaUEwjoy8Dj4AAAgAElEQVSJBIVmW1sbMzPz+fPn9fT1mJmZy8vLHR0d5eXl//rrL1ZWVktLy62tLfh4dHR0sLGxhYeHZ2dnU+yh4OXl1dHRgSJDQ0OjtbUVXpCNjfXDhw9DTllpaena6iqJRCp/+FBVVQWCOzY2NlZXV1dWVoAWOzU1paWlBaQPYGlCjxTg8MCBA8CRAVoZABhgIePu8edoEIpF+GL/Hwc9PT25/qOlpWXn4IB7g3KQlpYW9BKQ6i4jI6OiosLPz29iYmJgYEBJSamoqAgRRdLS0hwcHObm5sDHpqSk3EdPD3pHYKDY29upqqqSlfVOTk4hISFmZmbBwcGurq48PDzKyspVVVXRV64wMTLCs5OVlRUVFeHj4xMUFExLS6uoqIiOiTl9+jQTExMNDQ1eF6+lpWVoaIjH40GUycPDQ0VF5eHhcf78eXhxuLi4oOsLRS01NbWEhERYWNipUyfFxcV5eHjY2dmuXbvW2toKVDIbGxtGJiZQfXR0dNy8eTM2NjYtLY2BgQEUIwUFBYmJiXezs1VUVIRERA4fPtzZ2dnb2wv2W5DdeODAATo6Wlk5OSkpKXFxcXjvaGhoZGQwnp6eYmJiBw4cUFFRMTIykpWV9fLyCgsLA1xkZGSUkZFRV1c7duxYTU1NcXHxq1evPn78WFFR0dfXl5eXBw8jMDCwrKyMlZWVhoaGjY1NVlbWwsI8IiLCysqKjo5uz549T548+fHjR1dX1+jo6Pz8/P9vcLiLWP+188vvDLb29vY/By3ILlJub28HBwfT7KVJTEzU1dU94ePzH/6tsbGxx48fu7u7S0tLHz/uXVFRsbqygiBIc3PztWvXPnz4MDAwkJiYeO3atcbGRjc3Nwhgy83NTU1NhYQzDAbj6uqamJioqqJibGIcGhpqaWl55syZ4eHhhYWF58+fZ2dna2po0NDQ7Nu37+7duz9//oQZXmBgoLKyMj8/v4+Pj4+Pj4CAAMBSQECAnZ1tSMiZa9euHTly5ODBg8ePH1dTU3N2dlZQUPD29s7IyNDT0+Pi4vLw8Lhx44aRkREWK2NhYcHHy2dpaWloaKisrAzBKKqqqsAhVlRSFBcXl5eXhz0BOJW0tLSsLC9HR0dTU1OrqKhUVVVBAA24qyAIcvv27RMnToyNjYWFhTk6OsIG3MPDw9jY2NnZ+fv3b729vU1NTbOzM/39/X///ffg4OD8/Pz09PTCwsLIyMj8/Pz8/DwExA8PD4+Pjw8PD0Pw98LCApBcJicn4SYzMzNfvnx58+ZNY2NjWVlZbGysr6+vm5ubtbU1cOvl5ORERUUlJCWFhIRkZWXV1NRwyjgdHW0NTQ0NDQ19fX1zc3NTU1NNLU0oDVVVVfX09dTU1FTVVOPj4+vr6ysqKmDTBwpCiOF+8uTJxMREWVmZubm5p6fn2bNni4qKIDSnvb29pqbm7du3L168iImJgVRFT09PQIKtra3S0tKSkpLfYvOpqZiYmN999T88YmB6vU763VR8+vRpZmZmc3NzV1cXXHt3794FDmdvb+/Y2FhFRcXTp08rKyvh0YIL5e3bt5OSkiYmJnZ2x5ALCwvt7e09PT3TP39ubG4C8pF5nltbWxvrv51xYGK3vLxMJBI3NtbJ4be/fv0ChTvcBNpW8OAXFha+f/9eV1c3NjbW2NgIlH1jE2NjE2N2dnZaWtrGxka4xDw9PVEoFAzLgSW6+48IOAewB1SaPyvC33C4+y2oL7a3tz9//kxLS3vp0qXKykoMBvPlyxcbGxtBQUHo6js6OoI/AOQXSkhIAD+CgoLizJkzoMxBoVAyMjLT09MQ+bu9vR0ZGQkWXBkZGdCQ7+zoUFZW7urqIhAI4+Pjq6urEAU8PT29ubnp7+cH8AlLKkgpgAsD7FBOTk5ZWVleXl4oPshSCnJ/lYmJCc4EdASwZGVhYWRgIN8JdPMANaEnDEgJZBxqampBIUEfH5+zZ89GRER4e3vr6ekeOXLEx8dHXV3d19cX0g1zcnLU1dVhIAd9UUFBQWZmFgEBAfAMc3Z21tLSgmkljDPl5OVdXFy8vLw8PT0VFRVfNTUtLi4CR4GLiwvkierq6qmpqS9evGh7+9bNzS04ONje3p6SkpKPj8/Pz09SUtLU1DQgIEBCXJyRkZGampqJicnFxeXo0aMGBgYaGhrCwsL79++noqKSk5NTVFQUQAtUPHo0Nzd38uQpMTGxI0cOHz9+/PXr1zARmJ6eflRefvjIkf3793t4eMzNzZ07dy40NDQwMJAc93Hp0iUjI6Pjx4+DAtLS0vLjx4/Ly8sGBganT5+2tLIC3BUVFTUzM+Pi4tLQ0ODn42diYoI9DahWwLSZnZ2dioqqoqICLsD4+HjImVJRUamtrd3c3Gxpablz505AQMCpU6dAPgfZWBkZGRHh4ZBtcuTIETU1NT4+PkNDQ0NDQxoaGioqqvKHD7e3tx88eCAvL6+lpfVPcEhWqUMPhkxg+y8gECgwW7t2Fchufjf8CnL7kH9ok7cRBElLS1NUVPz06dPGxkZ/fz/0kciiiNTUVGZm5sTERCcnpytRUeXl5eCmiCAIaL0QBGlrawsPD9fR0RETF9PU0rSwsIDo8Pj4+HOhocvLy4ODg15eXocOHcrOzr548WJSUlJkZGRWVtb169ctLS0kJCW4uLh0tLXV1NQUFRWhP8nHxxceHj46OtrT01NSUpKbmwvja05OzrCwsGvXrgkICGCxWCNDQ2UVZWVl5dDQ0IPWBwUEBHh4edTU1CSlJI2MjFxdXY8cOeLm5ubk5GRiYqKurm5gYCAsLGxhbh4WFqapqXmAgUFYWDg4ONjIyAiPxxsYGHBxcTk4ONjZ2eFwOAcHBzAxCgwMhCBvDw8PNBo9Ojq6s7OTnZ2dmZn5/fv39fX1yMhIMEmqqqqCATu8zgiCJCcnR0ZGTkxMVFVVlZSUPH78uLW1tbu7e3h4eH5+fmpqCsZ+o6OjEPgHhE/yDycnJwHnFhcXyXUJ5Az39fW9efPmyZMn0THRGRkZJBIJ2dnx8fHh5OSUkpKSk5OTlpaWlpZWUFRQVVWFnid0zwwNDXV0dExMTIyMjAwMDWxsDurp6xkaGlpaWlpbWVtYmBsZG+nq6qqoqKiqqmpoasjLyysrK8fFxb19+7a2traqqqqurq67u7u0tLS4uBh8PUZGRqqrq0+ePHn48OGsrEzwIWtoaGhra2tpaXn69GlxcTE4axsbGxcUFMCLMzk5GR8f/+jRI8A8AoFw48YNiMaFXuRvKg1kGW5uAgvmxYsXhYWFxcXFd+7cuXv3Lsj7ysrKcnJyBvr7+3/8yMjIgJXu3r174KkN2T21tbVE4m9Cyp+MUGRnB4Z/QNoEu86FhQWowlZWVsDej1zn/amIX11dXV9fHxgYaH71amNjo7e3NzExMfRcqJ2dnbKyMiMjY1FRkbe39549e6SlpWVlZQ0NDd3d3U+dOgUj9rW1NRcXF1pa2oCAAOAEEXalhP8AvLU1qL3gAwDfEtbWVldWiQQC/AQg6uf0NJFIHBsb4+fn9/PzIxKJN2/enJmZOXHiBCMjY1NTk729vZyc3I8fP6CXu7KyoqKi4unp+erVKyoqqtOnTyMIMjQ0JCYmRkFB0dDQsL6+/uvXwtraWmVlJaC4r6/vwsICiUSqr6+Xlpb++vUrgUCYnZ2FhgT08Le3t0tKSgAOQR1Bnt6RSzc2dnawDySL6KFGBCopEFChZGRiYgKTGhYWFm5ubnAr5eDk5OXl5d49QL8BwzmY3qHRaE1NTahgzp49GxQUZGRkpKenZ21t7eTkdPjwYfCbNjMzu3LlyokTJ2hpaSGU6vDhw55eXqAPBq8cTk5ONja2kJAQQ0NDILmg0WgzMzNnZ6fjx4/b2tr+mp+PiYkBGo68vDwfHx8jI+Px48cfPXrU3t6em5vr7+9//vx5HA4nIiLi6uqqrKxMTU1tbmHu7u4uLSUF92ljY+Pk5AQcHDU1NRUVFXZ2dhQKJSgoaG5uLicvV1BQUFVVlZycXF5eDit5e3v748eP6+rqvn79urK8PDMzU1dX19nZOTMzU1pampKS4uLiQkFBYWdnFx0dffLkSSMjIzMzMywWS01Nraqq+rSqamhoyMLC4tatWzB14uPjw+Fw2traIiIizMzMgkKCJ0+ePHbsGA0NDcgtAgIC7O3twWgtNfUWMA1v377t7u4uICBw8qRvVVUVNNvweB0VFRU7O7uwsLCZmZljx475+vpGRkbq6OiYmZklJSUFBQXJycmpqKgICwvvo6cHCmtWZuaPHz9cXV1/c2r/Dd62Njd/j+i3/hPay5/IBz4WwMZubm6GUnprN5YFg8GYm5sTiUQybR1BkNDQUC4urr6+vvz8fD4+PrI6HtnZAcMwISGhkJAQGxsb64PWnFyckpKSA/39AIcwXOzs7ARb9NDQUHD9+fz5869fv44ePZp669bc3Nzr169NTU0dHByqqqpu3ryZmJgYHR2dk5Nz+fJlHR0db29vSwsLWVlZsM5TU1eTkJQQFhHJzMoaGxurqampqakpLy+XkZGJuBQhIS5BnjwLCgricDg1dTUnJ6fAwCB7e3s3NzcZGZmUlJTk5GQbGxsREVE9Pb2AgAANDQ1paWk8Hg+GC87OziUlJY6Ojuwc7Boa6pcvXz506BAej5eUkGRnZzcwMDAzM5OSklJTV1NTV1NTU4uOjtbQ0Dhx4kRYWNjevXvBPLq4uBjsLldXV2NiYoSFhU+dOlVfX+/v7x8cHDw8NEQkEBYXF//++++///57fn5+cnJyYWEBGpiTk5NTU1NQ8A0ODv6JguPj41D5AVODRCQuLy8vLi6OjIy8fv0apn2hoaGenp6WlpaKiooaGhr8/PyHDx8eGBioqqy0t7eXlJTk4+Pn4+OTlJRUwinBU9DS0gKJiKmpqYmJiaGhIdDqTE1NjY2NlXE4HR0dDQ0NgEBNDU0TUxMDAwNoGisoKGpoaOTm5v7111+vXr168eLFs2fPenp6ysvLHzx40NDQ8OzZs5GRkc+fP6empr58+bKqqioiIuLJkyfw3rW0tCQlJeFwOH19fRsbGx8fH7Ke76+//oqKioLXE4rp6urqvLw8aAxCp5RAWFtZWSGRiED7IhKJT58+BTYWCBhu374NuJiYmPjly5ehoaHqZ88gtQN8+Kanp1dWVoi/pf2/Je2gVVhbW1tcXFwnkYgEApg/kM3ekF3aKlxNs7Ozs7Oznz9/fvr0aV9fH2xutna1GcHBwYqKit+/fQfVtqioqKqqqp6enouL89u3b9vb2x8+fJiVlQXS5u7ubgBXmLgbGxszMDC4u7v/fr67WLi2urr2BxaurKyQv4YYQjiA1AM0lvn5+aWlpcXFRZAbIQgCiv4LFy6gUKgnT55Ar/7Vq1dbW1tA3DUwMICYERQKZWVlBZzbkydPolCoR48eIQjy8+fPqamp79+/Kyoq0tHRGRgY/PjxY319vaG+XgYr09vbC640S0tLMNWem5sjEok9PT28vLzU1NQQ2gx9P+jugEclOzu7NEaai4sLCKWQFy8kJCQuLo4WFOTn5xcVFZWWlobwIwgHFRAQ4BcQ4OLh5uHlFUCjgecJuRaCgoL8/PziYmLi4uIiIiISEhKioqKysrL6+vq2traHDh1yc3NTVlaGDbGtre3hw4ePHj3q6uqqpqamrq6ui9eVlJQsLCz0OeGjpq5mbW1tZ2fLzsFORUlpa2t77ty5K1eujI+PT09PZ2ZmgpMLuG+7uLjY2dm9e/cuJSXFysoKg8Ews7CwsrHZ2NhERkY2Njbm5ubGx8dnZ2fb2Ng4OjpCmm5kZCQdHZ28vDzYYbOwsCgqKpqYmLi7H5XFYrm4uKA24hfghwj7CxcuZGRkNDQ0vHv3rqOjo7Oz882bNzU1Nbdu3crJySkuLi4qKmpsbBwfH19eXp6YmBgZGZmcnPzy5YumpubevXtxOJypqen58+d1dHROnTolJSVFR0cnKioKnm3GxsaHD7uYmZnhcEqRkZFRUVHWVtZycnIHbQ66uDifOnXqqPtRfgF+NBrd2NjY1NTU19dXV1c3PT09MjLa0/O1vr4+NDT02rVrSkpKRUVF+fn5UVFR4eHh4M9uYWFx6NChmenppKQka2trS0tLCUkJOzu7kJAQBQUFFRUVISEhKioqdnb2/fv3U1BQhEdEXL16lYmJCaan/2mz9D8kvPzLsevquYkgSFNTEw8Pj6Ki4p8advB9BzUV+Zo/ffq0iIjI/Px8SEgIOJHv7BpilZaWamtrq6mpnTlzxtPTE4vFcnJx0dLT5+TkkNEaLjlra2sXF5eioiIzMzMwS3v+/LmOjg44a9fX1zs7Ox86dKioqAjm9tnZ2WlpaaBA2NzYePnypYmJiba2lrCwMFYWq4RTUlFRuXr1al1d3Z07d65evXr9+nUXF5e8vDxZWVkAQi4uLgsLi+PHj5uamtra2kZFRT1+/DgoKOjMmTMjIyPt7e2+vr6w89XX19fS0jI1NTE1NZWTl0cLCgYGBoIxDQ8vj5GRUUREhLm5uaiYKC8vr5ycXHNz87dv38zNzVlYWaysrfB4/Llz5zAYTHBwcEhIyL59+8AGur29HYgkMA3Oysz866/3v37Nz8zMzMzMTP/8CWHcgHx///335OTk2NjY5OTk0NAQwN7Y2Nji4iIsbeDuMTMzAyd8+vSpqanp8ePHt27dCggIcHd3t7G1weFwQNiBFBXwBTY0NNTT09P/X3y9ZVhU7xc2OhYliqA0TBfMMEwxxczQQ7eESAgSBqhIKRYiCAqYYIEBJgZh+1MswgIxEFFCBUFKBASl9/mwlOP5n/ec/cFL9yAMe/Z+1rPudYelpUAgIJFJRkZGYrHYwsIccFE8Ho/FYokkEpPJZHPYPB4PhP8wIxSLxRbmFlKplEancTgcifhPOquAL7CwtBCLxSYmJjw+TyyWuHu4FxUVgUEwuNRXVlaePn26tLS0qqqquLi4oKDgwIEDO3bsWL58eXBw8JYtW3Jzc4uLi4uLiy9dunT9+vXS0tKSkpLKysra2tqurk64/W7evJmdnT08PDxdhMrKyg4cOAAu/oBbgggPwEMEQfr6+iCs/OrVq//999+DBw/u3btXXV1dW1v77t07GPL9URD+o22HAwoAkD4aGxu/fPkCuQfTcEhPTw8MZUGgDYt7cnJyyPIQFxcXKysrYN8dO3bMx9dXKBSC8c3k5OSqVauEQmFhYSGDwfD3979161ZjY2NPT/e/j+e9e/fAuR+c9sbHx5CpqR8/flhZWc2bN8/a2hp8RKHmTZfA/zmAnQvHtDFNX1/fly9fYBeFIEhbW5u2jravry9spBAE2bt3r5yc3O07dzw8PFAoVGlp6djY2ODgwOjoqLW1NZfLffbsGQSxAvJRUVGpoKAQGRk5MT7+raOj4f37/v5+T0/P+fPn02g0qKZVlZVGDEZtbe3Q0BB4ZfT09HR1dYEYHwQeKBRqevgHW1hw9dTR0YHtGolEIhKJkGhoYGDAYDA4HI6xsTGVSiWTyZCGwWQyRSKRk5OTs7Ozp6cnlLfly5dHRkZGRUWtX79+y5YtmzdvXuy12NjYGMxoFixYMGPGDBMTEzKZPGPGjHnz5mlrawNTFBT6oJiCu53H4zGMGaZi05ycnC1btpiamoLhxvz58/l8/uvXr8FkAKi/CILExMTAtFJFRYVEIi1evLikpOT169eNjY2xsbHgJ+7u7h4bG3P8+PGQkJDk5OT09F10Oj0vLw/mfB0dHba2spkzZyorK2toaCQnJ6ekpIhEImtrazDrZzAYLBZTRUUFVNeenp4uLi5BQUFBy4ICAwMTEuKzsrIOHTqUkpJy6tQpsP5ISkrat2/f48ePYYfd2tr6a3h4xYoVs2bNYrFZy4KCPD0958+f5+PjLRKJQK3Y2tr65ctne3t7GAkRiIQ1a9ZkZGQkJycv9locGRnp7e1lJpVCPuWxY8eALT99wPh5bGzs5cuXLi4uERER2dnZ3t7eGRkZMTExmpqaUA5lMtmjR482b95sZWXF5XIdHBxcXFwoFAp8gYKCwrx58yCfAIVCyWQyHx+f+fPnw0bqf8vh79+/Yf7xr3XF/88xDelUVlbOmTPH0dERChucTNiQgEKhMjIy4DHu6OhoaGi4fv16Xl5eb29vXFycqqrqvr174fv09PRYW1vLy8szmcywsLClS5eymEwana62cGFERMTU3zRdKIfr1q1NTEw8e/asq6vrxo0bEQQ5dOiQg4NDfHx8YmJibGysm6uri4vL1atXweLo6NGjvr6++vr6QF27d+8enU43MTFhs9kuzs5OTo7m5uauri7h4eFsNptCofgvXQrSb3NzcxUVFTA/BG8U0Dzs3r371atXXl5eN2/e7OzsPHv2bGBg4NKlS9PS0oyMjIqLi318vCE+RldXd9myoIMHD5qYmGhpacGbpNPpRnS6urq6n58fXK5Vq1aBDUd8fHxMTIy/v//atWuTkpIiIiKAo7hnzx6wU7l9+3Ztbe3L2lqYAEPZa2hoaGpqAp4nQJ2wnI2MjIz8/sOG6Ovra25ufvHixe3bt8+eO5uZlRkTE7Ns2TJXV1epVArQDZRArglXKBLy+Xw+n8/hcPh8vkwmEwiEVtZWfn5+Li4uPB4PihyHw+HxeFAjgQ1Lo9FAMQlh4iQyGVA7LpcLIKpIJOJyubBNFggE0COamJjwBXyhUMjj8QwNDXl8Xk5Ozo0bN8Dj8cyZM2fOnElMTMzMzCwuLs7MzFy82DMwMDAmJiY6Ojo3NxecuxsaGqBKtba2wmoyPDwEjxDYTINQfTpfHkGQp0+fJiQktLS0TE1NQZ8xPjHxB0X8C13W1ta2tLTA1GxaCPR3Rzg+OjIyPj4OECJAoFNTk8jU1Ojo6ORfRSx4Ww8ODkKzCDrFhw8fBi0L8vT0dHV1sbW1NTY2Xr169cePH01MTIyMjPwD/MPCwmJjY6GdXR8dzWazpx1QY2JioBzSaDRwgoW7aHJiYmhoCDwoHj9+jMfjVVVVT548OTk5CdP67729Eolk/vz5ODwODOqm8+ina96/jeDPnz+ny+HQz5+/hof7+vpgawXJvUM/f379+pVMIdva2vb19cHc5MqVK3OVlHbt2gVt3969e2G1GBsb8/f3V1ZWLisrs7CwmDFjxr2yMgRBent7KRSyoaFh/48fXZ2d7+rrf/36lZCQAK1MTk4OgiB1dXUMBqOiomJsbGxgYPCP+nN0dHhoqLe3d2J8fH1MzIwZM4A5qaunh8fjqRQKGoNBo9FEIlFXV5fNZtPpdB0dHQi9Q6PRWtrampqaAHiCewsGgwkMDIyNjc3KysrOzoYsyZycnMOHD0N4yKlTp8AvPj4+DoLXgbW4aNEi8IQCrbq+vv7GjRshRAn1zwGs1EWLFunp6y1btmzjxo1gVgz+LACVAa4DbKnJycmDBw/C+qOoqDh//nx1dfVt27bdv3//1q1bP3/+rKqqKikpyc7OTk5O9vT0hLwO8O4/derUx8aPBw8edHNz09TUnDFjhrq6+unTBa9evbKyspJIJCA2YLFYSduT+Hy+vr4+l8sFyPTfY8aMGRDzSyAQaDSag4N9cHBwYuLGdevWhYaG5uTk1NfXA5Lh5uamqKjIMGZYW1tLpNIFCxY4Ozu7uLigUChPT08YdSclJQEkGxkZ6ePjs2rVKg8Pj+CQ4JSUHdbW1hgsVlFREbSq4+Pj8NRMTU329vY2NTV1d3fX1dV9/frVxcUFEkWUlZW3b98uk8mUlJQYRkbW1tYiU9H+A/sdHR2NjY2dnZ337Nnj6uoqLy8PccezZ89WVFAEeJzBYAQvWwZCxhkzZixatOh/y+G3b9+IRKKysvJ02CkAOP9f5XA69mFsbIzBYCxbtmy6TL569So0NBQChlxcXGqqq1+/fg2TzydPnly/fr2iosLNze3s2bOwx7x58+aMGTMhCNDPz8/CwoLD4ZiZSbW1tf39/cf/GU82NDR4eXlt2rTp+PHjlpaWa9eunZycjI2NFQqF1tbWPj4+IcHBAf7+NjY2V65c2bJlC+SGiETChQsXgik+2LUsWbKEQCDYymwlEgmVasDmsIUiEZhZgO2WSCQiEAhAm9bR0YmOjt62bdvZs2cTEhKys7Pfvn1rb2+fnJzc0NCQkZFhairauXNnfHy8sTGjv79/48aNOjo6TCZTTU3Nw8Njy5Yt6hoaHA4nKysrNTXVyMjIysqKzWafOHGir6/v5s2b27dv9/LyysrK2rVr1549e3bt2rVz584dO3YcOnQoPT09JSXl+PHjb9++bW1tbW9vHxkZaW9vr6qqAmi0u7u7s7MTdpSg0h4aGurt7QVVe0lJyYEDB3bu3Ll61WqZTCYWi5lMJofL4XA50xniIHUQCoWmYlOhSAgeu1KpVCKVSCQSCwsLd3c3qUTCZnOcnJx8fX1sbW0hTgy0wEKR0MzMTCQScU24QqGQakCdRpB09fT00fqQLcBkMg0NDYkkIpVCBZsu+NFGRkZsDtvIyIjFZjGZTBwOZ2xsHBcXl5OTc+TIkUOHDmVlZZ07dy4pKSkrKwtM7isrK5ubmz99+tTT0wP9yvfv34EV+Y+x5x9WCsjjmpubt27dWl1djfx1hJmammppbs7LywMLt+Hh4YGBgcGfP0dHR8HPG0BUuOvG/grwx8ZGx8fHJycmprWJ/z4Ov3/9gu68trb27JkzO3bsuHDhQmZmZmxs7NDQEJRGJyenjRs3FhQUaGpp8vl8Ozs7X19fiUQik8lqamrs7OwyMjKgg5/+zllZmYaGhpA7MTU1lZqaKhKJSkpKyGTy8ePHEQQB2guwUoeHhqampsrKyoATmJOTMzk5+fPn0NTU1OcvnyFwDo1BA+gCI73pWjiNH8AbgGsyMDAAZOOfg4MtLS1NTU1wZbq7u/v6vv/8OQjhX/BZIAhy7do1FAq1cuXK9Igv7HEAACAASURBVPR0FAoVFRWFIAig8ampqSgUqqioCAY28B7Gx8dXrFgxe/bssrIyuHqjo6N5eXnaOjpz5sxZsWIFPPVGRkY3b95EEOTXr1+9vb3v3r0rKyv7+PHj8PDw5MTE8ePH5eTkdHR1IdSJSqUC05JMJlPIZF09PRsbGzabDXICJSUlaB9BTQ9kVGVlZRwOFxYWtnHjxry8vOPHj4OpHhjg7dy5c+/evenp6RkZGWfPnt2wYYOBgcHcuXOh/q1cuXJ8fNzNzQ1KiIGBwY8fP1paWsgUspycHJlM5vN5RkZG9vZ2ampqCgoKBDxh69atPj4+IH/EYrF6enrXrl2bmJgAUKejo+PGjRsvX74sKSmhUqmampry8vILFy2aOXNmcHBwaWnptm3bzp8/f+/evXfv3rW3txcWFoaHh7u5uc2fPz88PGzTpk3x8fGmpqaQDwwkVQ6HMzw8vGfPHgKB4ODgQKFQGAyGiYnJ3r17nZycJFKJm5sb6ENAjzjtUPM/BRLsvwVCgY2NTXBw8OHDhw8ePEilUmfNmgXtOChPFBQU7OzsIL/J3MIiMjKyoqIiNy8XhUJ5eHj09PQUFhaGR4SzWKwtW7Zs3boV4gHmyM2Jior69evX4OAgeLOBR9XLly/Ly8tzcnLq6urAeAGMDqKjo+l0upKS0h8oi2bo4+tjwjNRV1cnkUgUCkVdXR2PxwOaisViYfS7YMGCNWvWBAT4c7lcBQUFCFFB/Y8d2sjIyOLFixctWghirOfPn1tbW587d+7/aCUDVhewX+7o6FizZs2JEydaW1v7+/tHRkacnZ1ZTGZQUBDwQVatWvX8+fMzZ85cv34dhrQVFRUlJSVnz57Ny8v79evXf//9p6mpoaGhYWVtFbxsmZOTo4eHB9fExD8gAFJypn/6gwcPnJ2d/f397e3tjY2Nd+7ciSAIWFdHRESsX78+MDAwLi7O1NT0v//+y87ONjAwYLFYoaHLIyMjQQH95MmT6OhoUIlSKBSxRGxszCCTyUKRkMPhwP7r9+/fK1asmDNnjpaWlkAowOFwCQkJmZmZp0+fjomJuXbtWktLi5mZWWhoKMQR8AX8rD1ZAr7AxMQEQZDU1NS5c+ficDgtTc2kpKQTJ044OjoeO3asubn5yZMn9+/fr6qq+vDhAwjyXrx48eDBg8uXLxcXF9++fRtMyxobGz99+gRAEDDsv3379unTp48fPz59+rS0tLS2tranpwe++P379w8fPoQopc2bNwOE6OTkBNQsBoPBZrO5XK5QKBSLxdCWAZdHKpXCVlEgEJiYmAiEAihyVlZWVlZWlpaWMpkMUqgkEolEIgHM08zMDAaEAHXy+XyuCRfOm5qasjls8ESl0WhUKhWDxWCxWCKJSCQS9fT0MFgMgUCYTicHhIpCoVCoFCMjIyqVqqGpyePxjuUeu3LlyuPHjysqKl6/ft3a2vrp06dv376BDgRWcGjLQMAHfx8bHQX+/fv3758+fXrp0qVz586BmUBvb++rV68g/heq5sgfs5XR8fGJaa+ZwcHB4aEhAJOBvghUjl/Dwz9+/ADPFxgEDg0NAc4Jn11lZeW3b99iYmKCAgO9vb2FQqEhjYbFYsPCwvz9/ZlMJig6hoeHvby8kpKSbt68aWZm9vjx4/b2joGBgSNHjjg7O7969UoqlW7btg35Gzs1Nj6OIEhGRgaVSt29ezc8Aunp6SYmJkVFRfr6+tnZ2QiCwBsD5g40gs+fP2ez2Xp6ellZWQiCjP+N8NXX14+IiGCz2YFBgWC7A78pXFL4O1REiBXs6+ubmJiAndbg4OCnT5+gQHZ2dvb19YEa0tzcnEKhdHV1wcdx48YNBQUFHx+foqKiGTNmrFmzBkGQL1++DA8PX7x4EYVC5eTkQF2MiYmBxae4uBiFQllYWDQ2NnZ3d//+/augoGCBqqq8vLyzs/PY2Fjnt29CoTAgIACwEwcHBxqNBvTUyclJZGrqzp07qqqqqmpqWByOTCYzmcYYDIZOp4Psj0KhWFhYCASCaSUi6Og1NDS0tLV1dHT09fUXLFiAx+PCwsKSkpIgEnLv3r2ASZw9e/bQoUPZ2dn79u3LzMzMzc0NCwsDug0KhdLU1Hzz5k17ezvoQ1AolI6OTkdHx4sXL+bOnWtmZubs7GzMNLa1tfXz8yOTySQSydHRMTk52d7eHoPBgGncvHnzrly5Mjo62t3d3dLSsn79ej09PT8/vxs3blCp1BkzZtjb2dk7OJDJ5Dlz5qxevTo7O3vv3r1mZmY4PI4v4JuamgL/zsjIiMPhaGlpgQwRzG5cXFwOHswuLi4eGBjw9fXF4XCGhobBwcFe3l7a2tokEmnhokU0Or2lpSU3NxfKAxh/y8nJQYEEqT7U/pkzZsKvOXv27GlyLJRJfX19QxpNT19/7ty5WCw2KioKXjI1Nc3JySktLeXxTODjgMF/QUGBm5ubn59fRESEkZEReLDFx8e/efPm8+fPr1696mhvf/HiRU5OzqtXr44dOxYXF9fU1ARcQkA7lyxZoq6urqura2FhAVfDwNDAwMAA4qPhyyClC4/H6+rqqqioyMnJqaurGzGMcDicpaVl9ProiIgIf3///8PsMDY2VklJsaSkBEGQu3fvolCodevWIf8M//4thwActbW1FRcXnzp16u3bt7BMf/78GYvFslgsSGQ1MDDgcrkFBQW+vr6hoaHJycnJycmHDx+uqKg4efJkUFBQeXn56Ojo6YICdXV1+FztHew5HI6FhQVMIxAEGR//49ZWWloK4JuKigqfzwfF/d27d0NDQyHY1tLSEuRuJSUljx49MjMzCw4OPnDgQHJyMvQBv4aHU1NTg4ODL126BIHLOTnZTo6OVCqVx+Opa2gkbkpE/tqci0SiC+cv0Gi09evXFxQUHD16NDEx8c6dOz09PU5OTmvWrLl9+7anpyfscfg8/ooVK6ampm7fvp2eng4uKi3NzV1dXe3t7T9/DsIiMjAwUFdX19XVBWH0VVVVz58/b21thd39wMBAU1MTaBhu3Lhx+vTpQ4cOZWRk7N69G9rE/fv3w5AgLi7Oy8vL1dUVAjHEYrFIJOLxTFgslkQiMRWLeDyeqampjY0NEFWsra2nGSsSscTCwkIikZibm0skErGp2MLCwtzc3MzMTCaTmZubW1haODo6CgQCY2NjiUQChdPOzo7D4UD7yOfz2Wy2iYkJz4QH4LOZmZm5uTlICZlMJqRdE4lEHB5PIBJAE2JIM4RUVQwarampqaenRyKRqFQqbN/wePz8+fP9/f3Bywa0/9Mem9Mzvz++mSMjXV1dzc3NNTUvb9y4UVBQsHfv3ri4uIiIiICAAB8fb9D1Qx0CZd742BiUTCh4379/BwoJ7OH6vn8Hx2pg1sCNBzqHrq6upqbGurq606dPh4WFXbp0KTMz08LCQigUmpiYSKVSNze3W7duubq62spkQUFBq1evTkxMPHTo0KNHj2JiYvB4/IULF2BXFxUVFRsbW1RU5OvrOz0gefLkiZmZWUVFhUwmg3Zq9K+nKOyuyGRyREQEzB12795tampaXFysr68PgMd00BLQUxEE+fDhg4mJyaJFi3bs2IEgCERnVFZW6OrqJm1LcnNzk0ql8Iv39vb++HsM/z2mn/GBgYGhn0NDQ0P//fcfpBcNDg7+6OsD4SO0vKGhoYqKiu/fvx8ZGen89u3r169UKlUsFpeVlamqqrq7u0OX2d/f//btWx0d3fXr1588eRKFQoWFhQHD6NOnT+A4k5eXB7L9/Px8aE0WL148Pj7+48cPJpMJq9uCBQv09fVBJrFhwwbY3DQ2NtLpdBQKBeYsGAyaTqeDdQuFQjEwMHB0dASPNLWFCzFYrJ6enoaGBkCmOjo6IMAnkUhJSUkpKSnAFt6/f39aWlpWVtaJEycAKT169CgANjKZTCqV4vF4FAqVkJAwPDz88ePHvXv3AhCnpqZWVlZWUFAwZ84ccG5TVFRctGjRqlWrMjMz3d3d/P399+3b5x/gj8FgiEQihUKZM2cOEBG+fPly6tQpYFfOnj17x44d27dvX7duXV5eHijWFRQUKBTyw4cPMzIynJ2dgBCrqakplUqBE2RnZ4fFYsFNRl1dnUAgREVFPXnypKWlpbSk1NTUVG2hmlAo9PLygv+oqakJe5FXr169fPkSumojIyMajYbD4VRUVBQVFTEYDLRQQGSdN2+enJzcrJmzZs2aNf+vFmXWrFl8Pt/S0hLKYUR4eEZGBmoGaq7S3PT0tNLS0oMHD65YsWLt2rWrVq3at2//smVBwcHBkZGRXl5e/v7+BAIB0u137Nhx6dKlx48fP3369O7du0+fPn38+HF1dXVaWlpgYOC7d/WbN2/mcDiAta5du1ZDU0NDQ8PNzc3R0VFDQ4NIIurr6wOjWE5OTklJacaMGeAwAPYCc+bMYTKZBgYGWXuywsLCYPmNi4tD/TsL6e3tTUpKWrJkyfLly01NTTdv3lxVWcnn821tbZubm8GfcPr4Vx3x8uXLkydPnj59+u7du7du3aqpqbl79+6iRYsCAgKWLFni6OgAH9KTJ08+fvx47969gIAAT0/Pa9euFRUVFRQUwPgH9o9sNhuE2CKR0NjY2N9/Kaxi/3rT5OfnU6hUSCrx9/cHDVl+fj6s5qGhofb29ikpKR8+fHj79m1RUZGNjc3ly5crKiqioqJevXqFIEjrly+bNm2Kjo4GnjoOh3vz5k1cXBwWi6XT6dra2hmZGX1936lUKgqF8vHxqayqYrPZycnJ165dg4ic6urq1tbWrKysy5cvNzc3FxcX5+fnP3ny5NXrVx3t7X19ff39/bCb7u/v/9TSAlEjnz59qq2traysvH79+osXLyCC5PHjx5WVldXV1TU1Nbdu3crMzIyPj1+9enVMTMyaNWs2bty4bdu2xMTELVu2JCcnp6WlXbhw4eDBgzCYJJFIQEkwMjJiMplCodDS0tLKysrB0UEmkwF/2szczMbGRiKRiCVieIYFAsF05YO+ECZ5IIowNze3tLTkC/gikcjOzs7C0gISruH7S6VSNpvN5/OhskKbyOPxOBwOnU5nsVnQhgqEAg6HA6wEU1NTNptNJpPxeDyVSjViGJHJZAKRqKevr6Ojg0ajsVgsBotFYzAwI5kzZ058fDyEKvT29gLFEVR3bW1tdW/flpeXnzt3Dnbu4eHhfn5+ixd7Ojs7Ozs72dra2tvby2QyBwcHV1cX+NFVVVXThJfJyT8M56Ghoa6uLiBJfv36dWBg4NevYaC6fPjwAfKnLpw///Tp07a2toiICGtra/jFIaAuKipq3bp1JBIJIpetra0dHByuXLmyePHi0NDQr1+//vo1PP1kbd++nUqlpqamwj9jYtavWbOmqKjIzs6us7MTQNeGhvd0I6Oy+/dDQ0OXLVsGN/zIyAiUsWPHjuHxeAsLCwB7jxw5IpVKS0tLCQQClMPxsTFgBQ/9RVnb2tp4fN4CVVUYrgOCevPmDTCEtLOzo9Ppnz9/Hh0d7e/v7+v73tfXN9Df39XV9Wt4GFInT506VV9fX17+2N3DvbOzc8OGDX5+fpOTk79+/frR1weRnDDp2LV79+zZsysqKmDrMDIyYmtri8Viy8rKqFQqGo1ubm7u7+8H7MvJyYnNZp0/f15OTs7BwQE2IgMDAytWrEChUFKptKurC0GQ+/fvw+AtLi4OQZCurq6wsDA3N7d169bl5ub+999/oEbt7u7u7e3t6elpa2sLDg6WSqVg9IXBYMlkMolI1NfXB6zM29vb1tZWQ0Nj4cKF81VUlOcpw0vT6kMlJSUcDrdhw4Y9e/acPHly//79WVlZR48e3bp1q6urq6Oj4969e4GUt3v3bidnJy8vLyKRKCcnt3//fjARXLlyJYfDAS6PtbW1h4eHqqoqnoCnUKkLFy7U09crLCxMTU1Fo9EnT54Eg2U1NTXgss6aNcvV1bWpqamnpycvLw+DwWAwGDAo2L59e0lJSXh4OPgPq6ur83i8wsJCDw8PDw93+CgtLS25XK6SkpK+vr6jo6OjoyPwSMHCfsuWLRApFRQUBI+Ym5tbdHT0zJkzwXZcUVExPz+/o6MjMTER7O4oVAr4psrJyeHxeEtLCxQKxePxHBwcZDKZg6MDiURSUlRydHTcvn07lEwQT/P5fGVlZS0tLXNz8x07duzbt+/gwYOrVq10d3ffuXPnpk2bkpOTT5w4ER0drampSaFQQkND161bFx4ejsPh5s+fzzAyun79OiShvnv37tatW0eOHLl///6dO3dSUlKWLl36/Pnzw4cP5+fnp6enr1q1at26dXg8Xk9Pz9bWTigUEolEiUQC5CYWiwVNP4AB8vLyUBqNjY2dnJysraxu3bplY2MTGxvr4enh4OiAmqaGIghy/fp1eQX59evXl5SUYLFYNBq9efNmmUwWHLwsPz8fnsP/OWCVOXr0aHp6en5+/oYNG7Kysl6+fLl37140Gu3i7Oy/1N/X1xeDwaxYsQJsLDo7O58+fVpdXX39+vWtW7deuHDh8uXLZ8+enZqaampqkkgk3t7etrYyBwcHrgnX28cbMl+mazCCINnZ2SQSCYfH6+vrb9myBV7atGkTl8uxtbVdsmSJm5vbvn374HxxcbGLi0t1dXVNdXVCQkJ9fT3U3fXr11+8eLGiomL37t10Or2pqSktLQ2FQllZWWloaKxfv768vHzhwoU6OjopKSkfGhp27dr14MGDDx8+1NXVtbS0AEsTHMh6eno+f/7c2NgIJCvIOXv37l1NTc3jx48fPXr04sWLmpqa58+ff/z4sb6+vra29sOHDxCgU1lZCXjg06dPa2pqysrKwLIrOTk5Ozv74MGDW7du3bp1a1ZW1tatW7dt25aXl1dQUODl5bVw4UKuCRcaMh6PRzeiAxYqMhVN8zmhz7O0spRIJEDaBHmDRCJxcHCAk9A/iUQiJpPJYrHgVb6Az2AweDweX8BnsphMJvNPpiibxePxxGIxjUYjEAjGxsYwiURj0KDdhHxwLBZLppDpRnQ+ny+VSplMJpVKBcwKnMcZxgwiiYjBYiHEXEtLS0tb+080uY4OCoXatGnTyMgIMDMfPnzo7+/v5+cXHBy8dOlSDw8PJycnaxtrKytrCwsLZ2cnLy8vZ2dnby8vLy9vb29vNzc3Z2cnIK8LBAI6nQ75FUBjgUgpEEh8+PChpqYGmDU9PT0JCQnXrl1LTU3lcDgsFsvCwkJHR0cmkz158oRhbCyVSoODg4ODg+F5fvbsWVJS0saNG2Gotn//fh6Pd/78+aVLl0IsEWj5x0ZHp6amsrOzWUzmqlWroOuKjY1xcHC4fv26RCKpq6uDN/b161cul3v9+vWNiRvd3d2BVQjkzqmpqStXrqDRaCCXIwhy+fJlHo9XVFTEZDKBqDIwMACtIYCcCII0NjYaGzNU1dRi4+KQvybaV4quLFy0EI3BAH0fmGU/f/7s7e2Bbq+np2cKmSosLIQYBBcXlyNHjixYsODDhw95eXkymQwUh8Dn7OnpAYtESHeBp7i3t3diYiIhIWHevHmlpaUmJiYoFOrKlSvQoPf09HA47Llz554/f55EIunq6oLx99evX6uqqiCavLi4GEGQ+vp6mUy2ePHiqqqq379+TUxMAEFs2nzuLwf4N6SgNDZ+XLFixc6dOy0sLBYsWKCrp4fBYHA4HOgC0Wh0RESEnZ2dqpqauoaGpqYm1YAKckMCkaCvr48n4FVUVPT19UkkkkAg2L59+/79+48fP56Tk5OSkhIVFTV79mwbG5ujR49CGpqFhYWp2FRPTw+FQhGJxMDAQAaDoaSk5OHh4eLiAj4vEokEh8N5eXmJxWIcDqepqQki/cOHD8PvYmZmJicnh8Ph1NTUZs+eHR29DjI6RkdHPTw8wEpbJpM9ePBg8+bNEBAIjtupqamNjY2XLl3KyMhISUlBo9EuLi6xsbGQR08ikaysrFgsFplMzsvLO3369NmzZ0tLS5OSkkAULy8vv8TPb//+/XZ2dsD/hz573bp1ERERJBIJHABwWNyiRYtmzJghlUohbZFOp4vFYhKJhMFg5s+fLy8vj8fjHRwcwPEVECNIiVJUVFRVVT179ix8WF1dXUlJSd7e3mD+HBcXx2azlZWV7ezs1qxZA5neDAYDjcFYWlqeOXMmNTU1Pj4euoXTp08/evSotLR0y5YtoDOB8UdOTo6/v7+v7xICgQAkUi6HE7p8+datW+fOnaunpwcOOAQCgUAgaGtra2ppgSDVysqKSqUSicTQ0FAqlcoX8GEjhfpXEZiYmCgvL79hw4bIyEgVFRVzc3NAzIuLi/Py8kpKSpCp/zVLgwYR4tkOHDgQHR199OjRR48eZWZmAtUiZHmIubm5urr61atXf/78+fjx4ydPnpSXlz948ODQoUMBAQFr167dnpQEYoxHjx5BJggsRgymMWAp/6P6SEtPIxCIIpGQSCSmpKTAyRUrVojFYh8fn/j4eKlUevDgQTi/b98+a2vrjo6OZ8+ehYSEQLrV8+fP3dzcbt++9fTp05CQEIlEMjw8XFNTw2AwduzYsXnz5nPnzr19+/b8+fPV1dVAhe/o6AC+BqBzwGCsq6srLy+vqKgo/3vU1dU1NDTU19fX1dW9ffu2vb0dgm2/dXS0fvkC2X43btw4d+7cjh07wGmzqqqqpqbm2bNnNTU1T548OXfu3JEjR44cObJ582bYj4eHh69evTotLa2wsPD+/fvV1dXh4eELFy40NDSESR6Px5NKpdDP2djYQM2D5ozP5wMFFLo0sVgsNhULhAIWm8U0ZgLaaWRkBHCfUCiEyHsulwt0Zy6XC5NXmEEC+sRkMg1phhQKhUQmwV2lp6eHw+GoVCp8gf7fto9MJjMYDOhcjY2NGQwGWNWQSCQ0Gg025ZDaikajtbW1YQ4PaAksrJOTk5cuXZKTl1dQUNDQ0ACDN4lE4uBg7+7u5uLiEhAQEBAQsNjTMzAgwNPT08fb283Nzc7O1s7OFrpDS0vLT58+dXd3Jycnh4eHu3t6isViGGavXLlSJpMNDgwgCNLU2EilUk+cOBEUFGhpablly5bs7GxHR0ehUHj//n2x2HTDhg3AVZmeGiwPDYXGC0GQ2tpaJpOZk5MDhiCQggsmZ/DcCoXCJUuWtLW1IQiSlJTk7Oz85MkTCwuLFy9ejI+PAxvI1tb2zOnTm7dsdnJympZq9P/4MTExceXKFS0tLTwBv3r1agRB7t27R6PRCgsLhUJhTEwMgiBDP38ODg729fX1/+j/0dc3OTFRXV1NIpHmzp0bFhYGQcZQR+Xl5Z2cnFauXKmkpJSWloYgCEhuBgYGwJMIQZCjR4+qqqouX75cIpFkZGTQ6fSXL1+WlpYaGRm1tbWByKG3t7evrw/A2/Pnz8+cOfPAgQMIgvRDv7hrFwqFOn78OATj2dvbf/z4sa+vL3HjRkjUu3Pnjo+PDwqFunHjxtevX9++fTs8PBwXF6ekpATTUMjw+v37Fxixwjizp6cHOFODAwPAN4EsqvHx8a6uLhB0x8TEuLq6QtYPjUYDwzb4dSwtLcHR29nZOTExEWwzIyIiCgsLk5KSdHV1xWIx4J9SqTQ3N/fw4cO7d++GNUFFRUUgEFy4cCErK2v9+vUikWj27NkqKio8Hu9fsklcXBwkXsnJyRkaGiooKEBdpNPpVCr14sWLbW1tAwMDIyMj6enpODxOW0cbZgRKSkpOTk5p6elx8XF5eXnR0dHg22Jtbd3Z2Xnr1i2hUAheTnp6eleuXGluboZ1CXyraTSaSCQCD08cDsfhcPX19efOnQux0mfOnNm+fTudTtfV1SUSiUZGRmKxqVAoZLFYkBCpqKhIIBAgRJBIJEI6B0iuFRUVPTw8jI2NlZWVzc3NAwICLCwtfJf4MhiMadKNvLy8iooKwDxa2trgDWRoaMjn8wGVvXDhwq5duywsLBISEhITE83NzXX1dPF4fFRUVHh4uLu7+9q1a318fCDuMTMzMzU11dvbu7Gx8caNG2lpaZcuXfrvv/9u3bpVUlLy/XsvFKyLFy8uXrw4OjoajUaz2WxfX19PTw9gGGlpaVlaWkqlUhUVFbAj0NPXh8BICoUCbqjKyspOTk4aGhpBQUFJSUlsNhuF/JUYdnd329vbk0ikqKgoPz8/XV3dpKQkkDw/ePBg586dZ86cga0uAslp/2TCdXd3Z2dnx8fHHzhwoL29/c6dOyEhIaampgKBwM7eTlVVFYvFAlQYEhISExOTl5d37NgxSHtAoVDOzs4AK+Xl5YEohMvlgjYFhijIP9H2CIKsXr2aSqHu3LmTQqEAMw1BkO6urqioKHt7+0OHDnG53D8I0vh4QEAAl8sdHBx89epVcPCympoaBEGePHkSHx//4sXzzs5OSO4G1fOHDx8Az2lvb29vb+/s7Gxra2tubn795k19fX1DQ8ObN28gq6+8vPzZs2cQ3VddXQ2CP0h1r6urq6+vr66ufvz48fXr13Nzc9PT0zdv3rw6crW3j7ejo6O5ubmhoaGqmuqlS5daWlogw722tvbevXuZmZn79u2DsIurV6/euXPnxYsXHz9+/PDhQ3d3N6iIEAQ5efKkoqIimUIWi8XQdXE4HCaLCQIGFovFYrE4XA68xGaz4UESCoVsNpvD4Uil0j9sUj6PxWIZGRmxWCzwFCWRSNAjAhEGIn9ZLBaHwwE4lEKhQIKHEcOIyWTSDGkGhgaw7kC+KI/Hg1RrIpFIIBCgRrI5bIBbuVwujU7D4/F4PJ5EIhEIBDwej/kLk6IxGCiHsJuBXqq+vt7Hx4dGo+np6UGKOpFIpNPpoPEQiUT29vaenp5eXl5+fn6enp6g97exsbG2tuaacD09PH79+tXW1mZra0smk6kGVA6X4+7unp9/as2aNVQqFexaOjs7ZTLZ+fPnAwMDALpHEOThw4eWlpZ37961YW70PAAAIABJREFUsDCPiIj49z6cmppasXIlkB4RBPn8+bOJiUlWVtaaNWugYgE2C61Mbm6uUCi0s7ODiLFdu3a5uLg8fvxYIBBAEDGCIH19fdbW1vn5+dnZ2Tw+LyMjY8OGDa1fvoz8/o0gyLNnz2g0mshUZGtr+3NwsPzxYzKZfOrUKVtb21WrVkJJAxINCPwnJiY+ffokFAoXLFhgaWnx48cP8LjPzs6eOXPmzRs3mpubVVRUIiMjEQQBPxqYpw4NDyMIAkBuR0dHQkJCWloaiUS6fPlyTU0NhUKpr68HBnxXV9f379/BFKa8/PGMmTPDwsLgUxsbGwObGOixgGTBYDAMDA1B74XH45ubm9euXTtnzhxIOf7w4QPMy8vLy4GO9/r16/b29uHhoZaWFhhSgmXE9+/fwawV0Nrv37/39/cPDw93dnZKpVIUCsXn80NDQ0lksqWVpYWFuaqqKkjuQkJCLC0tQeewbNmyxMREHB4/c+bMlStX3rt3z83NTU1Nzd/f387Obs6cOUKh8MSJExcuXEhLS/Py8rKwsNDV1fXy8jpz5mxCQoKxsXFQUJCVldWJEyeOHz8OSRHFRUWnTp2CPgbkCtDJqaioODg46OvrMxiMgoKCBw8e9Pb29vf379u3D/askHSorKyMJ+BFpqYhy0OysrLu3Lnj4uJCo9EyMnZ/+/bt27dvly9fvnfvXkJCQnx8fHZ2dkFBwfnz5/fs2XPq1CkGg4FCoahUanh4uEgkgpk9RM8HBQUVFBRkZGTY2NgoKCgsWLAAqhQGg1m0aJGCggJ4sykoKIhEosTERG1tbTgJjRREW7i4uABH193dPT09/dixYy9fvpRKpWCGDmoTVVVVHR2dBQsW6KPRGhoaMEPV0tICTqyysjKbzV61atXmzZvXr18vNZNSqBQKhZKQkBAcHGxIM+QL+OYW5nQ6XVNT8+TJkzk5OVu3bm1sbLx9+3Zubu7ly5cfPHjQ2dlZVFS0ZfNm4ItUVFSAawE0rCKRyMrKCggKxsbGvr6+AEGrqqoSiAQSiQS+fWQy2cTEZObMmSwWKygoSF1dfdWqVSEhITgcDjU9k6upqZkevNna2fL5/KrKqlOnThUWFlZUVBw9evTw4cMgsf9jLjw1Nd20ffjwwd/ff8OGDdu3bw8ODt6xY0d0dLSpqcjQ0FBNTW3u3Llnzpzp7e0tKCg4ffr01atXCwoKdu3a5ebm5unpKZVKk5OT4T2cP39+5qyZOjo6AoEAoPDExMTpTnS6HIJwoiA/X09PD4LFoRmn0+lSqTQzM1NbW/vYsWMIgvz69SsrKysnJwfMNkHDDj7UjY2NEKHX1dUFsbQfP378/PkzxLK/evXqzZs3NTU1AGw2Nzc3NjZ++PDh8+fPQIP+9u3b169fP3369OLFCxhlHT58eNeuXfHx8WFhoTDUtbGxYbFYAMGDezWdTocYCjC/ePjwYUtLCyTWPnv27MWLFy9fvuzo6Pj/EreM/T0PIkUsFgvWt0QikUQi0el0JpMJyCQUIWOmMY1GA9c0NpvNMGYYGBhQqVQWm21gYECn0w0MDYB2D1wvMoUMECifz4fNLHDW4TuzWCz4zgwGAxTNNBqNRqORyCRQNBsZGZHJZAMDA0DagTUKNAEAclkslqGBIXwHeCcYDAZPIIAwA4PB6KPRkG566tSpkZGRT58+1dXVnTx5Mj4+PiIiAswVgX0KnGk0BoPH4w0NDZlMpkAoAO6PTCazs7OzsZGBOa2jo2NXV9fo6OibN2/27dunq6sbExMDVSo1NRWPx9+5cwfuH2sba1ApnTx5Ei54c3OztbX13bt3ZTIZuK6M/tPzrVu3ztvbG76yp6dHJpPt3Llzz549np6eP3/+hAYRWC35+fnq6uocDgdEEbm5udbW1rdv3xYKhaCRhypibW2dnp6el5enp683d+5cAoHQ3NwM1hO3b9/G4XApKSk2NjaXLl1qbGzkcDn5+fk+Pj5LlixBAFb9+RPYNCO/f09OTvb09EilUjBB7ujoAIs4UH3dvXt3YmLC2NjY1NQUmjxov4BNMzk5eefOHTs7u+/fv4O1IZvNPnToUOe3bwwG4/79+4AtQ6MGyN67d++UlZVtbW2Hh4fhTFlZmZycnFQqbW1tdXd3l5eXh2QiPB5vY2Nz6tSpHz/6Kioqzp8/X1VV1dTU9OHDh/r6epg19Pf3f/z48dmzZyC0b21tBdZre3s71EIYNIC+CEKAYdIsk8lATw1ZviY8E5DTycnJzZs3z9/fPzw8nEQiaWhomJubM4wZ2trahoaGQPFQVVXV09OTSCXA0UtJSXn48OGmTZvMzMy0NDVFItHWrVvj4+OPHDmyPSkJUuZv3779+fPnw4cP+/j4bNu2bXxs7NOnTzk5ORkZGWKxeOHChWvXrtXQ0EChULq6utDn3b59u6ysDCgLubm5MFO3srICiziV+SrGxsZVVVVjY2NtbW0PHjx48uRJd3f3s2fPLly48P79++rq6l27duXn5xcVFZWVld29e/fs2bM3b97cuTOVSCQCfLJz585Lly6h0Wg5OTlFRUUWiwVhYZCqCICnpaUlDodbuHAhkE1QKJS8vDyPx7t//z6sLUDPYbPZ8+bNk5eXCwoK1NTUxOPxVlZWWVlZFeXlHR0dVCoVkhc1NDQwGAwYukLF1dbWhrkvhULh8XjwcykUSkhIiJ2dnUxm6+HhYWdnKxKJXF1cTE1NHRwcLC0tFy5cOHv2bOW5c0+cOA73xsePH2/dunX48GEw9SwqKgLmHQhwW1tbFy9eDCx6EokEG3qI99JHoxepq0NMB7BMIGkEUFwlJaWZM2cKBILly5fr6upGR0f7+voSiUTUdKUZGhrasGEDn88HTMzY2Bi0IJs2bYIg1nPnzkFc53Q5nPzrJnP16lUcDuvp6blu3ToWi3XlypXU1FSZzMbLa7GSklJcXFx9ff3JkycBqLx///7BgwePHDni6uoaFRUVGRk5rSO+f/++mpqappamiYkJn89nMBibN2+eLofTVcHa2johIaGoqEht4UKYBULD5+TktHv37lu3bh04cKC+vr6/vx+2k6Bkamlp6ezs/Pr1K1iUff369cuXL9AFNjQ0vH79uqamBrL6wMwT4KPe3l6wbgFXsPLy8uLi4pycbAiOh9m+TCYzMTGBwkOmkCEynsPhiEQiExMTDofD4/PEEjHwgE1NTVksFg6HIxAIFRUVX758qa6ufvr0aVtbK6Bwk5OTQO2DNCVwS4FlDnSsPT09PB5v3rx5RCKRSCTicDgdHR0ojVAXaYaGRnQ6KPxAwwBl2NDQEI/H66PRmlpaACUBSmNoaEgkEilUCpQlYOLRaDQ6nU4ikoCwQyKRKFQKjUYzNjam0WjQ+VEoFANDA3C6gsYRi8UCbQGLxWIwGDQaDYpDeNXQ0BC0hnQ6nUaj8Xg8Op2uj0YTiEQ8gYDGYNAYDISMW1tbL168GDo8IyMje3v7hISE8PAIb28fOzs7U1MRl8uFgk0kETU1NXV0dfB4PBaHMzY2hoGoRCLh83gGBgYUCuXBwwdwk9y4cUNFRWX58uVwO2VkZOjp6cHs7fv37w4ODjt37vTy8tqWtA1uubdv31hbW9+8eXO6HP4xGh0ZQRAkOjraw90dNB79P/ptZDZpaWm7d++2tLSEcgu8TQRBCgsLsVisp6fHypWrRn7/PnPmDIvNvn79uru7+9WrV6HKjoyMuLq6btiwITc3V09Pz8rKas2aNR0d7aCPrKysVFNTy87ODggMWLFiRWtrK5/P379/v7e3N6RV//79G4Z54EwL/FgHBwcVFRU2m/3lyxe4AllZWSgUCiI1QkJClJXn1dbWjo2NAWXpx48f/T9+jI+PP3361N7evrenJy8vLy0tzcXFJSws7Pv372wO5+jRo+NjY9++ffv+/TuApYC1crncRYsWvXjx4ufPnxCtjMfjIbBwcHCwqKjo4sWL4OPY2dnZ09MDMdFtbW1NTU11dXXv379//fo1BFX29va+ffu2paUFAJuurq7h4eHe3t6uri5wbAEFyLSz7vT20cPDA7iU2traOBwOPIexOBwoIqRSqa+vr42NjZKSkvK8eRqaGkwmE0iMu3btgkAlkKvj8PjExMQDBw74+fm5ubqam5np6+tHRkbGxcWtjlwdFxcLjhPe3t4w1Gcymb6+vs+ePbt165a1tTX4gGMwmL179+7fv3/t2rUuLi4kEnH79u1NTU0NDQ2fP3+2s7MjEonaOjpAljEzkwI0Onfu3LKysqampk+fPh0/ftzHx2f16tVQ9u7evfv+/fvOzs7q6upbt27duHGjtLQUimJVVVVpaenhw4d37tyZmZkZEBAACRsKCgo0Gg2Y/Pfv33/+/LlAINDX1zczM9PT04MaLC8vD0avOBzuxYsXR48ena+ioqunB6gPuNxJJBJweSWTyebm5qWlpQgyZW9vj0KhMBhMSkpKZGQkeMyCizrkT2FxWAwGA4nEurq6V65cefr06dKlS42MjMzMzJYsWRIWFgbh9X5+fvb29mpqapByvGvXLiiEzc3NDx48OHfuHHhrPH/+3N/f38nJCWTxQ0NDK1assLCw4PF4VCqVZ8LDoDE0Gg3SHzU0NOarqCgoKqqpqYF5EJjBqqurw1xcLBZ7eXkpKysHBQUBzQo1XdIQBLl48aKysjKsXzo6OjExMba2tiQSicFgyGSyq1evwpwADkCNJicnR0ZG8vPzra2tV69evWnTJl9f39evX2dmZrq6uvr5+bm5ubW0tNy/f3866fvx48d79uzp7e159uzpYq/FEBMKL928eRNCvFhslpmZ2YIFC0JCQqYL4bQ+cvv27RcuXHj9+vW+ffva29v7+vq6u7vBKQPspwcGBmDCB6nooOFrampqbm4GR3aYV4OkHVw5GhsbX79+3dzU/O7du8rKyv/++6+oqOjkyZO7d++OiYkJCQnx9PQADTt0TkQiEVZ5kLTb2FiLxWJgWoJ7tchUBB4rfD5fIpGYmZlZWlra/D3YHDaNRqusrGxtbYUaDOJuyBaY9gQZHh4eHR0BVHr6ytdUV+vq6sLHRKVSiSQSBoOBNg6Px+NwOCwOh8Xh8AQChChhcVg9PT0oihQKBYfHYzAYLA5naGgIFQ7O4HA4iJwGzirAmABpkkgkMpmMw+FAIE+mUHA4HDR/cB5gTxKJBGpCQGL/tIZUKpVCwWIwWtraeAIBejuAcFlsFlRWGo0GUwcCgYBGo9FoNOSzLFBdQCASOBwO0IIWL14cFhYGrEhzc/PpwScej4dtATAm/jXEMTAwQGPQQD9BEKSyspJMJjs6OgIBJCMjY9GiRatXr4Y5pamp6Z49e2JjY2EahyDI+/fvXV1db926ZW9vvywoCE6CbBFBkM2bN9va2sLj8/TpUygV+/fvNzMzO3/+fEpKSnl5OeC9ly5dYrPZ6enpRkZG9fX1pSUlDGPG7du3LS0tYXo3PjY2Pj4eGBiYkJBw5swZIyOjhoaG6fBFMLXQ0tLavHlz4qZEmUzW0NBgb2+ftnNnQGCgSCSCWGDYRcGMbXJy4vfv325ubvPmzWOxWKAvQhBk+/btM2fOhCcuJycHhUIdPnwYQRBouXp6egYGBiYmJj58+MBiscrLy0+ePBkVFblx40YsFrtt2zYtbe3U1NTxsbHe3t7BgYEfP35AuzY0NBQSEoLH49+8efPr1y8Yt0P4JRgnjY6OAirz9u1bsLjr7e2trq5++fJlc/Ofhw7Cy37//tXa2goJlzAgHBwcHB8fBxINKJHAfv3z589AbXv8+PGlS5e6urpCQ0NRKJSqqipwK4BMuGDBApX5KgsXLZRKJWKxGIvFysvLGxoaent7JyYmhoWFSaVSc3NzDQ2NRerqkDAqs7WFIAWJRBIWFubs7IzDYhMTEzdsSFjstXjp0qXa2toWFuYkEgnEuGC9ffPmzStXrhw4cCA4OHj+/PlA2gQa17NnzyoqKpKSkphMJiBYV65cBg4qaPIiIsJB0gdS1GvXrlVXVwOHGYVCZWVl3b9//+LFi1VVVXV1daWlpZcuXQKb+JKSkuvXr5eVlVVUVFRVVd27dw9UsECrQaFQaDQ6ODg4IyPj5MmTR48eXbt2LRqDplAoEFkFdjzq6uoQtZiamrp9+3YfH5/ly5cDeyA7O/vixYvZ2dlcLjc0NFQqleJwuHv37nV3d0dGRgoEguPHj69bu87NzU0ikSyCZMQ5c2bOnMlms1etXpWfn+/g4KCkpFRWVjY0PNzb29v65Yubmxvk/FhbWy9YsADSNqCqaWhoKCoq6qP1T+WfKikp+fbtW21tbXd3d0pKiqurK9AwKysrYVd648aNzMxMHV0dMJ1Bo9Ew63FxcYFZz7Jly8LCwihUiqKiooqKCpFEwuHxwCWGy06hUKCiL1++3M/PD/WnyZuaQhDk0KFDEIMJpIZzZ8/Z29urq6tjsJhZs2ZNT+n+pzXs7e29cOGCv7//jh07vL294+LiGhsbt2zZwuOZODo6VlVVVVdXJyYmAtA6NTX15s2b3NxcSGmxtLI0MTGBhB3Yus6ePdvFxWXjxo2hoaExMTGnT5+Gh/yPu2NHB8zzIGAWfB/AJgPiiiCxCEC2pqamzs7O7u5ucNMH21+wZ+zr62tvbwctYH5+/rZt26Kjo0HA5+DgIBaLWWwWUD+oBlQAAAEPBN9OCwsLCwsLOztb0NiZm5v7+Hg7ODjIbGW2trYgVAAxg1giNjExYXPYAoFAIpGARg3I+sYM48rKSuhTh4Z+Dg4ODA8Pj42Njo//r9cJgiBTCDI0NPT58+e+vr47d+5AyDX0fEZGRtADQegJHo9HYzBYHA54m/r6+mgMGto+PB4PfT+cJxKJeAIBelkcDgedpSHN0NDQEM7AAWgn1YBKJBKJBCIMJqGtBDQVTCDB2pjJNIbGES6aoaEhmUwmEIjTB1ofraenB9gs/EcikWhsbEwkEvB4PIFIgOKqra2tp6eHJxB09fQIRCJQe8zMzGQyG3c3d0DLoRwaM43BfxJmG+C8DLZboG5UU1M7ceIE3LXV1dVEItFUZArhhbt27SaTyS4uLkAM4XK5u3fvTk1NTUtLgzu8ra3Nxsbm2rVrTk5OAQEB0+Xw+/fvExMTR44c4fF4Z8+ePX36tN9SP9A8nDp1SiKWiETCuXPnQpLG1NTUw4cPgadjZWV15MjRe/fuEQiEwsJCT0/P/fv3T2/1li1btiYqqri4mMViwTuEeoMgU58/f2YwGHFxceXl5Ww2+9GjR35+fhs2bAgLC6PRaN++ffv9+zcoUmAECFHGgYFBCgoKEAQBb3716tUoFApGDE+fPoU4vfHx8f7+/q6uLnheent7u7u7gHgsEAj8/f1BOw/H0aNHpxAEeDdgCghksZqamrq6ut7e3ra2tpaWls+fP8NIoqampru7+82bN8+fP3/58uXr16/r6+u/ffv28ePHa9euXbt2bdeuXZGRkWKJJCYmZnBw8OfPQaCYwbYD0jN+/PjR0NDw4sWLa9euFRYWAhMtKCgoMDBwxYoVzs7OXC63srIyOjoaGixgk6qrqwMsBkuhra1MT09PS0tr69YtBw8eBGGYlZWVj48PgUAAvXnI8pDExEQjIyMVFRUdXR0zM7Pk5GRvb28ul7t///4VKyLcXN0YDAaYkYrF4qCgIFApzJo1q7CwsKmp6eTJk25ubmDpQiAQ7t+//+3bty9fvuTm5lpaWgYGBuLxeJlMdvTo0Xnz5s2ePVtOTo7H49k72KNQqBkzZhw5cuTt27dXr159//69urq6gqICagbK3t7+xIkTly9fzsnJuXjx4vnz50HxBfmaGRkZq1atCgwMtLe3d3BwcHVzXbNmzbp165YvX06n0+fNm+fo6JgQn5CUlGRlZSUQCBYtWgRMH2h+GMYMTU3NOXPmaGpqikxFiYmJAQEBMJg4ePBgdXX1s2fPGhsbDx06ZGRkBIMV6JF0dXW3bt0K2yBgAODxeC0tLQBatbW1LS0tW1tbU1NTwT4CVubR0VEo4XFxsTNmzECj0QYGBqZi08jIyKX+S0EdiEKhbG1ty8vLc3NzIUzUzs5u//79DQ0NDQ0NJ06ceP78eVdXFygawBfF09PT39+fL+Dj8Xg3NzcKlcJisTZu3Aj+zzNnzpw5c6aWlpaWlpamlhagpgsXLpw3b55QKFy3bh1EK//fYCmCIK2tX4Dkw+Fw9PX1Hz16tGHDhtmzZ5PJZBUVlQsXzv8/Fui/PjV9fX2lpaWurq4rV65ctmzZqVOnmpub/fz8QFU6NDSUlZWlqan5J2QVQSCB9vfvXz9+/IiJidm6dWtPT8/4+MTw8NCTJ0+uXbvW2NgI+nR4RN+9eweavPr6ehjgNTU1AeYAfwKB5fPnz62trYODgyD1g6caamfD+/cVFRWFhYXZ2dlJSUlRUVGmpqYJCQkjIyMfP34UiUSQCAo4OBqNxv3tnIBsAvwUsVjM4/OEIqFQJARBOgRW/LV3sTQzk4JF7x/nF9EfQ06wegG/RLD6pNFo6urqNjY2wBGYmJgAchJcH1AcA4RbU1N9/fr15ORk2HzBXQiMJ9j+0Gg0ULsbGhqCzxMWi4XChsFidXR1tbS0tLW1wbNRXV2dQCRgsVgcFkcgEAhEQEYJUEShjEGRMzAwwGCxODwe6iI0fAYGBmB6BJ2fPhoN74dOp//pJgl4LBarj0b/tQVhQt2dLo3Qw0HZYzAYJjwTCCg3MPjjrayrp0cikXg8noGhAfS7wDXFYrFUKtXU1NTc3JzL5VpYWABvWSqVmpiY8Hg8EPsbM41hAIlGoyF8AIvDKioq7v3ri3vv3j0cDmdvbw/KtrS0NHBSraur+/79O4PByM4+mJ6eDh3b1NTUx48f+Xz+lSuXly1bZmFhkXc8LzY29saNG0BlvH79OpPJFAoFcBGEQuHTp08LCvL5Av6qVat27979/v37ifHxiYmJ2tpaLBZbWFi4bdu24ODg6upqkVCUn59vZ2e3cePG8fFxgMFjY2PXR0ffvXtXIBDAYGJk5DdYvfT29goEgiVLlrS3t5uYmBw8eHD58uVhYWF79+4lEAh1dXVTU1Pfv3//0dcHNBPYfaanp8+fP59EIoELPJidolAoaFkGBwf5fD6TyRwYGBgbG/vR1wdDRIib3rZtG9S/8PDwtrY2b29vgUCwYsUK0Ah1dHQAw6u9vR22dD9//mxtbX337t27d+86Oztra2sfPnz48OHDtra29+/fv3///tmzZ5AKeeTIkV27di1fvtzLy4vL5QK6rqWltXz58pGRkdevXx87duzOnTtlZWU7d+7ctm1bUtK22NjYiPDwgIAAgUAAYaJisZjNYoHoMzAw0MrKEhIuASEEnZmcnBzYVIpMRSHBwSDz3749qby8/PDhwxcuXLhy5UpeXt769etBoodCodzd3aETkpOTk0oknh4ePj4+JBLJzMzszp07S5f66enpQeVgMBhHjhx58eKFj48P2AXY2Ni4urqCGn327NkoFMrS0hKQz9HR0fz8AgcH+4iICDs7WwdHh7S0NGCpaGtrq6urz5o1C952aWkpXLGXL1+C7cC8+fMEfH56ejqkYefm5u7duzc+Ph50R1KpFKC///exYMECuLAMBmP9+vVRUVHu7u7u7u4UCmXu3LkQXyUWiz09PTkcjqqqKkQxg3+CqalpWlraqlWrAwMDzcykQpHozNmzAQEBMKKDqF47O9s1a9ZoamrCMJJM/r+4+u5Aqvf//9NAQySc4+zjLGc5HMc5ZmaSsisjLULdrIZrtKSlfStNkRbdhkolV+qSpKRdGkqpKEpkzzq/Px46n/v7nr9K4jjO+/18PZ6Pxbezs5PL5To6OiQjEoFAmDZtWldX19u3bz9//vy1qQmGbJVK9fbt22XLlllZWY3XGw/qUSaTLVq0aOHCSJCsEokkPT396dOnsNl0dHTcuHGjo6OjpqZmw4YNmYcPnzp1qrS09MKFC+fPn0dWSVlZ2dWrVyFK8PDwsLCwmDRpEvz+1tbWI0aMGDZsGIlEolCpuuPH6+rqov9r8+bNra2tjx8/Njc3nzRpEmFwcODX7x7whw8f3rx5s7u7G3rIwcFBGGMtLCy0tcdm/QcdqieiSqX69OnT8ePHp0yZMmPGdCSx/fjxY8WKFVwud/r06WvWrMnIyAgPD3/06FFLS0t7e/urV69AksO019TU9O63Sx1U+ZcvX5BI8v79+4cPHz548ODBgwePHz8G51dTU/PmzRtIs5A7DG4P3Pv169fPnz8PwmP58uUzZswA2hOLxVwuh8lkUqlUmGZsbW1xrrS1tbW3t5dIJAgPgwcA8fZowjQ1NcU4hD4TR2YHBwdIS+RyOaAkbAlwrNva2drb24tEIrFYbGVthdFoaWlpa2vr7OxsIbfQ1taGO031u0KhpqYm/9KlPXv2LF68eNq0aQ4ODmjunTBhwvDhw5FNjBRaiG9R1yKVShGvAHUJ7JgcLsfExITBYNDodGNjYzqdTqXRqDQaCtuwVQCtCJ8fMo4BKxlMJr4OphpGI1AXUo+xDkWODP4JoxTwlE6nszkcfBDgksliMRgMGpXKZLGYTCabbcxisegMuq2trbu7u1AoVCM59OmwOWyAXS6Xy2AyqVQqeFYOl0smkydOnAjCHHn8CFZ1cnLC70JqJhUIBEC0MJxJJBItLS2EhGEbL5FIgoKD0KC7dOmSWbOCpVJpcXHxt2/fRCJRTk7OmjVrwsPD8fn19fX29vZHjhxZtWoVg8mAyWzNmjW/v1qBhVy+ecsWhDvfvXtXpVKdOHlSJBYNVUr9+oV0m7q691Qq9eDBgxcvXrS3ty8qKpJIJAcOHPDx8QkMDFT36KalpQUGBhYVFUnEYkigh/oFOzubmpoUCoWxsfHnz5+Dg4PnzZsXFxcXGRlZUFAwYcIEuPrgLOzr6+vo6ACrt2HjRiMymcvhwMb5waahAAAgAElEQVT64MGDlJSUESNG4IurVCpUARcVFf369Qv70paWFiiPamtr09LSMg4devHiBebxjx8/gNiwVqmvr0c/6MuXL1HD++LFixcvXqCZeevWrTADXLx4MSIiIjY2dtKkSYh6wNHQ0tJSZiFjsVhyudzJyWnRokVFRUW9vb3Lly9nMBju7u7Tp/vDVhsREREVFeXv7z979mwnJ6epU6fOmjUrICAgKChoxYoVsbGx6LA9ffo07I+42aFQYsSIEePGjROKhOtSU2NiYvT19el02owZM/bs2VNYWHjo0KHg4GCpVMpgMPT09IKDg11cXGxsbGxsbEeNGkWn021sbEBurVy58uvXrzU1Naj0mzNnTkxMzJ49e/7++++zZ89ilOKBWYg8s+joaHgD/v7776KiopSUNQsWLHB2dvb08ty1axeZTFb/Lz09vZEjR44fPz45OXnFihU+Pj6xsbFhC8LwOf7+/pWVlbt37546daqpqSnYL0hgCATC8OHD1bVWuMtDIIP0aRqNFhgYOHPmzPHjx9vY2CQnJ7u6us6ZM8fNzY1OpyPEDg8rKytc1MeOHWtvb3/w4AFqCaRmUl1d3TVr1lRUVKxatWrmzJkKhUIgEHh7ezs4OtDpdGQRoz8ZsS9W1lZeXl5JSUkFBQV37tz58OED2KvCwsKqqqq8vDz8sKieZbPZDg4OgYGBlpaWenp6c+fOzc7ORn5neXl5Tk7OhQsX8vLykEUAjeTFixdXrVr18uXLrKwsDw+Pbdu25ebm/vnnnxQKZcaMGV5enrgDSCQSNzc3gUCAsmU4MolEIiosxo4d+/r16+bm5piYmPHjx0+Z4kEAKBkYGEC/HaZ3RUUFru3g4GBNTU0zM7Phw4f/r5jw/5+IAwMDX758ycrKWrdu3cWLF8EmlpaWnjt37lZZ2a1btxoaGj59+nTv3j20wcGu/vr163fv3uFoWVlZefPmTdj1nj59+v79e1SpYTQi0gxIEakuFRUVRUVFp06d2rZt265du9avXz9r1qxpnp6T3SdDV8nhcFjGLMALQBn8wczMzMbGxs3NzdnFGXW1QFeWlpY2tjZKpVIsEZuYmEADAicclm8sJhPWBZmFTC6Xyy3lcrkc2dMyc5lEIpHJZFBOyuVyqVQqMZXAxmcuM5fL5Ugys7S0hGnB2tpaIBDExsbu379/2bJls+fM8fPzs7Ozo1AoQx3cBvoMBgN8HhaSMNuBMWaz2UwWUywWY2wAJkrNpDgZAeGB7cN+EstPmNzpDAbOBBQqFdnBBgYGmI7GxsYMBpPJYrE5bA6XA0O9elJiIrJYLKmZFIASK0q8PkwWi8fnGRsbM+h0oEwmk0kmk2l0Oo/PYzCZJCIRTwCvqiGRKLe0RKQqycjIkEgkEolkMpnOYFCpVLSZU2lUIpGIMYnKb8QFTJ/uHxkZaW5urlQqkTOAIAK5XC6WiEFGYmDTaDSFQqGpqent7Q0nT2FhIZfLXbx4McLegoICk5KSwsPDd+/e3dHR4eTkdOTIkdWrVwcGBoILaGtrmzZt2t69e1NSUuRy+d696RkZGY8ePcJXu3r1qrOzc319/X+viAsXLrDZbCjfYIpXqVQ/frSamkrWrVuH+bpv3z5XV9eNGzfOmTPHfYr74MAAuOHs7OxJkyZVVVXZ2tpeu3ZNpVLBg/9zcPDXr1+zZ8+m0+lNTU1ZWVnm5uZeXl4BgQFnz54lk8nz5s178uTJvXv3zp8/v2TJkiNHjkC1KBKLDQ0NGQzGOB0dAoGwauXKqKioMWPG1Na+w7M9c+aMjY1NQUGBSqVCjyDkKv+9AJuamh49evTw4cPu7u6BgQFsXGCUrKurQ8Dmu3fvrl27duTIkSNHjoSGhpqYmNja2gUEBHz69Gnfvn0cDgeVzgCjePKBgYEBgQF//vnn3r17y8vLW1tbBwYGGhoaNmzY4Ovrm5SUFBwc5OPj7eXlFRsbGx4e7unpaWtr6+jomJaWtmXLloiIiEWLFq1evTosNDQyMtLFxWXHjh2nT5/W0NAYN26cqanpkSNHQFwNHz583Lhxf/31V2VlZUhICIFAMDc337B+w7Fjx7KyslxdXQICZqKGpbCw8OmTJ1OnThUIBIsXL54xY8a8efPmzZu3fPnympqatrY2pJY7OztjQi9atMjf3/+PP/5AuzomE1LB4K0kkUjq+y+TybSwsGAwGGQyxcnJac+ePVZWVtCY7Nr115kzZ8AjamlpITwlIiKiuLg4IiLCwMAgLS1tzpw5Oro66vmnoaExbNiwESNGjBkzRkNDY/To0Vh+oiEyJCQEp+QRI0YIBAIsFV2cnWcFByuVyqCgoBMnTmzatInFYmloaOjr6+P8SqFQNDQ0Fi9ejJik1tbWyMhIKpU6cuTITZs23bhx49q1aw0NDaWlpTY2NmPGjKEzGGKJ2MiIBNsxpEBaWloEAmHt2rWrVq2CVk4mk2E5v2nTJjKZTKVSFQrFuHHj2By2mbkZCpYtLS0nTJggkUj27dv36dOnXbt2ZWZmfvny+ejRYwEBAT6+Pi9evFizZk1MTMy2bdsuXbp0//59XCCwvCOhZvp0fwMDAw8PDx8fn9DQ+UAOIEdHjxkzYsQI5NXhMAGMceDAgXXr1unq6uLkNJRZ2tnZee/ePfDtAwMDFy5cQGr27Nmzhw8fIRQKDQwM9u3bh6CNnp6e7u4uiLvwaGlpgYCzsbHxzZs3Dx8+rKur+/btGzxzMCQ8f/68uroasxDFs1+/fkVRal1d3fPnz+vq6iD1bGxsrKurA7uen59/9OjRffv3bd26NSY6ZlZw8OTJk8ViMXT8sHI7OjlC2Q+TnJmZmbnMHN5zMHa2trZOTk5OTk62trZWVlZ2dnZ29nZDghdbW+w27eztbGxsbGxslFZKCwsLjBZjYzaVRjU0NDRmsbBXFAoEaF1AP4OFhYVELBEKhQhTh0gEfWbqHBYOlysUCvk8Pmx5QqFQoVAolApTqSmJRNI30AfmI1PIgFmYf+rtIpfL5fJ48Gnwfve0sdls2PuoNCqLxUIiNhyEMDxgvYnVKJSc6EPB8hMbSDqDgdhGCoWCHSONTmewmFwOl8vl0jAMmUz6b8ioHr0YeBixiPPg8rg8Ho/N4cBBCIMgSlatra2kZlLsbNVN4oaGhjY2Nl5eXtbW1igWMDQ0xOeQSCSYpkkkkpGRkb6BgZ6eHhSq4MAPHjz45MmTlStXQtbk6upqZ2fn4ODg6OiotFKamZuJhCKE5vB4PHOZTENT08XFBdaIy5cvU6nUuLg4LDaQLLr/wIGoqKjOzk5HR8etW7eiZwDhDx0dHb6+vocOHUpISJjs5vZf6a9Kpbp+/bpSqaypqVEXQoEm5PF4paWlKpVKrfv4/v27qakExZxxcXERERH+/v4gNiwsLBoaGgDsjh8/bmFhUV5e7uLigi5clUqFADN4JKhU6tu3b+vq6pQKpUAg8JjqUVBQYGZmpqOjg0sAMCUkJCQlJUVbW9vS0tLT03PWrFnz5s0LCQnJzc0tKio6cOBAY2Mj5hm8CrAh1dbW1tXVvXr16vXr10+fPoWWD0FLMLy/efPm8ePHnz59amhogF7j2LFjqampaOpBfphILBo3bpyhoSEy39PT01+/fu3p6QnqNz7+z8OHDx8/fvz27du3bt2qqqqqrq5++PBhZ2eH6tevioqK4ODgKVOmbNmy5fjx4+Hh4ZMnu7m5ucXFLQkKCnJxdjI1NT167KhKpXr//j0SPA4dOrRt27YdO3YcPHjw/oP7V65codPpurq6IO2qq6v37Nmjr6/v7u6+d+/e9evXL4yMNDc3B9CUyWSWlpaxsbFlZWVbt26NiIg4c+bM4MBAXV1dUlJSZmbmtWvX0Kly7tw5VFEWFxfX1NQcPnzYyspq6lQPuVxOoVJHjhzp5+cXERExceJEOoNOIpFQmIB+jCVLlri6uurp6RGJxPHjx6NXyMTExNXV1d7ePiws7M6dOyqVanBw0MbGBuCSQCCQyeSoqKiFCxfOnDlzxYoVM2bMIBAIw0cMHzlyJGqeoAMQCoWQOIjFYpykkTAwY8YMlL/Dnn/v3r3W1tadO3dSyGQ2m21jYzN9+vS0tLTEhASBQKCpqUmmUIyNjSfo6REIBEQJtrS03Lp1KygoSFtb29rauqam5vv37/X19V++fEGQJDYlcByqUSkwsa6u7rZt2+A0U8cMDQ4Ouru7EwgEtA1LJBIOh2MiMKHRaADif/zxx+XLl2/evJmbm9v240dRUVFYWGhISIiLi8uskFkfPnwoLPwnJibm9OnTHz58UEdhvHv37syZM0ePHs3JOens7DR69OipUz2SkpIePnyYl5f355/x43TGgT8CHYaz9fjx4/FKLlmyRCgSgm9mMBhD3CGYKsjHu7q6UPDW09Nz9syZQ4cOXb16taSk5Pnz558+fYJQ8+XLl8+fP3/y5MmdO3cgFXv8+DE2J+Xl5SUlJepAsk+fPsGr+/nzZxDsOHU2NzfX1tY+ePAAODI9PX3Dhg0JiQlxcXHz5s3z8vKaNGkSwBCLxQLWodKoAqHAzMwMEZ1CoRCiTVs7W3Nzc7lcbmZuZm5u7ujkiBAWBwcH+4n2Tk5Otna29vZ2Ex0moqIdgk83NzdbW1uEU2NqYoICZ+BhYmLC5XLYHLYxm404MQqFouaN+b8fmMESiQQiTHt7e7lcTiaTWSwWh8vh8ngAncDvxsbGUqlUJpOxORwEu4jFYrFELBKJsOQEZoWHb0gdw+FwOBzIXvBxgUAArAmnIFg9sVgslUqlplJcIVKpVCQWYfcL7yOLxYKIlEaj0el0oD1QF5g9ZDKZSqMhcRupaUMLTDabxWIZs405bDaFQmEwGVh40uh0KpXK+v0AooUly8nJycHBwcjISCgUIm0ZAjYSiYR0eRcXFz8/X7xQ0MEbGhoOYcTfMYMsY2M6gwEAKpFI7OzsoqKinj59evv27ZKSEldXV3Nzcze3SZYKSxRRgUoEXmcyhwD0mDFjRCIR4mDKbt1iMBjz58/HPFu2bBl2dJMmTXrz5o23t3diYmJqampkZCS0++3t7V5eXrm5uRs3brS0tISCBjVSv379unnzppWV1cOHDxEu2tPd/evXr6qqKh6Pd+rvU7iUUPnS3NxsZ28fEhKiUqlu3rzp7e3t5ub2Z0LC1q1buFwOcgBUKtXKlSuMjIyKiop8/Xw3bNjwzz//pKenz58/393dPT8/f/OWzSNHjqyqqhocHPT399fV1WWz2WVlZXv37pXL5S4uLvD+bty48cqVKx8/fnz8+DHKv6C+Rt8FCisaGhpqa2tfv3794cOHzs5OqKyhx/nx48f7urqGhgao1aCv6e7qevnyZURkxDTPaZWVlf/++y9+v/b2dlhRIOuZb8IXi8UOEycmJiYuX76cz+fb2dtVVlYmJyfr6emhfAMG3+rq6tLS0nv37hUVFb1586avr+/79+/r16+3sLAYO3aspaVlXFxcfHz8sWPHNm3alJaWdvDgwSNHss6fP//169fXr19fvXoVje3nz59vb29/8eLF169fb9++nZaWNnWqB5/PHz58OIlEcnB0MDc3nzlzZnFx8eHDh1NSUuBCnjFjBofLsbCwkMlkZWVl7e3tsCPX19d//PihoaEB6p709PT169dHRkbm5OR0dnb29fXBLFhSUuLj4+Ps7Ix7PY1G8/X13bBhw/z58y0t5SQSiUgkqt/zFhYW3t7ezs7OSCv08vKi0+mjRo3y9fVFrbHqdzss8gogJPH09MzMzBQIBUqlcsOGDZu3bCaTyTq6OshXI5FIoaHzc3NzseyF43DChAmjR4+mUCjh4eHGLONt27YVFhY6OjpOmzbt/v37fX19TU1N06dP19bW5nK5Hh4eoaGhqGKmUCgjR47UNzAgDBtmzDa+ceNGY2NjcXHx9On+69al3rhx48aNG8jy7erqevPmDfgvVE+g+AKdWZqamogd19HRcXFxodPpmzdv3r17t7W19fTp09FqN2r0KDaHTaFQkHVlYGgwbtw4kUgUHR397du33NzcU6dOFRcXb9iwISgoKDAw6N9/b8TGxfr5+V2/fv3169dNTY04dKrreMvLy7lcrqura2RkJBKV/fz9Y2NjEaUbFBw8Vlvb3Nx88uTJAoFg7NixRCIR8YSwJG7atGnx4sVEEhH2XEJ7ezsmE+BaY2MjhNEQhjU1NX379u3Lly+tra01NTVVVVVPnz6FlrekpOTq1auFhYUQs1RXV9fX10NjBgHk169foTF7+PDhlStXSkpK+vr6GhsbExMTp0+f7uXl5erqqlBYwoIGOMLj82HN5nA5AqFAJBZhcsjlciAAOzxs7cAhQVvh6OgIG4ONrQ369qytre3s7KCCsbK2wqiztLS0t7O3s7MDqrOzt7NUWOLPAFUKhUKhUEjNpBLTIde5VCoVi0TmMnNsXHF3hqOOQqHQ6HQKlYrQIwxseA8kEonUTCoWifl8Po83lDkns5AhoREODZj5BAKBUCAUiUUCoUBgIsBwxVeAKeJ3bbeAzeFg3qiNEHK5HBIvkUg0pHPh8zDhMAZAZ/J+P4A7gRc5XA4HZCGDQaXRsK/AXDQ0NOTyuBhyWKWSyWSykRGoRDqdTiQSDYlECoVCMjKi0mgYfkQiEdIVnLz09PTs7e1lMpmmpiaSHpGWhEJquH8cHR2nT/dXKpUITwIo1NfXp1FpNBpNT08PRzkuj8disSgUiqOjI1LUX718lZ2dvWrVKrjI/fz8PL085XK5jY2No4Mj7KpId5TL5aA9iIaG2F6+eVNjamoaHBwMpUlSUlJISMjrV6+USmVZWVliYuKmTZtWrFgRGhoKpdiPHz/c3d3T09O3b98us5B9+/bt18+f/f39sNbdunXL3Nwcp/ve3p6+3t5fv37V1dWJRCJ1RuAQo/Drl7+/f0BAwK9fv9rb2+fNm+fs5LRq1arMzMM8Hu/ChQuPHz8+cOAA3kgPHjxApqJQJFI31Pz1118bNmwwMTGBebewsHDLli25ubmQvXz48AHXP7gP4Nfv37+j9QnhbeoSj+6urh//aa7ANd7S0vLkyZPTp0/n5+dDjANoWF9f//Xr19bW1s2bN6P2OScnp66uztfXFyImZ2dnDw+PefPmJSQkJCcn79q168SJE93d3fv37zcwMBAIBHv27MnJyWEymaNGjZo2bdqNGzfevHlz8+bNsrKy69ev379/v6enF43tS5cunTx5MpPJ1NTUtLCwyM/PhzTh+vXrZ86cycjIQFG7s7NTWFiYTCYbM2aMRCIpKirKO5934MABONJsbG1A29NotNmzZ9MZjJCQkOzsbCcnp7CwsEWLFrm4uMhk5nQ63cHRYd26dTgZfPr06cmTJ2CIbt++bWZm9scff5SVlRUVFWVnZyO4Dk/y0qVLBQUFUVFR9vb2Hh4eFAoF/SQI0po40R7BpwiaMTQ0pFAoBgYGNjY2cXFxVBrVxMTE0dExJycHztT/SvRra2vVbGJ8fPyNGzfIZDLSl/z8/IyMjAwMDKhUqp6enoGBAZ1ODw8PP3XqlImJiYamJi40XV3dw4cP37p169ChQ6CHW1paysrKCgoKzp49e+zYsfz8fHi0RCIRunOdnJz++OMPSHOpNJqLi0tCQkJ0dPS0adPMzKSvX79WqVQ4/z19+hT2mDdv3h44cAB6XTqdju4IPT290aNHa2hoYEBqa2uTyeSzZ8++f/++oKBg165da9eunTt3LpKnXFxcBAIBTsCzZ88+fPjweL3xU6dObWxsbGho8Pf3pzMYEokkIiIiPDw8OSnpypUrnz9/Vl9M3d3dHR3tg4MDql+/2tra/P39gaoZDIabm5tCoZg4ceKXL1/y8vLGjBkL/YdaJ4FCaR0dHYDaY8eOnT171lxmTiQSPaZ6EN6+fQuFWG1tLRI4q6qq3r9/X1tbi0yymzdvVlZWvnr1Sq3qfPHiRU1NzYcPHyCB+fTpU01Nzf379yvvVhYXFx88eHDv3r1bt25dvHjx7Dmz/fz8bO3sGExmUGDgo0ePsrKyGAzGuHHjdMbp4PQExb9AIEDmnq2tLXi4iRMnQqUJxIZrz8raytra2lJhKZPJ0J+On9ZSYWk/0d7e3t7K2kqpUEL5YqmwBF4canW3lFtaWlpaWuIPiEdSh8VIzaRIvIXMEmALzWFYf5ubm0OKqV4VGhsb0+h0wCw6gwFVKovFolIoHA4HyAxfClIXDCUMQi6Pi/4/AE3sfs2kZmq8iFGH/4tcNHwRcN14QzOZTBaLxePz1KJQtTQUW1k+ny8QCmGcx5Q1lZrCrY/RiJo3oEBwikYkEplMxnISw49IJKpxG4VKxUeMjIzUpan4V319fSqVOnbsWOzrKBQKXK6enp5r1qyxsrKCtBV3fETyu7q6mpiYMFhMBpPB5/OxSkWvBdAqnUGHAkgmkzk5OdHp9NTU1Nra2szMTPR44NxtbW1NoVDQaYUzDThabBdIJNI4be3i4mKVSlVTUyMwMXF1dYULdsWKFX5+fq2trd7e3mhWWbVqVXJyso+Pj/rYPmPG9K1bt27fvl0kEiFZFyUYKpWqrKxMIBDcvn1bpVIh0gUp2C4uLqtWrQJqgUv65cuX8fHx3t7eQKUZGRkSsRiwA7ot/DZpNFpaWlpvb29UVNSsWbNSU1MzMzMPHTqUn5/f0FDf2Nj4+vXrzs7Owf+YULu6utrb2vv7+9G71Nvb29b2A6FlX79+/f69GfC0t7cXYRQN9fU1NTVPHj++fv36qVOn/v7775SUlP3793d1df3111+urq6enp7Hjh0DAwJeo7m5ufrFi8DAwBkzpjs4TExISEDeplgsNmYb79+//8aNG4WFhRUVFWVlZbm5uRcuXMCWctq0abigkCs0fvx4BoN5586dpqamBw8e5Ofn37t3D8f8rq6ue/fu+fn6KpVKGKhtbGy2bt26a9eusNBQ3D3Hjx9Po9EgfcTCjUKhDB8+fPLkydNnTNfS0qLTaf7+/lgSTJw4MSwsTCgU2tjYHD16FIEyN27c8Pb2JhKJ2KWbm5tnZmbevn37+vXrL1++PHfu3KVLly5duhQSEkKl0f7991+VSoW9XG9vLzJ9VCpVU1NTQmKCQCCYOnUqhuKePXvmz59va2u7cOFCc3PzadOmLVmyRKFQDBs2bNasWdHR0aNHj1m0aJG3txefz9u2bZv64ALV0ufPn9Ue7uDgYAKBwOPx7t69W1FRoaOjg4GqoaGBSxWXnlKpxL3CycmJRqMZ/zbS/fnnnwhtgGLj27dvKKf8+PHjiRMngoODU1JSIiIjbG1tJRKJgYEBzBJCoTAqKmr+/Pmurq58ExMo1ceNGyc1M6t58+bXr1/9/QOQVj169Ki/r6++vt7BwWHUqFFySzmDwYA0D91MkC/BQBkSEtLa2vr582dE7rW0tCCSGnZMIpEYGRlZVnZr6tSp06dP37BhQ1JSUlxc3NOnTy9fuhQSEoI9zalTpzCSIfn89fNnd1dXR0dHX19vf38/Ynh3794NCTGVSsVqzcTE5Nq1a7Z2tnp6eqampmQyedy4cUwmc86cOQw6Q1tbGxkFw4cPz8nJKSgomDptKtmI7OPjQ0AaGVzqDx8+rKqqevXqFRj1L1++NDQ0oHb13r179+/fr6qqunv37r///nvo0KF169YlJydHRkYGBgZOmzYNQZEODg6Ir7SwsBAKhXwTvqnUFLFkcrnc2toKEnyFwhLsGpPJpNHpQxs8Og1pW6amprZ2to5OjoCAiLtU39AlphI4uC3kFmqm0FJhiRIGuVwOO5qlpaWFhYWVtZWF3ELdySAQCiQSiVoIA52LGgiC94KjHBIStQYH0imBUKCOBwNWgzaEzRmaHCQSiUwmG5HJdAbDmG2s1nZCLQnxDpvNRvI1gCCPz8Mi1JhtzOPx8Fek+WFeYtoBSg6lw5iYCAQChUKBxSnGGDx2ePJcLhfKIAaTSaZQjNnGYrFYYiqBMQNIl8Ph0Gg0HBWhlEERD4VKBQLGdKdQKEgdxINIJBoYGGAiohMHsxDxHzBgjRw50sPD4/Dhwzk5OV+/fv369euaNWtAD0AmCgwqEokglTQ0NIRjiU6nc7gchAbgnCSVSnE/Rf8inU4vKCj49OnTwYMHUR08ffp0BoMB1TjSm6yUVuBuzczMrK2tYYjU0NDYv38/iHcanW5ja4vD5orkZHd3d5VKFR8fv3Llyj8TElLWrt2+ffusWbPU7iN3d3dsh/gmJhiHv/Her+rqaolEcunSJTgR4Rbv7e0NCwtTKBW+vr4uLi74xcXExKSmpk7znPaj7YdKpbpXWcnlch0cHC5cuBAXF7c8fvnevXtPnDhZWlra0tLS39//5csXaHDU9huEEwFc4jba0tLS0tLS1dXV29PT29uLQLi2Hz+6ujrb2trevHn78ePHlpaWf//9FyWrubm5aGZYvnx5VFQUWvTi4+NjYmJCQ0MbGhpgl5o3b56/vz/qhzo7O7EiyszMnOw+GWPGz8+vtrY2Ozsbb7yEhISbN28WFhaeOHEiIyNjzZo15eXl+/btQ9ipiYnJeL3x8fHxFRUVbm5uUqm0vLz86dOnOTk5MNg9f/785MmTa9aswcwzNDT8feun+fn5urq6YgqyjI0RWYK86REjRhgZGUEsFhYWlpKSQiaT6XTajh071q9fP1Z7LBpplixZsmnTJpTGPHr0qLOz8/jx44aGhpGRkQsWLLCyskpISFi+fFlcXNzChZEoVaDTaQQCYdmyZXjZf/78WV5e7uTktHDhwm/fvvX29ra0tMwKmcXlckNDQ+fMmbNo0cKNGzdKpdIFCxasXr1aKBT6+fn5+/vTaLRx48ax2ca+vr6Ojo63b98+ejQb4gwMQnCxT548uXnzpjrbdtOmTQQCQV9fPzs7u6ysTEdHZ9iwYQjbpFAoEyZMwOnZxsbGzt6ORCKBnhSYCDQ1NS0tLR89enZh0PUAACAASURBVITGq2vXrrW0tNy5c+f69es1NTVdXV0fPnx49uxZWVnZggULRo8ZPWLECLlcnpiYOFJDw9jY2H2Ku4nAxNjYGGZWIyMjU1PTjZs2VlRUDAwOfv78ubCw8P79+42NjR2dneXl5ci1sba2hlcSZh44W9TGwSNHjqAsGra3e/fubd++ncVi6erqYl0UFxdbUlJy48aNqKiompqa2tpaa2trb2/vI0eO3L59+8ePH83fvv0c/KlSqXp7evDmHxwcbG1tQe83KrjBqXO4HPWtTFdXh0QiTZo0CQtkAwODcePGjRo1isvlRkREMJhM/HXChAmWlpbFxcUnTpxwneRKpVEXLlxIqKure/v27YcPH96+fVtdXf3kyZPKysri4uLc3NysI1lbt26Nj49fuHDhjBkzkBogl8stZDI+n89kscAq4U6KBZ1MJvPz9YUAzMXZBX0LNjY2dnZ2CqVCLpfb2dvZ2tmC1oIyU52lAkGHsbExg4m2dCGmnampKXAe1CVSMynQnkKhwPhExqajkyO0JObm5mKJGFtW0HiIFsO+FMAL+0a4FAAjUN0gEUswp7lcLpfHhfvNUmGpVCoxp7EOxVhiGbMwhwATAcZxiPvvX5ksFhwIXC5XLJFgqqn1n0MQUCREZfzQzOPzOFwOXha49AA0geHwX5BHYyIwAbEHTSaEW3wTvpOzk6OTI8vYeGjbSSbDYTKETblcNpvN5Q1JQBEHw+fzUYVqZWXl5eVlZmamlrdg7GHtgwQsTETSfx5Y5mhoaIjF4vr6+r6+PlyHvb29xcXFNBpt9OjReE3kcnlISIhQKASgJBKJFAoVMToWFhYmJiYsJgvVWkhiEwqFSLxbvnz5vXv3YmJikJ5jamrq4OAA5R4S9EkkErTj8D/Z2NqAMR0xYgT65aurq/l8vuukSchXSkxMdHV1ValU+fn54eHhYWFhGzds2LNnT3hEhBp7OTk5rV69+tixYyKR6Pjx43l5eYcOHUpJSYmLjb18+bK5mdnBgwdVKhWsfpDkzZ07F7H1iIubMmXKxo0bs7Ozd+zYAcNia2trSWnp3bt329vburu7sYAF5oO8EyVKiEwD6FTvNiHwaW9rQ+j29+/fPzc0PHv2rKKioqCg4NChQyianz9/PoLI96anz58/PzExcefOnRs3boyJiYmIiIiJiVm1atXu3bvXrVvn5eUVHR2NzoRJbpNiYmKWLVvm5eW1atUqAJe6ujo/Pz8zMzM3N7eJDhNNTExSUlIKCwtdXFx0dXVpNNrOnTvBY+GFKiwsjImJWbFiRUZGRkxMDMQj9+/f37hxo1AoDAwMQD/fkiVLMjIydu/eHRQUhKNSenq6jY2NkZERh8NBYAUqc5csWeLl5UUgEKysrOLj493c3MaOHaulpYXbaGlpaWZm5qpVq3bs2HHjxo28vDxnF+eVK1cePnw4Pz8/IyPj3bt3ubm5y5YtO3HixJUrV5KTk5cuXTp9+nQ9PT1nZ2dAWA+PKYaGhiiM1dLSSk1NxRvg69ev0H+qZ2RBQQGdTpeYSpYuXbpgwYL169fb29uPHTt2zpw506ZN1dfXh5KcSCRCFMPlcvft26dG893d3U1NTSUlJU+ePKmvr//e3Jybm/vy5UucvS5cuACFanh4eH5+Po1GE4vFXl5eHA6HQWcYGRnR6XQrpVVcXJy5uTlEK1C8TZgwYXPa5urq6vnz52dkZLx+/RpmgfsPHlRWVvb39798+RIJXC9evNixYwefz7e1tY2OjoaPjsvljhkzhslgQr5LIBCioqNramoKCgrQRnDw4MHNmzeXlZX9+vVrw4YNw4YNi4iIcHJyGqutDSkpkICWlhZm4ejRo0tLS3H5P3/+3NPTc9y4cSwWKzY2Njo6uqamZvv27eER4Ui0P3/+/M6dO3/9/Hn16tVjx459+PABEUv9/f29vb0dHR0D/f0qlQr1schUwTgEZN+2bZu5uTluqjo6OjY21t7e3klJSSdPnhSJRIirNTAw4HA4vr6+XC5XU1NTV1c3KCgITfWI7xGLRQEBAYS1a9cuXbo0LCzM28fb09MT9ehKpVLt8lYqlVg9YR5g7GEbqR4kWF1itPj4+KBgFg9IN+3s7LCfVCgVNrY2KDdQK1Bw0kf0JZfLpTMYCCXBMABoEAiHsBHgoFAoxAZVLpcLflcBg9LHRtHMzAybUnMzc7XgE+9UiUTC5XH5JnxsEdUP/IyYlPiI4PfDwsIC5Q+Q2CDDWigS8ng8FovF5XFZxsYMJhM+dIhBYIof2kbSaEOVfjQaZCwsFgs8H5hIBKTx+Xy+CR82u6GsNRYLmBU6SfWSlv7bz4BypaGiQQaDSqMRiUSRSOTm5mZtbc3hcvFPFAoFMhasNWh0unpIs1gslrExh8Ph8rjAgpMnuzk4TJRIJLhJQc+J/nFAQ6A3gEI0fVMoFDKFglvAvHnzVCoVaKeGhoYfP378/fffY8aMAYIcOXJkbGzstm3bdHR0MFDxu8P7AZYJU4kpXh8zMzMstUxNTZ1dnBctWjQrJITP54MncHV19ff3BwUCrAB4ymQyUBuCJDxTU1NNTc24uDiVStXc3KxQKJxdnJH5smTJEnd394GBgZaWlpCQEJlMtmvXruPHj/v6+Fy+fPnChQtbtmwRCATr16/Pyspispg8Po/JYsIKoqent2nTJlNT0zVr1kBK0w0E19WFxJCCgoKKioo3b940NDQAvfX19WFqdnZ0qFSqXz9/dnd3d3V1d3Z2dnV1gsVHSi18ILgdtLW1NX758u7du6dPnz558qSgoABNjUeOHMnIyFi1ahUAH9wIERERKK76448/Nm3aNDg4ePr06eXLl2/ZsuXUqVNI9rpy5UphYWFpaWlVVdXu3bu5XJ6ZmRk0blFRUUFBQaGhodbW1gqFIjw8/MGDB+fOnZPL5ZYKy42bNs6aNUtfX9/ExCQ/Pz8lJYVIIupN0JPJZOnp6Xv27Nm/f//169cXL14cERFx4MCBS5cu5eTkmJub0+n0S5cu5eXlGRgYAMfPmDFj165dGRkZCQkJEx0mCkVCPp+XlpZ26NChBQsWmEpNz5w5M2/e3FGjRikUisePH7969WrFihVeXl5wvi9fvjw+Pv78+fPFxcVZWVlJSUlpaWk7d+7ct29fXl7exYsXs7KyDh06tHPnzuTk5CNHjuTk5EREhFtaWmZnZ1+6dMnPz2/69Olubm4vX75cv359RETEtWvFs2fPDg0NnT9/vqGh4YaNG4ZM1fX1pqam6GdAtl9oaCidTre2to6NjfX19ZkxY4aNjQ0yCsaOHTtixAg2m02j0wgEApqEsevr7+9vamxENnJzc3N1dfXLly/Lysr6+vquX79+9+7dXz9/gijl8/kEAiEgYGZVVdW8uXPnzJ4dGxvLYDCQBSoSi4KCghQKBYpfRo4cqa+vr6GhER4eXl1dDTdCXFwcxsyP1tb+vr7GpiYoGdvb2hrq65uammCNu3v37r59+1D3AY0omUyWmklBV+/du7e6unrjxo14q1RWVubn59fW1vb29sbExBAIBA8PD4FQaGJigjMEcNioUaOwKeVwOGfPni0tLS0sLFQqlfCTkMnkpUuXhoaG7tixAz6C0tJSdB8eOHBA3WuLEdjV1dXX149YIjT5gA7o7u7u6+0dGBjo6+1VF7+LxCI2m428t6SkpMTExBMnTpw8eVIulyOalU6nGxoaenp6yuVyUDwKhSI4OHj9+vVBQUHm5uZikcjT05NAo9FAQQGawEmmVCjMzc0tLRUOjg4eHh729vYKhUImk0GWAi+5vb293EIut5RbyC2EIiHWoWobH6YmDA9QwcCHAO8B1C5QryiVSqVSCeAF4MLlcekMBoVGI5PJoJFAHbNYLDKFIhAIxBIxwIFMJgPU43A4QpEQG0h4aHg8nkAowGyDekUsFptKTYEgER4GCQ84OWOWMXz3+FfkkcJyjjBriDNxv8ZH1IHX8EUYGxuD1cMsR1QYqC/MITqNhsXjkGKTTsf4wecP5aKx2UMeQSoVEJNMJuNUCG6JQqFgoMK6TqFQjEhGNBqNQibjIxhXUMmyORx1Ypl6IkKsCwkMhUJB+ijfhM/msOk0GlaUDAYdvAWdTscTgHzc0NCQSCJRaTQiicRksTAR6Qw6k8kEahw+fPj69etVKhWa2D58+NDT05Oamjps2DA8BwKBEBYWNnPmTA0NDS6Xi9ZQNpstlUodHBwQho5fuomJibeXt729PVRLSislrij0ro0aNUqpVC5evBhKcW1tbTMzMxaLpa2tDff01KlTkYnD4/FGjRo1Z86c3t7ee/fuTZw40craGodohJvgjBkYGKirq5uampqdnW3C5ysUliKxyNra2tXVNSUl5dy5c56enuHhEfHx8Rs3boTvvqqq6vr168+ePYP7CJxix+8yejxQ7dvX19f24wdaI/r6+hDYrdZQ9PX29vb0QLDw+fPn2rdvHzx4gHa3M2fObN++PSUlJTk5OTk5OS4uLiAgAFHXixYtio+Pj4yMDA4O/uOPPxITE1evXr1hw4Zjx47l5p6Kjo6OjIxobGw8ffr0rFmzdu7cCQsv8GhnZ2d/f39TU9Py5csnOkzU0tK6fPnywMDAmjVr/P39ly5dilUEi8VSKpU2NtZsDpvL5Z4+c3rTpk2IEZk+ffq5c+e8vb1xK5w8ebKbm9vixYtXJCf7+PikpqaeO3euoKDg3r17iYmJEyZMWLlyZU1NTUhIiI+Pz+rVq2/cuHHnzp0DBw5AaOPq6oqw6Q8fPuzcuZPFYqWlpcXExHA4nKCgIKiCVSoVWnCzs7NXrFgREhIylIJNJqOrVl9f39jY2NTU1MnJadasWUuXLvX29nZycpJKpZ6entHRUStWrLhw4UJiYiKZTEY8Xlpamqmp6c2bN79+/VpcXHz79u3Mw4d5XO6JEydwYFKpVKtXr9bU1KTT6S4uLo8ePYqKigoMDIQ4ztTUFC0ZFhYWY8aMoVAoeN9aW1tv3LhRnRP76tWrw4cPX7169e3bt+gDLy8v//jxY2Zm5sOHD9+9e3f37l2kzv78+TMgIIBAIEDqvHz5coFAMHnyZAMDAxqNFhwcHBAQ4ObmBocik8lMS0vLyMiIjY0NDQ39559/UDZ3584dxONlZWWhsx0xtn19fU1NX5GQjncsFqrLli0zMTEZPmI40gC0tLQ0NTVzc3MuXrzo6up66NCh+/fvl5eXg+j9+PHjpEmTsNEdNXo0hUpxn+L+999/+/j4EAgESGmIRKK7uzuyiOFXxu7X09Nz39695/PyFi5atG/fvoqKin379qWmplZVVaHrG1nNwH+oC4XAG1dMe3t7V1dnT09Pf3//wMDA4O+2u6NHj7KMWRQKRSQShYeH29vbc7nc8ePHc7lcmKoZTCa6MrBaQ+GlXC6fP39+fHz85MmTlVbK6JjowMBAgonABBo8qBCnTJkSERGB9juEU9vY2iiUCqlUCjYOEj6FUgFgJzOX2draAiPCjScWiy3kFnCWDGk1pdIhwYulpVwuNzMzs7S0tJBZDMWamPC5PC4mpZmZGZDi/7I3WSwOh2PMNlbrOTG5iSQSnU7HOhELUnNzc6FAqN5ADiVwikT4ffBN+PgWGGxor1WPQ6FQyOaw+Xw+HIdYV3K5XFOpFAmfDCaTw+WIRCJMekx9SDoRUYYlp9oYAE8rXBmQTYJoARhi/HYjwJMO6Qr2rth5DnGQv0k78OcUCgXj578GPjKZLBAKuBwuph2RSGTQ6fhkBLUgvBFzFApSvIywG+J1xmmIx+UBo+vp6ZmYmEilUltbW09PTwsLCzc3t8jISEdHR7B0EIji59I3MGAwGVClEolELS2t8xfO//r1q7Gx8fPnz11dXS9fvpw6dSr8wmPHjlUqlZ6eniwWS1NTc8KECWiZAbsps5Dx+Xwqlerh4YHUqGnTpoWGzscrABLRx8dHKBJRqVSxWKxQKmbOnImCNBCxUOsQiUQGgyGVShFRyGAwRo8ePX369NLS0okTJ2JVMGHCBH9//9WrV8+bNw/T659//tm+fXtFRcWTJ09QgZmfn19++3ZNTQ2MCp8/f4ag9L+KUay/Wlpavnz5Ag12XV1dU1NTe3tbe3t7T0/P4OAAvLk41XZ2dCCV+9u3b9XV1c+ePausrLxy5cqJEydOnTo1ODBw7NixmJiYpKQk7DMTEhKCgoJmz54dExMTFxe3YMECHx+f69ev19XVJSQkJCUlZWVlXbp06datW9XV1XV1dZ8/N/T09NTV1UVHRwfMnPnq1at37975+vrGxMQ0NjbinoKo7o6Ojs+fPwcFBcGw8fDhw8HBwb1793p7e2/ZskWpVPJ4vIULF8LGBzV8Zmbm0aNHYY/T1taOiYnZtWsXh8NBSrhcLh81apSzs/OOHTvOnTt35cqV0tLSV69e7du3z9fXNywsbOPGjUgggwf08ePHCLV/9+6dn5/fyJEjpVLpkydP5syZ4+3tjSJfiUQSGBhYX1+v+qUCu4ab++HDhyUSiTrSZdiwYVD5/zeiDKAHj6CgoOPHj587d27dulR7e3sNDQ1bW1ssYB0dHbu7u3HCeP78+dGjR/l8/qlTp2A76e/ve/HihYWFhZaWFo/Hu379+r59+9auXTt79mx7e7vIyMiEhARsFwkEQk5OzqtXr549e6buD+ns7Lx///6SJUtOnjzZ2tra2tJy8+bNoqKia9euFRUV5eXl5eXlPXnypPrFC3VrWEZGBtbCz58///vvv9GNZWNj8/Lly56eHrTAenh42NralpaUIMzy6dOnXC7X19cXp6iCgoLenh7UxhUVFVVXP8/MzEQBVkdHx9evTegvqq6u/vTpU39/P1RX2dnZsbGx1tbW+vr6w4YRsrKysrKy2Gz2wYMHYRyAerm8vJzNZqtf2+Dg4MrKSnCTKWtTEIOno6OjUCqneXqmpqba2dmtXLmyoaHh6dOn7e3tVwsKAgMDr1+/jjf/xw8f4GDp7OxUN5RhTdrZ0dHb2wuFUVdXV1tbGzYrg78dh/19fe9q35WUlHh4TGFz2EQSccKECZGRkSKRCGBXU0tTT0+PSqWOHz8ewT0RERHe3t7Dhg3T19dPS0srKSnZsGEDMNvNmzeDg4MJEEZC60ihUFxdXRMTEkwEAoVSgS0oAiERTmZqasrhcMzMzQDysLdUWikxEcViMQYeVCpIi8bK0cLCAm4HU6kUIVtSM6mpqSmPzwPQgaEepgtIbyCtBGbCkorJZDKYTKz+cMtjMBhko6HNJIc9FBQNeozJYsF1jsJYbCCx4QSY4/F5WHXiTmrMNuZyuRhy2LvyeDzMY0h48H0xa2Gu5/F4lpaWaFRQS0DZHA6+FyJgMA6ZLBaDyVAvBgH7IKHU19cfPXo05L9GJBI4OfXkw4JRzdLhI8hZwLczMDTADDYwMADfBqDG5/MlphKcGODuB++I5TPyaDjc/6lkke4GO4eWllZQUOCpU6cOHz68bt06lHCBeaJQKDq6ugYGBgw6nUQikSkUMoWsxq/6+vpjx47Nzc29dOnS5cuXuzo7X758idAHHR0dQGek0BEIhPHjx/N4vLlz5yLXe+bMmUKhcPjw4ajednZ2NjAwgLUUKVkUCmXTpk03b960s7ObP38+/HYWFhZMJtPV1TUpKQnMgVAodHFx2bJ5s1gk0tbWNjQ0xOiVyWT//vvv6tWrt2zZkpGRcfny5aKiIignBwcH/6vV/D+PX79+IRGp+3c6NrJwm5ub0Q6IlSauYaSj9fT0tP5oRU7Fs2dPGxsbu7u7nz17dv36dfR9njx58q+//lqzZs2mTZuSkpJgUUhNTW378ePMmTNhYWEI9UhLS8MSMjMzMz8//9q1a/fu3btz5w40Mlu3bo2NjX3z5o0ag3Z3d3d3d6lUqtLSkuTkZPjKU1JSsNwrKytraWltbm5ubm5ua2vD/F6zZo1YIt6+fXtGRkZVVdWpU6emTZsWEBBAo9EmT5788OHD48ePK5XK0aNGBQcHb9q0KTk5edGiRTQaTVNT09DQEEpOVPxs3rKZSqW6urrm5eVdvXq1uLj433//vX///v79+62trYVC4Xg9PbQH9/f33759e8WKFf7+/iQS6d9///Xx8RkxYoRIJDp16tTEiRNXr14dGho6duzYlStX7tmzp7m5+efgYH9/P+IM8XtpbW09f/58cHCwvr6+Oh1NU1MTG0sIOtCwaGtre/v27X/++ScsLGzWrGAKhTJs2DCFwhKVudHR0QMDA3CRQRnLZDJRV9Dd1fVzcPDly5dyuZxAIMhkMj8/v6VLlyxdujQuLu5Ubu6hQ4fs7Oxg4oaQUi3AGRwc/Pr1a2Ji4sGDB4uLi2GXfPHiRUVFRUVFxblz544cOdLU1IR1AlQh+NFev36NokHMNtB71tbWjY2NRUVFuC+5ubllZWV1dnRUV1e/evWqo6NjyZIlBALh0KFDV65cWb58+ZcvX06ePFlcXNzU1HT06FF8HMEOXV1deJ5fvnxBweStW7dAEqtUqqampuvXrx88eLC6ujo1NZXJZN69e7euru7Zs2fNzc2VlZX37t2bMmUKgUBwcHBI25x28+bN2rdvm3+3Fe3fv18kEslk5n/++WdKSsrBgwdXr169evUqe3v7mJiYjx8/fvv27ePHjx0d7bj0UFeJ9sq2trahGp/OLvCC/f39PT3diDCEahrf5cOHD8eOHYuJjYmIiNi3b9/8+fMdHBwAe9B3r6WlBamtn5/f0ezsCXp6w4YN09bWPn78+MaNG3k8npER+dy5c+/fv9+0aRNg24H9+xVKJQHOa9xzsTWlUikm/4lsFolEQpEQrevATxKJhGVsDDAHexwmH8xwSAaRmklNJabqIE1U0cKHbmFhIZaI1aljEHyKJWKsOqGOQYkS7IB4BzB/F+nBV47xaWxsrAZPJBKJQoEPkEqhUChUKgg2KBWHiDpjFjzmeOGgeQFtxjZmq4PH+Hy+WCRCKAxmp4XcAps3UINIY5HJZA4ODgKhkMliQWIjM5eZmJhweTyRWASQDlgGoZCRkREdO9Lf80NbW5tIJM6cOdPR0XH06NFAcuDnMPmw3oRQRV3WRTQ0RGwujUbT1dVV53PCC4HXRCQSKSwtkUeKaQ2h7FBHIJerp6fH4/FE4qEAUtgBx+noIJDe3d29pKRk+/btCoXCy8trxYoVa9euTUtLm+jgoKOjY2BoCGgL479AIJDJZCwWy4hMHjFiRFBQUEpKysyZM0+fOXPx4sX9+/frjtclkUiRkZF2dnYBAQF2dnYjR460VChCQkKioqJoNNqECROCgoLgAhyvN55CoTg4OEA55evr6+zszOfz586dW19fn5qaqqmpGRkZ+f79+ytXrkRHR48ZM0Ymk/3xxx/wUIrEIh9vnx07dkBfo6urSyQSR44cqaend/fuXYjT/s/AA1fX29s7+Nuo3t3d3dbejk55tUZGfdvC5+NYjU6V2trat2/fVlVVtba29vX2tba24mBbXl4+a9as3NzcHz9+7N27d/fu3Tk5OXv37k1OTk5MTExJSdm5c+fWrVszMzOPHDmSnp7e1dV17ty50NBQ6Mtra2sRmdb/Gxj9/PkTp+mGhobExMQFCxag77O1tRX2QXQtHcrImDdvXmZmZsahQzwej0AgTJgwIScnp63tx+vXr9+/f9/Z2dnT0zMwMLB3797Y2NgTJ06EhITMnj3b3d1dKpUiWmzp0qWhofO3bNmSl5dXXl5eV1cHA1lGRsbChQuR62FgaCCRSFxdXbdv356cnKxUKnfu3AmOE+k2PT099+7dUygUVBpVS0vL19e3vb29pqbmwoULvr6+YomYxWI9e/YMG0IajbZr166EhIQ7d+7cKi+fO3fu2bNn6+rqBgcH+/v76uvrsW3+/v27OpSkr6/v8ePHa9eulclkUM8TCARdXV24fTgcTkhIyPLly7u7u3/8+HHt2jWQrw6ODliEjNPR8fbxyczMvHDhwrFjx06ePLly5Uoikbhjxw58/ZycHPS/UqlUFxeXjRs3KJVKEonk4eGhVCp1dXUlEkl0dHRJSQlIry9fvlRVVTU1NSF74fDhw48fP/7169eXL19ycnLAwJWUlDY3f2tqavz58yd+kN7eHqzLcbKZNGmSWCx+8ODBnTt34uPjcaC3sbExNDSkUqn+/v5kMjkoKOjWrVsoiWxrayspKbG1tQVy3b59e09PT1FRUUlJScv37+np6bW1tenp6Si1rqqqKi4uLisrq6ysBF68devW1atXnz17hpmnvi4aGxtfvXrV1tZWXz8UJX358uUvX75s2bJl6tSpUFljgMFH0dbWlpeXtzktbcaMGYv+WBQYGODu7r5r166tW7c6OzsfO3asu7u7ubkZbbL19fXo5kSQNWZhd3d3X18vqATw8XiGGNU9PT137txJXpEsMZWMHDmSRCL5+vmePn06PT3d2dmZb8I/cOAAkLq+/lDUFyJ4wIbq6uqmp6d7enrq6Y2nUCiIiY+JiZmgr+/o6IjXmaAGUhAQAmGg+Bg4hs3hyOVydX4Yslc4HI4R2YhMJnM4HERTgrRjMpmI9lfXLKhdCmqYAr0Jl8vF6tXCwkJiKsGKEjpVNpstFAlFIhFutUOrSD6Pb8JHAidiSnh8HpPFotHpAD3k/zzAouE7YtGKygXARKBMhE3/V6WCyBjoU5A9jYgWnBIAsChkinroOkx0mOQ2iclkkoyMmCwWDANGZDL2fthTc3lDaJVGpzOYTCMjI51x48hkMpvNRiNlUFDQmjVroqKilEolrDMAf8jtxJDDRMQHDQwMSESijq4ug8lEyJxYLGYZG4M1BMeAn4XNZrOMjfEfqTTaUGiyTIbAGhKJhPgCgUAALlMqlbLZbJyt3Nzcbty4gWMgk8kICwtDROTMmTOEQqG/n19cXJyHhweDwfD39w8PDw8ODiaRSFQazcrKaorHlPz8/CtXrpw8/M9MkgAAIABJREFUefLSpUsfP37ECtTX19fOzg7KHYxSa2trXOR6enpCoXDt2rVJSUkkEsne3h65l+hmioiIHDt27PLlyy9evOjg4DB8+PBJkyY9e/YsOzt7ypQpmpqa+vr6jo6Ourq6FMpQQPmkSZOsrKxIJBKKuceOHTty5MgDB/arVCowhUjZULMR8Kp3d3WpuYrunu6vX782fB56vHr16vnz548ePaqqqqqqqkLbKiqmgfC2bdu2du3af/75Byitp7v758+f9+/fnzdv3pGsrLYfP9avX79z587Vq1cfPny4oqLi5s2bjx49QsZTQ0NDX1/fj9ZW3K0WLFhw8OBBpAH39PR0d3fX1tZmZWWVlpZip/Tly5cdO3aAez56NHtgoB8ynO6ursHBwebm5tWrV3t4eFy8eDEzM9NUItHW1tbW1o5fvry5ufnVq1clJSXZ2dmVlZW3bt0SCASjR4+mUqm2tjZKpZJIIurq6urq6u7YsSMpKQnnpHPnzqGJ/tKlS/PmzQ0PD4+OjnZ3d9efoK+lpcXj86RSqbWVtampaVTU4gsXLpaXl8PuBrhz8+ZNmUyGt1ZqampRUdHevXtbWloOHjo4avSoqVOnVlVVBQcHg/Q9duxYY2PjixcvoqOj/71x4/Hjx0ePHv3+/XtdXV1lZSX4pMrKyjNnzpSWlvz33t3S0pKXlxceHj5nzpwFC8K0tLSQtHnixAk2m/33339fvHixsLBw3759W7ZsdnF1wbWmPW6cnZ0dlEepqanbtm0LCAgYOXLk+vXrv3379ubNmz179qxdu7a8vDwtLW3lypVlZWUymYxOpy9fvvyvv/46evRo3fv3KpWqra2toqKisbHx7du33t7eO3bsQJ4l1GSVlZUoY3r48CEQIYQzOF319/cPDPR3d3cPDgxAQrlq1SoNDY1169bl5+ejuRf6mrFjx+7ateuff/4JDw/38/PLyMi4ePHijRs3Ojs7S0tLV65cuW/fPi8vryuXL6tfloGBAVSjHDlyJC4urra29smTp1euXMnOzraysqqqqmpvb3/+/Pnnz59bWlrAFHz//h0LbZRCg+HGEQSpDh0dHQBqzc3Nb9++7e7ufvPmzdKlS/fu3evm5mZnZ3f79m1PL08ikejuPnnWrFmrV6+uq6tTqVRv3759+vQpatixXOno6ICCWn31QTUzODAwODAAO1Nvb++TJ4+LioqSkpKgG9LQ0NDR0aHRaH5+frm5ubNmzRo+fLiTk1N5eTlwvIaGxvDhw8eOHYt2EQKBIBQKd+zYcfbsWR8fHwMDg4CAAJiC4uLiEhMTjx09+ujx4+LiYgK2fDwe77+UkhqITJgwgUql8vl8KCRFIhE0IDw+D+w6l8fFOtHa2trc3JzNZqOdTs2oIcxTJBaxOWz45DCE1EkuanoPq05MI4wQeMaHlpxCIZ/Px36Px+MxWUwEIlCoVAqFAkew2lFAhQ4FCz0yGcoiZJyq62FNTEzYbDaDTocLfoi6o9Mxa42MjMgUCgKvoZmEi0UN4KhU6tSpU/18fVnGxgihVvuiIHsBd/g/eyKTKZaIjdnGqHERiURIKoqIiMAMXrRokTrPk0Kh4GgC7IvDClgx+N9pNJpEItmxY4efnx+LxeKbmBgYGECWgqMAwj/BF+LZOjg4TJkyxdbWdvJkN5xvHBwcqFTq6NGjAR99fHyUSiXW415eXvPnz8fyfMGCBa6urtOmTYsIDzczM5s0adL3798rKiqCgoIoFIqpqemiRQvDw8MByj08PEQi0dSpU48ePbpkyRJPT889e/ZMnDhRLBaHhob++eefXC7XzNxcJpM5OzsvXbqUzmAA++rp6dnZ2clkMg6HExoaOnv2bEzo7du3u7tPGTNmDJPJRC7d+PHjZ8+eXVhYGB8fb2BgYEQ2CgsLc3R0JBKJS5Ys2bFjx5IlS2xtbQMCAmxtbREUCfV8QkICBgzaLr9//97S2gp3Hc6nnZ2dkNvcuHHj27dv//zzT3x8/IEDB7KystLT0/fv379ly5a//voLf8XwGxwYQN9FTk4Ousjr6+vhhUBYzNq1a7Oysnp7eg4fPpyYmIitzuNHj3C3Ki8v9/LyCgoKev78Oe47Dx48gAe5vb19cPBnW1tbX19fXl6eSCQ2MDC4cOGCSqV68uTJkiVLJjo4aI0aZWxsHBwc/Pbt258/fzY0NCDwJTQ0dP68ee/fv9+9ezc8CdbW1gsXLtyyeUtiYuLcuXMVCkVMTMyBAwfUMSgUCoXH47q4ujg6OAQEBPT19T169MjVxUVTUzM9Pf3cuXMrVqxYunRpVFTU0qVLExISdu/ejTQQT0/PJUuWaGhouLm53b5dHh0djcallJSUt2/ftrS0pKenGxsba2hojBo9yt/fz1KhGDZs2J49e+7cuRMcHLxs2bLw8AWLFy/29PQUCoXnzp379u1bTk7O9u3ba2trgTjhmSssLER6Tl1d3cOHD3Nych4/fvz169fa2tru7u7/DoBHjx6tXLkyICAAxg9zc3P9/0fWeQdS/Uf//6Zk73mvO93rmhcX17zGde29984mImREVsoosy2KkpQ+7aRECX0a0qIShUjKzE7d3x+n7vfz/f7uXyrjur3v+7zOOc/n4ykmxsvLKyoqCiddAX4BQUFBCCkEhGxycvKhQ4dyc3NBUbVjxw7olW/dujU7OzswMBAeHm5lZZWampqfn//y5cvFxcUvX74sLi5evHhxdHR0YGAgNTW1rq7u48ePp06dOn36NGQ0Xrt2rb29vbW19dGjR9++fYPDFsiGobTD2Wt9bQ1GEVAOm5qayGRyVVVVa2vrkSNHzp8/7+XlhUAgwOK5e/fuzMxMc3Nza2trBwf7zMxMCMU9f/68k5OTmLg4AJh+//79dXLy8uXL/f390FL39fXNz8+/fPmyo6NjbGx0+/btXV1dAwMDzc3NExNfGhoaAM169+7d6enpkZGRycnJgYEBqOgTExOfP499+PBhdHS0paXlwYMH7e3tqampnp6eXl5et2/fBsVldXW1nJzcvXv3rly5kpSUFBKyzdPTk5+fPy8vb3p6GrIZZmZmQHTGJldApCWUWHbfPzMz8/jx45IDJUFBQXp6el5eXv7+/kJCQmD8B6mEo6Pjw4cPy8vLtbS0oqOjr1+/bmxsDBIe6P5By4PFYpOTkyGArK+v7/79+6Ojo7Ozs5OTk2w5KzwQcC+GWR9cK2wHG6yygAkkJiYGIg4oMHgCHuiaWBxOlkj8o2RRVIRZ3B9dCR4PeUCamppsbyI7bIGtMoUhHnw3eXl5WVkiiUSCskehUKAZlSfLy5HlSHKkP9AWFWUoWmR5Ml6WAKUOg8VCIYfbq/R/RCgg5mRXCGjvQLQJ+zwYgYK7DhoyNocFlJ+SkpJCQkJkMjkoKMjGxgZ4YzY2Vu7u7vLy8qD2FBMTExYWhhoGTnN40f7wXFAoFArFw8NDIpH8/PwIBAI3NzcKhYqOjgFZmoWFBcw82V/OfibwVOEp/aFvozH6BvqJOxNhO6utrQ0/Dj4BtDMyKBScD8TExIhEIjDtaDSaqSkD1rcMBiMuLs7ExASJRNIN6RoaGnZ2dg8fPrx8+fKpU6eEhIQMDAyOHz9eWlq6bdu2c+fOnTx5EsJcIFcFwgU1NTUZJiZwToLocDqdDvMKEC6hMWgQYTk6Ou7cuVMGLQOXh52dXXZ2NhqNFhMXBy2Ps7OTvLw8WV7ewcHBwsIC5rGQViokJEQgEDQ1Nbm4uZWUldrb2/fuzXdycnJ3d79w4cLg4KCPj09BQQFIEG/fvo3H40FuIyIiwsfHp6SkhMFg3NzcoHnat29fQkJCR0cHuKqnp6ch9nZ5eXlkZCQyMrK0tHRlZeXOnTvbtm2DBV5lZWV5efnBgwePHDly8eLFa9eu1dbWdnd3r66unj17trCw8OvXry9fvty5c+f169eBa/r79++xsbGsrKyamprV1ZWysrKIiAhTBmPLli0QQL+6uhoeHg5xB/n5+fCGvH37Nswqnz59urq6At9k165doPsoKytjsVhPnz61sbGBUCTANJeXl3d1dTGZTMj8MjMzgx9x/fp1BsM0IiLi1atXQ0NDBw4c8PP1YzAYBFmClZVVTk4OZA5ER0dfvXr17t07SUlJ2tranp6eoBI6ePDgli1bysvLL1265OHhwcvLi8FioqKi6uvr29rajhw5gsPhbGxs6urqDOgG7e33rly5Ym5uDsBuPB7v4eEeExOTmZnp4eEhL09WUFRQoaiYmppaWFiYmZkFBAQkJiZaWlpKS0t7enoymUyKquqtW7eeP39+5cqV3ufPT1RX6+vrA0IIdCWPHz8eGBjo7OxcWFiYmJj4ub7e09Nz8uRJCMMZGBhYXVkBwguLxVpYWHj06FFtbW1CQoKqqqqwsDDcduAEABtHDg4OT09PExMTT09PQLdrampybN4sISkJb0NFRcWysrKRkZGampobN258+fJlcHCwqanp8+fP4CQpKCjYu3fv69evi4uLT5061dXVBTlQjx8/hujH79+/r6+v/Qk/WF5eXl769Wvj58bG8vIyuFQ3NjZ+/lwHzwA88/7+/oSEhH///be/v//8+fNtbW3u7m5IJPLx48eVlZXa2tpOjo4KCgoYDMbe3j43N3d6erq3t/fSpUv5+fmZmZnfvn2DjcC7d+927NhRXV29d+/exsZGgI6ur6/Pzc0tLy+1t7f39/fPzMyUlpZeuHChvr7+9OnTExMTu3btamlpOX7sWE1NTWtra3BwcFxc3M2bN9++fdvb27tnz56AgIBdqak7duyIjY1NSEggkUgFBQUXLlzw8PDo7e2tqKjIy8vr7OzMyckhk8kDAwMODg6CgoLPnj2DUQfkscNjfn5uaWkRSDrsmjQ2NtbU1OTl5QUCeA4ODgqFsnPnzoyMDCbTVE1NjZOTU1xcnIuLy8XFpbW1tbi4ODExcWBgYH5+HuIfRkdHR0dHB9+///BhEABq09PT//0R/33Af83v3782Nn4i8IQ/DnHoEUHlL4NGs1PFoU0EuSObSAKqejyBwDYJwI6KSCIBbxri9PAEAjuiAYwNsAiEkgm1EzzmAFshkUgEWQLxP4F5xL8PwNmoUFTkyHLyCn/sE5CWDupTGHuCdIVdtkFjKf23TwI+p+TfBzA2gT0mISEBxQw6PKg6bNc5jN2oVKq1tQ04V3A4nJ2draenp6KiIlv8Apog0IuCJRy8vcDKQ6PRO3fuvHjx4urqakVFhba2tpubW2JiopGREZFIBBkkHo8HbgJwKNivNug54dsCZcrExNjR0UFOTg7adzExMeiM4Qlj8XgsFishLg7qVuDMWVhYwFIWZEEHDx788OHDxYsXY2Nj9fR0QXTQ2tpaXV0dEhIC2/Ldu3fDPvXEiRMHDx6EcXdAQIC6urqgoKCPj8/Zs2fd3d2JRCKAK9PT06lUqqCgoJCQkI+Pj7mFBRQkc3NzS0tLTU1NYWFhNTU1NBrt7u5Op9NFRUWpVCpAs7y8vHx8fBQUFEJCQoyMjMDbW1FR0dLSEh0dBUHeCARCWVl5aWnp7du3qqqq+fn56+vrz58/B2X84OBgQ0ODv78/DACAYCIiKurn56ejo8NgMEBdefjwYSaTmZOTs/jjB7yFvnz5MjU1tba62tnZ6e3tXVdXx2KxXr58Cd1hT08PQArHx8e/fPkyPzcHuw14Ox09ejQtLW18fHx+fh7whKOjo9AEjI6O7tq1q6amlsX6fe3aNV9fXwqFoqCo2N3d/e3bt6XFxZKSEjjnNjY2wgowLy+PSqVKSEhs377dzs6upKRkcHDQ2dkJ5vDNzc0bGxtPnz6F+f+NGzfCwsI4OTnV1NQSEhL27dunqqoKc6Ta2trV1VXW79/j45+BX3Py5EkGg2Fvb19UVASexcTExISEhGvXrs3MzFy4cOHChQvnz5+HfUdfX9/c3NyrV68iIiJSU1PNzMzS09NDQkIUFBSgR3n37t2rV69sbGxycnL8/f19fX2XlhYTEhKMjAzV1dVVVVUNDAxsbGxSUlLi4+P1DfTt7OwMDQ2lJKVsbGzc3dxoNFpUVFRiYmJUVJSyioqqqirdwMDExOTy5cs3bty4du36wYMHw8PDExISioqKxkZHh4eHIVP++fPnN27cGBoaunPnDjseZ35+vrGx8cqVK2urq/X19V1dXePj4729vYODg5BYN/7588OHD7u6upqamnbv3g3zbRsbG0tLy3379oWHh+/cubO5ubmysjI3Nzc8PLy4uLimpubu3bsA2Lt161ZtbW1JScnJkyffvHnj6upaWloK1v6Ojo7IyMhr1651dHQMDQ1NTU3Nz89PTEx8/vwZOg8g5M3NzS0u/lhaWoL6t7S4uLKy8mtjg01X+fnz58bGBlstkpqampeXB1Kms2fPSklJWVhYHD58WENTE3z3GAyGyWQePXr0xo0ba2trz549A/nSixcvlpeXNzZ+slis9+/ft7e3w8j3zJkzPj4+Tk5Oo2Oj7LrLYrGWl5ffvn375MmThYX5vr6+r1+/9vT0FBUVvXjxory8vLGxcWBgICsry8jICAaePT094eHh1jY2YFOJjo7eu3dvRETEnTt3Xr9+feHChePHj9vZ2cnKyqampgoKCu7bt29kZEREWMTPzw8Mhf8jmVla+m9Nev/+fX19fVZWFiCIVVVV5RXk4aBPIBAOHDiwfft2VTVVDQ0qGKughTh69KiSkpK7uzsMn0HmDWin6e/fZ2dn2MQf6L+/ffsOON/JyUmQyEGQ56+NjR8/FhGwySMQCMB0liXK4vB4zN/tGvQ9aDQah8OzEc/scgJlAyoKiBhl/gr60VgMSY5EkpPDYDBoNJpMJmOwWIKsLAAzYb4K2kgoljB6hUkpaCiIRCJKRkZWVpYsT0aj0VLS0mR5sqqaKtQw+EwcHg9lG25/UGWhNsMoFSqENBIJShZo1AAwBmZMKHtiYmLQBMPIET5m28yhtwNHEYFAQMnIAArPzc3NwcFBVlYWPg3aONjbYXE4NAZDkiMhkUhhYWEsHi8kJOTs7AzXPXjycnNzi4uL9+7Nj4gIj4yMhDEpJC4JCQnBM4dnC3tQkDUpKCrIKyjAFQCxxgwGQ0JSAo/H29nZqahQJCQkxP/zewFvCXh4KSkpjo6O/Pz80ByHhoa6urqm7EpJSUn5A5IVFMT+JQ1BSMiTJ0+A4ujh4bF9+3ZYOgLjKi4urr29/enTp42Njampqba2tkVFRSkpKSIiItxcXMFBQcnJyWQyWVhYWFBQELAyBAIB2hFRUVE8Hh8TE9PS0nLlyhUqlQrHBRqNZmRk5O7uHhERYW1t7erqOjo6+vDhw/j4OLgXc3BwyMrK3r17t7a2Vl1d3cHBISAgwNLSMikp6du3b6dOnZKVld26dSsejw8NDSWTyXx8fGJiYmpqavDlFy9eBF3Drl27/Pz8+vperKysfPny5fv379++fVtbXb1165a/v//Nmzd///4N+bcw+Pr9+xfbDgzpg58/f753796XLxMdHR27d+/u7+9n/f7d0tKyZ88eyJrf+PlzfHw8LS2tqqpqdXX1zZs3WVlZAoKCaDT6wYMH379/g79Eo9EkEunVq1csFuvTp09wRenr6+/Zs0dCUpKXlzc+Pk5VVZWfX0CbRktLS+vs7BwZGUlNTfXx8amsrIyMjOTl5ZWVla2qqnrx4sXJkyeBlhkbGws4D7gXHDp8mEwmb9nCKSQkFBAQcPPmzZycHAaD4ebmVlxcnJmZaWxsjMfjc3Nz4aJycnI0NjZmMBiNjY0tLS01NTXgHwcJxvPnz3NycoDR6OvrS6fTD1Udev/+vZ6+vqqaGmAiGAyGv79/TEyMu7sbzMB1dHX09fV1dXUBO2VnZ2dkZGRubq6qpgpgfT09PcAgXLhwIS8vLyExMSDAv6K8HLI12FGLnZ2dd+7cOX78eF1d3Zs3bwDA/frVq9WVlR+Li/v37797587C/Pz+/fvPnDnz8OHDoaEhKEv9/f3//PNPZ2cnYNDn5+cHBgbu37/f3t7+4MGDoaGh27dvNzY21tTU3L9/HzZzML6DYMXh4eGkpKQnT55cu3YtOjq6srIyPCysq6vr+fPng4PvYe/1/ds3MNVAFQTJ8erKCtyL19ZWf/59sP5D4PvvY2FhARKUKioqTp8+XVpaCotV6JZAEgJu96ioqNLS0jNnziwuLvb393d0dLS3t3d1dc3Ozm5s/ITheU1NTV1dXVlZWXp6emxsrJOj49mGsz9//pybm/vw4UNtbS3b0wnBztA+whkCBtFzs7PDw8Ntbfc+ffoEIrKnT5/m5eXV1dX19vbW1taWlZV9/fr1/PnzpaWl1tbWW7Zs4eXlRSAQ/v7+0dHRXFu3BgQEgJYNQgNXlpfZE9H5+fkHDx40Np5LSUlRUlLi4uLi4eWB8d5fSDKKk5Nz69atO3fudHR0RGMwSkpKPLw8EKElLi5eUFCgra2dnZ0N3w0MUe/fv3/16tXz58/fvXsHIWITExMfPnwYGhoaGBgYHR1lnx56enqePXsGyYPfv39H/FdIAqGv4FcAGSd4MFAyMkgkClZrMI0ExQfME2DLBd5GWFwJCwv/8bfJyKBkZHA4nCxRFtLM5eXlYciGxWIVFRXJ8vKQcAu9IBaHw+HxMO2FlZucnBxZniyDQiGRKIoqRUtLCzok0JuAYw+Hw5Hk5FQoKpD+CpIcwt/4BXFxcSwORySRpKSlMWg0FouF6gUdIXvhB6URSj6YGWDMCJ/A9ryDawJ8hAwGw9LCAvPX5wemdXZTSyaT5chyKCQKSDoCAgLJyUnsK+DLly95eXlxcXH79+8PDg6GCTu8sOzBsrq6OuDuwOyooKiora1tbW1tYWEuLi7u6eHh4uJCJBItLS2B6hkeHo4nEOB8ANR2HA6nTlWXlZUVEhKSl5ePi4vT0tICMao6Vd3b2/vgwYOzs7OFhYXS0lJgI9HR0eHj4/Pz82tubi4qKjpz5sypU6eys7NjYmKio6MrKioqKyuvXLly9+7d9fX1iYmJsLCwqKio7du3M5ime/PznZ2dubm59fT0goODTUxMdHR1DQ0NrayswOLi5OR0/PhxVVVVXl7etLS0mZmZ4eHhQ4cOQa8J14yLi4u1tbWqqqq5uXl+fv6BAwdsbW21tbX19PXd3NwMDQ3NLcydnJxAxiUuJi4qJioqJioiInL8+PGqqip1dXUAOaakpBgaGsK9g0QiRURE8PPzp6amwsTm9u3bHh4ep0+f/vnzJ6gbJiYmZmdnm5qagoKC7ty5s7K8vLCwUFNTU1xcPDMzAx75+fk5kBisrq4mJydzcXEZGxvDkAo812NjYxUVFaWlpYAIn5mZyc3NLSgoWFxc7Ovri4qK0tbWhkOVhYXFsWPHJicnCwoKXFxcrKysUlJSZmdn9+3bx8PDY2Rk5ObmhsFiRUVFAdbDpsnb29l3dXU9evTo/fv3p0+fNjAw4OHhMTU1ra+vP3HiREHBXsDxhIaGwk0Nms5t27YBYB2IBMePH7e0tAT1CmwB9fX1hYSEIiIirl27tn37diKJyM3N7erqCvvUpaUlYPr39vbC8ik0NFRSUlJOTm7Tpk0wUD1z5oycnBxUPj4+PjmynIaGBnD5dfV08QSCrq4OVYMqKysrIiwsJCTEYDAiIyO3bt1Kp9OfPHkSGxtrbW2dl5cHR5CLFy/6+fnSaFrHjh1lSypWlpfX1lZ/LCyMjo5+/fr11atX09PT/f394OT79u0bqBYnJsZ/LCzU1ta+e/cORtkrq6u/f//++PFjWlpaeXl5U1MT3Jo/ffoUFxdXUVHR3NwMHv/o6OiWlpa9e/PLy8sTExOnpqZYLNazZ8/i4uLgBS8sLBwaGrp27drbt28HBgamp6cB8A1Nycry8vxffh4oJFf/IhfgLPV/RnarK6vv379va2s7fPgwcOYyMjIwGIynp+ejR4/a2tp27dqFxWJpNFp6ejog0CCoVlRUtLm52dHR0crKqqenp6ur68yZMw0NDdevXwcJNJTkz58/j42NDQwMnDt3rre3999//4VhwM+fPy9cuGBgYHDuXAP4HOZmZwGcBM/w8uXLKSkpJ0+eLC8vP3eu4dy5hgsXLuzatevkyZM+Pj4pKSkPHjxITU1NSk6anJxcW1vLyckRFBSytrbGYDBqamp0Q7q6unpdXZ2enp6qqmpaelpLSwu0gz/X12EBmZOTw2QymUwmCAn/axgVEBSAKCtOTk5VVVU3NzcvLy8qlQoqXxwOB+kZCAQiICBAQ0Pj+PHjrL/JoGBYnJiYgPd1f3//q1evIG3w9evXfX197969e/r0aXNz89WrV1taWtrb23t7eyFoBUEkEgHjCau7PyBpkhyJRJIjk/EEAlCpUCgUaCxBhsqemrLLBrRcsJwTFhaGP4qLi0tKSaFQKHA4wNKOSPoTlS6DRqMxGDa3Bcot6m/RBZc3bL/Ab6Cjo2NiYgISSrjdw8+VlpYGzhmMZLFYLHysrKQkLS0tKSVFJJEoFAq4AEECKiIiwpaZ/HfbJyUpiUKhYHuKRqNhhcBeQGKwWHiTo5AoYWFhOTmSuYU5Ho+XlJSC0ksmk2HfSSaTtbS0VFVVUUgUhULR0NRQUlJSU1eLiYk5e/ZsQUFBXl7u/v37CwsLY2JirKwsqVQqBwcHQECAkqNF04L8h+TkZCMjI15eXhERETKZzGAw4uK2p6SkoFAoiK2QJRDU1NQg6EpcQhxgPVgsVk9Pj8lkOjk5EQgEAUEBHA4nJSkFw2Rzc3M0Gq2gIF9ZWQkSDxUVZS4uroiIiI6OjtLS0qNHj8Cu3tzcHIfDcXFxubm5HT16FOBPq6urfX19sLbR1NSEwLPw8PCoqEgUCuXu7g5Jh3ARy8vLR0VFBfgHGNANIiIi8vPzUSiUmbl5e3s7oEMyMzO1tDQlJCTkyHIUCsXT09PJyQneGCAG5uXl5eeWid+LAAAgAElEQVTn16LRvL29Q0ND6+rrmEyml5cXdM96enpEIpGLi2vPnj23b9/euXMnjUYTEREB7qWKigo/P7+IiAiJRNq8ebOPj88fIujcXFh4WFh4GEi95+ZmwU1RWlpqb29/9+5diKG+cuVKYWHh1NQUaB9YLBYcnycmJqysrDi3cgoICJSUlGRmZj58+BBWQbdv346Ojr59+zaLxZqdnSkqKqqtrV1ZWYmKiiISiSYmJng8HqaIlZWVIyMjIBjR0NDg5+dvaGiorq7m2LwZKAdKioqSkpJ4PN7V1dXZxZlGowFbsqqq6vfv30eOHDE0NEShUAICAlLSUioqKtu2bXNxcVFTU3N0dDxx4sS3b9/GxsY+f/68sLAQHx8vLCzMy8urpaXV1NT07NmzBw8eGBsbKyoqlpQcOHbsmLS0tLiEeHlZ+cOHD7W1tUGsC/Ox+fn5b9++DQ0NvXz5EigqYWFhmpqakDh44MABLS2tgwcP1tTUyMjIGBgYKCkpAW+dn5+fj4+Pn18A7FgweJBBo4lEIhwLwMXY2NjY29s7NDTU3d194cKFrKys0tLSkpISJycnBQWFzMxMFov16/cvuFmvrq7++vXHKgPVZWNjY25ubmTkE9TI6enp+fn5r1+/vnjxYnBw8OHDh729vUtLSxDm2tjYeOrUqd7e3vz8/Lm5ORaL9fr16/T09MHBwVevXjU3N2/fvv3NmzcNDQ2lpaXl5eWlpaV9fX2vX78GBjqE/MzPz68sL0M7CBsw8JsuLi4uLy+DqXxlefnXr43/U/xAOLO4uDgxMQHWCyaTKSsry8fHBzRBAERs3rxZX1///v37bW1tOTk5KBTKy8vr3r17JBJJVFQUg8WCE/H58+cODg5KSko+Pj5GRkZUKjUzM/PmzZtg0FxeWvr/u0/4JzDLfvny5dmzp11dXTBwhuYJ1E/19fVc3NwqKirQOquqqpJIpHPnzhUVFYGVq66ubmRkxMDAYNOmTZGRkSEhIUFBQVpaNFs72/j4+PT09J5HPTdv3hwaGlpYWJifm1tbWxsZGTl//jxkyCgrK4MrhpOT08LCwsLCAqSzEFO1ZcsWEPlDOEZ1dfXXr1+bmpqysrIcHR1libIEAgHi7MlkclVVpZ2d3cPOThj8LizMA+YCZKsLCwuTX75MTk5C+OCXL18GBgbg17x16xZEX126dOnSpUsdHR0tLS0ImDdCYBCYLthqGjQGgyPgQR5JIpGIRBIKLcMuh9LS0oDiZLOqZWRkUFBFJCTYnnG2QlJKWprdabFNdezdGCRmQYvJnmSC+oufnx/6ThUVFbqhIQqFEvn7AL0J+/uzV2tQDtkwF/AvCgsLgxcChUTBUBQmqKCgAZoiLPxgtYZEIiX+6mzhgcPhyPJ/snikpKXRaLSunq6cnBw8JUlJSQ1NDUgeplKpurq6cI3qG+jr6OowmcywsFA7O7s9e/Z4eXnhcDgjI6OmpqYdO3ZYWFgoKytjMBgINtu0aZO6urqHh4ekpCSVqn78+HFfX1+4UOTlFezt7auqqhobGz09PWk0mpCQkJycXHh4uJmZGZ1u4OnpyWAwoEGvqak5cuQIk8k0NTXFE/BaWloA18fhcPHx8WBGdnd3T05Ozs3NBYFyXFzcwsLC/fv3CwsLeXl5kUhkaGioiooKJycnqGyysrKamprOnTtXVlbm4e4OeeJaWlpEIjEuLs7b25tAwBcXl2hoaAQGBp47d45Op/Pw8NjY2Pj4+AC1QIumtXnzZkghQCAQtra2BQUFSUlJnh6eNBoNtsu2trZwYFRQVMThcOLi4qmpqc3NzdbW1gQCwcbGZvv27UnJSSIiIp6enklJSba2tlxcXIpKSnV1dSUlJdbW1nCl6enpkclkUVHR/fv3Z2dnFxQU9PT0jI+Pt7S09PT03Lt3z9LSsq2tDSZUoHArLS0NDQ3t6uoKDAzQ0dEJCgrav3//7OxsT09PZGTknTt3YM7T1tYmJSXJwcHh6Oh4//79qKiojo4OMEg1NTXhcFgzM7OxsbGVlZXKysrY2Nj8/HwcDkej0bS0tNieLdhZLi8vVVdX6+npSUlJ+fj42Nra2tjYNDc3A0mYRCIJCgqmpaXt2LFDSFgY9hdxcXG1tbUMBoPBYFAoFCkpKX4BAUVFxaNHjx49etTGxoabmzsnO+fKlSsxMdHW1lYtLS03btyAFHWqhgaeQFBQUDh58uT09LSJiYmiomJdXV1KSsrFixdrTtbs3r0b0gkwGMy9e/cmJiamp6e/fv06Ojr66tWr27dvX7t2jUaj6ejojIz8yffIz8+/fv36o0ePtHV0oqOjd+7cCRpmLA4Lk3kohzBBweFwoBwODg4eHBwcHh7u7u5++vQpSDHPnDlz8ODBkJCQqKgoD08PJAoJyZHra2tAhV1aWlpeWlpZXl5dXV1fX1tfX2NP3n79+gWuUFhQzc3Nff/+fWpqam1tDSIRVldWPnz48O+/jzo7O7u6umZmZn5tbMzOztbU1LS0tJw7d+7SP5fq6+ubmpoglv39+/ddXV3v3r6dnJyEdRfMPMFpx8ZJAzZsY+MnyIn/V/35/XtmZqavr+/KlStHjx69detWb2/v6dOn/fz8zp49Gx4ezm6JAJYEvQQXF9e2bdsmJibu37+flJQE9woPDw9Q4KNQKD09PXt7+5aWlsDAQHV1dW9vbz09vc2bN1tZWcH1vL6+DmBP0NTAB5DH+fvXr5W/ESgbGxs/f/6EMPbv375//foVYqE6OjrQaLSlpeXo6OijRz3AVlRQUEhPT1dWVubh4YE7akREBI1Gk5SUpNFo0dHRPT09vb29gL+Zn58fHBz8/Pnz27dvc3NzYaoHngd4AEKIh4cnICAgNzfXzs6Og4ODm5ubm5ubk5NTWlpaXl4eWHRwATzq6amqqgoMDMRisYEBgZKSkps2bQoODh4ZGUlKSgKi3urKyvzc3NTU1MzMzNra2vfv3z99+jQ0PLy8tAS/V19fX0NDQ2dnJ0T2tra2Pnv2rL+//8mTJ+/fv//06RMChUJBEUL/jXKFigK1Ck/4A22B8SYagwFYGtuQACqb/5F0IpHskFi2JhNqG1ubCnYC+CP0ZP/d2MGDnSfJ1sWgZGSAlglobPgq2JChUCiCrCy42WA6Cg59PAGvqKQEEE4QvqqrqysrK8MvKCgoCPWPHdTO3ozC6/DnKUlIgEoFbPsqKioEAkFGRgZ6ZTZKFFQwkM5IpVI1NDSAxaqurm5jY8MwMVFRUTl9+jRo342MjGDccffu3YMHD4DEHDD5VCpVXFzcycmpqqrq/Pnzly9ffvDgwc2bN/fs2WNnZ0en03V0dP38/LKzsw8cOGBtbb1161YymQwdUlBQEGwadLS1o6Ki2tvbOzs7CwoKIiIiXFxcsrOzu7u7k5KSNDU1dXV1ofUUEhKytrbW09MTERHx8fFpa2tbXV19+vQppPUGBQVZWVv5+flVV1c7OjoeOnQoICBAQkIChEv+/v75+fltbW1lZWVxcXExMTEA6lNSUhIWFt65c+f9+/dlZFB8fHxJSUkOjg7c3NzQ6/Dz83t6erq6ukpISMjKyjo5OXl4eHh7exOJxK1bt0pJSYGp+ePHj69fv3765Mn169f7+/tHRkZ6enq2b98OaTsgxYI6YW/vwM/Pz8XFVVRUtH//fnkFeRk0msEwsbS0hAlwS0tL9YkTT58+XV9f37dvn4iICBKJrKur27dv3+HDh7u6ury9vS0sLLq6uurr69PS0goLC+H0ysfHl7Ir5c6dO+Hh4dzc3FpaWs3Nza9evXrz5g1IIjMzMw8ePBgYGNjS0vL79++JiYnY2FjY/tbV1f3+/bu+vh5WPqKioiC0DgsLy9idcefOHfBr//jxo7q6WkJSkk6nx8XF6evrNzc3v337trKy0svTU0tTE4vDyZHJMjIy0OMCWZdAIGhpadEN6VBHefn4CgoKLl68mJOTY2trKyAgYGlpaWFurqysLCEhsXPnzomJiW3btsFlLCcnB8SfkZERPz+/kJCQf/75Z3x8fGBgoKKiwsPDAxCgMjIylpaWhoaG+/fvX1hYGB0dhYweCwsLbW1aWFgYpGI9efKkrKyso6Pj+/fvkGLR19dnYWEBqquUlBQmkykkJESj0VRUVLi4uMTExOh0OhKJLC0tBYhzZ2cneAM6OjoCAwMzMzOZTOb27dvtHex5+fhu3rwJ5fAP63UF5JlLy0tLy8vLyyvLbBEK1Crwa0Lrtrq6CiwhkEvAGHN9fQ2iuMA/t/jjB4gtZ2dn19bWfv/69WNhAXZvsHZd+TMnn19eXp6fXwAsA2zR2EgHmMCvrq5OT0+/fPny4sWLDQ0NKSkpuzMyjh07hkajN2/ezMHBkZycfO/evaamJhqNVlNTc+zYMQEBATDSiYuLw8pNXl7ew8PD0dGxpqYmICAAMluERYQRCAQk6xoYGAwNDcEGNygoiEKh0A0MgEy2b9++8fHx79+/Q6rzQH//2NjYly9fQLb6v8r038YRptBLS0tLS4v//YR///337NmzMBFpbW319vbesWNHYWFhT09PampqamrqoUOHenp6nj9/DgrY0dHR7u7u8vLyuLg4IExhMJisrKzGxkYZGRkogZycnOzfd8uWLQgEQklJqeN+x/z8/MGDBzdt2sTJyQlQIS4uLikpKXhBdu3axWKxHj9+XFtb6+zsjEKhGhoavL295eTkwsLCqqqq4uPjYTIMnDeQlS4sLIyNjY2NjX2dnJyfnwdx6efPn1+9ejXy6dPw8PCf4fbKCuuvyobFYiEkJCSEhISgAxMUFARuOjzAqQpgbqB7IFEoGUj4k5UFRQyMFqE7hNkjlA1Y7MFhll3z2GpPtkmOrV6BesnWc0JIgpCQkLKyMg6HAzintLQ0WEEAOMIOmwZXO2hZQeQJjDQXV5fw8HA6nQ7hur6+vs5OTsrKylLSUtAzgQASNCzwDGFgC90wDo+nqKrS6XQzMybMDCUkJIDchsPhJMTFxcXFDQ0N1dTUwMkgJSVlZGior68PfSSkakhJSeHxeCg5kpKSwcHB+fn5rq4uMjIyNBoN8FTu7u5AzYf2KDkluamp6d27dw8fPoSzKihWWlpacrKzdXX1qFTqsWPHABdJIpF0dHRU1VSxWKy6urq7u7uOjk7qrl3Pnz8vLi7+559/qquraTRafn5+WVlZYGCgioqKoaEhFosNCgp6/fp1UlJScHCwm5tbbGzs+abzeXl5T5486e3ttbGxjouLa2pqsraxTktLg5SW/v7++vp6Ozs7U1NTdXX1qqqq+vr6+vr6XbtSDhw4YG5ubmJisi10G8Ak7ezsnj9/vmPHjqysrOHh4by8PFkiMTMzE1J2k5OTwb5Jp9NhZAdNLQKB2LZtG4vFmpqaev78+fj4+PLyMuRuvnz58saNG1lZWQGBASdOnDA0NBQREYE5P41Gg9jh7Ozs4OBgFWUV2LlSqVQkUtrKysrAwICPj6+goOD79+9+fn5wMjU0NLx3715GRgbIaBEIREhIyIkTJxITE8GLjUAg+Pn5vb29s7KywsJCsRiMhISEjo4OmKi6u7uvXbsWERFBoVA8PDyam5t//fo1+fWro6MjJycnhUKprq7+8uXLrVu3bGxtpaSkYIspLi5uZ2cH14a/v//w8PDNmzcPHDjg4uzc2NgYEREREhKSlp4GZGANDQ0ymezt4yMpKYlAIIAlCzYVmjaNqkG1srLS1NCQkpLi4uJKSEg4fvy4ja0tHCmsrKxUlJVhvGxpaZGdvcfLy0tCQgLCZ6hUqpiYmKWl5bZt27q6uk6ePBkUFGhra5Obm2tiYoJAILi5ueGky8vLi8ag79+/D4748PAweQV5VVVVBwcH4Nnq6Og4ODhERETAv7q4uGzfvh00zAQCYffu3WZmZvAOFRcX19DQKCoqKi4u1tDQKCws/PXr1+PHj0G7BOUQg8EoKyszmaY0mhYKheLg4ID5/Pra2vp//HmwigMPO3s/t7y8vLS0CAXv5/o66FagZVz7u/FdW1uDurgwv7CwsDA5OTn7Hxvc1NTU4uLi4uLi/PwcSB9XVlY2NjY2Nn6urCz//Ln+8+dPIOEtLCwALxSwDO/fvweLXn9//4kTJwIDA+BlRKPR7e3tNBoNFNFhYWEXL17s6+tLTU3Nycl59OiRlpYWXHu8vLz6+vqWlpYYLIZIJObk5Fy9ejU+Pt7R0ZFMJsNQjZ+fH4FA+Pn5sYtWVVWVuLg4ZBhxcHBkZWXB2BbOLklJSdbW1gD3yc/PP3r06MWLF69fvzY4+B7OByMjI+Pj4xs/fy4tLU1OTo6OjoLKb3BwcHR09MXLFx8+fHj9+vXw8PDM9DT8RDgitLa2VlSUHzx4EIA+Dx8+vHHjRkZGhrCwsIiIiDQSqaamxmSaVlRUVFRUSEpKAjaPh4cHREAcHBxAPVVSUnr9+jWLxTp9+hQQ9YSEhECMA03RJgTC3t7+2LFje/fuPXnyJNOUKSoqGhMbk5OT4+joAJf3sWPHWCzWxl/vys+Nn4B8g/PNr40NsHv+n8b95/o6+/IAGdHc3BwCeix2hwR8I2FhYQEBAX5+fiQSCSxvqFXCwsJCQkLwPoHwWPgAComSkpKEhISoiAh7CopGo2Gg+sfn8NftB8Ihyb+bOfZYlQ3kFBAQEBERQaJQ0tLSoqKiZDLZx8cH6KDQiULxBiIlCC/BwoFEIgEfA+oSJpOpqakpR5bD4XD6+voMUwZEjKakpFRVVRkYGICuT1VVVUNDw8BAn043gA2ljY21lZWVqampiYmJg4O9t7e3kpKSiIiImpqagqKiqKgoUVbW0tJSX19fXV2d3QQ7Ojq6urqCK8PKysrD05OXj4+bm9vT09Pd3R3gIG5ubhCtB9gaCoWSm5trZGREpxukpaV5enlaWloC/s3Y2JhOp1MoFMjMg4O8qSnDzc01ISHByMjI0dExNTXVzc0NQioOHjy4b98+yA6dmpqqrKwsLi4+evQIjUYzMTGxt7dHo9FbtmxxdXV9+fIljJg+j3/evXv3+/fvl5eX3dzcEAiEgYFBZGRkdXV1eHi4oaGhoKAAJyfn9evXXr16dfz48S9fvhw6dCgyMjIjI6O6utrcwnzbtm2FhYVm5mba2tpBwUGamhqCgoJ8fHxgxRsaGnr//v3t27fPnDmTnJz877//ggxheHi4oqIiMDAwNzd3z549MEuBIF+Q5lOpVDQaffz48cnJyTdv3rx+/To3N1dJSQmNRlOp1J2JiVQqVVRMlMlkxsXHnTpVy2AwVFRUrK2tiURiVFRUXl4exH6JiYvFxMbAvcnNzW1oaCguLg7KIYPBmJ6erqio0NfXh7FMSEgIKDOpVCqJRKLRaCbGxgYGBunp6ampqXJyJCQKaW1tHRoaGhQUBHEWwsLCPDw8fPx85eXlLBZrdHSUyWQC2unAgQNv375ta2szMjaGAyIPDw8PDw8Wi0XLoDdt2rRt27bq6mo6nc5gMGhaWg4ODlgs1tnZOTo6WoumhUKhFBQVCgoKJiYmcnJy4B0KLwudTjcxMSGRSKGhoaqqqkwm08TEZNu2bVVVVU6OjjgcLjs7+/Tp02lpaQUFBa6urpycnDgcTlJSkp+fn0QiQQ4MLBqysrKePn1qb28PuTwkEklbWxuoBeLi4iYmJnv37o2MigwNC83IyHBxcQGBLhKFZJoxAwIC9PT0MBhMSUkJGo2OjIy8c/cOhUKBE/3NmzdxOJyVlZWqqpqGhoaRkeGmTZsCAgJgqtnX13fixInXr1/PzMxcvnx5dHR0dXW1ra1NQEBAQUHB3Nzc0NAQjUbzcPP09vbCHAxuW1AF2b3in9ws8Cqsr8Pn/Pr1a31tbX0dmsnVnxsbGxsb62tr//8ujf03bPYe3O6hEAKcFrAMQ0NDt27d7OnpATlGX1/fgwcPLly4AJGHY2Nj/f39O3bs8PX1hahndXV1BAKhpqZ2/fr1yMhIeGft3bs3Kyvr5MmToaGhXl6ez58/9/X1BbGoo6Mj5F2AvSQ4OPjkyZNFRUWwht+9ezesCWFXDf3o6urqt2/f0tPT0Wg06Erc3NyWlpZ6e3sdHB18fHyMjAyRSOSuXbuOHDkiISEBWXjq6uqHDx++dOlSSkqKoqJiQEAAtIBXrlwBWSVAHNFotKSkBGCod+zY0dXV9fLly/z8/KtXr87MzDY3XywtLd23b9+pU6cePXr08eNHaFizsrLi4uLy8vKOHj3a0NBw6tSp9PR0KSkpiAXm5OTk4eHh4uLi4uICqCyRSAQSb0FBAez4ubi4gD2LwWKlkcgtmzdD8JGOjk5ubq6ZmRkej3d2dq6urjY0NNTS0srNzX3z5g3UaTCxQOWD/1n2dvnnz5/r62uQGPrjx4/Jycm52VmAb8zOzq6urkxOTg4PDyPY6BN2uLmIiAho9CUkJAA5BuUQKj9EKf4vK8JfWQ2RSJT8mwjPtvFxcXGBcQQKhgwaDd0YgMHYGhaYowoLCxOJRCqVCnlyMjIyMJJ1dnYOCAjAYDBEIlHib9IeFFfIhlVVVVVQVAAdjZKyEh6PV1FRsbKygjMpDHVh5gnKTycnpwMHDri6uoIBANYwhoaGFhYWVlZWmpqaSkpKxsZGbq6ufn7+xsZGmpqaYI728/OVlyfz8fHJKygEBQXBzg+KPWRfwK+JQqG0tLS0tbVhE5mUlASjKohg9vPzMzY2htH5qVOnLl++7O7u7u7u5uDgEBwcHBwcDCxsJpMZGBgoLy+P+BtsJiEhoaykBGUyKChocnKytLQUfCCOjo7d3d2VlZXx8fHd3d1TU1NnzpyJj4+vqqo6dOhQYGBgTk7Onj17ioqKWlpawAx79OjRuLg4Ozu7ffv2xcXFAUHUzMzMw9OjoqLCgG6QkpICO7+ysrLu7u6WlpbV1dWXL19euHChs7Pz33//LSoqSk1NLS8vh5uynZ2dlLQ03EkbGhpgQFFVVZWcnNzU1BQdHQ0JsXQ6PT09HYR5+/btKyoqUlJSghEKHo8/deqUjo6OoaGhoqJiZmbm+Pj448ePh4aGjh8/rqioyMvLa2dnHxUVCQEuZWVliYmJZWVlvr6+srKy0tLSMOMFd/CmTZskJSUTdyaamJhgcTg0Bh0VFbV//349PT0jI6Nbt279+vWrtLQUjJL8/PweHh7l5eWiYqJcXFwMBgPSjtTU1BwcHMzNzQUEBRwcHEpKSnx8vEVEREBku3nzZmFh4U2bNoWHhwGzUd/AQEFRkYeXl0ajZWRkVFVVgRdQUFAQENiFhYUXLly4d+/e27dv/f39oWxDlCsMCcNCQ5FIJD8/f0ZGBniWoYqTSCQZGRlubm4pKSkXF5c9e/YEBQVB+GhKSsquXSm+vr5MJjM6Ohq82zt27MBisSoqKkZGRl5eXmg0mo+Pz8DAALYyaDRaSUkpKirq1KlT8IVwLPD399fU1Ny8eTMGg4mJiamsrMzMzJSTk+PayqWkpBQcEnLs2LHY2FgJcQlFRcXNmzeDN/Tx48cAMSAQCMbGxvfute3atcuEYQIzUooqBc5kubm5Hz58uH379vT0dy8vr7CwUBaL9e3bt/n5+adPn9bX1/Pz84MSW0NDQ0JSkkQigYnz9+/fS4uLcONeX1v7sbAAwFgYe/4JA1pdheEn5Equr68vLi5+/fr1+/T01NTU+OfP09Pfh4eHR0dHh4eHh4eHe3t7e3p6Ojs729vbb9y48ezZs5aWlsTExMjIyNy8vKysTGNjY5Blqamp9fT0HD58+Pz58+3t7U+ePBkcHHzz5k1XV1dzc3NhYeHly5evXbvm6enJw8PDx8cnLCKCQCCwWGx2dnZ6epqxsZG1tXV6enp5efn27duDg0OCg4Pt7e0fPnwYGxsL6LV//33EYrHa2++VlpbW19dLS0uDiYifnz89Pf3Dhw/Ozs5EElFSUvLQoUMwyB0cHFxYWOjs7NTV1eXg4BASErp+/fqvX7++ffuWsTsDpv2bN28OCAi4dOkShUKxtLQwNjYODAxsbm4+efKkrp4uAoHQ09ObnZ2dnp4+c+YMDw8P4j8PHh6erVu3Qh1KTk42Nja2tLRobW198+bN169f2UaXqampjx8/Ao8boKzArKmvr9+dkREYGIhCoXh5ebm4uODFgWQbCA2WkZEpLCwEwKGEhMTmzZuhFiIQCKgynJycQJP39/dPTU1lMBiaWppHjhxpbGyUk5MTEBDISE+HoS+EA4O1cXFxcf0PAG9tbm5ubGxscnLy69evX79+hSb43bt3QA9nY3G+fv364cMHBJh22foU6NJgOInFYuGmQ5IjQelmDzbh7Q39InvnR1FRwePxYmJisrKyMPmF8QgGgxEVFRWXkIBSISwsDItGkKSy5aPwrcCAwSaTgcwHJILYv+FHUFBhdiovLw9UccCfamtr6+jqamlp2Vhb29nZAecFfik8Hi8mLq6gqOjg4IDH400YDC0arbCwELiu3t7e+vr68vLyFhYWtra2aDRaUFAoMjKyrq7Oz88PgNeJiYnR0dFsP5+cnBydTnd2doaKrqqqGhQUZG9vT6FQIEoeiUTq6+sDdSwsLAyCcgA0CvLOwMDAy5cv02g0Ly+vtLQ0gOOEh4fLyZHFJcT19PQCAgKCgoLU1NV8fHwePnwYFRWVlpbm7OxsbGycnp5++PBhU6YpvNROTk7Z2dmwuisuLm5ra4NJQlZWVnp6OiBUxsfHz54929LSwmKxBgcHbWxsLC0sg4ODvby8pKSkTE1N/f39jYyMPD09q6urGxoaPnz4MD4+XllZaW5uXltbC5KKgoICGRkZX19fyDJ89vQp4JrExcWxOCz8jgYGBtra2qGhoU1NTXl5eWVlZZWVlWZmZlB9BQQEsFjspUuX2tra/Pz8rKysKBSKqKiorCxBRkamtbW1t7e3sLBQUVHR2Nh4eHi4v7+/tbW1u7t7z549DAYD4OAglQoPD9eiaQDQvm4AACAASURBVIFwCZKG9PT0IiIiRMVExcTE4DmYm5vLkcmiYmIgdCwoKOjr61tYWGCxWLdu3QoPDwccHSyGfXx8CAQCpCtQKJSIiIiKigpI0Pb19S0rK9PR0XFxcVZVVXV2ds7LywPR1pYtW9TV1UNDQy0sLEgkkrS0tI21tY6Ojpm5WWVlZX5+vre397Zt2z58+ACKfBaL1dXVZWNjsyMhwd3dHY/Hi4qKCggI7N+/PyQkGIWS0dDQANv1+Pj48+fPu7u709PT+fj4KBSKjo4OBoM5c+ZMZ2enkZGRjY1NYWEh/EdHR0fr6Og8ePBgcnLyn3/+sbe3DwwKDAsLKygo2J2R4eHhYWZmtm3bNg8PD0FBQSQSCVkfpqamTk5ORkZGOrq6GhoaO3bEU6lUAJm6uLg4OTlZWFqYmJjo6unKkckurq7d3d1FRUV6enr6+vpRUVE3b96cmZmZmpq6evXqhYsXm5qaPn78WFxcLCoqWlFRERcXh0AgpKWlExIS+vr6hoeHo6NjYmKir169UlRUlJaWNjs7e+7cOVjwHD1yhJOTE4fHwYBHQEAADKMFBQXz8/NXr17NyspKTkkGZ+fVq1cBZNrQ0NDY2FhWVpaRkZGfn19cXFxQUNDQ0LB79+5z584BY/3du3eAH6PT6Vo0GshfYenj7+/v5+fHNDODFEMiiQSuJAcH+02bNkHTTKVSOzs7z5w58+bNm+Hh4cHBQaAQvHz58v37955eXoANQaPRUtJSIqKiBFlZERERV1fXe/fuHTlyxNPTE/w2aWlpwcHBzs7OwcHBpqamly9fjouL09TU3L9///Dw8MLCwoEDB7y8vOh0+ubNm42MjNLS0vj5+Zuamqanp+XIcohNiK1bt8bExDx79mxgYKC3t3d2dhaCfPfs2ZOZmQmAgrGxseXlZZCqQVfa2NgIVITAgIATJ04cPny4tLRUVVVVTEzM1NQ0IiJCW1sbMrRhRQ0lgI+PD4KaAXcXHBz8zz//fPnyBdCjUFFmZ2dHR0dBtDk8PHzu3DnQ7p45cyYlJWVfQUFqaipMxXh5eXn+Pnh5ebds2cLBwcHPz+/s7Ozt7e3r6yslJbVlyxZubm6QDfLx8YmIiCA2ISwtLT99+vTu3bvw8HB7O7v4+PiFhYX6+nqgC8FmEfBSHz9+BPji9PQ0YPRnZ2fHx8fhXD47NwfpGaOjoyMjI9++ffv8+fPU1NTc3NzK8vK3b98+fvyIAO0Me0QpICCAlpGBYiMlKSkhIaFF0yISZaF3FBAQgFEqcH7BYQ0OBDKZTKPRIJGcvY1Do9Hp6ekODva8fHzwKgsICAARG5zv4DcHeSewuOTIchARpaamBhURTPrsyHg8Hg/LTjFxcSQSSaFQKKoUY2NjJpPJYDCgm8bhcAxThomJCbypIJ0DBLGaWpqOjo50Ol1WVtbW1nb//v0eHh5MJjM9Pd3KykpcXNzV1TUuLo5MJmMwGBcXl/j4eE9PDwkJCV9f34SEBDqdDm0xjUYLCgqKjIxkMpmQ7OHt7T0xMdHb2+vt7U2j0S5dunTv3j1vb29whVOpVBRKhkQiGRoagt+5p6cnPj7O3d1dSEgIdl2QSp+auotCoaDRaLCBFhQU+Pn5WlpadnV1ZWdnq6pSpKSlHZ2cIiIi4HXAYDFS0lIhISEpKSmQWaOpqVlXV8dkMg8ePOjv7+/q6urk7KSjq5uYmGhiYnLs2LGBgYETJ06YmJjAtNbKygrs/7Aw27dv3/Ly0sTERH9/f93pOj9/P2mktI6OdnZ29p49e0AYAtF0L168GBgYuH379p49ewgEAizGIiIizp8/T6PRtmzZYmhouHPnzsjISAjjDQkJ8fPzA5+rgYEBMN/FxcVNTIxzcnL6+/tLS0shyUFbRxuFQvHz8x89evTRo0d4PF5SUiI0NNTa2trNze39+/exsbEQJ+Tn7wetJKwe09PTr1+/rqyszMHBERQUFB8Xx8nJuXPnTjA28fHzm5ubQybq79+/y8vLYebPDgVFIpHS0kgtLS1vb2+IwPX396dQKAkJCcvLy/b29hgMhk6nS0lJBQcH+/j4yMmR5BXkhYSE6uvrAwMDYQnEZDLz8/OdnZ09PDyePHly6tQpOp1eXFwM8Q5KSkr29vaBgYEODg4pKSlBQcFMJlNKWlpHRychIcHU1JTBYHh6epaVlb19++7Ro0c9PT09PT07duwQFRUNDAzMz8+XkJCwtbXNzc0lEAh2dnZVVVUhISHJycmGhoZpqamwR/n48WNkZOS+ffvA3urq6pqenh4WFgYxn3ANw71JTU0tJibGwtJCQkJi167UqKgoKpWKw+Hc3NxMTU0lJSVBRrht2zZDI0NQvZ44caKtrQ14qhsbG9PT074+PgkJCW8HBlgs1vfv30FgVVdX5+rq6uzsXFNT093dXVNTk5mZmZqaGhMT09DQADejHz9+vHz5EjwqERERCARCGonEYrFycnI8PDw6OjrOzs4nTpwYGRnp7u6OjY1VU1OLjY19+/ZtV1dXX19ffHw8kPqdnJwgO1qLRrO1tWUymQgEImRbCAThQljg69evJCQkEAiEoKAg7K5A5Ozh4QHvSgQCoU6lQtQiAG/hVi4hIQFrl3v37g0NDZ09e/bQoUN1dXUdHR0dHR0hISFbOLcARlhMTIyfn19ISEhRURHeWenp6bm5ucAFtLe309HRcXd3Dw4O9vDwAOk1FotxcnIaHh7+9OlTUFAQhNZC31Z7qpaXj7e0tPTLly8mJiabNm3S09MrLS1NSUlpaWkB/jvc0MEpcffu3QcPHjQ1NV26dOnKlStIaWkuLi5TU9MjR45QKBQvL6/C/fsbGxsjIyNDQ0PxBDyID6BqioiIwP2cj49PXFwcci7FxcWhW33x4sWDBw9aWlqOHj0C9l8nJ6erV6/OzMwMDQ19+vRpfHy8vb3dzc2tpKTk3Llzp0+fLisrg1QcaPjgYoNqBwUP/PWpqalnzzZ0dna6u7tv2rQJHBSbN2+GPSICgYiJiWGxWMPDwz4+PsnJyWAxPHnypLS0NAKB2L17N4vFgmMBlOfVlZWJiYmPHz+ura0BzA+Cr8GkPzMz8+rVq7GxscXFxbdv3wK29MePHyMjI69fv0aAxhJCw6H5A7MXzDNFREWRKKScHElAQAD6RUDYwEofVm6qaqqQLChHJsOsVVxc3MvLKyMjw0DfQEZGBmZcwsLCkKCkqakJx2Ega0PGgry8PIVCQaKQ+vr6pqam4FUA2TEAUUGrAuWWTJaHlsLAQB+s1nQ63crKWkdHR1FRUUBAgMEwNTAwIBKJ8KNtbGxMTU3hCnNycuLn54ca5uPr4+vny83NLSMj4+HhIUeWI5PJ0CliMJiEhITW1lZHRwcKRUVPT8/Q0BD80bGxsQIC/Kampp8+fbpy5QrIU83MzDw9PWNiYiCoLyAg4NGjR0tLS3fu3IFtq4GBAZ1OB6m9qKhobm5udna2lZUVQVZWSkpKUUnRwMDA2Ni4sLDQ3t6Om5sbDHkoFGrHjh1Q5FRUVAoKClxcnJ2dnTMyMtzc3LZu3QpniISEhISEBFhhampoAETY2dk5MDDQ1dX17Nmzp06dMjY2hlBfXV1dUOdjsdjAwMDk5OSQ4GBZWVl3d3f4p7Nnz05NTQ0PDz9+/LisrEydqk5Rpfj7+/v7+zNMGRBA6u3t/ezZs9u3b0Pai4aGBoFA2LFjx9mzZ8+fP5+SkmJiYmxoaKijoy0vrwAjARsb69TUVG1tbWFhYX19fSQSSZIjOTk5SUtLBwcHwy7zzp0758+fv3nzpoKiAmw6AwMDU1JSoNQB5cDP3+/ChQv+Af5AIc/LzXV3d+fi4iKRSAwGIzMzMzw8XF9fH4VCGRsbI5FIbm7u+B3xiYmJysrKxkZGurq6p0+f/vXrV3V1dXBQECyhlZWVUSgUHx8fHx+fv78/VLKwsDA8Hs/JyUkkEl+/ft3Q0GBiYlJSUkKhUKCTO3bsmJ2d3SaOTfz8/D09PSUlJUpKSkgkkmHKcHV1VVBQCAsL6+vrq6ur09HRSUlJ+fDhQ3JKirGxsQwKRaVSL1++rKOjw8/Pr6ioiCcQHB0do6OjjY2NPTw83N3d29raurq6CgoKWltbOzo6fHx8FBTkvX28w8PDdXV1bG1tmWZmRkZGbq5uERGRfn5+Li4uBAIhPDy8oqLC2toa9uJoNNrYxNjGxsbc3NzV1YVOp4MuA97pUlJSPDw8Tk5OR44csbC0IJPJrq6urq6uSUlJbm5uwcHBHh7ubm5uqqqqGAyGSlUPDQ19/PgxaPBWVlauXr2akJAQFRUFkLzu7m4Wi1VbWxsdHZ2ZmXnhwoXW1tYrV67cv3/fxcWlpKTk1atXTk5OERERxcXFXycn/yga/tokfvz4wWQyOTg4UCgUYCg4OTltbW13Z2TEx8U9fvx4dna2uLgYh8OFh4e3trY2NTWlpqZSqVQuLi4jI6NLly7l5eUZGRkxGIzAwEBVVVX/AP/brbdB3vLmzRuQS8CpCIPBCAgI8PLy8vLyiomJKSkpQeI8CoUyNTWF1k1aWpqTk1NGRsbSwgI0LFgsFjKVHj16BAzYf//9t7W1NTU11cXFxdjEWE5OzsLCAoQXUlJSMK5kMBhHjhxJS0tLTExkMpkKCgrh4eHbt2/fvn373r17xcXFOTg4GAzGjx8/uru79fX1RURFgC0uKSVVWFgYF7f93r1758+fLykp8fX1PXbs2O7du5OTk2tra3NycqqqqsbGxkZHRz9+/DgwMNDW1pabm+vn57cna8+hQ4cAhgwRVOrq6pGRkfHx8QYGBgYGBk5OTrB8kZSU5ObmxmAwIB8DeSeIwEEaUltbe/v27Tdv3rS2tiopK5FIRBj4EYnEixcv9vf3379//9mzZ0+fPj19+jQkWtja2VpZWdnY2ISGhkLmDOjI2LWQi4tLQEBg8+bNW7ZsAYcui8XKzs7m4OCA4LAtW7bAi7Bp06bExEQWi9XZ2VlUVLRnz569e/d+/Pjx0KFDUlJSCAQiIyODxWJB/hSkQS0vL4+Ojk5NTQGX58WLFwBQ/Do19eHDh+np7/fv3+/u7h4ZGYELY2RkBFrbwcFBBBKJJMgS1NTU4ICMRqORKBRITFUoFDMzM72/DGURERENDQ06nW5gYMBgMAAoYGtrq6evx7b0iYmJbd26lUKhlJaWHjlyxNfHh4uLa8sWThQKBcdSIpEoKSUpJiYG35BIJBoZGeno6ADQkkgkmpqawmgUrB0iIiJMJtPV1RWcG/Ly8oKCglZWVv5+fnD4Ah8MlUoNCAigUCg8PDyioqLe3l6QwKeurs7Nzc1gmJBIJE1NTV9fX2MjYywOq6WltXXrVqDkIJFIbW1tGxsbcCzY2dn5+/vr6elBPFhubq6Ojs7OnTt1dHQQCERsbOzLly+VlJSkpKR6unsOHjywZcuWrVu36urqgo6Dn59fTU0NrAhGRkZ3797Ny8uLjo42NzcLCPC3tLKCUbC7u7ufn5+ysrKioiJMxggEAg6Lu3HjRklJiaWlZX5+fnJSMoVCsbOzA2Eh+AuNjAzpdHpkVGRmZmZsbGxYWNiuXbv6+vpaWlpsbW19fX0fPHjQ09NTXV1tb29vYmJy48aNJ0+eBAYGysnJRUdHA9Ls/7F1nmFNp9vXDr0KSO8h9Bp6C0kIvSYQQui9V+kg0qRXQZHeERCkC0NREQU7SFFxxArYUAELgmDl/bDP8TrX/3r5xDjOQCC/Zz9777XuJSUlhUAgfH19X716BTu8gYGB1dXVGzdueHl6BgQEDAwMdHV1/fPPP6CxBnvA0aNHvb2979y5c//+/cHBQbDsHDly5NixYypodHFx8e/fv9va2lJSUo4dO5acnJyRkXH06FEKhYJCoWhoaGpra6urq+GKA2tmMTGxqqoqaEdgexQZGYnBYM6cOePt7Q0BngICAgA15eTkNDMz08dgVNVUzczMFBUVFRWV4CBTUVFmZGLS1NTMyspCo9G8vLyiYqJycnJGRkYwz5CSlvL09KypqfHx8VFTU4uLi8vKykIikbIyMvwC/H6+vsbGxhycnLw8vAYGBgEBAZKSKDKZHBsbq6ury8fPp6WllZqaam5unpubOz8/b2NjA3u+WzdvBQYGKikrkUik9vZ2d3d3S0tLcXFxDg4ODAYTExODwWDi4+OhdaNSHfX19d3d3bu7ux0dKYxMjD4+PiQSCZoJJiYmeXn5oqKiwMBAHR0dFxeXs2fP5uTkODo6JiQklJSUQAAkmG0UFBRMTExkZWXRaDQWiwV0lJ6eHg0NTXR0tLW1NS0dHRMTE8DPeHh5FBQUYBkpLCwMqDyYBnFycjIwMBAIBFdXV1siUVRMDGIOz50719zc3NTUtLi4uLCw0NjYCAEUIDB58+YNdJ9UqmNzc3NKSsrdu3fv3bt3+/btHz9+pKSk0NPTV1RUXL58+e7du1NTU+7u7seOHbO2tq6oqPhnZKSjo+Pdu3ewAvxfsd/+/j6ZTKajoxMSElJRVhYWFubg4PD09BQUFCQSiTDdWl5etrGxoaGhERER0dDQgMW2kJDQ5cuXHz9+nJaWVltbOzU1lZ6erqqqWlRU1NfXt7i4CBVxaGgIqBEQXMzBwWFlZQXRLlgsFqyx8fHxtbW10dHRSCQSpB88PDwqKiqwzaJSqRB09f79+8ePHz9+/Hh5eXlychJm+DIyMvz8/Gg0GkJM4c5x6NAhfn7+3Nzc/Pz8gAB/LBYrKipqaGjo4+NNJpOVlZVh8ezs7HxwcHD27FlAcECpQCAQ5eXlkERx/fr1ixcvtrW1dXR0ADoDWPlmZmZDQ0PQDN2+fRsAQ1gstry8vKqqCnQ6PDw83t7ebm6uFhYWIE62sbERFhH+mzdw6NAhgiHB39+fnZ0dnO8MDAwgicfhcLm5uRQKZXh4uLOzE6IWQZYsLi7e1dX1+vXrhYWFmZmZe/fuFRcX29jYuLi4FBQUNDU1nT9/fmlpKT09HWSljIyM0A7+lZhCg9jf3w9vgOLiYmjcOTk5oZsEvoe2tnZ4eHhnZ2dvb6+DgwMSiXRycgJxGQMDA2QaA70P3DI7O1+Xl5e3tra+f/8ObAcQ/f6dji4tLQH2YXNzc2Vl5f27d5DXuLOzg1BRUTEyMlJTUyMQCE5OTtC3sbGxCQoKUiiUgoKC3NxcKSkpbm5udnZ2bW1tKysrMpmsr69PIBhaWlrqYzAYDMbU1FRFRQVmoczMzG5ubs3NzT4+PhYW5qCpgXHoXzcF2DbEREWFhIU1NTV1tLXHx8dLS0uxWKyDgwOk9UKM7eHDh0EgeujQIbiSHOI4BERTHR2d+Ph4QIRraWnZ29tpaGiwsbIiEAigbp46daqlpcXOzq6urg6DwYBUhIeHx9LScnFxMTExEaJ9sVislpaWk5NTSUmJkpKSubl5eXk5Fottb2/f29vz9vaGJ8fJ2RlMUcPDw66urlpaWuPj43V1dTgcjkwmJyYm9vf3BwcHV1ZWnjt3jp2dHe5B5ubmGRkZVlZWhw8fjo6ODg4JERYR4eXl9fX19fT0ZGRk5OLiIpPJ4RERzCwsdPR0wI66c+eOn5+fhaWFoKBgaGhoc3NzS0uLubk5IyMjYB4PHz6spqbm7OJsa2tbWloKIrfe3t6SkpKIiAgjIyNzc3MymQySjXPnzkF3293dnZ+fHx8fDwG8ZWVlS0tLIyMja2tru7u7m5ubDQ0NKBTK3MzMzo4kLCycnpGem5uroqJCT08vIYGCCJsnT55QKJTAwEAwYDU0NKSlpRkZGQF1s62tzc/PD0gTKSkpq6urMLa1sbGpqKjQ0tLi5eVFIpFs7OxsbGwWFhaQfBsUFDQ/Pz8zM1NYWBgeEW5paamvr8/ExESyI+Xn51tZWSkrK9vb23d3d3d1deXl5R07diw4ONjS0hLsTSiUZFBQUHx8vKKiIhIpfuRIZFNTU3Nzc3h4uIODQ1JSkpS0lKamJoVCkZKWlpaRDgkJkZeTRyAQdPT0BhiDwsJC2A7y8/NDQgg9Pb24uDgWiz18+LCnpydENwgLC6empl69ejUhIQEgBqdOnUpPT788eXljYyMjIwOLxVpYWCCRSB5eXm1tbSqVysXFFRkZeezYseLi4pKSEikpKSqVmpGRQSAQ+Pj4pGWkwSkrICCgrKxsYmJMpVJJdiSI1NDR0dHW1oYnS11DHUyiQDABQB07O7uOjo6WthYSiTQzM6NQKKKioteuXauoqAD6jL6+vr6+voKCAjhu/xLqoSfg4uKCwhATE5Oenh4VdURJSQmFQtXW1hYUFgwMDMAQ6W/sDhC2+vr6zMzMent79/b2enp6Pn78ODY29vr16/Hx8cHBwdXV1aWlpcnJyZaWlpycnJiYmPfv301NTa2srNy4cQOC9w7+G2IMHeHAwEBGRkZjY+PBwYG/vz8NDQ2YhsFkCc0c/NuvX7cPDg6qq6tpaWkZGRnh/Qyki7t370ZHR9fX1x8cHHz+/HlgYMDZxSUyMhKeXEhgDwwMpFAo3t7eYmJibGxs3Nzc9mSyqampmJgoKxsbLDiNjIzs7e1BSCElJcXMzCwkJOTh4QE7rc7Ozt3d3bm5ufq6uoaGhrKyssjIyLKyMk9PT/D58PPzwzkODCkBAQF2dnYlJaXs7OyioiJbW1t9fX1RUVEbGxsrK0srKytTU9P/nfilpaXB3F5ERISWlpaTizMiIuLLly8wUv706dPExER9fX1zczO0v/Dmh5T51dVVmEympaVZW1sfP368uro6KCiIg4NDWlraycnJ0dFRVlZWSkpaQ0NDW1sbVD+0tLQcHBxcXFzaOtrGxsa8vLygcGFiYoIpoKqa2vHjx11cXJqbm0+dOhUUFMTDwwP7VF5e3uKiopcvXz558mR+fv7mzZuXL1+GfgsQMMAprKmpgaH03+6QiYnp77yUlpb2xIkTCwsLV69egTUzJycn9IVQMqEvRyAQWVlZlZWVMTExLCws2tra6enpzMzMgoKCgJ8FudmrV69evHgBeNKNjQ3wm4INcXNzc39v72+MFISp/a/GGPyXCC0tLdiHVVRUlJWVASycjY1NWVnZ1tZWS1sLLHFsbGwCgoLGJsaOjo7W1tZEItHc3NzMzJRIJLq7uxOJRBKJJPwfXwSPIYHg4ODg6Ojo4ECG8oPBYFhYWEBaycbGdujQIR0dHQ1NDfA7Ghsbx8XFEolEAwMDe3s7UNDIyMhoamrKy8nBJJadnd3GxgZmGuLi4kgJCUtLS1dXVzwe7+fr5+vrq6mpKY5ECgsL29rapqSktLS0AEZyaGgoPz8/PDyci4sL3NY4LA5YDHFxcT4+PqAtBq2ppqYmuKHRaHRUVNTAwACVSg0LC6upqYHgEnd39/r6+u7u7omJCTgg7t27d+XKla9fv759+/bVq1c/fvzIyclhZGSkpaU9dOiQtbVVaWmpiYkJAyOjoqKihYWFjIyMsrKyl5eXrq4uFxeXhYWFqqqqj48PCoXS19dPS0uDW9WpU6cEBQW5uLhgVvDo0SMwGOFwOHl5eWZmZisrKxweJyAgcPRoUnV1NcSDHD9+XFdXl5GJSUVFJTo6OjIyUlNLU1NT08vLq6SkxNjYWFxcHA5KZWXlzs7O69evQ6Lb/Py8rq6ujIyMA4XS0tIyNjbW19d36dKl3t7e06dPE4lEFhYWKpU6NjZWWlqqpqbW2tp67tw5Ly8vIFO4uLhsb2+DT9/LyyswMDAtLe3s2bPT09PHjx83MzPLzMwkkUhAAoL9iouLC+wvIQTYwsIiJibGwsLC2sba1NSUSqUaGRlVVlZ2dHQUFRXl5+fX19eHhIScPn36w4cP9+7dLy4uNjDACAkJEYm2cEH+8uVLcXFxQkLCp0+f4C1eXn7K09OzoaEBg9Hn4+MD2JCoqKi7u7uqqipcTjU1NM3NzTk4OYB8xMnJSUNDA+nYOBwOQUMDHOfCwsJDhw4RScSQkBAtLS05ObmcnJzy8vLY2Njnz58nJSWpq6snJCTk5+fDRFdSUtLayiomJmZnZ+fatWuBgYFRUVGWlhZubq6urq7y8vIREREUCoWdnZ1IJN68efPz58+vX7/28PAAx7qbmxsYHoAlBDYJegYGBgYGWLcjEDSHDx9eWJjv7e0VRyJh3KKtrb2xsfHw4UM/X9/w8HAAC8PJCFgsBgYGVlZWDg4OmONhMJiRkZGfP3/m5OTA6khQUBBviA8PD7916+aHDx92d3efPn16/vz5W7duOTo6rqysXLp0ydzCoqur68f37xcuXBgcHMzNzV1bW3v8+PHExMSrV6/gWGxtbZ2amnr75s3OzlfYZf49dwCd9e3bt0ePHg0NDRkYGICm7ODgIDIykpOTg0AwVFVVlZWVxePxGhoaCAQiMzPz4OAAPNQFBQUcnBxIJFJOXj4uLi41NdXQ0NDa2trf339xcRHK4eLi4sjICIlEgm4Dh8N5eXn5+PoAOkNAQACUgCoqKgQCQVlZWVJaioaGho+Pr6qqamxsLCwsDPC5MJxobm7W0NBgY2MDYU59fT2VSpWVkWFjZ4e5q76+Phh1oGcAUgeIaxAIhI6OTmVlZXJyMiA3TU1Nfby9DQ0JCgoK0KYjEIjS0tJfv355e3vz8fMxMTGJioricFhY7F26dAniOVtbWxMTE4uLi4uLi8HqA1nKZWVlwEK7ePHihQsXmpqatLS0XFxcGhoa/P39NTU1/f39gRJsb2+vpKRER0dHJBI9PDxAKERLS0tDQwPqdDo6OqAISUtLAzVTQ0OjtbW1ra0tNTUVTJBwQTl06JCTk1NFRcX4+Pjs7OzS0hKobT98+PDhwwcoQm/fvt3Z2bl48SKVShUREaGhoWFhYaGhoYEZKT09PdjqbG1tHR0pBgYGenp6IIYAGSroH/82yiEhIdPT08dSjnFzc1tZWuXn5zMzMysrK7958wbsNh8+bGxsbEBCBUzggcnw/zXVfPnyS2BYxwAAIABJREFU5cOH9/fv37927Vpvb29FRUV8fDyVSkXo6uoClOTkyZOQfg4dHninWFlZaWlpQfZ2+PBhiJhITk5+/Pjx8PCwjIyMoaGhqakpDw8PgUCAXAIJCQkzMzMODg4dHR0jIyNhYWFHR0c8Hg+eBBCyKigoqGuoS8tIIxAIQ0PD+fl5sr09OFXhyiMnL8fHz6+oqGiAwYiKiurp6Xl5eQHvDlylCQkJGpoaqqqqaDQ6MTExJiZGVVVVTFxcWlo6JiYGltUrKytfv369fPkymChERERgPonD4X7//j06Oqqvrx8YGKCsrAyBtw4ODsLCwjgcDrgtcXFxnp6ewcHBly9fPnXqFBKJZGVlbWxsXF1dPXbsWG9v76tXr8bGxk6dOjU/Pw+03N3d3QsXLjg4OMDdSk1NLTw83MvLC/w9enp6np6exsbGpqamDg4OSkpKtra2586dQ6FQ2dnZZaWlR44cgV7hypXJqakpqB9EEunLly9jY2OsrKwgzWVkZBQWFnZ1dZVEoRgYGKKiolJSUlRVVXl5eWH/x8TEJCUl5erqGhYWJiMjIyAg4O/vHx4ejsfj+fj45OXlU1NTY2NjAwICgG9SWFh4/vx5IyOjvLy8ofPngeC3tLQ0Ojra398/MzNz8+bNnJxsZ2fn06dPFxYWgjVTSEiIm4c7Pz+/uLh4bGzswYMHcnJyAgICWCyuubl5aGgI4HO8/HzQ/cTHx0dERPDx8YFLvbS01NHREYlEGhsZycvLgy/+L8e5qqoKsuNhYAjp9kQisaamZnl5+cGDB2fOnNHT03N3d3/16hUYiba3t1taWvLz8wsLC1tbW58/fx4WFmpkZBQREQHmVAkJCTExMbjFo1XRqmqqAgICaFW0srKynp6ev78fHo9Ho9FSUlIwJ+/v68vPzwduxdramoaGhp+/v7KyMgsLi4KCwtLS0s2bN0HHCCwh8BoJCwvDVGBpaenu3bufP39OTU0NCgqKiIiQk5NLS0u7f//+xYsX379/v7y8PDQ0VFdXV1BQUFBQsLa29uzZMzExMbAnOzo66uvrXbp06cGDB8PDw/X19Tk5OUFBQa6urnb29mg02tfX9/v+/q9fvwYGBwGjlZqW9vPnz4cPH05PT9fV1cGgrKGh4Z9//gFVwv/5OHz4MLzSM2fOQNva0tJy/fr1hw8frq6uDQ4O+Pn5Xbly5ciRI319ff7+/mtra1NTU0C73tnZycnJDgwMrKurg8x0ALJcvHhxcXERUgv+/Plz8OfPXx/Yw4cP+3p7Icj3zp07NTU1MN4cHR01NTX9+fNncXEx4McAmqqqqmphYYFAILS0tJKTkzEYfWFhYSUlJQOsAcGIgEKh8Hh8bGyMspKSoaEhYKlv3bzZ0NAAWzoQ9MOck4mJCcaY8Dn4VYKCgoKDg8GLRUdHh0aj78zMvH37tqWlRVxc3MXFJTY2tqamprCwsKqqCu7TJSUlLi4ucLeAWgJV0NDQEOb/cN3U1tJydnYWFBQEiTLJzs7b25vsQAaUD6y01dTU5OTlhISE6OnpqU7U9+/fA0nY0tIyJibGyYnKy8OrqalZXV09PT39+fPn9PR0JiYmSUlJf3//48ePP3nyBDa4XV1dGRkZyclHL1y4sLS0dPnyZRhUAq4PVjbQz8nJyYEfIzo6WllZ+W9/RktLS09Pz8nJKSYmRiaTbWysLSwsABDoSHUEZh7sa2FLKisrSyaTz5w509bWBvvL3t7eubm5Bw8ezM3Nzc/P3759e2JiorOzs62tbWhoaGhoiEqlQo8oKSmJw+OcnJzQaDSBQICRnoyMDBcXFzc3Nycnp6iYKAiduLi4YMJPR0enpKTk7+/f19fn6+srKiqakZ4xNDTExcXl7Oz88+dPMNofHPwBwyiUvT9//uzu7oIJBADLz58/n52dDQ8Ph0gA2M2B5QNuM/z8/AgNDQ2wCUZFRQEiFsa7AEHg4uICCr6QkJCMjAwbGxsDA4Mj1bGqqmpgYMDAwACqFzCfQK4pJycHFloAaisoKJibmysoKujq6UpISIA0xtbWtrq62pBg6Onp+fbt23fv3pmbm7OyssIW3dbWVlxcnI6eXl1dHSpTUFDQkSNHhASF6OjoNDU1P3z4cOXKFR1dHSKRaGxsbG9vB6taAUEBYRERcaS4sLBweHg4WIu6u7sBc6yvr19RUSEhISEjIzM9PV1WdpKLi0tJWQmcjiYmJp4eHlZWlkZGRgYGBtnZ2VevXq2rqwsLC4uMjExKSmJjYxMWFh4YGCguLqahoUGrovF4PDxI8fHx9fX1jhRKSEhIUFBgcnIyBoORQEn4+PicPHlST09PTU2tvLx8eXl5fX29ubnZy8tzYWEBUnJ0dHSOHTv28ePH8fFxTU1NVlZWUTGxmpqakpISNTU1CQkJbh6empqaO3fu2NjYeHl5USgUaD7IZDJEWcXGxjk5UZWVlRWVFPX09NTV1TMyMpyoTnLycjY2NkePHr19+3ZBQYG4uPg///wzPj6ek5PT0tJy8eLFrq4uDw8PeE5SUlIsLCw0NDTgdBASElJUVASsMA6H8/DwyM3NTU1NhehXLBaLw+FcXV2pVMc7d+7AXWxwcFBeXg7o4XFxcYmJiVZWVlpamrKysiwsLPz8/EA6BXl0aGgoVBF1dXWCoSF474aHh2/dumVpaUmlUokkYlRUVEZGxsLCAjxLvHy82dnZDQ0NqampFAqFRCKxsbFB67y3t7exsdHf319WVtbc3GxlZQX3ejk5OR0dHdCFQiAAlAFxcfGYmBiYQ5JIpPDwcFdX1/j4+PT0dJB+XLp0aXh4uKenp6Ojo7a2tqKiAoTmeDwetuO8vLx9fX2fPn16+vTpkSNHsFgsIyMjBwdHbGxsRkYGDodrbW0FX/DU1JSenl5WVhaVSk1KSoKJBZjDvn79urKyMjIyYm5uDqdqZmZmZGSknp5ebGzsnTt3YP68tbW1tLQENO3tL1+Akwm0/p2dnVevXv369evhv/+eOXPm0aNHoKZ7/fr15uZmS0sL2B7evn1bW1tbWFiYkpKSnZ3d1NTU1tZWXV1dV1c3PT398OHD1dXV2dnZBw8ezM7OWlpaGhkZ5ebmdnd3Ozs7X758+ezZs/n5+deuXX/+/PnExMTe3t709PTXr1/BHfHr16/19fX5+XnI4N3c2voLANvb23v58uWVK1egX6+srExMTIRTlUQiJSUlgYIfxNj7+/t5eXna2tqSkpJAecRgMLZEW/h9gf4O8s1NTEyUVVTEkUgMBoPH49jZ2TEYzMTERFZWFhIpDoZ0KHsAPYZTC/Ad8BSDctDAwEBQUJCRkZGVlVVQUBApIUGys+vo6AgMDDx06ND09DS8ikuXLoaFhY2NjZmZmaWkpIyPj2dlZcnIyDAwMMAhLiAg4OHhYW1tDZhyNjY2JWWloKAg2FBqaWnx8fEpKCq6ubn5+flRKBRtbW0GBgYJFEoFrQJLXG9v77m5OTQabWlpmZSUpKenx8jISEdHZ2homJaW9uDBAwDogPZKS0sLg8G4urqOj4/39/eD35+Pjy8vLy8kNCQuLi4/P9/Pz09SUpKFhQVwGRQK5dAhDhkZGfCq6erqMjIygoYT8V98qLi4eHV1dW5uLtbAAIPBaGtrI5FIMpmcmprKxcWVdDRpd3d3cHAQsnoyMjL6+vpaW1tDw0IpFIqZuVlqampbW1tdXV1HR0dTU1N9fX1JSUlqaqqPjw+ZTDY3N4fWhZubW0ICiUajcTh8UFCgm5ubjq6OmZkZuMIgioeNjQ3ANDw8PHR0dJycnEBsKC8vV1VVNTY2rqmpLi8v5+bmhjTs/f393Z2d9+/ff3j/HjZNwcHBwcHBKSkpoaGhoBM2MjLKzMyEFFV4b4CsHdRDcDOIiopCwKnHysqKx+OVlZXRqmgSiQTRQvLy8hAXx8fHByYw6HZlZGQOHz7Mzs4OlQ/iYcXExJASSBUVFWFh4UMcHFJSUoqKisbGxkgkUktLKygoSFVVlYaGBtJ/1NTUQkNDGxoaXr58ube319bWFhwcLCAowMLCYmpi4uHhbmho6OrqGhkZqaura2Zm5uLiglZRkZKW4uDgUFNTA1w9wGgUFRVVVVUNDAycnZ3hYg7qCYoDZXJycnR0NDAosK6urr29vbKysqamBnrBhIQEKpXq5uZmaWUpKCSkpqamra194sQJEIB4eXlGREQkJyenpKRQKBQ0Gu3p6cnCwhIaGnr27Nm0tDQ0Go3H42FVoKCggJRAMjExYTCY1NTU2tqaqKgobR1tNTU1S0tLBweHkJAQIpGIxWKbm5sXFhYgS/3Hj5/Xrl3z8vJSV1ff3t5eW1vz9/NTVVUVFhauqamZnJwMDw/X09MzMTHW1dUFrzqBQCCTycnJydnZ2dra2igUCkIHCwsLa2pqpKSkPDw9FhYW5ubmDg4Obt26RSKRmJiYrK2tYeWDx+OrqqomJyc/ffoEkffnz5+PjIyE8FgQpsPHX9IuKysrIyMjvF24uLhAXhgcHEwkEq2srCwtLdXUVEGXeO/evY8fPyYkJOjq6piZmQJWOzEx0cbaBuB2MBLAYDAiIiJsrGyampomJiY83DwgU4qJidbU1BwcHDx58iQ3NzfMjWVkZDAY/erq6vHxcQggHRwcXFxcHBwctLW1pf3vCOXV69ejo6P5+fkhISFhYWEeHu6SkpIiIiIQRuPj45Ofn//8+XNTU1MUChUZGYnH4yFT5q+TFdwg7e3tt27dmp6eLioqAj4D0AFZWVkBrqahoQHAQhERkUOHDp0/f/7Dhw9zc3NADWVmZq6trYU76auXL58/f/7ixYu1tbXExEQbGxtDQ0M2NrbJycmDg4Pbt2+fOHECsHnl5eVAewkJCUlNTW1sbFxZWYHY2M3NTSh4vr6+4OifnZ319/ePjIwErtXBwQFQkr99+/b+/Xv4k/7+/uLi4levXnV1dUES09ra2okTJxobG8cvjMPfuXLlCoCe4QOAf6Ojo4WFhePj46Amm5mZqa+vf/Hixdz8fF1d3fDw0NbW5ocPH6D6/qXDrK2t3bt3b35+/sGDB5CFdHBwsLGx0dvT4+XllZ6eXl1dbWdvBxGAAQEBIyMjxzMy4MChUqlRUVEWFhbp6ekmpiZv3ryxsbEBdiNcxDEYjLW1NQ0NjbCwsIWFhaWlhb6+vry8vK6uroSEBAMjIzi+YLkDnwO+EcJB6ejo/mpoWVlZJVAS4uLiKioq2traMA+0sLAQFxeHGTKAFWnp6ERERMDmRKVS4ef869ev9PR0H1+f7u7ukZGRp0+fDg4OkslkRkZGKGZoFTSoScGogEQiDQ0N4cvJycnx8vLC1hbQIgADYWZmBmoEAoEgkUh37979999/fXx8QF8GHRsjI6OBgYGpqeni4uKNGzd6enoA3A9GMm5ublpa2uDg4Pn5+fb29sbGxhMnTsCUBYig6urq/Px8xcXFf/78mZ+fLz9d3t3dTaFQgBEPZzszM7O6ujowm5BI5NGjRyEMDqTgbGxsaDTa0NAQh8P5+vpOTEzMzMwYGhrKyso2NTVNT0/X19c7OlIkUBJYLDY4KNjFxYVKpbq6upqYmMCgG41GQ8JXdHR0T08PiUSCPhWBQGhqasJGs7e39+LFi5OTk0BHYmNjY2dnhy4WNhf6+vrd3d1tbW0BAQGSkpJHjhyJjo4WFhZmYmLq7OxcX1+HreHi4iLYYPz9/fF4PIlEIhKJJCIRooEsLS19fX1BKIRAIIB7rqGhQU9PDxhVBAJhZGyEkJCQkJGVAWgLEonkOsyVlZXl5u7u7uEBWkpfX9/k5GTAqOvr62tra0NkINjhwbMIoGQpKSnocDEYDAolefgwl4yMDAqFoqen19fXLykpweFwRCLx+PHjZDKZSqUODQ2trKxMT0+3traeOHFCQUGBg4NDXl7eyNiISqXi8DhxJBJ+9zg8rr+//2hyspqaqqGhYUhIcG5ujp2dXXx8fElJyd27d1++fLm7uzs5Oamtra2hoYHH47W0tHx9ff38/NTV1Z8+fXpwcNDY2JiSkoKUQEKHamRECA0Nzc3NLSws9PLyQqPR+fkFioqK9vb2oDIPDg7GYrEeHh7x8fGgHV9dXb17925/f39cXByRSNTW1jYxMYHGX0REZHl5eWlpydHRUUFBwZBgGBERoaenx8PD4+vra2NjA2YMAoEgLCxsZmZWVVUZEhICuXfJyckkEqmmpubSxYt9fX3T09Nnz56tqalpbW3Nyc6JiYmprKxsa2szMjJiZWXF4XCwjEQgEBQKxcvLq6Oj/du3b11dXdBAwPrk1q1bEFshKys7MTHR19c3MjKCRqMZGBgwGExJScnw8LCRkdHhw4fxeHxmZmZrayuRSASqlp+fHxDpAKR+mJsbnnMGBgZaWlpeXl4UCmVkZBQaGiotLQ1pfIaGhktLS5VVVaAs7+7uLi4udnZ2FhURZWBgUFNTa2hoiI6ONjAwAD4RFxeXkpISExOTn5/fvXv3gGxHJBL9/f25uLiYmZllZWVNTEwaGxvT09PNzMySk5PT09MbGhrOnDkTFhbm6ekBdqCenp6hoSF4NlRUVHT19GDo+ujRo4mJCSKR6OLisrKyEhoWysXFNTw8DGNPe3t7WMzAsxEUFHTt2rXR0VHI9Q4ICIB1uI6ODiztYJkB2EKYZjMwMOTk5Dx58uT79+/Xr1+HqDkYq0JXNDs7u7GxMT8/TyKR4Ft1d3f/9u0brCGTjh6FPPpbt26BXwqkJSsrK7Ozs3t7e+/fvy8qKpqbm/v16xeVSo2IiHj9+vWlS5d8fHxwOFxkZOTBwcHHjx/X19dB5DI1NfXixYvPX760tLR0dXWNjPyjqalpZ2eXlZVVW1vr6urq7e0dHBwM31t+fn5PT8/Bf/PhqqqqKisrr1y5sjA/X1lZcffu3cnJyf39/RcvXuzu7n758mVnZ+fHjx9/s8t3d3a+bm8vLy/fvHlzaWnp9evXnz5+/P59//fv36MjI+Xl5XDpDAoK6uzs7OjoGBsdg5cmICDQ3t4eGxNjamqKw+EoFEpjY6O+vr6hoWF2dvbGxoaPj09wcHBwSLCTk1N2drarqyscQUgkkkqlQto2Ho+Tk5OjUChBQUGpqamw1RMTFwfiP2zCCgsLR0dHTUxMmJmZgTfExMR0+PBhQUFBfYy+mpoqzMBIJJKmpuahQ4eAHQGFio2NDRBl8vLy9+/fv3v3rr+/v7GRkbe399jY2NWrV+/du9ff3+/i4gKAaQQCYWxsnJaWBhFFLCwsKBQKjUYjJZDR0dGOjo5MTExgZqOloYEFLQKBMDMzy8jIEBUVZWdnNzMzzc/Pg2ufk5MTtGuQ9gdi4NjYWB0dHRjYCAj+B3gGo+D09HSIZHr06FFjY2NYWJiNjY2mpiYEfEpLS3l4eEDmH2Q+hIeHY7HYtLQ0V1dXbm5uTU3NtLS0+Ph4NzdXJSUlcGmzsbEBLExaWtrFxcXZ2dnS0oJAMCwtPTE2Ntbe3n7y5MnJycmRkZHy8nKirS0IGgICAuzs7MzMzMCsiUKhysrKBgcHx8bGFhcXz507Z2xsDFM6oJmrqana2toGBAQ8fPjw2bNnjx8/XlxcjI+Ph4UrAoEQFRXl5OSkpaXl5+fn5OKSkpIyMzVVUVFJT0+PiIgAjcvg4GBxcfH4+Pj29vb4+Li0tJSgoKC4uHhZWdnRo0chOMXCwkIChbK1tfX29v5rNtXU1MTh8bq6usLCwlyHDzMwMFhZWd24eQOho6MDqkuwhQYHBxcVFUF0Mh6PU1JSOn78OIyMHRwcgoKCMjMznZ2dAb0BzDYQaoeEhBQWFrq5uXl4eISEhADVGloEb29vOzu7CxcuwNsLBsqTk5MXL14cGhrq6Ohoa2trbW2trKyMi4tTVFSUkpZCIsWh6ZSVlWVkYjIxMfn27Vtubq6Cgry7u3t0dLSsrGxAQMClS5fgHPn+/fv79+8bGhqsrKwyj2ceSzmGw+NkZGQYGRklJSVhyGNtba2oqCApKYlEIvX09CB2S1dXt7S01NXVFWyzQkJCHBwckpKSMP90cXFRV1drampKTk4uKirKysoyNzdPSkzy8/MVFxcnEAgdHR3Nzc2aWprq6urv3r1LSkoyNzeXk5OLjo6GcEukBFJZWdnOjnT06FENDQ01NTVPT091dTUBAQF9fX2gwJibmxcVFd2/f390dLSuts7BwcHa2trZ2dnT0zMgIMCR6ujm5hYZGWltbS0gIAC6GCUlJXUNdQA9T05OgsgYovvgel5YWAjs8sTExJ6eHsiGhRAriF1ta2vT1dUVFxe3tbU1MjKKioqqqqoqKChIS0urqKgICAiQkJDQ0tKysLDU0NAABYqIiAhgLMzNzSMjIwsLC4HuAQaVycnJJ0+e4PH4zs5O2KL39PTk5+c3NjaeO3duZWXlypUr1tbW4kikkJCQubm5h4eHpZUliUSiODoKCQn7+PjCiAOAKSUlJa9fv37//v3CwkJoaCgfH5+zszOkEAMA09TUNDo6evvLl+PHjyMQCBoaGlY2NggpO3PmzLt37wIDA/F4vKura0NDAxMzU3R09N9+yN7OjpmZGeougUAoLy+vrKxMT08PCQlxdKSEhob6+Ph4eXk5OztHRER4eHiIiomKi4sHBQVJSEj8bZ0DAgLW19cBcbm9vb2+vg5Ba+vr648fP/706dPPnz83NjbAprawsDA7O7u4uPj8+fOenp7Hjx9PXb3a2tq6urq6trY2Pj6em5vb1dV15cqV0dHRlZWVFy9e/NWCeXp6otHoT58+DQz0g7Lj1atX+/v729vbW1tbv3//htnp1ubmw4cPYV8+OzNz+9at0tLS69evh4WFjY6OpqSkLC8v//nz59GjR5Dssb+3d3BwsLCwAOzvly9f7u7sLC8vQ27R1tYWJPX8/PHj4OAAAty/f/++tbX1/PnzhYWF+/fvr66uDg8P5+fnp6amTExMNDY2WlhYhIeHnzlzBlaSDx48IBAIFy5cOH/+/IULFyQkJCIiInp6eo4ePVpRUQFxj+CggHqJwWB0dHRMTU0jIyP39vaePXtGdaKysbMpKCgQibYkEolMtjc1NdXT1wOy0ocPH16+fFlbW6utrY3D4QQFBRUVFYOCgnx9fUARA8EIcHEXERHR1dFVUVFBSaKgUcMaYEEeISgkpKenp6amysvLC1QwYWHhoqKi8vJycMQjEIiMjIxbt25duXLl3r17paWlbm5uxcXFycnJiYmJt27dOjg4WF1d9fLyAoUqCoVCq6IDAvzl5GRZWVmlpKQAeMbLy0tDQyMrK9vX15ucnKyjo+Pn60elUgMDA6ytrY8dO5afn29hYaGtrW1nZycnJ8vMzGxpaVlVVWVqampiYuLg4IDD45BIJFzjFBUVGxoaKBSHrKyssbEx2PSnp6dTHBwIBIK7u7ujo2NYWBiEJN+/f//Tp09lZWWgFJOTk9PV1bW3t4uIiEhMTIyOjtbR0ZGSklJWVubl5WVjY7O0tExNTVVUVAA3jpiYaE5OzuDg4ODgIATnZmZmBgYG4vA4VlZW2CZevjxRW1ubmZmZm5srIyOTmZn5+/dvmFucOXNGR0dHQkICZi3wU4Icq48fP/77779paWkUCkVDQwN+iWCXUlBQMDU1FRIWNjEx6erqunjx4rlz51JTU3NycvB4vLS09M2bN0NCQpKTk6empgCYBcIXkARClJ6GuoaIiIiWllZwcBCRSIStWXx8vIyMTGVlZWVlpaKiIiMj49WrVw8ODhApKSmPHj0Cd1RwcHB9fT2sNDy9PM3NzWxtbaWkpBwcHGZmZszNzUGrdvRoEkgNra2tm5ubAVJ3/vz5a9euzczM9Pb2VlZWNjQ03Llz5/bt2w8fPtza2nr69GlZWVl3d/fAwEBnZ+fIyEhPTw+I7E+ePFlVVVVbWwvSCSqVmpKSYmNjo6ura2hoaGVlRSAQUJKo0tJSZ2dnZmZme3v7+vp6GxsbMTGxlpaWvb29r9vbKysrXV1d2traXFxcVCo1IiLcysoKUqQDAwP39/dbWlqcnJxSUlKdnZ1tibaAKQFOh6+vr50diYODQ0JCoqSkpKSkBKzQWZmZZLK9t7e3vb09Fos1MTHBYrFSUlJUJ6fMzExTU9OYmJibN2+2t7dHhEe0tbVdvXo1PT09IyM9JiZGT0/P1taWSnVUVlZWVFS8cePGwcHB9NQUTDLj4+MRCISEhER1dbW7u7uqmqqzs7OysjK/gABY0EBqzMTEBDQjbh5uiDgWFhZGo9EAfIKVgKGhYUFBwblz57Kzs01MTEJDQ6H4XbhwYXZ2tq6uLisrKzExMS0tLSkpydjYGA4mY2NjGxsbV1dXgAaAggl0mz4+PgQCQUVFBZY0dnZ2IB4REREhk+0lJSXl5eX09PRwOJyDA9nc3ExKSgqFQk1cuvTz58+FhYX+/n7IvgCrMpSfjx8/njp1CgSEqmpqUVFRnZ2dkA6TdPQoDQ2NlJSUm5sbuBQ4OTmPHz/+dWdnb2/vxIkTZ86cKSgoEBUVNTExIRKJFIrD6Ojo0tJSYmJiQUFBc3MTgUAAgqCTk1N4eLizs3NiYmJ6enp+fr6bmxvgGpiYmBQUFNLT00dGRubn50EyJiwsDH85LS0tMzPT09PT39/fy8sLzhGira2trS1sO3h4eHR1dcPCwjAYTGZmJolERCAQ0dHRoOR+9+4dLB3Pnz9fX18PuQHt7e0/fvw4c+YM/ElCQsLx48fr6uqKi4tdXV0/f/7c1NR04sQJWOIODw+fPn0aRHpzc3OtLS05OTnz8/Nft7d///qVkJDQ3t5+cHCwuLjIx8dHIpG+fPny878fe3t7Ozs7P3/82P7yZX19HQQ+AAzq6uqam5tzc3NTVUW7ubmBE+vjx4/fvn37/Pnzl8+ft7e3366vb21t7e7u3rlzB2jp5eXl6+vrX758gYr77Nmz4eFhgFI+e/aYr/BEAAAgAElEQVQM0lPfvn0LzEwMBkMikQYG+sfGxqAhmJubO3XqVGNjY1VV1dmODggy4+TirKurq6urq66q2traAmT8wZ8/37/vQwbvwcHB8PAwdBXBwcHg+3706NHc3Bx47U1MjB0dKaamptBNXr9+HXikv3//evTvv2pqqhISEng8vqSkJCUlhY6OFswknJycUA7h6fb09EShJCRRkjIyMpDIBpHIEiiUmpqanr6empoaRDNKy0hjsQY8PDysrKwgJAwICIC7/tzcXF1d3aVLlw7+yxD4/fv33yRhQUFBFhYWCH/V09cD8DrMS/+G+VlZWU1MTDQ3N7u7u3t7e+fn58fERMPQJTU1taKiIjAgICoqCqBXRUVFYIUsLS318fHR19fHYrFiYmIAlS0tLY2NjbWysiovL/f39/8buaylpZWQkHDixAloqZOSkqysLI2NjXR1de3t7UtKShISEnJyciIiIqytrdXV1VlZWSG8CLzttLS0aWlpNTU10MsiEAhmZuajR4+C5XFoaAjwhH9ZMygUCofDnTt3rqqqikwmQ/6Po6PjwcHBxsYHaAzU1NRgHQgUa5jQuru7X716tb293c3NLSMjo7Ozs7m5uaurq6ysLDQ01MvTMz4+HkD/FRUVcXFx/v7+ZmZmFhYWKBSKSqXOzs6CzcHR0fHhw4fgXT579qyOjo6IqCgGg1FWVlZRURETE5OWkq6urr59+7aJiYment7Vq1e7uroGBgZaWlry8vLMLcz/Gf7n169fiKKion/++UdXV1dISAiJRKprqKempq6urlIoFIjrg7fR0tISkUiUkJBwdna2syOBmdfLyys+Pt7CwkJFRQXwoTgcDhKZZ2dne3t7IyMjExISjh49GhkZmZOT09XVVVNT09DQ0NLSUlZWdvLkyZNlZRkZGfHx8Tk5OV5eXsrKyu7u7m1tbeCvV1VVlZaWIZGIiooKzs4uAQEB0BgVFBSAJH1kZGRjY+PXr18bGxsDAwN/xyMODg5OVCdmZmYjI6PIyEjwh3l7e1dWVhoYGEBLlJycPDc3FxYWlpqaCuGTUlJSIyMjfX19YMsFCVl7e3tmZqaEhIS8gjwSiTx06JCQsPA///wzMzNTWVmZn5/v5OSUl5fX19fr6uqqp6fn7OyUnZ0tISGhoKBgZmbKz8dPR0dXX19fWVl588YNUEZADyQsLAxrISZmpr97O3iHMTMzg1OHnp7+8OHDwL0FJr2fn9/4+Pj4+HhfX19BQYGFhaW+vr6NjQ0opPPz811cXBwcHKBNnJubg+wtY2NjKpWak5PzcWsLlCkMDAwUCsXT04OPn19AQJCHh8fS0sLb21tdXQ1o2qqqqhgMBrz83Dzc9PT0xzMycnNzubm5UZKSBgYG2jraBgYGvHx85ubmgMMwNDTU0dHp7OwEwOPfcvj48ePk5GSg0ZJIpM7OTjhS379/f/36dVkZGTY2NjExMTU1NQsLi+Li4qKiourq6hcvXoSEhAAsiZ6e3tjYuKenZ2Vl5c+fP5ubm/39/SdPnqyoqICIqIyMjOLiYi8vL2lpaSKJaG1tHRMTk5OTo6evB3ANDg4OBAJBT0+vraMDiE5fX1+QoaampkLMSGxsLIFgZGdnZ29vb29vr6WlRUNDEx8f393dbUgwJBAIVCp1f3//woULTExMISEhr1+9+vLly/r6elNT09OnT8+ePZt87FhMTMz169dPnix7+/ZtVVVVSUlJXFyckpJSYWHh8NBQcXGxnb391sePJ0+ezMzMnJqaunv37setrR8/fnz8+HF5efnevXsbGxtv3rwBI9Tv37+rq6th6bi1tRUcEmxqagr/CNJNCPb79m13f3//3bt3T58+BfrixMREUFDQqVMnr169eu7cuZmZmZ2dnd2dna2tzbdv3vz48QPMYWAUW19fn5ycvH379tu3bx8+fPjq1euVlZXR0VGY2bh7uPf39wPpETaaQHwtLy9X11C/e/fu79+/T506BVnKg4ODkDOjo6MDjgtIlNz6b0LQ/35ArtDy8nJ7e3tAQICent7U1NTU1BTIMRYWFv7999/SE6Vubm5gbkGhUDw8PJqamnCt7Ovrw+FwQME1MDCAVClxcXEeHh5wzvwdYsERbGVlxcTEpKur29vb29zc3Nvba2lpycrKilZRgaAbyHaVlpaWlJSUkJBQV1eDoCteXt6AgIC8vDxVVdWhoaGnT5/CUOpvvNTGxsbm5ubjx48BcAE7Izc3N0lJSdBesLCwgGoDgUBoaWnX1NRA5aBQHPLy8shkMoxGQ0JCcnJy/P393dzcgoKCLly40NPTk5ubW1dXd/ToURC7urq6AmwWi8MmJCRgcVg+Pr6AgADYRMI8UFVVDdK/nZyc/sYNIhCIQ4cOpaWlNTU1lZeXw2TVyMgIKB+SkpIg6KWhoeHg4EhPT6+oqHBychIUEoQGkUqlJiYmdnZ2XrhwwdraGjq8vzcGWVnZ0tLSM2fO8PPzQ/dpYmJy+/btjo4ONBqtqKRoaWkZGhoaHx8fExOTlZV1oqTExsYmLCzs+PHjBQUFRUVFlZWVmZmZUVFRoaGhZmZmZqamkOTj5OQEsoDAwMDY2NjU1NSioqLg4KDc3BzQqbm5uQkKCtrb258+fbqtrS0jI8PL01NMTAwSBmVkZVAoCRQK1dHRcf36dQMDAwQC4ePjc+bMGRsbGwUFhdDQ0JycnLS0tKmpKcTw8LC7uzsfH5+Wlpa/vz+Mbmtra2uqaygUiri4eGZm5tWrVy9fnsBisdzc3CoqKsbGxkQiMSoq6n9/0PABRCuAtsCvH2yeCATC1NQ0JycnICAgPDy8oKAgKirK2dnZzNTU29vb3cODRCLJycsBaAOHw3Fzc5uZmZHtyRBv6+np4eTkBJJCW6JtdXU1IAozMzPj4+NjY2OHhoZ6e3sh1hUM1EgkEnKlxZFIMplMIpFCQ0PB+AEiaUtLy+joaBwOFx8Xb2lpKSomWnKipLu728mJSiaTwcGTkpKSmJgQGhoqLi5uYmICgjdfX9+hoaGLFy+6u7uLiIjY2tqGhYXl5uZGREagUCgHBwdIH8ThcQYGWLishYSEBAUFFRYWghI9Pj4eEoOdnZ1NjI2tra0JBIKZmRkQdlhZWSG4EbZ3aDRaUVFRUFAQbuLNzc319fVdXV3V1dX+Af729vYaGuoCAgKSkpKgDLSzs8vLywOdxeLiorOzMwKBAOp6SUnJ3Nwc0F5oaGiUlJVl5eSMjIy0tLRAwl5WVhYeFgaRY2ZmZmDXtba2FhUT1dDQWF1d3d/fJxAIcnJyRgQC3Pg4ODmwBtjU1FQcDhsWFqahoZGRkdHR0TE8PPzu3buzZ8/m5eXFxsYCEcPb29vHx8fExCQxMfHChQt37typq60FyK2LiwusS0tKij09Pd3c3G7evJmfn6+kpATf/9DQ0MHBAUzqRkdHjxw5kpKScvz4cX5+/oyMjNra2tDQEHt7ez09PSqVGhkRaWxsjMfjCQRCenq6pqYmMzOztLQ0Fou1t7NrbGxMS00FErq1tTVIRjMzMz08PCCSnkgkAms3ODgYQtHIZHsYkD558uTEiRMMDAwBAQEvX76EFu3Tp88fPnx4/Pjx6spKXl5ecXFxdHR0XV3d6Ojo5OTk06dPr1+/3tHR0dHR8eDBgxMnTjx+/Hh+fn5sbGxvb297e/vH9+8/f/zY2/sGrd7Xr18P/vx5//791tbWz58/t7e3P3/+vL+/D/0QYBh3d3d//foFwUZgLob/FkJoNzY2tre3//3331u3bvX09ExNTb19+xZ0xR8+fAB5J3Aa37x5A0TmL1++bG1twRZzd3d3dGSkqqoKch6eP3++vr6+ubkJatjt7e1fv349fPiwo6Njampqf39vYmICh8PHxcV1nzv3+vXrixcv/vvvv5ubm/83Ye7nz93d3bW1NaBG5OTkeHp6VlVVgeQ4NDT05MmTt2/fPn/+fHJy8unTp6enp8G3ijHAALEP2hQqlXr79u21tbWBgQEoPzw8PFZWVlZWVoqKivDISEpJioiIAIcWhPv8/PxkMhmBQHBwcFRWVk5PTx87lgwAKeCR/k17ZWBgYGdnl5CQ4OHlYWRkRNDQyMnJDQ8Pr6+vX7p0aWZm5s2bN/+JDt7ZAR4KcOffvXtXVFTU3Nzs4eHBwsLi7u4uISEBLBGoUjzcPELCQjo6Ojk5OZD7mJycHBcXByIDRkZGGxub9PT0yMhIiiPF3t6+va29paUlNTX13LlzkZGRnp6eWKwBWJXo6emFhIR8fX25ebihyEHRYmJiAmtccHCwk5MTKMKgyHFycnp4eDg7O4eHhYWFhVlYWHh6eoLpnIODQ0FRQVVVFZx1XFxcnp6e6enpRCJRTl5OR0cH0PahoSGXLl2qr68HSEJeXl5ISAgYNPkF+ENDQ8PDwyUkJGCmqKGhcfTo0bq6uhMnTgQHB0PEY0lJyenTp2tqakpLS7Ozs319fRMSEuLj40kkkrm5OeDr4JIKq0dI1IIsgbdv3wKb++DgoLW1paGhfmhoSF5e3tHREe4HFpaWxsbG8vLybm5uSCQSMo4gJ5yHh6ewsLCrq4udnR2JRGKxBn8VNHJycpGRkXhDvLW1FeLBgwc+Pj48PDxZWVnwdpGSkrp27VppaWl/fz+JRKJSqcHBwRCzDhJ/eXl5Pz+/79+/t7W1AfZQX1/fyMgI4o3AZA3SJhQKJSwsrKOjAx0PCoWC2bSUlBSBQIDpX2BgoIaGBi8vb2FhYV1d3WEurkMcHAgEAryJwL+mUCjm5uYkEklGRiY5OTkzMxOHw4WHh1tYWBAIBMiKsrKyAkWZhYWFj48PgHySkpLy8vNjY2NNTU2oVCqsEEAoVVVVVVVVFRERAVLDqOiotra2zq5ODw/P7Ozsly9f3r17F/ZJsMzLzc09duxYZmZmW1tbcXFxWVkZ7PklJCR0dXUdHalEIvE/YcL8fD4+Po2NjUDy7Ozs/PbtW3VVFRKJlJSU7OzsvHTpEg0Njbm5eVZWlqWlpaysrJ+f35cvX8rKygDTZ29vTyLZIZFIWVlZdXV1Bweyk5OTpKSkgYFBcHBwSEgIPEheXp7h4WF4PA4a5YODg7S0NHV19Zs3biwuLOBwuMDAwJqaGnV1dXGkeGFh4fLycm9vr76+vp6eXlRU1NmzZ1tbW79+3b58eQI4rleuXImLi9PU1FRXVw8MDMRgMBB3RUNDk5GRAdsgK0tLcaS4hoYGlUrV1dERFhZGoVCKSkr09PTBwcHLy8vPnz+/dOnSwMDAgwcPjhw5Ii4ujkQigTBw+fJlW1tbBAJhYmLS3d1dXV1NpVJ5eXmPHTsGfixLS0sFBXkQ5RYVFdnZ2SkpKbGx/SdNEKDbYLzR09MzNTXR1NQkEAjNzc2Ojo4WFhZGRgRfX19nZ2dZWVkSiXTo0CEbG5uAgAADAwN+fv6WlpadnZ2y0lIqlWpIIIiIiDAyMrKzsbu7ufn6+eJwOB4eHtDCsbCwaGhonCg9ASaEzc1NOzu7mJiYN2/eLC8vt7S0qKur29nZQY8CUey/f/8Gpcz+/j7sccHG/pfJ+fv375//DSWHlu7gzx9wBMORCpX+2bNnm5ubT548uX79+qdPn/b29uD/8OPHjx/fv//69fPPn4Nv377BvPTH9+/w1b9+/br37Rt8MxCN+zcR/vXr15Ci/OjRI6jfExMTADHf3d3d3t6GZJzPnz59/PgRuO3j4+N3Z2dXV1chDQ7+2s7Ozvfv33/8+M9XzM7OBnnq1+3t9bfrDx48AN7H/6l/L1++nJ2dhTs7ZDUoKysDhUtPT7ekpOTGjRvr6+tzc3N9fX3Ly8tFRUVnzpw5duxYT09PXV1dWWlpRkZGcHBwVnaWnZ0dOAo0NDT09fWVlJQcHR3t7OxYWFikpaVLS0tLS0uTkpJgRAYIC1ZWVjhMaGhoNDU1+/r6QHEKw0xwo5qZmXl4eIBRHQDWLCwsAFeDS7yqqmpQUNDt27dnZmYODg4+ffoEe1OYOX/48OHGjRtxcXGXL1/+8f07HNYwRlZXVwd4KYQ5hIWFLSwsLC8vN9TXh4SEQC2BPCkdXR2QqqmoqEBqja+vr52dXVRUVGZmZmhoaFNTU1RUFA6H4+cXAPfk4cOHyQ7kjo6OvLw8R0dHP19fQKCxsrLCXT8lJQUygcEQQk9Pb2NjA1LepKNHMzIyyPb2vr6+SkpKYPhTVFSUl5eHcsjCwiIpKQkWDmdnl46OjoaGBjKZHBkZ2d7eDvaJ4uLi/Pz8sLAwc3NzKyvL2NjYiIgILBYL0qeAgICmpqbe3l7YDgQFBSUkxPv7+wcFBVGpVDKZTKE42tjYAAotKCjIxcXFw8Ojra3t58+fnz9/3tzcBOj29vb2169fIbMJ3o0QXHzv3r3Xr1+fPHVKWFg4JCQEXrUhHi8nJ2dhYeHr5ycqKqqrpysvLw9EBTo6usrKyp6eHm7uw17eXqqqaEheYmNjA2Eg/AQQ29vb+fn5cHHw9vZOSUlpbW3t7u6OiIjIyMjQ1dVV11BHIBAGBgbXrl179+5de3u7lZWVgoLC+aHz+/v7enp63t7es7OzSUlJsGMDfyUvL6+bu5uXt5eoqKiurq6oqCgCgVBSUsJisYqKim5ubn9Dg7E4nJGRER0d3e3bt/v7++np6Tk4OADMpqysDNHkAPY0MzPT1dX19vYGlAmVSsVise7u7jgcTkxMzMbGRklJSUdHp6CgIC8v7/Tp0ydPnlxbW5uZmcnKytLX10ej0cbGxvHxCcvLy7OzsyEhIUZGRkZGBDwe7+XlBXXRzNwsOzt7ZGSkuLgYjUarq6sDYQuIU35+fm5ubj4+PhERET4+PkZGRsZGRpqamvDqYFLh5+d3/vz5K1euREVFcXBwmJqaApLD19cXnreenp7p6WltHe3r16/PzszY2NjAdWxpaSkiIgJyQoKCgo4ciVRVRYeHhzs5OSUnJw8MDISEhIiKiiKRSAqFgsPhgJ8ONwnQifz586etrc3Z2fnLly+jo6MwerW2tm5tbYWV3o0bN6ampkZHR2/fvg039+/fv79586aqqoqDg8PExOTkyZNQS2xtbc3MzDQ0NEpLS+G3+c8//7x58yYvL09GRoaBkcHOzu7ixYtWVlZ4PN7R0VFRUZGfn7+hvv7vcf/gwYOHDx9mZmVCnmdqaurvX78eP37c0dERGhLy9OnTkZGR8PDwlpaWoKAgwHZAXgGAyL29vU+dOuXt7U0m22tra9+/fx9mbkByYmBg0NHRcXR0dHZ2bmpqamlp0dLSAo2+lpYWvHWDg4NVVVX19PQgbItIJD579uzSpUsUCgWioA5zc4OADTIHMBiMoJCQqKiosIgIiAYDAwNevnw5NTUFfcyTJ08uX75cU1NTW1vr4eGurKycn5+/v7+/urq6ubnx4MGDhYWFxcXFd+/ebW5u7ux8hXbq48eP9+/fB0TDxsbG/fv3APAIcWsfPny4efMmeP4ATQlErufPn8/MzGxsbBz8+fPt2zfwNvz4b+7t3t7e5tbW27dv9/f3QL/z+/fv/f19KFRQC+ET+C3/D5LqD2h/9vf34QsBSunly5fPnz9//Pjx6urq+vp6dnb22NjYnz9/dna+7u7uQtD8169ft7a2vnz5srm5ubm5CVjk/0P9WFl5cfXq1b6+vv7+/piYGBsbG8hW/OsFBEsZfG5iYvLgwYPPnz9DDW5rayspKbl8+fK1a9eqqqqam5vLy8uJRGJSUtL09PSPHz9aWlrIZLKBgQETExNMHWloaTm5uDi5uDg4Of38/KKiokDbIisrq6KiIi8vLygoCHnjoP98+fIllUqlpaVlZmbm5OSE62ZiYiI4HKBoAUIMcGKBgYHPnj07PzjY2tp669attbU1eJlPnz5dW1uDY/rFixf3799vamqamZn58OHD3t7ep0+fDv78mZqaCgwMtLayNjU15eTi/F8l169fv6qqqqytrUEVaGNjIyIiAl9XXl4uPDw8JiYGotAkJSU1NTXxeDwQ11xdXSsrK0kkEj09vYaGRsbxjOPHj+fm5vb19Xl4eoJUB2Y/tbW1/f39cA+AH7iIiEhAQEBgYGBFRUVDQ0NxcbGFhUVgYKCZmRmUQAhyAAcdHz8/KHKjoqL2vn0rKS6mUCg9Pb0tLS0uLi4+Pj6FhYWNjY2FhYXhYWE2NjZaWlpqamqgjpGVlY2Pj8/Ly8vO/n90vWdY0+kWvR1Beq8JJAQISYAQSCOUQCCkEGoIoffeITRBmggIUkUQURELqFQ7ggiIoyKIZaxjGeso9hm7Dva8H/Y5/M/b+DTjhV4h+fHsZ++91r3WFBUV8QV8JpPp4OBAJP7Hnrd8+XLQo8nJyYFDhkwmgzKDzWYPDA4AMgySOv6b1vTm06dPP378+PTp09u3b9+/f//50yeZTFZUVITBYJKSkuABEwgEZDI5KCgIEuscHBwoFIqVpZWpqamSklJtbW16ejqX60GhUODGA65TNBpNoVBApYj49u1bf38/RBLm5OR8+/YtKSnJ0pJoa2eroKCgrKJcU1MjlUqh+ZDJZE+fPp2ZmQkNDd3avfX169fuHPfW1tbz588jkciQkJCMjAwSiQT+Pzab3dTUxGAwgMetqKgYHBxcXFzc39+fk5MDc1RjY2MTLFYkErm7uc3Pz1+7do1IJGpoaIyNjd2+fbu7u7u/v39ubs7N3c3Y2JjJZDKZTLBzQGavMRoNLSmFQvH19cXhcBwOp7y8PCUlhWhJ5PF5oCUBGJuWllZISMjXL18+fPjw+++/29raQoovh8NhsVgcjru7m1tiYiLQFqDp9vPzLS8vr66uDpJIfHx9uFyut7e3gC8IDw8XCoUSiSQzM1MgENBoNKFQqKamxvHwuHLlyuLi4tDQkBEKhUAg7O3tAV7V29sLYdNHjhwBodf3798rKipAuiaRSKDxh053//794Hbw9PQsLCzcsmXLli1buru7cTickZERjUYFczFYnXg83o0bN379+vX+/fuuLVs6OzvhzAIx0ZYtW2ZnZ2dnZ8PDw4mWxIyMjKtXr376+PH9+/fAKY2NjQWhXXFxcXl5ub29fUFBQX5+fnR0tK+vb15eXlJSUnZ29pEjR8bHx6VSKUyb4+Pjd+zY4enp6eDgsGbNGrFYDOKCt2/e9PX3//bbb/39/cePH8/OzoaTq7a29uLFi/v27Tt27BhoN65evfrw4cOLFy9SKJTY2FhAt6irq1uTrA0MDEpKSiYnJ3t6eo4cGfHw8KioqBgdHd21axeLxdLW1lZQUKDT6Xw+b/369RMTEykpKR4eHhgMBh7x8PBwKJACgYDH40FSjFgsHh0ddXBwiIuLg/uZv7+/oaGhmxtbKBSamJiYmpqiMRhtHR1LS0sDAwNlFRVFRUWxWFxYWOjs7BwXHwcOQhaLxfHgCIVCiDp69erV9evXHz16BMKxnTt3nj179sqVK+fPX7h+/fqZM7NDQ0OnTp2anp4GSsDQ0BAAECCJFMxS586du3Pnzt27dx8/fgwlbXFxcXFxEZLYvn/79n/K4bdv0PYtLCw8ffr0w4cPkFnzn/zb/zadUPN+/fwJ5erHjx8vXry4d/fu/fv3ioqKOjZ2nDhxIjg4uKam5tmzZ7AUhBCcTx8/vnnzZm5ubsll8fqffyCe9/Pnz1COl471T58+3b1799ixY5u3bNm5c2dOTg6RSFBVVZWXl/fy8tLXN0D81+IN5C1FRUU4rOGYDg8PB0oAsJV37tyJMTFZuXLl/Pz8zZs3Z2dnG+rrcRYWmVlZIyMjt2/fBtRiQEAA2OoJBIKxsbGGugaE1jo7O5eWlnK5XCKRmJGR0dnZiSfg5eXlzczMNm7cmJmZSaFQaDQaGo2m0WjAGaZSqYaGhmFhoSwWC2Rr0GSoqakhEAhDQ0MwaP15+/bMzMyZM2dKS0vBoALNOnTtUP+OHz8OqITZ2Vm4ZOTk5ABCBIPByMnJdXd3f/78eXBwsLa2tri4GEJVo6Ki4D94PB4SiQRLNwROJSUlCYVCFArF5/NzsrO7uroALLV3717gIw4NDfX09KxZsyYmJubgwYNV1dUgiQf3/cGDBw8cOKCsrKympga1h0KhbNq0KTExEcSJDAbDwMDAw8MDMCwAldTR0QHpE3STxsbGT548GRsbgx1ZUdGK/Px8HA4HoQVYLJZCpero6IBSdElxA2kQSkpKCgoK4PRfugwtrTaBD7d8+fIlMgZA0EgkEo1GAyo3+EPOnTsHGQPXrl0bHx+fnJycmpo6duzYuXPnXr58mZycbGxsHBISoqenh0AgANUJFkNIkKbSqK4uriYmJjY2NnFxcbAehjZaXl5+iVukoKioq6tLp9MRMplscnISmLkDAwNXLl+BRxZ4ClVVVW/fvIXO486dO7Ozs8CLKi0tlUqlxcXFPr4+HA6noKBAQ0PDw8PjxIkTZWVl8BM6Ozt3dXVRqdS4uDh3d3eA4EVGRm7evBm6cgMDAxMs1srKytra2s/Pd//+/YcPH3ZmOTOZzKmpqX///Xffvn2RkZHd3d0ZGRmQCi0QCGD4SyQSk5KSgPQdFhbG4/E8PT3JtuTy8vKGhoaUlBQCgUAikcLCwvz9/QgEgjggAI/Hr1q16ufPn1NTU3V1daGhIYmJiVbW1hwOB48naGho4PH4mJjojo4OqVTq7+/v4+Pj6+OTnZ2dm5vr5eXl4ODAF/AdHBwIeIKNjU1bW9v9+/cTExPl5OSQSOSpU6dKS0ujoqJu3ry5sLAwMDAASy9nZ+fo6Oiurq6FhQUnJ0cEArFx40aZTAZXy8KCAnl5eQgBlkql8fHxdXV1sMdyc3NDoVAYE8zKlSvz8vKkUimTycRgMCYmJjgLCyaTSaVRAwICOjo6rly50tXV5eXllZWVNTMzU1dXZ2lpmZCQsHr1alg7Z2dncTjuampqhoaGBALB2dk5PCJcFCDicDgDAwP79++HaMlLl+87iMIAACAASURBVC5dvnx5z5497969W7NmDViAIXhv/fr13d3dqampdnZ2ampqzs7Ora2tubm5ra2tYBRhs9nPnj2TyWQTExMEAgFytXJyck6fPo3BYMzMzJKSkmJiYvr6+n777bdnz56Vl5cfP35cJpOB3XtiYmL//v0VFRXQCguFQiMjI6lU+vbt269fvxYXrySRSNnZ2dnZ2ZaWRLgKGBoa6urp2tnZiUQiIpFoZmbm5OQE2TQODg5OTk6WlpbV1dXr1q0D8yvTgVlQWECn0xsaGlasWBEeHh4ZGRkREVFcXEyn02EZA+5bJAplbm4OwXgMBmNsbMzHxweHw4GJE08giMXi0NDQwMDAubk5SHj4448/Hjx48M8//zx6/PjKlSvXr18fGRmZmZk5derU9u3bP336dOLEiT179uzZs2diYuKvv/4aGBi4cuXK58+fb9y4cf36dShFSxpLYC3CjvDTx4+Li4tw+MLXz58/gVHy48ePjx8/fv369devX/ANcH1+8eLFly9fIInw9u3bDQ0NbW1tBw4ccHR0zMvLS05JIZPJ4+Pja9asqaqqWlo6fv78+d9//4XtI/yb37//x2Lx5csX8HLcvn17ampqx44d+fn54LY2NTWF1NL/DVKXl5ePiYmhUqlqamrARwVQrby8vI+PT0FBAeSrlJSUwE3/8uXL8/Pz+/fv19XVRSAQfn5+RUVFBQUFaWlpXC43KysrKTnZmkRydnaOjIzk8/lkMhlseaA7U1RUxBMIZmZmTo6O6urqBCJhy5Ytubm5ykpK8AyAv2Vqagp8fq6urpaWluER4RQKxcICX1pa4uXlpaWlBbwuGGbAZf3gwYOPHj26fv366dOnJycnw8PD6XR6TEzMmTNnZmZmBgcHR0ZGRkdHd+zYkZWV1d7eDolsIpEIcKkwxpCTk1NVVRWJRB4eHmrqavDnKioq2dnZ1dXVUVFRDAYdrOJIFBL43bBXys3NPXPmTE9Pj7Ozk5+fX2FhIST3gsMvOjo6MjIyLi4uLy9v8+bNLS0tUIEgoBG0SIj/IjVwONzg4GBRUREgOeF91tTU9PX1FQgEenp6CgoKhoaGysoqaDSaTCYbo9EKCgoCgaCvrw/IYmJxgKuriz2TiTIygvoHZk34GQ0MDDIyMrZs2ZKdnQ0oVyh7S/chiDAEVCkw4YAZBGhD+B4EAqGkpARwvv7+/jt37gwODo6NjZ0/f/7gwYNpaWkBAQGbNm0aGhrq7++fmJh49eoV2JTLy8tBp1pRUeHk5KSurg7DRYY9g2HPgJJhZWVFoVCAxaOoqAhJEkAeheZYTk5OSUkJceHChfb2doB0h4SExMTEAOv9wIGDS+DdsbExH29vMJvD3WHJjgM+EhwOp6uri8PhwsPDIUlLVVUVwj4cHR3pdDoejzcxMYEZlKqqKihT6uvrra2tcTicSCRis918fXxycrKBI9XU1HT27NlVq1YFBgYGBwfHxcUZGRnlSnN5PB6NTgfMnZ+vLxaLdXBwqKur4/F4TCbTHGdOpVK9vb3pdLqXl1dxcTGY5QkEgpeXF9wTDx06tHLlSg6H4+/vFxQURLKxcXNzWyrPQqGni4sLgUCAhJeIiAjwQri6ulKpVIiUQyAQEOa+VPstLCympqZKSkpUVVVTU1O7u7sjIyNtbW1bWlrOnj27Y8cOX1/fnTt3lpSUkEik6enpCxcu3LhxQyaT3bhxY+/e4U+fPhUWFhoikZAztW7dOkBgHzlyJCYmRiQSgcwMg8Goqqru2LHj999/B/fn/Pz8rVu3urq6lp6npKSkrVu3gr6gsLBwcHAwICDA3NycQqHIycnx+XyxWAzfWV5e3tbWVlZWVlZWBh/cr1+/4ESem5uTSCTQhcPoGC5A0LiTSCSAdHh5ee3evTsqKgqgG0VFRePj40eOHCksLJRKpYmJiVVVVRcvXmxpaWlrawMO+ObNm3t6em7dutXS0gITQsgOffTo0dTU1ObNmwcHB48ePdrX1xcSGlJZWfn169ebN2/W1tba2dkZGhoaGBjo6upisdjt27cXFhYCDtjc3NzHx6enp+ePP/4oLS3NyMiAdDcbGxtAEGRkZKioqJhgTdBodHh4eEdHB9zKGfYMQFeYYLEgo9DR0QHPGUgwTE1NfXx81qxZAzabgIAAJpNJIpGSkpICJYEcDqeqqgqGkN+/fwNhhUwmg6Ly5MmTu3fvgocP1nILCwtv3755/fo1lJ8PHz78/PkThDBfv3wFzsvr169hPTkyMjI3NwcO66//nX/+/O8X+OL//fdfMO09fPjw/v37v//++6NHj6anp8vKyrZs2fLgwQPAedfU1AwPD799+3bHjh27du16+eLF3bt3Yc0J19ylUefnz5/fvHnz5MkTwDxChG9ZWVlqaqqPjw+FYmdsbAwWIDjiQRGtr69PpVIxGMyyZcvweDy0VlFRUUQiUUlJaSlJikwmg07kyZMnsF0DNO779+8HBwel0py2tjYzczN1dfVly5bBOJTBYNTW1gK1R375ciaT6eHhgcPhNLU0jYyMSNYkYBtFRESEhYVJJBI+ny8QCG7evLlt2za8Bd6Dw+nr6zt//vzJkydHR0fPnTu3YcMGPT09a2tryJg0NjaOjIzYs2dPWVmZpaUlCKqXDkf4DXry9OmFCxfm5ubWrl0Loujc3FwLCwv4TrgzLZ2EsG783zEgRDfAXcHExITlwsLhcOrq6np6eh4eHiEhIX5+fkQiUV1dA4+3iIyMBIoYDFTEYvHHjx9PnDjh5OSUmpoCl4Po6Oja2tpdu3aNj4+3tbUxGAwoA/X19fCmQUX09fFpb2sLDAw0MDDA4XBdXV0ymWx6etrV1RWYFSDmACKanp4ekMicnZ1qa2sLCgrMzc01NDQyMjKioqIcHR2TkpL4fD6BSAAo8fLly7W1tT08PMzMzGC8vGPHjqXHqba2Fth48vLySyZd6BGB8goSS+jCbWxsqFQqdJMgpIefXU9PDwIyL1y4ALDM0NBQb2/vuLg4eFWVlZX3798PDAzU1NSsr68XCARycnJ1dXU0Gg2BQFhZWTk5OdEZdCcnJw6Ho6GpAUBwuB/o6up6eXnBJw4QHKCtKSoqItw57mgMGo1Gw+gAiUKmpKRARwiCt7///nvDhg3OLGdPT08ikaisrGxhYeHo6GhnZ+fi4oJEIrW1tSGHmkQiqamp6erp4QkEgBpYWVmFhobq6ekt4ZSUlZXlly+n0embt2zev38/iD+jo6MY9vbJyclv3rx+//79nj17pFLpxo0bYQoHnDY2mw3BuVwuVyQS2drZkkgkPp8fHh6enJyckBAfEBDg6+tLp9MpVCoCgXBydhoaGgqPCNfX1xsZGZmennZ3dxcKhTk5OZ2dnYmJiQ4ODoGBgRgMBsJO6XR6amoq5NUt6fI3bdoE4kzw8zIYDDQaLZFIRCLR+Pj4xo0bi4qKeDwuBoNpaGig0WhaWloxMdHu7u5Qe+BknJ2dBSlwT0/PxMTE0NCQSCQaHR0FFpdMJnvw4EFERISDo6OmpiYajY6JiQFDwszMTGlpqaqqqqurK0wJurq6YFf/8uXLlStXent7V1dX37t3Lz8/H/RdVlZWT58+vX//PpPJZDAYjY2N/v7+REsiBJOKxWLQGROJxIWFBZlMdurUKbgKgK/516+fv379qqmpgcUbm81ub28fHBzs7e1NS0tjs9lCoXBsbOzPP/90ZbuamJiEhATn5+cDjYFIJIaFhZ04caK6uurcuXMfP36sq6srKMgfGBhYv359ZWXl6tWrk5OTpFLp77//3tTUFB0dHRAQAMnMgYGB3t5eEG4QGhpaUlLS3NQslUpHRkZAbuPi6qKhoREYGLhv376RkZGfP3++evUKKJH9/f23b9+GveDDhw9PnDixpqbG0dFBVU1VIpFAahgKhcKaYlEoVEVFRXNzMyh06DQ6nU738fEBu6qmpqaGhgY8t2Qy2czMrLe3Nzo6mk6ng53Zx8cHg8EgkUgvLy+OB4dCpaSlpf3zz39C1EDn+fz587dv34K379evX7Bgg2kneNifPXv25MkT8Jncu3fvypUrDx8+vHPnDgSWPn36dP/+/YcOHUpJSZmcnAQuOWzvviwugkbmy5cv3759+/njx9s3b27duvnw4cPz589fuXJlfv7s9evX//jjj9m5ubm5uefPn8Nw9evXr1+/fl2qf0tfi4uLCwsL8/Pz+/btq6ury8rKKiwogOhHf39/sVhsZWW1tOdbavsMDAzAmUe0JGJMMDo6OjgcjsVimZmZycvJr1y5sr6+fuXKlT09PS0t6yorKw0MDBQVFeWWybm4uFRWVnp5CQsLC65evfr48eMXL148ePDgxYsXAwMDWVlZoI1kMpnu7u4qqqoQz3ngwIHc3FyJROLk5LR7927QvauoqKxZs+b06dN//fXXyZMns7KyrK2tBQLB0aNHz549W1xUZGpqSqPRoGZMT08fPHgwJiYmOzu7qKgIcssh5x2Lxa5du7agIN/NzQ2DwcAMDRpE0GECxujdu7fz8/NwCo+Pj585c6ajoyMvL2/79u2bN29OSkoKDw8HwBO8RYC5AYk4qFTg0sDj8ShUCoFIgPmkgwPTw8PDysqKQCSg0Rh9fX02my0QCJAoJJj/XF1dT58+PTo62tLS0t3d7S/y19DQ2LNnT1dXF+S4xcbGSiQSgUCwbt06d3d38JMgEAgNDQ06g7F+/frx8XEY6uzatQsGvIlJiUAQ09fXB4mivr4+iPu4XG5LS0t7e3tTUxMOh8OZmycmJkpzcnJzcwMCREAHIxKJWCxWUVFRR1cH3MkaGhqZmZkgF4DH9ezcHIPBACidpqYml8uFDxTeHJiRQo8IxAMLCwtQ1f7vTBXmrhkZGTU1NZmZmaGhocDHyMjIKC4urqurGxkZef78+ZYtW/T09PLz84KDg9XU1EQiEeTdisUBfn6+Tk5Onp6e7u7uGhoaGAzGEGkIrwEkuBqamlra2lCqNTQ0/jO5TU5O1tPXMzc3d3V1NTIyAt5jYmJidna2RCKJiIjIyMjo7u5OTEyUSCSJiYkoFJJMtnFwcMjNzb19+3ZtbW1ubu6qVas8PT2dnJyIRKK2tjYgm1VUVEQiUVFxEbhw3N3dYX5ib29vgcenp6e3tbUJBIKYmBhPT08qlbpnz56hoaFt27bV19fHxcV2dnaCw8HS0pLP5/f09MTFxYEWuaqqKjs7u6OjY8OGDZCWt2rVqrVr1y75PSFt5+TJk2NjY6OjozKZbH5+3sbGhkajxcTEgMefy+U6OjqpqakVFxfnSHN8fHz6+/tTU1NNTEyYTObatWuTkpJqamrOnTsXFRUlJycHQ7+EhITR0dHU1FRIMnJ0dPT0FEAzisViPTw4TY2NFhYWDAajds2ajRs31tfX5+fngxu0sbERlmoODg6wcUxMTIROoqmpiUKhwIzeysoKnBUwfNbU1HR3d/9fgSK4vu7du5eTk+Pv7//mzZupqSk+n49AIADEJZPJLl26FBkZKRAIjIyMgoKCamtrp6amcnJyYNYPt7nFxcX5+Xkul1tWVtbb2zs/Pw/TThcXl9bW1rKysv7+/oqKCsDUFRYWmpmZQTDb7Oyso6Mj1tTUSyiE/hLUTCQSaWho6Pfff5+ZmTly5Ehubm5eXm5YWJjQ05Pj7s7j8fB4PIfDAVbc0nO/dObCjh2EbVgsFt5Ge3t7aPfd3Nzu37snk8lAnyKTyU6cOAEH1vHjx4eGhpKTk8PDwyFPSl1djUwmnzlzJjU1VUVVFdR9OAuct7e3j48PpAwa6BvY29uHhIRweTwYeECKIZPJTE5OTktLO3/+/M2bN/ft25eeng53WAsLi5UrV+bn5zs6OqqoqAg9hXNzc1CGf/36df/+/erq6rGxMQiyP3/+3PDw8InpEzKZ7K+//mpqatq3bx+4HS5dugQ0ta6uLsjHARLNvXv3zp07d/fu3YsXL966dQsiSaEBhfXhz5//Gdh8WVyEceiP799//vy/+Rn+j2Tj+3eIkvjy9cuXL1+gEQQjRH5+vru7O4lEWoqvA7YImUzGmeNYLJaPr4+FhQVcESAdEK7SLBZLKBTSaDQymYzH48E8DhRQJUWlo2Nj8FIfP37848f3iYkJmFuoqKjo6enZ2NjAOcVkMvfu3fvy5cuxsbGFhQVg50okEgQCERwcvG7duoiIiOrqatjiBwYGurq6QsZTQ0ODuoaGUCgEE8v58+fDw8MRCAS0pOnp6Rs3boRnCY1Gb968+fDhw4ODgwUFBVQqVUVFxdTUVCj0hEMc0s7j4+Nra2tDQkIwGAx0cqDwXLZsGYfD+fbtG3T8T548cXFxqa6uHh8fz83NHR4elslk79+/Hxsb2759O4Q5ZGVlQT+krq6ur6+vq6enpaUFUlUOh9PY2BgcHIxAIFAoFMBMfH19JBIJFovF4XBAeoqLiwsKCoJ8bHV1dT8/Pz8/PxaLtWrVqsnJyaamprCwMD8/P6h5/+lmEIjKysp169bBWBJs/rq6uvZM5u7du2dmZgDUNTo6CutMCpXi5uYGnOdNmzb9888/vb29W7ZskQRJOByOuTkuLy9vxYoVqmqqlpaWcCsCuzkCgcBZWJDJZDQGA2NSMB3CkZidkxMQELBq1aovX77s2rVLSUnJyNjI0NDQ2tr63Llz9fX10B9D/QPJEuyYIUkDWkb44Gh0WnBwcHp6elhYWGBg4NGjR6FHvH79+uPHj0F0+uHDfzIgL126BFoBOKLh5oHBYIKDg/kCPpVKFYlEvn6+SkpK5ubmOBwOkNdcLhci5fl8Pp1Od3R0BOWUoqIioq+vr7KyUkdXB5SW0dHR3t7eoIFUUFCg0WgDAwNzc3MA8nB0dFy9enVKcjIGg/Hw8Lh27drU1NTOnTvFYrGdnZ29vT14yDQ1NWFEsHbt2p07d6LRaBMTE6lU6uDgQCaTN2zYwGaz9fX1AyWBTU1NQ0NDq1evhgsF2DAQCISNjU1cXGxycnJZWVlERERFRcXk5CTEU61cuTIoKKimpqa3t9fHx2f16tWHDh3My8sLCQkByauhoeHhw4f/91x4/fr1ly9fLly4cODAgZKSEnj4QkJCjIyMFBQUjIyMrKyshELP2NhYZ2dnFAplZWUFi+v8/PwDBw6UlpbakG0AHdTb2+vp6Ql9t7GxsZmZWXp6Op1Op9Fo0THRbm5uVlaWBQUFEAUcGBiYlZUVGRmppKTk6+sLSfG+vr5WVpZ8Ph9cfR8/fpicnPztt994PB6BQHB1dW1tbV27dm1AQACHw+Hz+QQCYfeu3TKZbHx8PCkp6fjx47DL+fjxY3Z2toWFxcuXLyEF3tjYuLCwEHzBv379gteQmJg4NjZ2584diDjJzc0tKyuTyWQw3Gtqajpz5szo6Cisstvb22FbXlZW1t3dDW91QkICGNVNTDCDg4MymWz9+vVsNtvZ2TkmNqaxsfHQoUMMBkNFRSU/Px8UIgCk3rFjR2hoSGxsbFJSkp+fH4PB0NbSdnR0jI2NXaJdwO1MXU1NTU1NQ0MTzjWYVsFdUkVFhUwmm5iYFBUVyWQymOZduHDh5s2bc3NzFy9efPLkSWdnJ+Dzzc3NxWKxPcNeS0tLIBDs2rULwKrAjaRQKCgUisfjgQQONjSA09PU1LS0tKQz6NYkkjWJtG3bths3bhw5cmTfvn03b97cunUrn8eDDeX+/ftnZmb27t27YsUKIpEIBLKnT5/KZLILFy4cOnQIFodTU1Pr1q07fvz4wYMH//333/v375eWlh46dAhkNTdu3JiYmJiZmXn79u2TJ0+gm3z79i24Br99+/br168f37+/ePHiyZMnHz58ePJkASJMFxYW7t279/r16/cfPrz+5x9Iq3j8+DH0hRcuXmxqbLx27drz58+PHz9+fGrq6tWr/xtzevLkSWdnZ2NjIzhStbW1HB0dYYsB4AjQMfr4+Hh6eoIzHYVCubu7QwMNmnAfHx82m+3h4WFpaQndIcOegcVitbS0zsycfvfu3dOnT2FQvGbNGgQCASUBGDFgcUMgEBDk5OfnNzY2dvDgwYaGBrjP1dbWQpTHgwcP5ubmwEju7Oy8c+dO8AGPj4/X1taCkaCsrAz6OWA5YbHYhIQESMiCeJDu7u729nZIkEaiUEKhMCQkBETIsMGBPTeZTAbFo7q6OozNEQhETEyMTCb78OHDy5cvT506FRMTMzw83NbWxuPx6urqLl26BCur3t7ed+/e3b59+/z58zB6gY0UILCRSGRKSgpQzbKzs+Xl5SE8wQJvIZFIMjIy3Nhsf3//+vr6wsJCT09PLBYLg1ZDQ0MXF5esrCzYmQFaubm5ecOGDhDKQi8LAyE/Pz+gw2hra9va2gYGBoaHh4+Ojp46dQpM7jKZrKysDJDcBgYGSCTS01OwdevWt+/eAV8GjUFD562pqRkdHW1ra0sm26anp/N4XLg7KigomJqaWltbG6PRAEIDvxw8Hs7OzgCuOnr0aG5uLoQea2pqWltbp6SkWFtbg9UbjUb7+vrCfg1+waEQwk5XQ0Ojds0aGKh8+vgRUtsA+wBJ1O/fv3///v2bN2/evHn96tUr+O2wt7cPCw9zcXWFc0NFRUVTU9PAwAA+UE0tTYwJRkFRwcLCQigUent7iUT+QUFB8fHxGRnpsbGx+fn5aWlpNDqNTqfr6OggOjo6jh496sp2xeFwEokkLS0tMzOTRCK5ubkRCAQOh9Pf33/gwIHs7Ozly5dbWlp++PBhdHSURCKhMei+vr7x8fGo6ChQ8QUHB8N+Egizenp6iYmJLBZLUUnR1dUV3IdcLhfM2nZ2dtXV1VCDQ0NDQZianJzM4/GioqIgU2loaKisrIzjwampqbl48eLg4ODu3btzc3MNDQ3T0tIkEsmyZcvUVNXKysqmp6dTUlIQCIQ5DofFYisrK3/8+AG47ZcvX757966/v7+lpeXmzZsfP37s6Oioqqo6sH9/d/fWTZs2cTicpKSkDRs2pKSkaGpo6ujoBAQEQF5aXFzcxMTE3Nycra2toqKiRCLp6uriC/i6urogTNLR0XFzd3N1da2pqZmdndXR0UlMTJydnWWxWKKAgPWt6/39/YqLiyFIqLOzk0gkhoeHV1ZWQpQuHJcA/m9ubpZKpTk5OefOnRMIBK6urpAIz+VyDxw8AEBqPp8fHx9/+PBh0Hlv2bKFQqGsW7duy5YtMTExNTU1EJIA8KHMzMzu7u4bN26cPHkyISHBy9vrwIEDIDqFpqGvr08ikdy4cYPFYoEYmMlkpqenq6mpmZmZ5ebmVlVV8Xi8hISErVu3QsTE1NTU27dvy8vLHRyYAgEfcprq6+vJZDKTyZyZmYG+h0gkRkVF5efnSySSsrIyqVRKIpGwWCzELP/555+1tbUMBkMg4ItEIhMTE1U1NUAmwmTfyMjIyMhIS0tbQUHB3t6eLxBgMJgzZ87IZLLnz5+fPHkSrCZZWVk7d+48ePBgU1NTUVFRUlISnU53cHCAFHJLS8vQ0BASiYTBYDS1tBQUFHR0dAwNDQDBmpCQGBsb29/fPz093dzcDAwELy8vJpNpbW0NSJ3W1tbBwcGvX7++fft2bnYWuIAhISFr165NTU319/dXVVWdnZ198eLFl8XFb9++vXv3Dowrp0+ffvny5ZMnTy5fvvzHH38sLi5+/vTp9evXDx48uHnz5p07dx48eAC3lv93SwfqmJ8/f354/x5MGgcPHqyvr9+/f/+1a9eSkpKsra03bNhw9+7dq1evzs3NgUgHuKNFRUUGBgYnT548f/781q1bOzo6Kioqurq6enp69u3f19fXB70UAoGAnYqDgwOX6wHiBWBZUalUthubw+G4uLhYWVkhUShDQ0MvLy82m62trW1sbOzq6spkMrlcLtDvkEgkrH/QaDQSiZybm/v777+Ba/r48eOamhrYA1laWkKN8fb2rqmpqa2theKXmJg4Pz/f1NQI9zkcDjc6Orp3796JiQlQ6q9atYrP5zs4OGzYsKG5ufn48ePv3r3buXPn9u3b169fv3r1ant7exKJRKVS9fT1UUYoKpUGnOjYuFg+n6+pqZmQkNDZ2cnlcoODg3t6egICAqDlDQ8PX716dUpKCo/Hw+FwISEhbDabQCAsefU2btw4OjoaIA6gUqkcDue3336bnJx0dHQkk8keHh4A7GYymR0dHeXl5ZCI4u/vD0mxSkpKampq8suXQ4MBWlY2m00mk9FotIqKCsfdHf4pNAbj7OwM6vfm5mYOx93LywuJRGpoaFJp1ObmZg8PD1NTU7Crk8nkoqIiHo8Ho0U5OTkajWZlZcVyYfF4vMbGxsDAQBqNlp2dLQ4UZ2Zmrm9dn5+fD7kcISEhUNJQKJSNjQ2Xy42Pj4+MjPTgesBGQElJiUwme3l7e3p6amtrOzo6BgUH0Wg0nIWFrq7u8uXLIYYdiUTKy8vr6OiQyWR4uyh2djY2NvoGBnALUVVV9eB6sNlsBALB5/MjIyOh2UUgEAwGIzU1FZQfS6tEyAIyMjISCoVLm+wfP36AyxBUZm/evAHHxdOnTz9//ry4uAiOoF+/foEgzpnFggcbNEEA+AbJD9jGIKQoLCxMIBAIBAJ/f38vL2GQROLj42Nvb29nZ8disZydnREMBgNwzMrKyi4uLqGhoVisqaOjY0hIiK2tLTzBq1atEovFJBIJwEs9PT12FDsqlRoREQm/n3Z2dg4ODqBixxMItra2ZmZmmpqaWVlZubm59vb2DAaDxWK5uLg4ODhAYu3Zs2fr6uri4uN0dHUoVKpQKGxra9vUuamurq66urqsrCwvL6+uri48PFxNXS0sLOz333/38/Oj02gikcjW1lYqlaakpIBcbdmyZbt27ZqZmfHw8LDA4w0MDExNTaOiougMhry8PNQA0HnGxsYeP37cz89vz549oISErf7Vq1crKir8/f01tTRVVVX9/Hz9OlVLWwAAIABJREFU/HxVlFXi4uK2b9++d+/ezs5OPp+PNcX29vbGxcUhkUiIkQSCvru7W05OTnx8PLQLycnJCASCxWIBeLeqqiomJgbQX2g0GsDQIpEoNDQ0KCgoKChow4YN27Zt++23344dO9bS0pKWlka2tY2MjAQbLBaL5fK4tra27e3tr1+/5vP5cnJyra3r4MU/fvy4vb1906ZNExMT79+/f/fuHTDSBgYGLC0t5eXl09PTh4aG7O3t1dTUINj929evjx49evXqVV5enr29fX5+npmZGYlEMjIycnV1DQgIWL58ubKycnp6OkwOCgoKAAJHoVCysrJ27NhRW1vr6OgQGRm5bdu2FStWFBUVZWRkiESi5qamFStWwO7E1taWRqN5eHi4urqCmxCJRJJIpNWrV797925ycjIoKKihof7KlSv79+9nu7lFREQ4ODCpVOrAwEBIcLCFhQWFYgf+GV8fH7FY/Pr162/fvl25fHn79u0rV67U0NBQVFRsaGg4dOhQZ2cnj8fT09Pz9/cXiUSGSCSAOaytrbEmWDabTaVRzcxMDQ0Nx8ePPnnypKenp66urqio6MGDB0ePHl29ejU0PRJJIIlEUlBQEIvFk5OTjY2NMzMzx44di42Li46O5nA4MHKxtLTU1NTE4/FcLvfatWv/n4PK/9vXr//vYaZMJvv877/379+/ePHi1NRUd/fWnp6ev/766+7du5Ay2NraWl5e7uTklJeX9+DBg6dPnzY2Nuro6opEovr6+hMnTszMzAwPD2/btq27u7u4uNjGxkYkEl26dOnUqVNHjhwBBQSdTpeXl5dfLg+VaWnSxeVy+/v7d+/e7ezsDJJja2trKpVKo9PYbLaXlxekn5qYmEC4G1jX6+vrpVIpCoUCKAQOh7O2traysoKMzMuXL7979/aff/55+fLl33//3dXVJScnBxlkcBreunULfvD3798nJCQUFhY+evRoeHi4sbFRKBSWlpWOj4/DDJlCobi6ugJkw8jIqLOzc3R09P79+6dOnUpMTExMTLS0tIyOjl5dtdqeaW9ubg5rXT19/eTk5OHh4WfPnk1OTtLpdF1dXdAAAhKMy+Xq6elRqdS0tLTW1taTJ08mJiYaGxsDWwqmgggEQiKRvH37ViqVLgE2jx8/HhoaqqamVriiMCMjQ09PT01NjUKhODg4WFpahoSEpKengy4G7v3QaRGJRBQKBZNAkMSDzc7d3d3U1BRAYhBj++DBgx8/fuTl5YnFYlNTU8gujYmJ5vF4GhoaVCpV4CmwsMBxOBwbGxsYMMK4Li0ttaamprGx6dy5c4WFhbm5uYmJiSgUSkNDg0AkxMbG9vT0HD16FJgARkZGlkRLLpdrZmYGWLuOjo60tDRIIY6Li0tNTYV3oK2traioyM7OjmHPUFFRUVBQgGUTLFlRKJSDgwMWi4W16NLOEm5IhoaGgH+D28bSHKi2trazs9PPz8/S0hKmuyAuNTIyUlVTdXV1ffz48eTkZG9v79WrV79///7p06fFxUU41p4/fw7g3EuXLv1+8eKjR4/m5+chYzwgIMDT03P58uWQjo5Go0HSbGZmBq/By8uLRqPBtQmPx9NoNNhoAvjNw8PDxsYGzkCEsrIyi8WamZkpKSmBkBFbW1s3NzeBQKCiqqqnpxcaGhodHV1YWFhRUREeHg4pCiKRv1gshgwOGp3m4eFRVlbGYDCCg4MZDEZgoBh8AtD3gDa6srJy1apV4eHhYBs/dOhQZGSkk7OTr59va2trUVFRampqZmamVCoNCAiAnWVkZGRmZmZwcHBVVRUoIMLDw729vf8T62pna4w2NjAwMDI2On369OvXr2/cuEGj0dTV1XV1dVVUVEgkEgKBaG5ufvvmDZTD6urq5ORkExOTxMTECxcufFlc/Pz5k0wm6+joANoOTEHNzc2sra0lkqDe3t68vDxILAKQNKCeNm7cOD09vW7dOq6Hh4ODA4fDodPpWlpa5jhcoFiMw+HgyTMyMoqLixsYGDh37hxwm/B4C2NjY0UFRSaTWVRUdP369bm5ufHx8bNnz168eBGOxaGhoT179gDhyc7Ozs7ObvPmzfb29o2NjZcvXzYyMlq2bBmgZ969fSuTyR49erR27dq+vj4INACtzczMjAuLpaSk5OTktGnTJl9fX39//w8fPnz//v3Fixfnz59///59WVmZhoaGUCgUiURaWlrARHVwdITkZ4GA7+fn5+buvnLlysrKyqysLFNTUwwGw+FwsrOzQ0ND5+fnh4eHQRBfV1cHt8WysjI3NzcdHR0dHR0LCwsqlQoLKgwGg8FgGAzG1q1bd+zY4efra2pqGh0d3djY1NfXV1W1OjMz09HRMT4+vr+/n06n5+bmOjs7MxgMgUBgYWEhlUo/f/78+fPnffv2JSQmSiQSYF9t3rwZ4nnFYrG1tVVaWpqPj49AIAgKCtq6dWtlZSWdTg8MDExISOjp6Tl06NDjx4/Pnz/f29uLx1tkZmZevHhxeno6NCTExMSEQqHk5ORMT0/v2rUrJiZmbGxseHgYVItcDw8ul2tiYgLOOYyJCZvNXr9+PYTLAHFq48aNfX19s7Oz4Mu+e/fu/fv3Xrx4IZPJ/v3338uXL9+9e/fOnTvnzp07duzY0PBQZ2dnTk6Or6+vra0tuLChW4L2OjU11dvbC4VCwZVIKpU+fvwYUsxaWlr09PXAS8Pn88G1NjQ0lJCQgEAgUlNTT58+DXw7JBJpZWUFec4QIrF582YkEgm++FWrVkFKXGJiIp1OB/wKoCfc3NyCgiR0Bt3AwAAwPSGhIXg8HrhcUqkUWFRkMhnCTJydnczNzVVVVUdGRiDHY+/evbv37O7q6hKLxf/++++rV69iYmKOHj0qk8kAgvPly5eZmZmhoSFA7h06dKi4uLh3V+/AwMDw8HBLS4ujoyNg06VSqTPLGbQwDQ0N58+f37t37+bNm+vr65ubm4FNAS5yLBbr4eFx5coVqLg/f/4sLS0F0BrOAsfj8dzd3cPCwkQikYuLi0DAr6qqqqioQCKRdnZ2ZFtbf39/AoEAC+yCgoLjx49HRkbq6em5u7vT6LSgIImNjY2Li0t3d/fU1JSzszPsgyB7KCk5KTIyEhKjAJEB8hA7O7uAgAAYgcrLy8PyTCQSge8bhULp6+urq6v7+Pj8/fff8/PzwSEhQqGnLdmWQqGY48wBTgmjYFiugxBGQ0PD3Nw8MTHRysrKzMy0srKyqqp6YGAAEus8PT0hoBTye42MjICYCjYtKpUqFourqqrWr1+fm5vr6+tLIBCUlZXV1dUdHByAdUcmk8VicVhYmLW1NRqN1tLSQqFQTk5OLBbL1tZWU0MDiUSa43AQWtnW1gabnfDw8IaGBjjwe3p6FhYWysvLwQJvaGjY3t6+a9cuNzc3iJOESaaBgYG2tjaokKhU6tzcXH5+PsjFN2zYMD093d7e3tHRMTs7C1KSrVu3RkdHJyQk3LlzZ8+ePeXl5UHBQT4+Pra2tjo6OjQaDY/Hm5mZQVHkcDgUCgWG80tf0JLKy8urqalRqdTQ0FAnJydIT8Lj8Yjk5OTo6Ojp6WlABufl5SkoLHdycnJyctTV1d26devhw4ednJwaGhpycnIoFIqCgoKVlZWPjw+sCY2MUKmpqdHR0XwBH4pzQEBAQkICh8NxdXVdsWKFUOipq6trZmYWHBx86tSprKwsNTXV8vJykUiUlpZWX1+fm5cbKBYDPAKLxdJoNBuyDQ6Hs7W1pVKpdDpdIpEUFBQEBQWpqakFBQUVFRX5+voAN8DLyys2NjYvLw+sxK9evbKxsZGTk9NQ18Dj8Ww2e/ly+eLi4suXL5PJZAQCcezYscnJSXV1dRQKNTMz8+Dhw5mZmTt37mzevNnU1FQqlU5PT/N4vNzc3L1792ZnZ585c6akpMTIyCg5OTk7O1soFCorK4NroqAgPy0tDaItBAKBt7e3vr6+iYkJWOPxeLympibWFJuSkgLb+LNnz9ra2kI0Np1Oa29vf/jw4bFjx5qamrZu3bpr167h4eEDBw7AqX327NkNGzbk5eUBdnLjxo16enoVFRWzs7N0Ot3AwMDT0zM0NLShoQGsYHFxcdbW1k5OTlVVVY8fP5bJZN1bt2LQaAMDg6qqqrGxseTk5I0bNy4uLr5+/frPP/9cWFh4//59XFychqZGamqqr68vPDRaWlp8Hg9+n21sbAyRSEsry7CwUEgttre3d3F1iYmNDQkJ6ezsXFxcXL16dV5eXlVVVWlpKYVCEQeKt23b1t/fLxKJVFVVGQyGPZMJGxpIUwOoHvBa6XS6r69vQkJCSUlJSUlJWVkZl+tRWlYaFRkVFhZ27do1f39/f3//w4cPg2gZot6PHTsWHByMs7DQ09NzcXFZs2ZNWFjYihUrqqurc3Ky8Xi8s7OzOCCgra0N8LCRkZGeQmFlZeWhQ4eqqqqIRCKJRAJcw9atW8ePjefm5qpraCgoKhoYGMBvweLi4vbt2wMDAwsLC42NjZlMe3GAODo6ysbGBraYcnJy+fn59fX1DAajoKAAwrGtrKx0dHS8vb2ZTCYKhQJYIoVCyc/PT09Phww1kUjEsGfAwOr/oUGHOY9AIAClj6fQs6qqKiIiYu/evUNDQ3/99dezZ88uXbo0NTVVWlpqbm5OpVIhYw942ampqTBVq2+oP3/+/MjICIVKtbGxIRAIenp6Q0NDS/0ohBCZmpqOjIzcunXr0KFDbm5uERGRXC4XjUYTiURwL3h6eoJpHQK8wsLCGAyGk7NTUFDQksJeRUUF9u7gydHU1Ozr65PJZC+eP2cwGGRbcltb2+bNm2Uy2eLi4j///PPx08ePHz/CVHlhYQHa9GPHjh0+fHhkZCQvLy8jI2NgYKC7uzsvL4/P50Pk7MDAwIoVK6qqqjo7O0OCQzo2diz9LF++fIEUJwQCoayi4uLi4uTs5O/vX1xcvLCw8Pr164iICCKRCBppKytrFxcXDodDJBJtbEhkW7JQKKyurp6YmLh79+6OHTuMjY2xWCwM2Xg8nq+vr6Gh4bJly0BMZIw2trW15fF4dDrd39+fSqWqqKja2zMgwkJXT9fIyMjMzIzJZMbHx7NYzhDqZGdnJxaLQUsBg0EnJydPTwG8XWZmZrC4xWKxkZGRjo6Obm5u/n5+NCqNRCLp6umx2eyYmBhTMzOoZ3BtSkhISElJARHZ/Px8YWEhy5nl7Ozc2dnp6OjAdHDQ0dVVVlY2wWDodHpoaCj0cGCusLGxEXgKfHx8ioqKYmNjmUwmTFkUFBTk5eXxePy2bdv6+vpWr14N6Ds8AY8xwVhaWgLABcqMro6Ourq6iqpqWVnZpUuX9u/ff+TIkWvXrtXV1cXHx8/Pzz98+LCvr6+9vd3Pzw8Oltzc3IWFBSKRqKqq6spm4/H4oOAgPp8P5hYwxUPCYHh42JIYasWKFYGBgbDJqq6u9vLyio6OhiQiqKzd3d1HjhwJDw8Hi5RQKCSRSObm5gQCASJEEP+vL3BnLf0vuFfBr6ynp4fo7x/Izc2NjIy8devWhw8fgoKCtLS06uvrMzIySkpKFhYWIKgsIiKiqKgIzFgwl1BRUQFTi0gk4vK4kO5oYWFRU1MTHBzs5OQE8UwMBgOyCEZGRmC7HhMT8+zZs5GRkfPnzz9//jwuLg6EZ0wmE44byDYyMDCArGoEAqGtrW1ubm5qaioSicBFC61qaGiop6dnfX096O8fPnxoa0uWk5MD9hKbzbawsBCLxXFxcV5eQiKRcOHCBZlMFiSRqKmpdnV1HTt2DJxPf//99+DgIOAktm7d+scff4yPjwOj58KFCzgcLiYmxtHR0dDQEIQ22traaDSayWTCWtva2prL9UBj0EZGRhCVAvAUS0tLaEHu3r07PDzs6uICYWaQs0ij0cDdCCMpEonk6urK5/OFQmFoaGhaWtqKFSt6enpev34NOV6hoaGQQ0kgEkpLS5OSklpbW8HKjcOZL1u2jMvlNjU1LSwsfPr0qbm5Gc7fvLy85uZmiSRwYmJC9t9kYGCEMplMExMTJBJpYmKioqLCYrGam5uHh4ZiY2NNTU1tbGwCAsQuLFZpaenff/89PDxcU1OzY8cOyJS5ePFidHQ0UOSrq6tLS0s9PDwoFApA5bds2YLD4QQCQVhYmI0NydTUlEKh+Pj6ALsHIIrwWO/evVsqlUZGRo6Pjw8PD09MTMTExBQVFd24cUMqlWZlZR0+fNjd3V1LS+vixYufP38+e/ZsTEyMgoKCnZ1de3s72CQgKK6wsLCvrw9oI8XFxdu2bdu+fTtYRXV1dW3tbOkMOjhQ6XR6UXFRQUFBR0eHvb29nLw8EolsbGw8fvx4RUUF1Nf169f7+/uz2WxPT08KhWpkZJSZmXny5EkI0mtvb+/q6rK2to6Li1vKOoePbPny5aampkvSWQDVenkJAQVCp9MtLS2xWCz8LRBtgqVSW1sbRJ48Hu/IkSOQljU2Ngapwi9fvhweHq6srFyzZg2Px9XW1g4KChIIBCYmJlZWVgKBgEKlWBItIUd6586djo6ONTU1gBa6fv36t2/f/rzz5969e/fu3WtDtmGz2Rs3bmxtba2urmYymQ4OjlQqFY3BoFAoR0fHmJgYPp9vampqambKYDDMzc0jIiJAkAm2HNBNqKurI5FIWztbGI2gUKjW1tZXr159+vRp9erVRCKRxWKlpKS8efPm+/dvnz5+Auzk33//ffjw4ampqV+/fk1MTGzatAmgprBN2L1796pVq/Ly8kJDQ1taWnbv3r1+/fqQkBCxWMxms9EYdHBI8MuXL2/evAmaC19fXwQCYWhoGBIS4unpaYI1UVNTWyYnFxoa+ttvv0kkEjs7u+CQ4KjIKBUVVQQCoaOjY29v7+LCMkYbczicluZmqKxv3rxxd3eHjwzubXZ2djAmgcB0pCESjUaD/BjSowICAgYGBrhcLuK/6mgOh+Pr5wfMeiMjIyghGBMTPT09oP8jkUgnJyeQuQIWFZYIEDGopaXl6urq6Ojo5OSEMTHR0NTU09NDY9AgyMjOzp6amqJQKFFRUTMzMzKZDAKZN27cCI1BSUkJmBZAYwn/rAeXe+jgwa6uLgMDA2VlZQCEgWnyf9umZcuWgZaKy+VSqVQYL6NQKLKtLYFIgMxeBAIBUiCY06LR6J07d4JveGpqqmjFCg6HA7C6jo6OVatW5WRnh4SEQBhOWlqan5+ftra2r68vm83GYNChoaFMeyYY7SC9JzExMSMjw97eXt9AHxRSnp6ekBTt5OQEInNIkK2trd23b5+6mhqLxeJyuQDiYTKZMTEx1iRrMpmsq6sLIlv4hfrfQggvfslaivivyxN+OkRgYCCNTiMQCJERESmpKZaWlqGhodeuXQsPD+/q6vrrr7+6urpMTU2bm5s2b94cHR1948aN4uJiLS1NCoWip6cH/oqoqCiw89fU1CQkJGRmZvr4eGtpaUZFRQFfBxz9z549g9bnr7/+2rdv3+nTp2tra62trQkEfFJS4suXL9+8ebN27VpFRUUymVxXV1dSUpKZmRkQEACb2MzMzIGBgfLycnCVfvv6tbS0FIFAQJe5Y8eOf/75x93dXUFBYeXKlSkpKY2NjZOTEzwer7a29u27t4cOHQRT+aGDB+3tGSwWCzScMzMzgCd+//59TEwMEonMy8srLi46cOCATCa7c+eOkZGRs7Ozt7e3poZGaWlpUVERAoEwNzfH4/FwL0YikbBVgowVOp3e1NTk7Oxsa2sLw0PY0kN7LhaLU1JSNm3a5OTkhMPh6Aw6n8/X1dW1srICcenSZ2NpaQnSrN7eXnd3d5FIJJFIKioqiouL09LSrKysfH19f/vtN5lMNjQ0FBER8eDBA/jdPnr06KpVq7q7u+Pj4318vMFmlJubOzY29u3btxMnTri5ufn7+1tZWQmFwvT0tOnp6e3bt09MTDQ3N4NZOywsTF9f34HJdHNnJycnNTQ0SCQSDocDJ+/NmzcLCwvhfQaa68qVKzMyMoKDg0tLSrZu3ToxMREfH89ydubxeCAV5vF5ADRYYh4FBAQUFhaKxWIUCmVkZHTmzJlv375t27YN8plramoKCgoKCwvT0tJAr7GwsPDs2bP5+fni4mJ1dXVHR8ejR496eXkpKyklJib6+fnx+PydO3cyGAxbW9uGhoa+vr6urq7U1FR4AUbGRh4eHjExMfb29jgcDjzFu3p3hYaG6urquru7j46OdnR0uLu7u7m5ZWRk3Lt3b3p6uqmpic1mk0gkkC1ACseGDRvu37+/e/duLBabkZFhYmKiraOtqKgolUqDgoJ0dHT8/f3t7e1hXWRubm5hYQF6EBqNxuPySCQSmIItLCzQaDSwZ5fALg4ODpDkcPDgwcHBwQ0bNjQ2Nl68eBHQsoWFhSEhIW5ubsbGxng8nslkmpuba2tr43C4iIgISJhhsVjp6enW1tbW1lYoFMrQ0LCmpubw4cMurq46OjpBEsmBAwcyMzNra2u3b9/u5+dna2drY2NDIpGwpqYWFhYsF1ZkZISLi4uJiQn4zLy8vUdHR8FNy+NxVVRUMBhMTk5OjjSHy+OKRCIGna6kpATLvObmpg0bNkxNTbW1taHRaC8vr1u3bgE04MePH2/evHnw4MH4+PjevXs/f/584cKF8PDwmjU11dXVbm5s6ALT0tIqKytjY2M3bty4e/fupqampqYmoDNisVg+n3/58uWJiYkrV67u2rULFiI8Hi8vL8/U1BRngcOaYi0sLBQUFbJzsiMiIlJTU1pbW7lc7rJly0xNTSG3fdOmTdbW1pGRkfn5+ceOHevt7W1ra2OxWFpaWiBOgYcQVpL6+vqwJQEKATA61NXVMSaY8vLyuro6NBptYGBAIBDWrFnDYDCMjY3T0tJdXFxAQiIWi1kslrKyMrTaeDzewMBAS1NTXV0dpLa6urp4Aj4qKgqPx1OpVA+uh7m5OeTRKykq6unpOTs7c3ncFy9e/Pr168yZM1evXv38+TMovN6/f79ly5bg4ODc3NykpCQsFquvr6+vr29qbq6iomJlZeXm5gZ8TXt7e1BvolAoLtcDQI+gr4YiAQ5gGxsbJycnlgvLxsbG3Nzc0tISROBqamoGBgbqaupKSkqgowkPCwsJCXF3d8/Ozo6LjYWxXHBwcEJCAhqNlkqlsGrV1tGBjAd1dXV3d3eJRAJ1NzQ0FGYMUGiRSGRmZmZgYCCFQsFisRBQmpGRUVhY2NLSArqq7du3j4yM7N279/LlyydPngRlRnBwMMOeYWRs7Ojo6OHhYUO2gUG0rq4uVI3/v9YQqiCIP2CCqqioiHBxdUGhUBAMBrenvr6+FStW+Pr6Hjt27ObNm9nZ2W3tbTKZbPfu3TAMuXv3blxcHI/H8/b2rq+vDwkJJpFIkMHW2dnp4+MTHR3d0NCQmpoKHf2S6OPx48eAJD9x4sSaNWsOHTrk6+urr69vama2alUFfE9sbKyysrKZmVlaWhr4srdv25aZmeng4DAyMnLv3j3Izr5169bAwEBHR0dYWFh7e/vq1asnJiZ+/foVFxenqamZnJzs7e0NypHBwcGExMQ/rl+fmprC4/Hm5uZV1dURERFstquPjw9M+U+ePAl1Qij0NDQ0tLKycnFxgXbq0aNHxsbGsbGxk5OT61pazp49++LFi6ysLEUlRQsLi66uLsDI4vF4R0dHBoOuoqKSkZHx+vVrSPijUChWVlb29vYikUhXT8+eyVy/fv3s7OzFixe9vb0trSyludLe3l40Gu3u7r53797W1lYLCws6jSbg86VSqUgkUlNTYzKZUVFRJSUlHA7Hx8fnwoULdnZ2WlpaEEKdnp4Of/H69esnTpxoaGjw9PR0cXFxcnJ0cnLicrn6+vrhYWFAYeju7j579qyHB8ff39/a2rqgoGBx8T8G7aamJlNT05SUlPDwcAcHB6FQSCAQgoODbW1tl2gRcnJyY2NjR44cUVZWUlFRgZ3xpk2bQJPc2dmZK5W2tLQcOXLk6NGj2VlZtnZ2pqamy5cv9/Lyqq+vDw4ONjY2ptPp8MrB6wLq8MuXL799+7asrIzJZKqpqXG5XIlEIpVKzczMDAwMoOOBu2dubi4I5Ts6OhISEvB4vEgksrCwIBAJBALB0NCQw+FUra4qLy/39/d3dnZGo9EKCgrm5ubu7u7x8fESiYTBYOjq6kZFRk4cO7Znz576+vq1a9eCPDg+Pt6eaV9SUvL777//+eefx48fT0hI4PF4RCLRxMREIpFAtMjBgwfLy8sQCERdXV1UVBSQrixwOICDh4WFJScnAzQLLFaWVpYMBgMG+Hg8HkwLJBJJS0vL0sqKRCJBzrOioqJQKJybm7ty5UpLS8u2bdv27du3YsWKpKSkgwcPNjY2JCYmQmgtBoOJjY318/Oj0+mKioo2NjalpaVubm7QzSCRSICPIBAIAwODkZGRoaEhQ8P/IFQqKipaWloqKysFAoGuri4ShdLQ0IAhv5WVlaurq1DoyWAwzMzMAN9KIpG8vLwgGQDs+S4s1po1a8DV19XVlZubm5+fHx+f4OfnZ4G3UFFRiY+P//79e15enpaW1ubNm798+fr06dM7d+68evlyfn7+/v37vb29CQkJ8fHxUdFRwcHB7e3t3t7ekZGRZWVlTU1NNTU1EokE6IBZWVlgbAW0WHx8/M2bN589e3blyhUWiwWAMYGAz2azsVgsDMMBjmNnZ7dnz57Tp0/Pzs6GhYVRKP8XWe8Z1GTevn9HREB6QgIhJKQQSiiBQAokQXrvvfdOAtJBei8iVWRBBBEsiKAgSrMhiIqKrFiQta9l146rIlaeF+f9c/4zjy8chnEiJNd1fc9yHJ9D/8CBA7l5udnZ2bOzs15eXrKyshAeC7YBeXn5oqIiYMWJi4vDzEZRSUlGRgY8DBKbJeAygNkaAoEwMzPLzMzkGHOMjIyKiorR5cIVAAAgAElEQVR6e3sxGIypqamenp6xiQmJTIqPj19YWNi5cycIkjPS0yHJByYEoGyCaVZGRoaWlhY4ktWoaooYDCBv0tLSrly5cv369U+fPt26devKlSuLi4vLy8tA9Xv27Bn4MiMjI1NTU319fX19fe3t7fEEAgKB4HA4QNb9+fNnZGQkAoGQkZFxdXHZunWro6MjLPjl5eVFREQIBEJtbS248iGTQEFBgcvlAgYdUGra2tqKSory8vJgGa+oqGhtbTUzM9PR0YEiAFpGIyMj6JRgCgoHMIydqVSqsbGx5GZJWVlZQBDAJQrjYi6XC12yhLgEAoEoKCgA1u69e/cePXp07969hw8fgrPo33///euvvwYGBgDLrK6urqGhDqNmZWVlQOdA2DKcdv//E/H3NwHbBs39pk2bEBAw7ejoaMQ0gsfW6OiohYWFUChsbW0NDw/X1dXt2N1x7Ngxd3f3wMCAQ4cODQwMADuVTCY7OTlpaKjDldHf37+wsJCdnY1CoYaGhm7cuPHkyZPBwcE9e/bMzs4+f/78ypUrMzMzLS0t0FWMj4+npqWJiYvxeLwrV66srKxcuHABBK9ZWVk+Pj5wQpuYmNTU1AQEBERHR9vb2+/YsWN9fd3Ly0tkowgWi+3t7X369GlcXNzY2NinT5/A5MdmsyHM/c2bN3fv3nV0dLSysmKx2TY2NrCTYLPZTCbTy9OLx+NJSkpevHjx58+ffX19hoYMPB4vLi6ur68POoj19XUImu/u7l5YWNi+ffvZs2evX79OIBDU1dXNzMzS0tKioqLYbLaRkRGbw8ZgMB4eHl1dXUVFRXweT1xcPDQ0tLe318vbC6us3L1vX29vr7WVNXBwKBRKVVVVXFychIQEGDwmJiaGhoYiIiLc3d3gbvf19fXx8SksLIyMjKTr05OTk0pKSqBW9ffzKy0tFRMXx+Pxenp6LDZLRUUFcowtLCzMzMxgxquiouLt7c035SORSCKR6O7u5ubmJiYmxmazjx49ura29vTp0zt37nh7exMIBHWquqysrLqGekhISGpKSkZGhiJGUVRUFKZ/UVFRs7OzYO1CIBBUKnVmZmZtba2oqIjL5ba2tubn5+fm5g4ODk5NTZ06fTo4OHiTmFhERERCfLyDowOcVTt27IiMjPT28R46NkSn0xEIREhIyK7W1tHR0YyMDJiKGxkZaWlpOTg4hISEADFnbm7u0KFDZWVlQBXhcDhBgUGampp0fbqXl6eRkRGTxaTT6XgC3svLKyQkxMbGxsLCAnbYenp6dnZ2dXV1ycnJKioqbDbL19cHTAgCQaKTk9PZs2fz8/NPnTrl4OCwQWTD6OgoIHPb2tpKSkr09PTIZDKMa7y9vTU0NFxcXID3MTk5+WFl5cOHD+3t7ZA2h8FgtLS0oMsPDg62sLAQFRUFqoCmpqaGhgZgDh0dHXk8noqKCvQcUKRLSUnp6upGRUVVVFTo0+nBwcFmW7ZISkqyWKzu7u7IyEgDAwM0Gi0iIiIUCqenp9PS0tTU1KC0FwgETCaTQCBISEgwGIyoqCgfH5/NmzcLBIJXr1719PRAQgICgXB3d6+srNy+fbuDg8OmTZskxMVBmA5PPWVlZVj3wv4eSNmQbx4UFLR///6MjIyoyMgdO3b4+voGBARUVFQ0NTVNTEzY2Fjj8XgyhaysrJyWlgaUY1VVVSaTCYlsVCq1sLDw5s2b165dS0lJgZ8kKSnJ39+/oqLCwsICBvs9PT319fXBwcE1NTU1NTWpqammpqZ8Ph84pQ0NDfPz848fPz527BjkqcnLy5NIJAwGrYLHqxKJJBJJBY+XlpamUCj9/f0QA1BdXe3t7Z2YmEAikaKjo/fv308kEvX09CIiInR1dVVwODk5OUMjo4iICLggQSYDYaUgtJaWlvbw8JicnGSz2f97dCIQhoaGsEzdssUUbE4pKSmZmZmQuW1gYLB169bsnGzoHJKTk8PCwpydnAgEAqCvAJi5YcMGJSWlgIAAMplsxDQCSCSAI5SVlaemptbX1z9+/Ai09KNHjwJwDowHL1++dHZ23rBhAx6Pp9PpPD4PNF/A1oGYa3iFqakpBQUFIpHo6+MDSWqampoKKBQShRIXF8fj8du2bQsMDPwtE1VVVXV0dExPT09PT+fz+QBhQKFQdnZ2O3fuPH78+NTU1OLiYmdnp6mpKYPBAFEuiUQSCATOzs6QeAynTkpKyt69eyHRXQGlYGhoGBkZqaOtDQtLmJkZGxv/JgwANU1TUxMCQT99+vTu3bu///772bNn8Pe///57//796elpT09PuHQJBIKurq6vry+JSIINAgKBAHO9qKjoJjEx0DHBpBe+huJeWloaiDEwB0YApB8EP+DA8PDwcHNzI5FIVlZWdH26goKCp4dnUlISmUyWlZWVk5Njs9k8Hg8SUlgslpKSkri4OMSJra+vnzt3Ljg4uLCwEILmWSyWGpVqa2vb19cXGRnp5+fH4/E8PT2PHDkyNjZ28eJFTU1NBweHx48ePX78+PLly/n5ebm5uREREZ6enoCWlpWV3bLF1NLSks/nU6lU4FPk5ORo62hra2s7Ozv/8ccffn7+e/furampgZQiU1NTHx8fLS0t8ONPTk6CYwZs/lwuNy4uzsvLy8nJKTQ0VFNTs729/eXLl0f6jwAyn0qlduzp+Pbt28WLF//777+lpSVPT8/CwsKmpqasrKySkpL//vuvr68vMTER6KzBwcEpKSk0Gg3CiSwtLY2YRmBS9vPzO3fuXFZWlgJaAZ5NMTExOjo6FpYWoaGhwcHBV69eLS0tlZSUNDQ0VFJSqqysTE1NhVrJ39+fRqPZ29vPzMw8fPDgzOnTCwsLZ86cUVVVxWKxaAza1dXV3d0dmJAkEklDQ0NOXt7Y2FggELBYrMDAwOLiYsDMOjk5QVMCEfBFRUV8Ph8yKH79+tXY2Mhms2JiYvh8PkGVAHhJR0cHHx8f0EyB54xEIh06dIjNZkMxRSaTL168CDuMBw8eJCYmFhYWhoeHh4WFjY2NTUxMLCwstLW1kcjkK1eu3Lt3LzIykkqlHjkyMDo6ampqmpaW9vXr19LSUhUcrqioqLS09MGDBxMTEzBNBQ20np7e7du319bWLl++fPLkyb6+vqKiIm9vb5jSsNlsKpUaFxcHvCgfHx8rKys8Hs/n848dOwYxIA0NDWBrCQ8Pa2lpEQgE6urqgGUXCoXu7u7QXdXU1IAENCYmpqioCHIbhoeHPT08hEKhPBKpSiRqa2tDLIa9vb29vf3Kygo8pEAt+eeff5qZmQGtEfDEzs7O0JdA3QDaAQA0MxgMG2sbXV1dLS0t7P8NdsTFxUVFRTU0NExNTR0cHKSlpWGyBG91W1ubnZ2dm6sbuMQaGhrAnwdPBCaTCQmoCATC1tZ2fHz89u3be/bsEQqFFy9evHDhArRHRCJRTk6utra2rKwsNTXFyckRZvjQo4uKikKTymAwDA0NkSgUEFLweHxPz76goKDdu3efOnUqIyMDNqzQ1hsZGVVVVVVXVwMlSygUamtr79ix49OnT2/fvvX19cVisSwW8/dD9tq1aw8fPgwLC9u0aRNE6KWkpAAXELxVPT09zc3NOTk5wJG3srLq6ekpLCwE4++RI0cmJyevXbsmFAo2bdpEJJHg3ZOTk8OpqODxeMjX3LRpE8A2AeUITTx0DG1tbXl5eSQS6fjx4zk5OaBzsba2zs3NVdfQkJOTA3gmKBhgyGljY9Pe3n748OGsrCwikQgeSviALC0ta2trIevGx8entLQUzicyiaympmZsbOzg4MDjch0cHPB4vLy8vIuLC1wDUAABrkxaWtrGxkZPT1dTU1NHRweALwgEws3NDYJKzpw5A714YWHhoUOHrl279s8//9y9e3d1dbWmpkZBQQFuSTi5YWeGQqFCQkKwWGxoaGhTUxOA3HR1dSHe3MvLS1dXV0JCAmxRGzZswOFwFhYWpltMfx8SgOOor6+HlT8Mpbu7uyFRYGRk5Pr169euXUtKSgKasbi4uI2NTVRkpLu7e39/PyyVPDw8zp49e/r06Rt//jk6OhocHLxt27bm5mZtbW04LB0cHEy4XGVlZTpdD5aIkFUOvaaHh0dDQ8OtmzdfvXr19u3br1+/Pnv2LC8vd+vW5ISEBAhtFhERsbGx4fF40IAGBARAY/2bcgUkHSAew3dgZIrBYLRoWniCKhze4uLiCAKBgMVicTgcnU739vaGxYCnp6ecnFx4eHhERIScnJy6urqmpqamliZIAY2NjaFF7erqGhkZSUlJkZSUzMnJefHixfT0dGNjY1ZWlrGx8UbRjTgc7uDBQy9fvmxvb8fhcEKhsKury9fXl06n5+fnX7lyBfLkhoaGysvLGxsbd+/eHRMTDURgJotpYGCgqqoKjgUrK6u0tLS2trbdu9sfPnzQ399vaGior68fEhJy/PhxWFcwmcy9e/ceOHAAh8NFR0czmczMrMz19fX5+Xlvb+/fOwBjY2MnJycjIyNbW9vm5mYulysqKurv7z8+Pr5z5046ne7j6/P+/fusrCwVFZXa2tqvX7+eO3cWSPxhYWFRUVFTU1N9fX1FRYV8Pk9FRcXBwQHilTds2BAUFNTZ2QmTMX19/e7u7tzcXC6X6+zsbGdnB4tfDodz9epVIDwtLy/X1dUpKiqampqyWCwDAwMUCiUhsXnLli0ZGRk6OjpEInF6evq3fPzJkyfW1tZQmmAwGDweb2BgAMAUS0sLPboen8+HFGxXV1c3NzcgRwDujsPhjIyMfPz48f79+48fP4YABNg16ujolJeXM1lMZWXl9PT09LS0I0eOQDAIHo93dHSEQQ0ERMM4DqrO1dXVZ8+ePXz4cHZ2trCwEAyIu3bt6ujoOHLkSE9PT1JS0vz8PFA5enp6pqamzp07B4xKUIjs6eg4fPhwR0cHDII4HA4KhRobG5ubm8vJyVlaWrp27VpBQUFxcfHBgwcLCgq2bdtWUVGhR9fj8XhNTU0nT55ksVhaWlrW1tYMBgOLxcrKynZ3dxcVFamrq5NIJDab7ebmpqGhbm1jbWb2vxgvWzu7uLg4f39/FRUVRUVF2BN/+/btyZMnP378AOjPt2/fbGxs0Gi0h4dHTk6OoqKis7Nzf3+/l7dXXn4eVBKPHz/++PHjwsJCY2MjBCMApNDY2PjkyZN+fn5YLFZGVlZZWRkcI2BygLhsPIEgIyMLiHZJSUkgPhOJRCcnJ3cPD2lpaS8vL3NzczU1NS0trbKyMmdn523btlVWVHZ3dx87dgyu+dHRUUVFRRiWAlTl4sWLP378OHbs2LZt29ra2v7555+CggIlrBIUarW1tYODg5mZmVB+YTAYcXHx8PDwtrY2Go0GEgPQzaHRaEgGiI6OPnXqVGVl5cjIyPDwMI/Hc3V1VVFRsba2joqKMjY2TktLAx18YGCgna2thoaGkpJSamrqjRs3uDwem822srKyt7cHFR6M/uzs7BAIhK2dbUpKSk1NzfT0dGFhoa2tLUR7CoVCExMTDw+PuLi4S5cuvXv3LikpKSgo6NixYx0dHQ0NDSUlJaBnoaj9z9SEwWCwysqQOoLD4aSlpf38/IqKigQCwbZt2w4cOJCXl2dsYuzm5tbf3+/k5GRvb//p06fGxgZVVVWUAiogIMDP3x+JQiorKwOQCxAn4eHhkZFRhw4dOn78uJSUlL29fXR0NAqFioyMHB8fz8vLExUV9fLyCgwIhGR5NTU16OpCQkLAxtfS0lJeXm5sbCwpKQkOQiwWCy8OxQe4RDw9PXk8rr6+PkynIA8rJCQYcmagssnLy0tISDhx4sS1a9devnw5Pz//4sWL/v5+ExNj4Mei0WhQikLEMay0zMzMIGUeZMaKiopEIhGNRgMdBlgiYCWMiIjgm/LZLJauni58n0wmc4w5kJKGQCD09PQEAoGHh0dAQMDOnTubmppKSkpycnJAtw8XuZaWVlVV1ezs7MDAQGtr6+Li4rlz50B6euHChcLCQisrSy6Xq6SkZGdna25uDgU9hFCKiooqoNHQof6/+k9tGu3w4cNgy66oqBAIEoETSyKRIGu2qKjoxo0bEP2dkpLyeyEKLwITDph+wyuDnFtGRkZXV1eLRiORSP+j/JBIJDFxcSUsVkdHB2a+BgYGNG0aGMbd3NwUFBQkJCQcHBwGjw5WVVXZ29s7OTkdPHjwwYMHUEQvLy8D/rWsrAw6biaTqW+g7+LiIi8vX1paur6+/vr1a4FAIBAI3N3dKRQKmUzmck1SU1NmL87+/Pnz5MmTXC5XUVHR0dHR3t6exWLCD8rhcKqqqnp7e5WwSmZmW6qqqjIzM339fIVCYXBwMAaD0dfXd3V1TU5ODgkJiYuNEwqF8FKAVGWyjMgU8vnz5+vr6yEpEI/Hs9lsGo0mJSUFsUopKSkUCgWFQsbFxbW2turr6yMQiPLy8levXnE4HBEREWsbm1+/fi0tLYE9hUyhJCYmgmLIzMxMWVnZ2NjYzc01IiIclhDd+7rfvHlTUlKSmJhYWVlZV1fn4uLi7e0dGRkZFxeXnJzM5XI93D2AYgzImLy8PBWcSmBgYExMDJFIFBERodFoEIqGx+P9/f0zMzP5fH5bW9vz58/37dvn4uLCYDC0dbTBl7mwsNDd3e3q6uro6Kirp6uto+3s5GRvb+/q6kqj0QBL3dnZuXdv14EDB3p6e9+8ebO+vv7jx48vX74MDQ1NT5//+fNncnJSbGwsj8fT09NLTEgQCoWA8Idd+q5du37+/AmUKQQCIScn9xvb+PbtW7C43Lx5s7e3Nz4+3sjIyM/Pr7u7++LFi/fu3ZuYmPD184VwaeAQJSYmZmZmzl25AtHtp06dCgoKArLGxMREV1dXe3v71NQUkNyrqqpOnjwZExPj4+MDqRcQbUij0Y4fPw6eS9CsKyopIeWRELGmo6NTV1dnaWkJQx7wiYPA1djY2M7OzsLSMjQ01NvbG+y3V69e/fjx47t374C3OT8//+rVqzt37pSWlsrIyFhaWoJKs7i4uLCw0NXVNSMjA1KQnj9//vr1666uTug7xcXFQSynjMVyuVzgBUtKSuLx+MDAQCAFb9iwQVNTk8VioRQUMIqKAGMikUjw3mpqanp5eTk4OGzcuDE7O/vVq1dPnjzp6enJzs7Oz88/fvz42NgYBIIfOHCgoaFheHiYzWYXFRW9ffs2Kirq2LGjUDYtLi7CvHF+fj4/P9/MzAzy7XJzcx0dHSsqKvT1DWCjg8fjR44fh6MdTilHR8fExMT09PSrV6/m5eVFRUYmJib6+/vX1tZmZWXhcDiIeq+sqKyoqOjo6EhKSqLRaLo6OmQyubi4+HdE8549e1xdXRkMhpW1FVyNVtZWV69ezcrKUlZW5nK5kZGRDQ0NbW1tLS0tpaWltra2AoEA6ipzM7Pg4OCSkpLHj5/Mzs7W1dVNTEwcO3YsNTW1tLQ0JCQEiUTCKSgvL0+n0/F4PFSHGpqasBRwdXXdvn177/5egUDg7OKcnJxcWVkZFBSUnp7O4/HU1NT6+vpmZmYEAkFAQACfzwe1J4TogvSXy+XGxsY5OTneu3dv27ZtGzdunJ6e7unpcXNz++fff9fX16enp+Xk5EBYlJKSAnEKCARCQ0OjoKAAkL/+/v4enu5Avv4t0ZSQkFBAK4DWBoJ2IfjQyMhIQkLC1dW1tbV1cHBwdHT06tWrfz95Ak+qpKQkb2/vycnJixcvPn/+HGD9lRUVLs7OQUFBbq6uRCIRfouNGzfKy8vXVFe/ffsWrof0tDQMBgPOCkjF0tHRCQgIsLS0hMbd2to6ISHByNAoJjoaNLQkEglksUgkkkAgKCkqgVIBYlDhZLK0tMzLy/P29gaqM6yQJiYmTE1NhULh7du3//zzz+PHj+/bt6+stDQmJiYsLAxMaOBWOnr0KIxGob9XVFQEEQAWi5WUlIQdLTSR3t7e6enp1tbWkO4LUi8cDicrK4tCITs6Ov7+++/V1dXdu3fDpPR/DFIEAolEmpmZodFoMIqAswL6e/BxKigogFsGgUAgcDicn5+ff4A/2EIhr8vPz4/L5VIoFFVVVYi/CQgIuH//vpub28aNG21tbeEgvHnz5s2bN+/cuWNuYZ6ens7j85SVlYHtCwEReDze2tq6s7MzOTkZwjmjoqISEhKgrjQ0NExJSfn06VNiYqKYmJiiomJubi6TyTQxNtbV1bWztcvPz79169aNGzfy8vLi4+MjIiIsLCz09PQ0NTX9/PyYTCbEVwIqXlRUNCAgwMfHp7i4uL6+3tPTU51KBcgZeBZFRUULCwv37NkDAJ2KiopDhw7Z2trKyckBBBW6t82bNzc0NCwuLgYEBBgwGGnp6T9//iwuLmYYGvr7+3G5XHCDRkZG0mg00IMFBASUlZVBrzw2NtbW1gZBAWfOnCkvLyeRSOrq6lu2bDl08ODVq1fDwsK2bdsGz/3Gxsbu7u6ZmRkgmeXn5zc0NDg7O3t6ely4cAESiKqqqigUCuDqMzMzGxsbRTdtwmKxJ06cWFlZWV5eBr11U1OTnp4ej8ezsLAAjbi2Ng1qIgqFUlJScu/+/aWlpW05OY8fP/7169e7d+/ev39/6NCh3Nzct2/f7ty5U05ODvZGfB7v8OHDFy9eDAkJweFwWCx2fHw8PT0dbnUlJSUgl7579w5o2r9+/VpeXg4MCiosLOzt7VVQUAgPD4fWExTFXV1d+vr6NjY24eHh+fn5TU1NQcHB9/76a319/e7du0BIAJtwX18fZCENDw+npaXBMA0QLba2tsHBwb29vba2tggEwsbG5tatW3fu3HF1dQVzGMgfkEgkaBN27doVEOCPRCHFxcVhoSUvL08gEIyMjAyNDLW1taFM0dLSwuFwp0+fHhwcfPLkyefPn+/fvz8xMfH06dPKyorY2FggaPj7+xUUFCQlJTk7O6trqFtaWr569QrE0oODg66uLkZGRjDthD0T7IRge4FAIBISEp49e/Z7paGkpKSrp4vBYAiqBCMjIwBpwtuLx+OTk5MtLS0tLS0BnPTjx4+VlZWsrKzq6uqFhYW5ubnZ2dnTp09v315bXV1dXl5eWFj4/v37Hz9+QKHz7du379+/vX37NiMjY3h4uKdnX2pqak11jbGxMdzzNjY2w8PDbm5uaWlp5eXlR48ePXXq1JMnT759+3bnzh0LC4uNGzfS6fSurq7p6WkajaagoJCenm5oaBgQEMBmsxmGDBaLZWho6O7uDr4gYFrChC0lNTUmJoaqrr5x48b9+/dfvnz5/PnzsXGxMjIycvJydH063PjW1tYHDx4UCAQ1NTWtra27d+/u7+8Ha9bU1FRZWVlEeHhiYmJSUtLVq1dPnz49MDAwNTVVUFCQl5eXk5OzZcsWOTk5uC+kpaVJZJIyThmLxRIIBA1NTSwWC+mqIANBIBAEAsHCwoLD4UD+ooKCApVKdXd337dv38LCwq5du4DkCaWMrKwsRlER2HJycnICQeL79+95PJ6hoeHTp0+7uroWF29AODMI0Nhsdnx8fEZGBoVCMTExsbe3NzczNzAwAGlFTEwMnU4HkvOmTZtUVVWDgoK8vLw0NTXBYAZgBAaDYWZmpqamVlVV9Ttj+fv3779+/Xr//n11dTXEsAcHB/X09ExOTjY3NycmJl6/fr23tzcgIMDOzs5si5m2tjYQwRTQaD06vaGh4fv377du3ero6FBXpwJnADjjoqKihoYMNze35KRkFxcXDQ0NcN87ODhER0cr43AEPB72lzBUTE9P5/K4QUHBcXGxfn5+WVlZYaGhbDbb2dl5YGAgOztbXl7exMRETU3N1tb20KFDSCSSRCbX1ta2tLSkpKSAuAmFQnE4HH19fWlpaRERETs7u5CQEBg7y8vLQ/dGpVJVVFQwiorAHf1N9zYwMIiKinJ0dMzKyvLz84NkDFgBEgiE0dHRpaWle/futbW18fl8YHkjEAgjIyN44EN3CzoaeEEikQiEEKgG6HS6QCBAQHhQQkKChYUFKGvt7OzMzMz09PSgrVZWVkahUImJiXFxcerq6iEhIRoaGufPn19fX3/w4MHi4uKVK1fwePy23G15uXlhYWGwjcPhcDo6Ohs2bNDV07O2svpfJpQ+vaysbHBw8MSJE8PDwzAX/vr166VLlxobG6uqqiIiIlgs1hazLSkpKTwez8DAoLm5uampKT8//9ChQyUlxXFxcWpqamJiYj4+PoGBgXQ6HcCqW8y2KKDRgAgXCoUgOhATEyspKQFFr5GRkZGR0fj4+KFDh1gsFseYU1FRMTU1VVRUhEQi4Yb39vEB3jxELPH5/IKCgj9aW6OiogIDAxPi4y0tLe3t7VJTU2traz09PcPDw5ubm83NzSG23tfX98uXL4WFhZ6envPz89PT0yMjI/v27UtMTESj0dXV1X8tLzc0NJDJ5JaWloMHD8Lh8e7du1evXvX29hobG4OnApZwd+7cgeAxT09PHo9HJpMBlg/LpOzsbLhh3rx58+jRo+Xl5e7ubgaDwWQygUWLRmN0dXUVFBRgEG9ubj4zM9PV1WVpYTF74cKPHz8ggvzhw4c1NTWAbEaj0bDcbmxshBcfHx9XUVHR0dHJzMz8DQCEjeOnjx9fvHjx8ePH9fX1x48fW1tbb968OTIy8uDBg0wmc//+3vX19X/++QfOjEePHsHgyNbWViAUFhQUYJWVy8vKvn79ev/+fX19faBAqaqq9vf3//XXX93d3enp6ZDFU1RUdOHChcbGRiaTGR0dPTc3FxkRsXnz5qSkpCdPnuzdu5dMIUOqDphBlZSUREREuFxuVFQkFovF4/EUCgWGyfLy8jIyMkQikUgk0el0BwcHT09PW1tbEok0Ozu7uLgIKUjfv3+Hvvbs2bODg4NcrgmIYng8Hg6Hg9aNRCIdPnz47du34+Pjurq6NJo2gUCAjBgJCQnYQ8BwDLDelXkAACAASURBVIYz1jY2mVlZGAwGvqmurq6npwfwTLj8goKCSkpKnJycSCRSXl6era2tnp7e33///fbt2/v371+6dMnZ2bmhoeHMmTPnz59vb2+vqqpKSUlpbGw8efIkJJysra0Brfvr16+/fq0vLy/39PQ8fPjQxsZaQ0MDGjhoTfh8/p49e/Lz80dGRqanZ27cuHHlypVbt26dO3fuwYMH586dA47E4cOHz507B1kif/zxB5VK9fLyYrFYXC7XyNAQmBswYuLxeFR1dRCGJCYmhoaGUigUHR2dFy9ewDS+ubkZZI0oFIpKpZqZmZ05c+bs2bPBwcGNjY2dnZ19fX2HDx+m0+kyMjK1O2p7e3ubm5uLioq9vb337t178uTJxsbGurodMTExxcXFwcHB+vp0MTExIEFiMBh4RsFnzWAwlJWVoQeCrkIoFOro6CgrKyNRKOj/EAgEjUYLCQlJSkqamZkpKSmRkZGBSSMsnGRkZGRlZeG5mSQUvn//Ho/Hm5iYrKysvH37dnFxcWpq6unTp8vLy66urigUCuw0GAwmPDw8ISHByckJAiBtbGxMTExIJBI8c93c3G7fvv3+/fvr16/n5ORIS0tjMBgpKSkpKSlnZ2cGg6Gurn706FEQz39dW7ty5crZs2efP39+8ODBycnJS5cunT59uqenJz8/H54D/v7+ExMTKSkpZmZmrq4uQqHQzc2NQqHgVVRi42Jfv379/PlzS0tLd3f35OTk2NgYQKgjkUgpKSlNTU09PT0HB4ckYZK1tTU0WyZcLovFUlVVVVRSgrZs8+bNOByusrLK19fH3d0d5Nnh4WFGRobm5mYHDhy4du0aUOtgY2dtbZ2dnQ2N1tatW0FwbmhoiPi/LGIg1YHuhkQiQd4TpEWiUCho3QAaAEIYUIfCyIdMJsfHx2dlZUHyMGT5bty4MTMzc3Fx8fLlyz379gUGBgLeLywsbHJysq6uDhQ0UKpCdBegoWNjY4EmgUAgCgoLPn78iGhra0tLS9uyZYu1tbWkpKSHh8f27ds9PDwAEMNis6BKgqgHQMls2rTpj9bWx48eTU5Ojo+Pj4+P0/Xpbm5us7OzSUlJpqamHh4eKBQK8nJTUlL27dvn4OCAQCAgVklfXz8zM7O+vt7U1FQgFBw5cuTvv//+9evX3bt36XS6mZlZaWlpVlYWhUJRUFAATJeLs7MwKcnS0sLNzQ0cWmZmZlZWVoCJgpQZNaqaj68vmUyWkJCAtcqOHbWTk5NCoZDP5zc1Ne3bt29wcDAwMFBVVVVJSSk9PX3fvn0g5UcgEPb29nw+X1VVNTg42M7eDj45c3NzHx+fzZKSnp6e0Oy3tLT09fUFBwfj8fjjx483NzfJyMgYGxvn5uZGR0efPHlSTU2Ny+VevXr1+vXr8/PzkMy3c+fO+vr6jIwMbW1tHo+Xl5dXXV1dVVV1+vTpDx8++Pn5kUgkKpXq5OTo6+sbHh4mEAirqqqCg4Phl1VXVwcRHZQzurq6S0tLT548OX36dHJysr+/v7e3d3hEuK2tLZ1OV1ZWJhKJ6urq4IUyNzffuHEjm83u7z9cV1dnYmLS3Nz869evz58/P3369K+//rpx40ZycjJoCIGs1tfXNzY2Njg4ODAwYGhoCOo7BALh7Ox8584d0M68fv0aquP+/n4WiwU6bAsLi9TUVAaDcfLkyZ8/fz579gz+WVxcHOwUZWRkjAwN6XS6pqYmlUqNiIg4d+4ckMqlpKRAbLxr166qqqrm5maoZGFkFBgY2NjY+OnTp1+/fi3fvdvf3w8alunp80pKShs2bAAOHMgQ4NNsa2vT0tKCsaS1tTWJRFKjUJSUlDCKijQazc7OFrKpIaRmaWkJ3o3l5eVXr159//4dCPrr6+utf7QqKCiASwQSjhgMhomJSUFBQW5u7o4dO/z9/VNTUyEKFNzN2trawKmQ3CwJAzFxcXEpaWnAOIDo0dDI0NPT09/fX1xcHNIxKyoqwsLC2Gx2YmIii8VCIBAuLi4+Pj7+/v4FBQUBAQHDw8PLy8tzc3MDAwO1tbUBAQFNTU3Xr1+HtwL6QhgVwD64tbV1bGzMxMTE3Nzc1dVV+f8mQlZWlk1NTXNzc5C5+Pjx4+vXr1+8eHF0dHR0dPT8+fOGhoZMJvPIkSNnzpwJCwuLiYkJDw/HYrHh4eFbtmyBkYycnJycnJyoqCiHwzl37lx1dXVWVpaWlpYBwwA+kczMzKWlpSd/P0lJSaHT6eD9UFVVpapTlXHKO3fuHBwcjIyM7O7uHh4ePnHiRG1tLRT1JBLJwcHBzMwsIiLCycmprKxsdHQ0OzsrOjo6Pz8vOjoaxAfS0tJUdXWAGMCzWE2NQlWnGhgY4HA46FZ1dXXd3NwSEuJtbW0ZhobySKSYuDgcclgsNjc3t7S0NDQ01MXFVVVVFfoGCQkJKSkpkLqIiopKSUlNTk5en5+XkpIqLS19+vTp3NzcyZMnz549e//+/eTk5M2bNwPnAXKDlZSUeDweg8EAMygM/cBrZGJiAorrxsbGwsLC9PR0FRUV2DRLy8hEx0RraWlt3rzZyclJKBTOzs6urq52dXWlp6f39/eXlJTs2LEjNzfXy8sLwmXl5OTk5eQRCERWVtbS0lJKSkpgYGBQYKCvr6+1tTUGg8Gp4NLS0l6/fl1TUxMcHBwQ4G9lZU2j0dBojKysLJFINDQy5HJ5NBpNT08Ph8NJSEioq6vD00MRg5GRlY2MjKyvry8rKwsMDGxtbYVRhFAoBDS/lZVVWVlZe3v7uXPnAgMDJaUkYTrC4XC8vLwQCIS+vj6fz0tNTRUIBJ6enuCTgdgQaNmlpKTQaDTIqsXExEBSDj0fqIFgtwr7BSQSCdr+ycnJ+Ph4kBr9DqckkUhBQUG1tbVNTU0GBgYALamoqDA1NYVNIRQ6cNA2NTV9XVt78eLF+Pi4tra2Ehbr5eV18ODBw4cPI65cueLj40OhqGlpadna2nK53LCwMBcXZzQaDcNceXn5jRs38vn8xcXFFy9eREREYLHYPXv2NDc30+l0DoeTkZEBWX0eHh4hISHOzs4kEsnOzq63t3doaCg5ORkWDyZcbk9Pj6+vL5QJampqFApFW1vbx8cnKysLcMP+/v63b99eXl7evXt3cXExoO3c3Nyys7OdnJzU1NQEAgFYhm1tbbW1tdWoakwWU1dX19HRsby8nMPhwLVeV1cHT4eOjg4IiCktLT1+/HhBQQGIZqlUalpamouLi7ExB4FAmJqaevt4A0YuMzMTq6QkKSkJnjlZOVnYz9PpdFNTU0NDQwKBQCaTpaSkIiIjk5KS5OTkHB0dm5ub4+LioHLZvXv3/fv3W1paQkND+/r6Pnz48OnTJ8ij0dHV0dXV3bJlCyxLKioq/t/ihcPhuLi4JCYmFhQUZGdnM5lMCQkJOp0eGhqqpKQYFhYGDXd0dHRDQ4O6ujqDYeDn5we7BygdwHgwNjZWWFhIpVLz8/MBdrx169b23e1//PEHm83+448/vn399ubNmzevXwM4eP/+/Vwu19HREUgidXV1Pj4+GAxGRUUF1ByysrLbt2+HBAaIWYGwverqahkZGSUlJZq2Nl1fH2JJYmJiZmdnv3///uHDh//++6+kpMTDw+POnTsRERGwrNLU1AQCKmLDBh6PB8MTf39/cNcODw/fuHHjw4cPBQUF5eXlEJ0zOjr6+fPnX79+ff6//L9fv359+/Ztbe2Ls7MzzHOoVCrHmKOopCgmJubs7BwZGZGVlaWuoQ6UXTAPYLFYgqqqrq4ui8W0tLLkcrmmpqZRUVGrq6tLS0vJyckGBgYRERENDQ2joyfn5+fX1tbm5uZS09IePHhw9erVbdu2EQgEWVlZoVDY2dl56tSp+fn5y5cv+/n5xcfHx8bGwo0NUdUw/4GlCFZZmaCqCtAiaWlpiholMjKypaUlKipKTU2NTCZzOBwnJycajUahUEJDQyFKnqJGkZWVxWKxUVFR5eXls7OznZ2dHR0d4+Pjzc3Nfn5+nZ2dYAUZGTne0tKSkJhYX1+/r3tfd3f3+fPnDx06FBoaCgNwNAYjtmkTHGDOzs5FRUXXrl0D9tuzZ8/OnDlz5syZU6dOTU9Pz83NcblcPp8/PDwMrEgQQyoqKnp6erq5uwUHB5uZmW3evFlKSgqPx5eWlra0tDQ0NAwNDXV0dMTFxUEIxv8YOuVlCgoKdH26g4MDSOTQaLQyDsfn852cnHR0dCIiIk6ePJmVlQUGBojBg0mXq6sLk8lMT0+fmZlJS0t1dHTcvn27UCiEnT0ajdbU1EAikSgkiqJGQaPRSkpKGhoaOrq6UBLp6+uHhoZu3LgRbACAdYYQcllZWXl5+YKCgri4OD8/37y8PNDTwWIJjigkCiUmJmZiYvLt27eSkhJ1dXWwu83Nzf2uIXJyckxMTFxdXVkslqycLPSdaDTaxcUlIiIiNTUVPLswSNyzZ4+pqamXl1dlZaW/vz+Xy4WfBBrZ1NRUb2/vTZs27dq1a9++fdbW1unp6Tt37gwMCOByudC8AigAtBeioqIAv6yrq3v37t2uXbvS0zOgHs3OziaRiGAkmJycuHbtWkBAgLe3t7m5BYfDARamoZEhQZXAYrHc3d3BpQfiUhKRCFYrUVFRGEEdPXoUArGTkpLGx8eHhoa6urqamppyc3MjIyNdXV3BxIJSQAF/lU6n8/l82F/weLyoqKiYmBg/Pz9tbW0QjcvIyMBN9DtaEsqOuLg4Pp8PRQkcgSDsgokoCoWan59fX18/cuSIq6srFosFXxO8D4qKimg0WkNTQ09PD1pMGRmZ5ORkJtMIgiFhYAMohps3b7558+b27dsPHz7cYmrK5/PhA718+TLCy8urra3NwsI8Kirq6NGjsDmQlJSUkpKSlJSELxAIRGxs7OzsLDTvfX19JSUlsAih6+kVFRVB4jCJRCooKIiMiiQQCL6+vmlpaXZ2djB05XK5GZmZSUIhk8WEZ7euri5AGYAK7+fnp6Ojk5eXt76+DuAoU1NToNJ0dXV9/vy5qrLSyMgoJyfHxsYGUl2o6uq6ero+vj4QTp2RmUEkEZWUsGJiYqqqqrt27QK8mZKSkqGhYUVFRXZ29m/XrY6ODsRFNTTUp6ennzt3rrW1tXvv3rt377a2toIY6cCBAxwOB6eC09HRQSKR0KcC6QCNRgNSzszMbGJiIicnJyYmhsFg1NfXv3nz5uHDhw8fPhwfH9fX15eTk4uPj3/06FFdXR3Id6nq1KSkpIGBAeBNp6amKigoAL5ET0/PhGtibGK8ZcsW2L1bWlpmZGREREQwmUwvLy82my0hIRESEgJZqRISEsHBwfr6+qAwdnZ21tPTBf7Arl27WlpaysrKKBSKnJxcbGxse3v7no4OSwuLgwcPgk7n+vXrKysr9+/fz8rKotFobDabTKGw2eyY6GgtGk1DU9Pb2xtImAMDAyAi/e/Dh/fv30M+e0ZGhqysrIqKCpVK1dLSQqFQCgoKbDa7vb0dGJWQUtbd3X379u319fX3799XVFSYmJgwGAyIRFZUVDQ0NBQIBA0NDRMTE2tra3Bdvnz58tatWxcuXJifnz98+PDk5OTy8jII91dXV4Fzv7a2trLyfn39V0rKVgQCAQUvTVsbg8HgcDhHR0cbG2tbW1sVFRU8Hr9582Y0Gg2jVCUsFmgjOjo6qampsbGxQqFwfn7+7t27jY2NUVFRTU1NDAaDzWZPTk6urKwsLCy8ePHi5cuXc3OXb9++nZmZlZ2dDXlhg4ODN27cKCkpIaiqbt9eU1ZWikajN2zYQCAQoqKiYmNjjZhGEhIS8vLyioqKYDVTUFAAjJGLi4udnR2fz4dmy9LS0s7Ojkwmk8nkqKgoLBYrsXkz7NKCg4OrqioLCwudnJwAvlVQUFBbW5uSktLS0hIWFmZiYgIPGvivwYE+NTUVHh7O4/H0DfSBBvAbJodBo93d3W/duvXXX3/9888/IyMjfX19Q0NDDQ0NMzMz8/PzHA7HwcFhdnb20qXLnZ2dbDYbhUKh0WiOMWfbtm3Z2dkMBgPGwoqKivX19WfPnj1z5kxpaemuXbs6Ozs7O/ecP38+KysrKCgIykfgcROJRFC+eHi4GxoaysrJIhCI8PBwCM5FIBAS4uJgGQJwqLe3t4uLS0FBwejoaEJCgkAgyM/PDwsLg7goAoGgqaWJRCLhvdXS0oqOjjYxMREXl1BWVhYXF2cymXZ2dhs2bACbnbm5ua2traurq4WFOXBnvL29eTzegQMH2trawAAGywLQfMIgrqioaH19PSgoyN/ff319/b///nv37t2TJ0/u3r37559/pqSkwJnEYrH09PTgUZmQkPC7R7969aoxhwM/LfjhSkpKysvLAVWDwWCU/q9lz8rKOnPmDBaLFQqFhYWFoN7X19fX1NSk0+nZ2dkpKSnp6emxsbGAwqmrqwOS1J07dxYXF+fn56empg4ePNja2grBHSCOHRkZqa6utre3j42N1dBQ5/F42traoLiWk5PT0dGpqqoKCgrS1NKE1o1KpVLVqL+NCpDAlZ6eTqFQ2Gy2k5OTr69vaGhoRkaGr69PWFgYm8MxMDBgsVjAmxQREQHKEqQbenp6ZmZmlpaWWlhYqKurK+OUIeUD+maGIYNMJgMsTUZGxtPTk0qlwkf/2yYPRyPc4JcuXRwZGWEyjQAsjkajkUgksO4A6A8TVBDRaGtr//PPP+HhEbAvhGxkMG+cPHny+/fvd+/effr06cDAQF9f38rKyrt37758+YJAIBBxcXFnz56xtbWNj4+n0+lQ9ylhsaA+QKFQ6hrqzs7OJlwTHA4HWnlYBfP5fA8PD6FQyOPxlJSUTE1NAd+urq4uEAjd3d31DfRV8CooFMrR0VEoFLLZbFdX15qamrLS0uDgYGhrwPMOetStW7c+evSot7cX2qAjR46srq4+fPBgfX09JSUFlOJ8Pp9GoxFJJDQazWazIRoiOyebSCRSqVTAPwIDPjQ01NHRUUZGBo/Hx8XFCQSCPXv29PT0WFhYpKWlHTp06MqVKzdu3ABnW25uLsAHYmJiLCwtjh4dFAqFZDLZx8eHSCSSSKTW1lahUEggEOTk5BTQCjwej65P9/Hx+fz5c0tLi76+PhqNLigoWFpa6u3tHR4evn37dnFxsYiIiIyMLJfLTUtLo9PpVCo1Kiqqr69vcHDQ1dWVw+EMDg5C+kd+fj4Oh8MT8Hg8HolEYrHYlJQU8Pnp6OgkJCT4+/sDJUQoFEZFRTEYjM2bN2OxWE1NTQsLi9bW1sDAQDweTyKRYAPKYDAIBIK0tLSYmFh6evrevXt37NgRFBQ0PDwMwo0dO3a8ePGitrbW19f3d9IKiUQyMTGxs7Njs9llZWUeHh5gLlxZWQE/LESRJScngxkRSO4wSMDj8VhlrI+vz4cPH1ZXV+/duxcfH5+dnb22tra6ulpRURETE+Ps7GxiYkKj0eTl5RMTE0+fPj05Obm6uvr8+fPx8fE//vjjxIkTjx49unDhwq5du+rq6iAM9vHjx2/fvn39+vXq6urq6ue1tS/v37+/d+8eOBcRCIScvDyRRFLB49FotJ6enrW1NY1GIxAIPB4PhUJBcw9yCTBBo1AoFosFdODt27cHBQUdPHhwcXFxZGTkxYsXc3NzFy9efPz48czMzP379x88eDA8PBwUFHTo0KF///33zp079fX1gNY8dOjQ1q1bIU3a3d0d+gM1NbXGxsaKinLIZQVNDRyH0NZoaWnp6uiqq6tbWVpaWFiwOWw2m83n83E4HGDBQWDs4eHR3t6elCRMS0sLDw/n8/nwaAAh2NzcXFlZ2caNGzEYTHBwMMgmmUwmlUq1trYGsB/oJMXExKhUqqamJnzEMHK4dfPmzZs3Z2Zmtm/fPjY21traCobRhYWFyMhId3f37u7urKxMdXV1X1/fqKgosEvGxMRGRkZCrSYvL5+VlfXw4cNXr151dnYCTx+cvo8ePbKysjI15VMoFBxOBTSf4GJUxuESEhNZLBZ4y6KiogICAuB5t0lUVB6JBI62rKyst7d3amrKzp07YdHe3NxcXV0tEAjodD0Q6xKJRCQSqaSkJCYmRtfTKy4u9vb2hrZDVFTU2NgYvLY+3t4gfYiJicnJySkuLnZxcYGpNYFAyM7OLi0tLS0t3b59O3gNYZMN/c34+Bgchzk5Od+/f3/z5s37d+/+/PPPkZGR+fn50dFRBwcHCEczNjbu6ekxMjKqra29dOnSlStXnj179vTp05KSEni+I5HILVu2WFiY+/v7e3l5cXlcFTxeCYuVlZXduHGjn5/f8ePHt2zZgkKhwIavoaEB4YUNDfUXL148cuTI3r17JyYmrl69evfuXUiQPnv27MTExOnTp+fm5qanp8+fPz85OTkzMzM5Obl9+/a0tLQHDx4EBQWJiYkDrMfIyAiiu2RlZQG/DlDQM2fO9Pb2RkZFAUReX9+Aw+HgcLiNoqIGBgbj4+PFxcU+Pj6QJwpm0/DwcJCRQ9b8b7okm80Ccp6BgX5KSkpFeYWLi4u0tDQ0jiEhITo6OhgMRlRUlEaj6ejowFsN7DdYN0Bt5OrqCoMf+KOsrNzQ0LBliykOh6NQKOAfg15fRkYGh8PBdS4qKgqubg8Pj4GBAWVlZRi8gYBIREREXl6+uLj4w4cPCwsL//zzD6x+IEl4dnYWYcQ0KiwsXF9fj4iIEBMTg7QEOHvg0IZRr7qGOrDMm5ubLS0twRf85s2bt2/f5ubmIlFIUNwGBgba2tpGRkYGBgb4+/sbMY20tLR4fJ63txeEJHR3d6+vr8/MzIDUBTKyHRwc/P39ZWVlw8PDYfqEQqHU1Cjbt29/9OjR6urqqVOncnNzAwICIiIi0tLSAFUF8hzwXwcFBVHU1IhEooyMjLa2tkAggD4MYhT9/Pw8PDxiY2Orq6uPHDkyPDxcXl4Ofi/w7pw8eVJXVxeJRMbFxbHZ7EuXLi0tLcnJyTGZTFhBUSiUjo4OGo0GVUZGRsbg4KCFhQWbzV5aWurs7FRVVZWSkgoMDLx8+XJaWlpGRsb42Ji7uzu0/ESiKuRzTk5Ovn79em1t7fDhw2wO+/jx4x8+fMjKyqqrq/v06VNCQoLoJtHNmzeLiIg4OTk9f/78/fv3xcXF2traGRkZhYWFSkpKwOo0MzMDVUJmZqZAKLhw4cLw8DCJRIJ7WEJCAo/Hq+BVYFYO8CcymWxubl5VVXX79m0vLy9xcfGsrKzr168nJSXR6XSY3RNUCRwOJy4uLjY2Ftxdt2/fWl9f//jffx/+ry98/vy5n58fbNGgOIAIPXFxcRKJpKysjMPhpqenf/78+eTJEx8fHwUFBbAc/c6H06fTAeAHYpyPHz9CKPzZs2cPHjx46tQp0E+Cm+3r16/fvn379u3b3bt3FxYW1tbW3r9/D93n4uLily9f9u/fv2nTJhlZWbBIEolENpsNrhh4sGpra09MTMTGxsJ0RVFREY1BKygo4HC4pKSk5eXliYkJbW3t0dFReM07d+7cuXPn169fc3NzxcXFO2prfX19cTgcm83u7+9/9OghnKAJCQkRERGdnZ1paWnu7u4iIiJA1pCRkQFWUXx8fHR0tI6ODpfLpdPpcrJyampqgKEyMDAwNjFWwavo6+tDZISBgYGuri6Injw9PVRVCRQKRSAQFBcX9/X1hYWF+fr4ODg4ABXa3Ny8t7d3YGDAzs5O9v/IwNB/Ly0tTU9PV1dXT05OTk5Oenh4ZGdn79+/397enkAgqKioACKfz+c/efz46NGjMTEx9fX158+f37Ztm4WF+c6dO2/evHnw4EEY27JYTCKR6OXlxefzpaWlDQwMTE35EOAFBfjo6Ojc3NzIyIizs7OpqSnM09bX1/fv36+trc1kMkG4SyFTgB0BYTKhoaHa2trQS+Xk5OTn54uIiICwHoPBwO9oYmICiW/t7e1nz54dGBjYtWtXc3NzVFQUmUxGIpHgL5SSksLhcEgk0snJKTk52dnZmUajodFoSL+j0Wj2DvZ+fn4eHu6+vr5WVlbZ2dnV1dW2drawvpKWlg4LCyssLMzPzw8ODv4tPoQviETi1NT579+/z8/Pz8/PP3v27MGDB1euXBkfH9+/f//CwsL6+npVVRU8r4VC4fr6OkC9GYaG9vb2EDPr5+cHq3cdHR2BQIBCKQAYDIlESsvIyMrJQRsKYXACgeD3AUChUJydnSsqKrq6uvbt2zc0NDQ3N7e4uLiwsLCwsHDq1KmjR4/OzMxcuHBhenr68uXLV65cuXz58sTExMDAwPz8/MuXL+fm5iYmJtLT0+Xk5DaKimpoaNjY2ri5uenq6lIoFDweD/tOAwMDkLz9+eefHh4ebDbb3t4+ISEBdNowDEMikXB3KygoUCgUAwMDSI2APSsQSGA8CxgscQmJgICAAwcODA8PQx44lD7Ozs5AD1bX0ICWDtyB0NJBtScvLx8cHHz+/PSHDx+Ki4uhe5aXl4esSiKRqEalKikpQaD3732EgoIC/EtLS8vy8nIHBwdXV1f4HOG4hZWkpKRkaEjI2NgYJIZ++/bt3bt3jx8/vnjxYnl5OWJqaur48ePLy8tDQ0MQeBYTEwPLPDabDUg9S0vL2dnZ+vr63NzcR48e+Qf4a2pp5mRnj42Nzc/PQ4osuGjPnz9///79iIgIBoNhY2sDQan29vYQBKqvrw9r/71790KPzDflt7a21tbWtra2mpqaRkVFjo6O1tfXm5iYGBoZ8vl8+K3s7e3d3Ny2bt0KrXpgYCBEMaBQKAcHh9jYWBUVFch3ptPp5ubmFpYWtna2DAajsLBwampKT0+Pw+FgMJgtZmZ79uyJioqyd7BXUlKSkpLq6OhYXFxkslibxMQoFIqLi0t0TMzDhw9TU1NBStPe3s5kMu3t7XPz8kCE7e/vf+PGjXv37jU2NkpLS+/fv//UqVP19fVubm4NJymFhwAAIABJREFUDQ0PHjyoqCgfHh5+9+4dnLs1NTUnTpwYGBgAHTz8qa6uBh86tCDQ9zx79gyS/DAYTF9f36dPn1pbWxsbGwHvyTflEwiEnJycxcXFrVu3SktL5+fn//jx49SpU7t3766oqKBQKICWgI20lJQUaN89PT3Bf4pAIHp7e1+8eAEWmqmpqUePHllaWSIQCDs7u+bm5sLCwp07d1ZWVra0tMBsHAZEkMD5/fv3Fy9euLm5iYmLOTs7CwQCDQ0NJpOpR9cjk8lYZWWAk+FwuJ07m3/9+vn161eBQCAvLz87O5uZmQngUCaTWVxc/FtH/t///YGQ6+/fv7969er58+fgrgH108WLF0HCsLS09Dsv++PHjzdv3nz79u3Q0BDchwDVhLQz6JtBFMc3NXVycoJviouL/0/YIiUlLi6+bdu2ubm5np4ed3f3e/fuPX36dGpq6vz581NTU//999/Q0BCYuOEh3tXVNTQ0VFlZmZ2dnZeXx+WasFisbTk5f/zxx5H+/h07djx58uTXr1/t7e1FRUUAU6XRaE5OTlNTU21tbTAyhWmhtra2CdcEp4JTUlJiMBgGDAMjIyN4pnh6elpZW2lqagBdKDwi4uDBg+Hh4TnZ2QYGBhAiAVEnHA6HRCLFxMSQyWR9fX04h1ZWVlZWVo4dO3bs2LFLly4VFxdPT58/ceIEJCcAKBKBQAQGBj5+/BjsTzMzM3v37hUKhba2tvv2dV+/fr28vByBQAB/g8Vi4fF4KJTVqGpcLhdaLjExMROuydWrV/v7++PiYsG4EhcXd+zYsdXV1eDgYCCMw6IL9G5YLBaYzgYMBhKJBI0fxNwDPW7z5s1Aidu4cSOJRAoJCYENzoULF8rKygoKCqqrq6Ojo6lUqoyMjKamJiT58fl8KPUgpIVEJGIwGDjS/P39YS/g5uYaHBwMcvTAwEA40WVlZRkMRkxMTHl5uZ6enqSkpJWV1e82QERERFNTc2Ji4tOnT6urq4uLi6Bfu3DhwtDQ0J49e27duvXjx4+enh6wMldXV3///n19fb2jo8POzs7ExAS01qdOnxoZGYG8xpSUFFj7EYnE2NhYR0dHEPrLysqKbtqERKHy8vIcHR1dXV3BUVZTU1NdXd3a2jo0NDQ2Nnbq1KmRkZGBgYGjR4/u2bOnpqamrKwsIzMjLj4uPDwcEiGSkpOioqKSkpJ21NZCWOC+ffsyMzNZLJapKd/NzY1Go2loaOjo6AAlB5QTH1ZWfvz4cfPmTW9vb1i8/U4Y/v032GkkpaQg6RDObElJSTKZbGFhAftaSUlJJpOpqKioooI3NjZ2dHSMjIz09PR0cnIKCgoKCAiA3QHQRYCvC7tD+LywWGxGZkZ9ff2ZM2cAB/bnn38mJSXB7pBGo0lKSqrgVLS1tcGtCHJL2MfDd2Bn3Nzc7O8fAO2jkZHR78YR6Afx8fGlpaUuLi7W1tZJSUn79u27cOHC1atXKysrEQwGA4fDpaamxsXFOjk5OTs7w0U8NDRUVFQIJu65ubn19fXbt283Njb27u9tbGykUqnx8fG7du1KTk42MzNzcHQICgpSU1M7ceJEc3OzioqKFo2GwWBMuCYAt11aWoqJia6srPz7779fvXq1uLiYmJiob6BfV1cH5oeWlhZ/f39I9IiOjk5ISDA3N4fmA4FAKCoqSkhIuLm51dfXs1gsKpUKDhBRUVF3d/fCwkJPL88koXDr1q18Pt/Q0JBKpRowDOTl5bu6ujo6OmRlZaysLJWVlWlaWpWVlbm5ub5+foaGhjq6OsnJyePj4yp4POxjUShUUVFRYmIiBoMRExMDCD2ZTN67d29RUZG0tLSPj8/U1NTk5OTIyMjtO3dARHD58uXu7u7omOi7d+9+/Pjx33///fLly9ralw8fPvz999+QR/PgwYN79+4BbvH1q1fnz59/9erVly9fjh8/vri4uLKyUlNT09nZuWfPHphwQgAWQC5ArgblT39//+zs7ODgYFRU1N69e5eXl69du3bixIn6+vrU1NTq6updu3Y5OTkBKZvJZLLZrNDQUGtra7C7zc7OfvnypaSkpK2tDU6U2LjY/Pz8V69e/ffhw+XLl1NSUmRkZFpbW8GeuLq6urKy8unT57W1NTgUKyoqrKytxsbGfHx88Hg8JFVpa2sDK5LJYmpoaISEhHz+9OnXz58xMTEcDuf169czMzPm5uYUCqWrqwvE95AsuLa29v3799XPn1dXV79+/fr58+e3b9+urKy8evXqwoUL7e3tO3bs6OzsbGhogHCu169fj42PQQTgy5cvP3z4MDU15e/vb2pqCqBIJBIJQFqkvLyCggKHzVanUsE8h0QiYS0EU/r/j67zDGo6Ydd+EJEuoYdOIISaEAgQagiEAKH33mvovUqv0gRp0qQIKkURFKwgIsICInbFggiKBVQU7OLyfrifhzlz3jn5sLOzO6OU5H+36/pdbGxsBAIhLCxMV1c3MzNzdXX18uXL8/Pzs7Ozt27d+vr168jIyPDw8OzsrJWVVVdX187OTnx8PHwI3d3dMzIyvb29IyIipqenNzY21tbWFhcXwSYINZXBYPDy8urp6SUkJERHR8PFC7T1WCxWGacC0Tni4uJKyko4HE5dXZ1AIMTHxzs4OEBWzKFDh3x9ffPy8sCGCNMtUYOYmprq6+uDQCCoVCrEXcGj/99///3169e7d+/m5+cvXryYlJTk5uZ64cIFKysrHh4euHZDv5+UlPTgwYOsrKyxsbHLly8nJyfHxsZWVFT09vaePHmyrKysuLi4q6srKioK+iqAhoRHRDQ0NERFRZFIJAkJCUtLi9u3b7e2tpqZmUlJSenq6uLwuHPnzj1+/BiUTfIKCsIolIysLFx3hISEmJmZHR0djzQ0AAdER0dncnLyxo0b4eHhLCwse/fuBeMEpN81NTWBcKOoqCgkJCQxMfHw4cMQdCwuIQHsQLBFqaur7927V1RMjJ2dfS8zMx8fHwgoAgMDw8MjjIwodna2ZmZm1tZWVlZWbm5uYLpHIpFkMtnVxQVo+yQSaWhoKCwsLDY2NjY2VlhYWEdH59XKys7ODnzAb9y4MTY21tjYCEi5qqqqp0+f3rx58+HDh3Nzcw8ePHj+/Pna2lpvbw+gbQQFBU1MTIyMjVxdXYuKioAH4uHh4eTklJqaev78+evXr2dkZEDbysHBoaKiMj09DXyMly9fPnz4cHBwEPAahoZkBQUFWDhLSEjIysqKiomBFAXxf7xAkwI9jYGBgaWlhYUF3cDAQEdHR0tLC2YJUHtiMJjXq6vQZZ45cwYknbv8azjjCQkJ4fF4AX4BaTQaVOsQ40MkEslksoUFHc6NnJycBgYG/Pz8LHtZkEikoKAgPz+/gIBAfn7++vo6mUxGIBACgoK7dvjd0Q0OCunp6Q8ePGhsbDx//vzk5CSDwaDRaLAVg3LIxsYmghKRl5dnZWPdv3+/rIwMJycnAOhBErxnzx4IqQakOPiM+fj4disuAoHw9vLKycmhUCjwWRAUFITMy+HhYQQSiZSUlFRRUVHBqRgbG8NRVFFRwcHBQVxcHATEkFaRnJzMzs4uLCyckZGRm5sbGRkJybE6OjpwMJeSkgJFjJ+fX25urpGR0ZEjR1ZWVt6+fbu4uPhicXFlZeXGjRszMzN3797t7e2NjY0dHR0tKysrKSmh0Wg4HM7a2hpcE4aGhhQKRU5ODjwGIGCRlZWNiYmxt7enUqk0Go2FhUVFRaWrq2t1dbWxsdHX19fMzMzX11dDQ0NYWFhXV9fDwyMmJkZXV5eTk1NSUlJCQoJOp5eWllZXV7u6uhGJRDwef+DAgVOnTklLS8fExABB459//mEwGLDFRqPRkZGRDg4OaWlpnZ2dBQUFbW1t//zzz/nz5z99+gRvoMbGxvz8fAqFQqVSX79+PT093dbWlpKSYm5uHhoaCg5ZJSUlWQwGg8GIi4s7OzvfuXPn69evr169evjw4ejoaHd3d3JysrKyclBw0IULF4SFhREIxLlz51pbW0Fq7Ofnl5iYCJ6hM2fOLCwsDA4OXrp0aWxsrKamxszMLDg4uK+v7+XLl1VVVcBEdnZxjouLc3NzMzc3pxhRiESinp5eYkLCzv94ffr0aWxsDLLT/v33X9hI6+vrIxAIKyur48ePb//5A9FXP75///DhA4QGT09PwyNeS0sLlJkaGhqqeLw0Gs3Lx6etra2mphYUFLSxsfHmzRscTgWG4B8/foDVHcyIXcePj4+PLywszMzMDA0NnT59ure399SpUx0dHYAvGB0dbWtra2hoSE5OhjiLmZmZJwsLQUFBAMOztraGX8G7d+/grtna2srFxcXExJSamgrcQrBdampokMlkCN2FoRCJREJfjJZBw01+ampqa2trcXHx6dOnJ06cABz8q1evlpaW3r59m5mZcaa/H3gCMNNA3haZTC4sLPT29k5MTKyuri4sLNzc3Lxx4wY8uBMSE3j5ePGqeA0NDRVlZSUlJViDCwsLY+Qw0mg03FBhhNXQ0FBUVESj0YcPH7a2tgafEolE0tXVhfdwcnJye3t7xaEKUzNTIyMjcBk5Ozvr6elB815bWwtD88+fP1dWVkpLS21tbRwdHYOCgvT09eTl5dFoNHyOmJiYysvLnz171tPTMz4+3t7enpKScvXq1UePHjU3N/v4+MTFxXV1dTk4OJDJZCQSCeZCJiamioqK+vr61NRUyDzx8/MbHh52c3Xl4eGByDBOTs6JiYnh4WFOTk7wUwsLC8NWjZeXl4eHh5eXt6qy8tSpUz4+PiQSKTc3Z2BgAGhTsL3cv38/BwcHHx9fa2vrhQsXEhMTTU1NfXx8vLy9CgoKCgsLGQyGoaGhmLg4XMLs7GxjY2NppjRra2t9fX24RwKRmJOTE4QnAGTGq+Ktra3s7e2dnJw0NIjMzMy8vLw0Gs3GxiYnJ0daWtrIyKizszM9PX18fLyqqgqK2c2bNyGsrbOz8969eynJyXhVVVFRER0dHRqNBqE3wEn48uXLP//8c/z48Xv37mVmZsLxfjdTkJ2dHfzpFy5caGpqqqqqCggICAjwb2hoAEmtpKSkjY3N4uIixFvu7Oy8f/+eoEb4v6rd7gvOMf9XmN/ua//+/QYG+mA60tHVZWNnhwYRqmZeXt7L5Zc7Oztzc3OgXgE/H/yZTExMioqKeDyel5dXSUlJ30Dfz8+PTqdbWVk5OzsDigGeWgICAu7u7uIS4lCKoO4KCQmdPXv23LlzYLrdtavuRu/CjtTKyqq9vb22ttbT0xOEQpWVlSZUKoPBMDAwYGVllZCQgC0FcPD5+PhQKBQbGxt0t7v7dk5OzoqKClVVVchb3rUtwvBKJBKNKBQMBgMbYBUVFSUlJXgEvX37FsHNzQ3XbDQaraurq6enV1JSUlxcjMfj4a9BIBB2drYzMzPh4eHq6urZ2dklJSU+vj5ycnLKKspubm7Ozs7gPSCTyebm5hoaGk+ePPnx/funTx+fPn06PT09MTGxsLDw4MEDwJP29vZWVVW1tbVFR0eXl5cfPHjQx8cHK4+FMsbFxQX4JYBuw7bazs7O1NTU2NjYz98vOTn58OHDpaWlFAolJyenpaXl2rVrzs7OMMm5uLgoKyvz8fGRyeTDhw9bWlri8Xh/f3+g8gNFMyEhwciIIiUlBXRsBoMBBO3MzMzTp0+np6drk0iioqKATQIilKamJo1Gq6+vP3HixNmzZxsbG2NjYlJSUkZHR0GdaGZmZmdnl5iYqKenRySqw7JbS0uLQFBFiaD+Z9ImOzv748eP+/v7rayskpOTe3t7e3t7TU1NFRQUXF1dT5w4ATDJ06dP93R3w2Nx6cUSnIX19fWHh4evXLmyuLj4/v379fX1vr6+6Ohof3+/8vLyjo4OiDgRFxfX0dUxMjKysLCwsrJSJxKjY6K9vL3Cw8POnj3b3t5+9+7dR48eTU5O3rlz5/v371tbW2tra15eXoCHYGNjCwoKSk9P39zcfPv27bVr1758+fzo0aO+vr6HDx8uLy8DMRWPx2tqalJNqGRDso6OjiwGw83NTTE01NfXLywsXFxcfPz4cUCAf01NzfT09MLCQkREBNyGq6ureZBIFArl5eXV0NBgZGQUFhYGvP+DBw8GBwdXVlZ2dXX19fXdvXv37NmzU1NTADIeGBgwNDQESfP+/ftnZmZmZ2cvXLjw7du379+/Hz58GEaZrKxMWVlZcJipq6tXVFQYGBhwcnIKCQlBQw1XKzKZPDIyMjg4ePnyZfCQgEro+PHjV65c+fLlc3d39+3bt//999/09HRIdX/27BnIVjs7OwMCApiZmePj411dXfn4+ODUPz8/D4hnjJycrKysubm5qZmpoKAAZKjhcDjQdgLLSldXV1dXV1VVFeKfVFRU3NzcoqOjIWSbh4cHSFrGxsY4HA42NENDQ6qqqqqqqhoaGlpaWnDVFhMTi4yM3Nzc/PPnD0C5lpeX/f39nZycmlta8vPz8ap4mIZB07Fv377r169DYpyhoaGrq+upU6eePn3a09NTWVkJnH0cDichIaGurg5SKRDONDQ0AKpeWVlZQVHRzMyst7c3OztLQ0PD0tLS2soaiUTeuXOnsbGRg4NDTk4OznuSkpLgxmFlZQUfUURERHJysr29fX5+fkFBQXBwcFRUFDxPoQ1lY2PT0dFJTU319PRUVlaG2tPW3s5gMLi5ufn5+UVERMzNzaOiogoKClJSUuTl5asPVzs7O7OwsBCJRECNJycnh0eEa2trKyooGhoa6unrAbWfRqOpqRFg/wbnveLiYhQKpaWl1d3dXV9ff/ny5djYWBC5wFcVHh7+4MGD/Lw8MTExUVERFRUVX1/f7OzsiYmJ7e3tr1tb79+///Dhw927dyF6aWNj48nTpyMjI2DGhxmOg529pqamubn5/PnzDx48iI2NpVAogLpFIBBSUlKGhoYzMzPnz58/efLkyspKWloaLx/vrp0Anh5Qq5j/+9qtW/B//1cVhFPZLlnGwoKOw+HExMRA1QVJDgBC27dvn5qaWnl5+bFjx8BZh0Ag4E8G/4m+vr6urq68vLyGhoaFpcWhQ4fS0tJCQ0MDAgLgngVLZjQa7ezsBApP2NOIiorKy8ufOHGCSqUiEAi4HwObAkS8UGJERUX9/f0ZDEZHR4cx1RiAt9XV1V5eXpBgBUgNGKNBbAgBLAClg70rQIWkpKRKS0thXoL2FyouYM3Dw8MxGAz8fHx8fO7du3fx4sWWlhZQ0iHc3Fzr6uqKiorACmZsbHz16lXY3cGylU63MDExkZOTU1JS8vb2zsvLm5iYqKqq4uTkTE1NjY6OBsSwu7u7jY2NtbW1jY3NyMhIUWGRh4d7Xl7euXPnjh07dv369fb2drAolZeXBwUFgQLYz8/v4MGD8fHxRsZGJBKJlZVVTExMWloafqCampo5OTlBQUGDg4Ojo6Pa2trR0dEHDhxwcHBwdHTMyMgAUpGDg72vr29HRwfYMIE7g0KhXFxd4E9ISkqysKAXFhZCGK+xsbGhIYVEItFotCtXrvj6+qLRaAQCceLEiZ2dnfLycmAmtbe3x8fHg8zBxMQEj8c3NjZevnz5wvnzkDMJtzp4lPv7+0NJFhISDAsL09TUFBERQSJ5BQUFZWRkIFmttbUVwmwbGhqoVCpaBq2vr29lZVVcXFxTU1NfX5+dnWVubo7H4/UN9AcGBnp6eiIiIgIDA5KSkpycnAB3t7y8/PLly7dv305MTDx48ODTp09Pnz6dnJycmppqaWmh0+nQj2tqaaJQKA0NDW1tUn5+flVVlbS0tKmpqbW1tZSUlLW19enTpzs7O1+/fg1b0Pfv32dlZTEzMwsJCRlTjc+dO5ednV1TU0On03Nyc7a2tp48eXLixImJiYmvW1uGhob8/Pxq6mpq6mrm5ubaOtpqamoSkpJsbGzQTg0ODkJYJjxznZ2d7e3t2djYfHx83r17R6FQ5OXlZWTQcXFxR48eDQ4O9vf3z87ODgkJ6e7ujouLy87JefTo0dLS0osXL27cuFFQUHBzdhY2pQkJCUQikZePl2Ufy/Dw8MmTJ8vLy4eGhs6cOaOrq4tAIJSVlZOTkwF3QNQgQh4CfMZ2D4fASwT2x66B/e/29p8/f7a3txcXF+/evZuens7FxaVOVL9z505NTQ0IJh88eKCuru7h4REVGWlubs7BwWFjY2NiYoJAIHA43NzcHIPBQCAQYmJiqgSCj49Pamqqt7c3vJlRKBReFY+RwyCRyP3c+zU0Nezs7MzMzAhqanr6eioqKo6OjoWFhVJSUqJiogQ1AgsLi66ubmRkJGy0zM3Nf//+nZGRISAgAHOkoKCgpaXl9evXr1y5srS09OPHjxcvXqSlpdnZ2UEQt729PbjfwNS/i6dSV1e/ceNGX18fbAIEBQUrKytramqsrKxyc3MrKioKCgqAJRYSEoLBYODqzM7O3tTUdOLECXNzM0EhQS4uLrwqvqqqKiUlxdvbG4yqWlpaf/78Acy3p6enpoaGiKgonC35+Pjk5eU7OzvpdLqampqXl5elpSUjjJGcnJyWlubq6gp/C2y9mJiYsrOzb926lZ2dDeHPWCz2/PnzT548AY+/oKBgQEDAyZMnGxsbIyIijI2Ns7OzjYyMlJWVOzs7MzIyMjIyLl26dPHiRROaib29PdCp7OzsLC0tzczM5BUUYAEoJyeXlJRUWVnJzs4eGBg4Ozs7NTU1NzdXXl6ORqOhjDExMRkZGUVERIAkraqqCiCcXV1d9+7d+/bt27dv31ZWVpaWlhYXF3/+/Lm+tvb588bfv39//Pihra0NdQWBQHBxcQUHBzs5Og6cObOzs3Pq1KmIiIjc3NyAgIDq6moIzuvs7IyPj7exsYmIiAgNDYVuHovFCgoKQicHVWTff18sLCx7/xtdBI94VlZWghohKCiopqZmaGgIslTFxMTAM62kpARnJmlp6V0o3S5jj5+fH5YWkCMNkh8w7YF8QYuk5ejomJOTXVlZmZqaGh8f7+bm5uXlDdwVBAKBx+Pd3Fw52DmgGOvq6oiJiWlrk+LiYuHPBHghMzMzBMGCjheBQGhoaBw4cGBgYKC+vp5mSuvo6KisrHRzcwsMDIA0AoCLwkAJzjRwkQK8ZpfKjUAgqFQq7Fege9jNcgJtVHl5Oagr8vLyIFVwbW3t7Nmz8/Pzy8vLiHfv3nl6eurp6fn5+UlLSWOxWAwGA128ra2trq5ue3t7f39/U1OTi4uLja2Nrq4unOvAS15SUsLKyqqtTTI2NgYIFix83D3coUHo6+urqalpaGgoKCgoKCgAEkRaWtrJkyejoqJsbW1jY2NTU1MZDAYglwDNJSgoqKGhUVVVVV5eDpD7yspKd3d3b29ve3t7Ozt7R0cHZWVlHA5HJKpLSkoWFBS0tDQ3NBwZGBjo6+tLTEyEaV1fX7+9vV1IWEhTUxMG2bKysuvXr6elpZnQTCD00sXFBfwk0IDDnARBx5cvX1ZXV9fR0XF2dnZ3d29ra4PniI6ONuD19PT0jI2NIeBXQUGBg4PD1tY2OTkZgIRg+RATE+Pi4iovL19YWBgdHQWjKIzCwsLCNBqNQCD4+PiUl5dDiiwYAwYHB7u6ukZHR0+dOhUTE1NZWXnnzp3l5eVHjx7dvn17cnKyq6sLVNejo6MXLly4ePHi9PT0tbFrzi7OcnJywA+UkZExoZlkZ2cnJibq6OgQCAQ3NzdIdFNVVS0sLHz37t379+/fvn27vLx86dKl48eP9/f3t7a2njp1qrq6Oj09vbW1dXNz8/v3bxsbGw8ePFhbW3v58qWWlpagoKAqgUBQI5ibmxOJRIhF3bNnDy8v7+XLlz99+tTT09Pd3f3mzZumpqbu7m5bWxsnJ6fw8PDi4mJFRUUSieTq5paampqcnBwfH5+TkxMTE+Pv79/S0lJRUeHn6zs9PQ3c6qSkJG1t7Tt37oDv3tPTk5OTk4mJycPD4/3796BFAv0ejUaDFur69esvXrxYX19/9erV/fv3m5qaDhw4YEgxhOEDvneYoj5/+fL48eNv37//+PGfQ+/m5ubfv3/v3bsHWCkEApGbm3vmzJn8/PyTJ0/m5ubCJoBIJII5Ojc39/jx43p6emfPnt3Z2enp6eHh4ZGSlDQ1NTUxoVZVVb1+/bq0tFRbWzstLa28vExVVRWFQkHsKihRNTT+w5FgMBiamppcXFwamho6Ojrc3NxkMhn4nHv27FFXV9/a2vL39+fm5gajJzc3N4PBADzbu3fvbt++ff369b6+PjqdTqVSqVQq6M78/f2NjY3he4dt7aFDh06fPh3g70+lUuGSeuDAATc3N29v7/Pnz7e1tZ04ccLExMTS0hLqB7AiFRQUMjIyGQyGs7OTqqoqv4CAgqJiYWFBaGhoWFg4IGkYDMbk5GR1dbW7u7uSkhJGDgNWHHEJCSEhodiYmJmZmZiYGHNz86SkpNramvyC/IqKiubmZgsLC/hpg1yAmZm5srLy+fPn3d3dPj4+OBUVJBJZWVk5NzcHnauEhER6enpSUlJgYGB0dPTBgwepVKqSkpKnp2d/f7+ioqK9vX1xcXF5eXl1dXVra2t0dLSenp6LiwuFQsH8N29ufHx8fHx8ZmYmKipKQkJibm4OcpJXVlZmZmZAU4bH43c9cMIoVN+pU0tLSzdv3jx79uyVK1cePnz49evXzc1NSAzd2NjY2NjY2tr69esXkPPq6+th0mJhYQkJCWlqavL19T1//vza2trAwEBISEhwSHBSUtLfv3+fP3+up6cHNzkqlQrkYWlpaXkFeTCtH2k4kpmZCcc2qIvwT7DVFxcX9/T0xMTEtLe3Ay4KXmNjY9LS0rW1tXX1dRycHHx8fHBfhyM6ZEQLCApAviDQPsXFxeE+tRt2wcHBERAQ4O7uroJTYTAY7e3tNTU12dnZgPYEsDi0KRKSksq9B/e1AAAgAElEQVTKypKSks7Ozr5+fiQSCSqCoqLC/1reenl5gZQXyhUvL9LLy6u7uxsg9dPT01VVVYcPH1ZXV0PLoMPCwwwMDHZTOERFRYGMD9Uavk7Y6iMQCGFhYXCLUalUeMPvbo/5+PiKi4t9fX1NzUybmpoOH646evTo4ODg3Nxcb29vUFAQoqGhAYfDBQYGWlpZCQsLg8USNkIFBQU+Pj5Hjx49fvw4lCVrayt5eSz4N42MjA4dOvTo0aOQkOCa6upQRigrK6uVlVVAQICnp5e5uTnkxWdnZ2dkZBw5cqS7u7uhoSE6Ojo4OLi4uLi2ttbCwsLUzNTV1dXT0zM0NBQgPaAp0NLSSklJgcUReHqMjIwK8gvy8vKePXu2sfG5rq6OiYkJzElRUVFBQUH29nbp6WlJSUnx8fGxsbGmpqZBQUHt7e1//vyprKyUlZXl4uJK+O/x7OjRo+Li4mJiYhEREVQqlZub+9ChQ2DG/Pz585s3b1ZWVoaHhzs6OkZHR7OysggEAlyh4e9SUlJSUFQwMzdvbm6GCFMjIyNQe5eXl5ubmxmSDQkEAryrlJWV1dQI/n5+ZmbmEHXGxcUFF00sFhsYGCgpKSkvLw/u4/3793NycoqJiY2MjMzNzXV2dra2tl65cuXatWstLS1Z2VleXl4ODg6gPdPX19fR0dHQ0NDU1HRycvL29o6Pj09JSQkODjYw0JeSksLKY+ERkJmZ2dbWhsViw8LCYAkGvP/19fUHDx7Mz89fuXIFOLQ7OzvHjx/v7OxcXV2F49yvnz8/f/7848cPEJq3t7crKChwcXEheXlVVVUpFArotjEYDJVKRaFQhYWFf//+HRoaKiwsHBwcPHz4cGtrK9XYGISCcnJyGpoaysrKfr5+enp6iYmJvr6+WlqasbExISEhhYWFZWVl0DXPzMxkZGQUFRVdunQJWMbPFxch0qW4uBgIan///n327JmxsXFPT8/MzMz+/fttbW1BsPr582cAiNfX18vKyhoYGJiYmBAIhP3797u6uoLfqKurKyQkJCcnZ3Nzc2RkxNHR8eXLlzs7O0+ePJHDYuFz29raOj09I4eV09XV8fX1dXNzw2AwIiIioNQA2vKbN2/+/PkD/15dXY1EIjk4OPbtY6murgbd0OzsbFNT05EjR0xMTJiZmUVFRCGxGX41SUlJOjo6YF3l4eExMzPT1NRkYmJycnYuKioCgXddXd3m5qaFBR1WqTgcjpeX18XF5efPnz9+/FhdXb1w4UJ7e/vk5OTz589zcnJglAHnO0CiYUMlKCg4OTmZnZWtra0tIyMDD5fw8PDExMT+/v6UlBRY8CirKMM5E8JYoqOjYmJiSkpKIiIjdHV1sVislJSUm5tbY2NjeHi4mZlZYmJiS0uLt7c3gUAA9DMSiUShUMIoFBKJlJSSwquqxsbEVFVV5ebmAmkMEkVKSkqqq6thwgbCCPC3/Pz8Lly4cO/eve3tbS8vL4AZ6ejo8CCRHBwcgoKC6QfSOzs7L1++PDk5ef/+/ZaWFirV2MnJCWTnDg4OEHPm4uISHh7OYDBsbGy8vLzodDoWi4U8L3itrKyAu+DWrVvd3d1VVVWTk5OwtE9PSzMzM4OACGZmZhkZ9NOnT9fX10EA8ejRo8ePH29tbX1YX3/58uW9e/fW19c3NjZmZmZWVlbW19f//v27srLCYDCEhYXt7OwmJiY+fvwIMJTl5WXQiVCpVC9vr3///beiogLeb1paWqqqqsC0gzEIgUDg8Pj2jo7g4GAohzDrQIwRSVvbxsbmzZs3z5498/T0NDY2Pnjw4NevXz9//vz+/furV69qamo6Ojr6+PjA4hcG/d3bGxcXl5aWFhKJVFRUpNPpQkJCYmJigoKCYuLiQsLCwFHi4dnPYDB8fX01NTUZDMbhw4cPHDhQUFgYExPj6OgYFRVlYWGBlkHDwC0sLEwgEMCN6urqyrJv316WvcAGCg0NjY+P9/HxoRgbHzp06MyZM1VVVf39/XFxcQQCQVdXV1NLs6ysrKysLDQ0NDw8PCgoSBglzMnJqa+vr6Ghwc3NLSomJikhISkpCc9JKNVgOgSvOXyDSUlJ79+/v3DhgqSkJFRNmCP19fULCgqCgoKEhIQg2xmqaVZWFoDlEAkJCTgcztHR0ZxOp1Kpzc3NCQkJxsbGe/bssbW1bW5u7unp8fPz8/DwyMrK0tfX4+XlBWGnuLj45cuXd3Z2Pm98/v79e0BAAAqFampqmpubO3r0qIKCApVKLS8vj4uLGx8fHx4eDgoKdHR0TEtL7+rqsrW19ff3o1AoZDI5Ojo6Ly8vPDycTqeDEENXV4dEIllaWamqqkK0HqzXdHR1CgoKnj9/3tnZmZyczMPDg8FgAgMCUlJTpKSl1NXVjYyMNDU1IceutbUVPG3A9Gptbd2zZw+VSoU5wNXVFcRy/f39s7OzR44cuXz5clFRUX9///Xr12dnZ0HAZmFh8fz586ysLAkJCWiaFBQVDAwMXF3d4hPidXR04A1BNjAoKyuD62Z0dLSxsZGHh4exsTEAasPCwvLy8tzd3QkEgoSEBLxjDA0N2djYtLS0QkNDxSXEUSjUrvRj//79cnJyycnJYKt3dHRMT0/X09NDIpFMe5gQ/99LXFxcTk4OaipKRIRPQAD447IYWQwGk5mRoW9gAGR2ExOT48ePa2tru7q6krRJNBrt0KFDFy5cgDzV4eFhIHAaGRktLCyAI+fLly9bW5uPHz8eHR09ePCgPpkcFBREt6Czc3DA8oFAIKirq8vKyjo4ODQ0NIiJivHw8Bw7dmxhYQHkVAoKCpCDevny5Y72dlExUQKBoKioGBER4ejomJycHBYWVlVVOT5+raGh4fjx4/n5+SmpqU5OTjMzM+Pj4/Pz87AmXVtba21tDQkJefr06e6GE6ra/fv3QYBQXVMTEhLy7t27x48fv379+u3bt9++fVtaWgoICEhKSpqeni4rK+Pl5Q0LD/v69ev09LS/vz8Wi+Xl5Z2YmAB3wdGjR3d2doaHh+GGLSEhcenSpZcvX3p5eampqdnY2BgbG2trawsLC0P8HgiR4MvYhdjl5eXR6XQ6nT48PHz//v3Xr1/39PSARIVMJgsKCRIIBNhkWlhaVFVVxcTEKCoqSklJKSgoYDAYL09PiAqysbGB6BwpKak3b958/vwZBLSSkpJoNBrAjGBNGRkZSUhIMDMzy8zMHB8fT09Pt7O1JZPJcCXNzMzs6OjAyssjEAguTi5IOII1oJ2dHYhFJycnZ2ZmwIZhbm4GYbkIBKKkpGR+fn5s7GpXV1dQUBAwbhAIRE5OzocPH06cOBEVFWViYoLFYm1sbOh0uoeHh56eHiyy+Pj4QKAvLS0NoYwyMjJycnL7WFk5ubhIWlq+vr40Gs3W1jY3N3dXvwoFwNjYuL29fWho6OXLl37+fnv27FFQUCCRSNJotLiEhLCwMAQKSktL6+rqdnR0gE/p/Pnzfn5+sF5LSkrS1dWFRBdbW1tXV1cdHW1xcXFlJaVr1641NTVVVlbeunVre3vb29vbzs6uu7u7sbGxvr4eKPy7YZ9ycnKwiOPl5e3v779///7o6Oj58+chxObz588Aorp58+bq6uq1a9ciIiI6jnVA8MA///wDebkjIyMfPnx48+bN0tLS1atX7969OzU15ezszMnJaWRE+fnzZ21tLQKB4OXjDQwMlJCUhOX27t3RyNiITqfD3nI3zA+SfnE4XEBAwMePH21tbWEruHfvXngbb2xsLC8vw5bYyckRjUbv27dPW1sb0lFaWlqOHDkCJ14eHh5VVbynpyeIn8XFxdXU1CDliomJSUhIyN3dzdDQUFublJqaWlVV5evrm52Tc+DAATdX14CAACtrKwlJCQhulJSUtLOzu3v37tOnTx0dHaGPqaioAGsjqPa2vn6FD8vuf1lcXLxz587o6Ojt27chqlNDQ4OJiUlYWBhgC0B6QaFQ2iSSmJgYHPIkJCTAfSEiIgJvG/j2ExMTjx5tiYqKsraxoZmYGJLJGhoa4hISDAYjOzubTCYDSwvsAzBccnNx79+/H1FXV2doaCgsLIyRk6uoqCguLnZ2dgYStK+fb3FxsZ2dHQqFUlJSotPpUlJSZDJ5amqqtrZWXV29qampvb39ysiVnZ2dyMhIFRWVjIwMHx8fHx8fY2Nj4Gh7enpWVlb29vZ6enqiUMJYLDYpKSktLc3HxwcE8VlZWeXl5WFhYWlpae7u7np6euLi4iwsLBBLzc/PT6FQIiMjpaQkefn4PDw87Ozs4EPOwsJia2ubl5vb0NAA98uRkRGIPkCj0QC4+/r16/LLlxALAE6je/fura2taWtrw9YCBoiVlZWcnJzKysqgoKCWlpaenh7I7LWzs/v27VtAQAAcbCFSGSUiYmtrEx0VRSKRrK1tvL29vb29w8PCNDU1NTQ0AAGFw+H27dvn5+enoKAALSqE0cTFxQ4NDVVUVOjr6/Py8hYWFsKDACZgUVHRPXv2KCgqqOBwe5n3wkLfzMzsyJEjZ8+eBcICKyurpKRkbm4OrK9RKFRNTfX4+LiZqSkOh4OID1FRUTQaDW7Z+Ph4KpUaEOCflpYWFRVVVVUF2i08Hk8kErHy2OLi4r6+voSEBENDQykpKWZmZg8Pj58/f/78+fPXr18LCwspKSmQEOLp6RkQEACaRlFRUWlpacjZEBAQQCKR5ubmWVlZRCKRhWWfk5PTuXPnPDw8EAgEWGW0tbVv3bq19OJFXFwccDgjIyM9PDxUVFRMTEy6u7s7OjoyMzMXFhaOHTsG0Lu4uLjOzk6ItiktLR0YGFheXt7+8wcMiyCugS9y93O1sbHR2Nj4+PFj0Jp++fLlyZMng4ODoIWurq5OSEjYv39/YWHhhw8famtrTU1NsVgsGo2G5Qw8hX/+/Dk2NnbgwAEArzc1NcG5KyAgICIiAo1GGxsbX7p06eHDh4aGhiQSKSwsvK6ubn19fWtr6/Gjx6urq69fv37y5MnLly8hgWt8fPzixYu2trYaGhpUKlVSSlKdqG5pZQmLu5iYGAcHB8jadXBw0NLSsrayMjU1pZmY5GRn4/F4GOlGR0eXl5cBXS0pJaWoqLh3797g4GAYQZ4+fdrV1VVXVzc1NRUXF6eurg4JfExMTGpqhL5TfR8+fFh48iQrK4uXlw+BQFCMKLDofvjwYV5eXkpy8tWrV6GbptPpb9++PXv2LDc3t5iYGIR5wau0tBSDwdDp9MrKyrW1tYMHD+rp6VlaWjo5Oenp6wkICOjo6MAEpqCgADcCHA6nqKQEQgYQ5RobG4MdFvb5LPv2WVpaFhUV7eYYcHJyQlyfi4uLra0tXLzA9e/p6QlyTT4+PgMDA4DvMzMzA2j30aNHnz9/3tzcnJmZiYiIUFFRgSjdXaUJFBh2dnYKhaKtrS0mJmZkZDQ5Oamnr+fj4zM/P19UVNTR0ZGQkODj4xMaGiokLCwiKqJF0gJ1CbBqGxsbnZ2d/fz8zM3NR66M/P3798uXL2/fvn369OnHjx/v3r174sQJRydHHiQPAoEAP0Z0dHRr69Hp6WngKz158qSvr+/27dvW1tZwdfby8rK2tmZnZ4d1EXzZsNwGkYiYmFhiYqKZmdn+/fvZ2dlhWgWNDIlEsrGxaWxsxGKxTExMIJn29fWFJ9vs7KyKigqNRlNSUtq/f7+auvrQ0BDEEC0tLXV3d6NQKBwOh0QipaSk1NTU9rHsA+C1oqKipKQkILY5OTk9PT3Dw8NNTEzy8/NjYmIg0yoyMpJsaAiSEQUFhV3XB4lEunbt2pMnTxoaGk6ePLm09OJ/Ctq3t7e3t7f//PkD7SyMK7sScfgNfv369eHDh0VFRZCPuHfvXkgvgEGQl5eXl5eXQqGUl5eXlZVBmg3sRXezLzQ0iNLS0nAoFRMV5efnB+oLIMvBHiYrK4vBYGRkZJBIJDzNENXV1Q4ODmg0GjZU8KSTkZEJDQ3t6OhwcHCg0WiBgYHY/0IEGhsboVvX0tJyc3MjEAgENcLU5JSvr29ySvLg4GBcXBwGg4mLi5uamsrLy9PS0hIXF7eysrK0tOTn5xMQEDAzMysqKmpra9PX11dQUNDT0zMzM7O2tq6pqfHy8tLW1gbhIgaDMaXRnJ2cqFSqt5eXh4cHnMQwchhAncnKysbFxa28evXly5eWlhY43uzs7KSlpXFwcMAh8OvXr/9MT9+/f396ekZVVZVIJEK0G8TlTE1N/fz5c2FhYXFx8ciRIyUlJVZWVp2dnYuLi8PDwwEBAc7OTteuXaNQKLBh4OTgxGKxRCJRW5tEIBBgYwyBEkQikZ2dPTQ0ND09XVZWVhYjm5+fX1ZWhkajOTg4gGBiY2MDiZejo6OOjg7y8vKFhYV1dXV0Oh0uNDQajWUvC5zWuLi4hFEoaWlpAwOD/Pz82JgYfn5+FhYWJqY9qnj8wMDA7du3jx07VlBQUF9ff+zYsaKiIhUVFW1tbWUVZQkJCQkJCW5ubmsba39/f5opLScnp7S01MjIqLm5eeLGDYiSERMTs7CwGBsb8/HxUVVVNTGhkslkbW1t+NF9+/bt69evt27dgmMnAoEAnicej+fg4LC2tj5y5AiFQtmFQSgoKPj7+weHBIP1s6Sk5PDhw9ra2pCmxsrK2t9/5vbt26mpqRAoDWIoJSUlZmZmOSzWysoqKSlpbW2tubkZzO8mNJPc3NzZ2dmwsLCTJ0++fv16Z2fn7/b29vb2xsbGu3fvvn///nlj4+PHj79+/fr06dPr169//vhx4cKF2dlZoMRtbW09fPiwpKTE0dERHmGAj+rq6lpaepGTk5OcnIyWkTEwMFhbW9vY2MjNzY2Njf3w4cP8/PzY2Njs7GxfXx+0k/z8fB4eHoGBgXIYTEZGxs7OTllZGTs7u6KiIqgkurq61tbWvLy9zc3N09LTWlpaLl269OTJk7a2tr6+vrW1NV9fX6y8/NTUVHJyMhcXl5WVVUVFRUZGRmRkJMx8ycnJjDCGFkkLMuuvXLni7e2Nx+OPHj2KxWI1NDUvXryIxWKRvEhRUVFI7xoaGoLnCBiow8LCsrOztbS0yGQyeFf8/PxOnDgxNTX14cOHb9++ff26dfRoK5FIjIuLe/To0ZkzZ/z9/XE4nIuLi6+vb0NDg7u7+9zcHJTYoaGhmZkZILbDOerFixdyWGxZWdnOzk5gYCBk3QBAGEyTlpaW0C5ASIKMjExKSgqNRgP7hKysLJVKLSwsVFRUBEGjsrISCwsLtIzQ/kIwFjzoyWSyvr4+dIpoNFpERMTe3l5OTk5KSsrAwMDS0hJIGrCYRaPRdnZ2Bw8ebG1tffXq1e/fvycnJ9va2pqbm1tbW4ODgwEdAFp8MpkM2jc6nQ57Wl1d3YmJiStXroyOjoLvCyKFQ0JCFBQV4OuRkJAYGBgAhqeQkBCRSCwqKoJQsG/fvr558wYOz69evQLtElYea2FhYWtrS6PR0tLSQA84NjY2Nzc3OTl5+fLl2LhYUJews7NDukVISIizs7OampqAgAAsM4E3ws7O7uPjQyaTBQUFQW0ERgUEAgFJRjq6OmJiYtDxIxAIJyen7e3tzc3Nqqoq0PRyc3MjmJiCgoOvXr3a1tZ25syZe/fuMRgMbi4uLy9PgLxADYYVIkFVVVVVFY1Gg7+eTqeXl5d7e3tnZWVZWVlisdjo6OigoCA9PT0TExNbW9vd6GNxcfGSkpKNjQ145+xWwb9//0L9297e/vP793/+4/b2v//+C5X77du3jx49evXqFSBhP3369O3bNwi/25XCcnJyIpHIAwcOdHd3Q9CNvLz8bhmGA+G+ffukJCXFxcV5+fjgUgD4C25ubhYWFgqFQtIiUSgUdaI6rFi5ublRKBTgghEeHh5xcXEnTpxIT08PCwtTVlbm5uY+efLk4uLiixcvkpKS1NXVS0tLdXV1IVgyMzPz7du3lZWVcLdTUlK0s7MbHBzMzMwEMKCLi8vNmzcB7GJgYNDe3p6amgrOPz4+PgaDYWxsDF0nhK3DRoJAIFCpVHNzM1CcR0dHe3l5dXV1paWlKSgoqKmpQVWnW9ABcHrs2DF3d/eCgoLv37//+PFjcHDQ39+/oqJia2trYWFBXV399OnTt27dmpiY6O7ufvx4Abb26+vrf/786e3tFRQSNDExwWAwzc3NYK3Lz88D8dvY2Bh8+E+ePEmj0QoLCwwNDeXl5U1NTZWVla2srNzd3XE4nLCwsKioiKKiorCwMHySJSQkDhw4YGVlxcrKSiQSp6amQATBwcGRmpo6Pj5+5MiRwcFBSAXy9/dXUlLS19d3cXGJjIyk0WggYcVgMHg83tLS0sbWBrobHB4nJSUlLCxsbGwsLCy8d+/e/Tw81TU1Z86cGRoaamtrCw4OzsrKKigo0NLSIpFIcnJysrKyEO+Hx+O1dbT19fVDQkJ8fX2JRGJNTU1CYiL0WRISEqWlpSUlJezs7CIiIgEBASQSKTAwcGxs7OfPnwcPHjQzM4PoTgQCoaenV1FRQSYboNFoLS2t1tbWnp4eQ0NDDw+P3cWasbHR1NQUpJ2pq6tfunSppaWloKAAyAaxsTEQmAdNvYaGRn19fWxsLA8Pj6qq6unTp8vKyoaHh+3t7f38/GJjY+3t7SkUypUrV86cOfP79++tra2vX7/+/v0bUtw2NzfX1tZA1H7r1q3g4GAvL6/Nzc3l5eU7d+68e/duY2MDWKmQJIDBYIA4ER4e/mZ19eLFi0FBQSkpKUJCQu1tbbB6fffu3fr6+pcvX3p6eoqLiw8ePJiQkEAkqltbWQUFBdrYWBsZG+nr6w8NDa2vrxsZGbGxsQEdCoFA5Ofn//r5087Ods+ePRycnIKCgpKSkllZWQwGIz0t7ePHj2NjY8PDw7AaAjvd4ODgqVOnfH19lZSU5OXls7Ky3NzdrKytqFRjU1NTALLMzc2tra2FhYUhkcjS0lIY/WUxGCwWKysrOz09/ezZs/Pnz3t6eiIQCBEREYoRRUhICCrW4uLi7du3X7169e3rt9evX1+8ePHq1bGZmZnU1NT8/Px///03ODgYUsPExcVVVFTATrC9vf39+3eg/0Ce5bdv35aXl3/+/Jmbm8vDw2NhaQH5dlJSUng8XklJiUgkapNIjo6O/v7+4uLi4uLiIBeyt7fv7u62trYGK6GpqWlycnJhYaGAgADAo3t7e/X0dMFQC6s/yJ+DxZe2traZmZm+gT7ov8TFxQ0NDfF4vJGRkYuLCw6HAyw7yEO4ubmRPDy6uro0mklkZGRHR8fy8jJgYn7//vX79+9Lly6BpEhfX//EiROWlpba2toUCkVDQ8PIyFhFRcXBwQHEg2DQ5OXlLSkp6evrExcXh6cthUKBLOL6+nqAgcTGxjY0NHR1dW1tbQLSr7a2NioqChJUKBQKUUNj7969VCp1aGhoYGAgLCwsMDAQon5mZmZOnjzJz88POaZAp4MkAEdHRxQKJSkpCbhtCUlJPj4+VVVVDAYDEhiwrsOSTF9f39LSYh/rPrgIQjGj0+mwmWcwGDdv3pSVlYVC1dPTc+zYMW9vbxDJw6pGU1MTfuwgsQHiq4qKioGBAdRXZmZmERFUWBgjOjo6JSVFX1/f2tq6vr7e0sJSR0cHqKdAHPX29n7y5AlU4o8fP+56KP/naAjkjb/bf7f/Wwv//fsX4AOPHz+GMwe41ZeWltbW1n79+jUxMeHg6ABUZCEhIbhqeXh4gJ4WEoF29TL8/PyQlYvBYBSVFLFYrISkJIg20Gj0wMCAm7sbvHlAdwpNGAqFQqFQCBMTk7y8vLm5OU1NTQj809HRWVpaOnfuHJjwVFRUfHx8rKysjh07JikpaW1tvbq6Ojw8bGZmhsViubm5PTzcGxoa8vPzIbPm9evX169fb2pqgi0QPFYA3piRkdHS0oLBYGDilJaWxuNxmZmZNBotPj5eT08fSJjOzs5OTk6urq6xsbFkMhmNRkPJkZSUVFBUoNFoRkYULBaLw+FKS0uhaQW1JBaLPXfu3NramrOLC9ww+AUEYmJi1tfXnz9/Bj3Ix48fr127pqqqakGnK6sop6amjl+7lpiYaG5uxs/Pn5SUVFRU1NzcfPfu3Z6eHmVl5djYWHNzMzKZnJSUpKSkJCQkJCQkhMPhvL29Qf4jJyenp6fr7u5uZ2dna2tjamoqIiICWwXw3DAxMTk7O7948eLevXuXL19293CPT4ivr69XUVGRkpYSEBDAYrGqqqpi4mLy8vJyWDnQfObm5khJSfHx8dnY2MjIyAAzF7ap6kRidnb22bNn29raQkNDs7Ozh4aG4uPj1dTUCASCopISGo0WEBCA5CAhYWFpaWl5eXlhYWEMBmNANlBQVIRuC+oxEDRgG5mYmBgTE52WlvrgwYNDhw4pKyu7u7sXFhbCDnlwcDA2NpZMNigsLMzJyQnw96fT6bBU4OHhERUVTU1NOXLkiKubq5CwkL6eflBQUHh4uJ6eHvxSINtrLwsL3HJcXF1SUlL8/f0hd/T48eOXL18+dOgQkUhMT08vKipKSkqCoTk0NPThgwdbW1sw4nz8+BHsJTdv3nz27Nn379/n5+fBpbqysvLt27dHjx7Nzc29ffv258+fm5tf2tvbvby83N3dU1JS+vv7p6amigoLQcq0b98+a2trWLf++PHj3bt3f//+vXXrVm5ubn5+PsgHQL7v7e0dEBBgQjMhEAjT09Pl5eUyMjJVVVUhISGghKyoqPi8seHi4sLHz8fLywf+MCUlJSFhoV3p4O598Z9//pGQkFBVVXVycnJwsMfjVXV1dZubm/Py8vz8/EgkEsQ47OzsfPr06fTp08nJyaKiInp6eiIiImJiYnhVVYIaYc+ePcHBwV1dXbGxsSQSiZOTU1pa2sTERElJsbe3Z319HdKDP3/+fO3atYyMDGtrq9zc3IGBgbi42NLS0vMXLoBCFYVCSTWoxfsAACAASURBVElJEYlEZRXlrq6u379/w4gTFBSkoqKSkpry7t27ra2tR48egYgRgBtmZmaysrIgmldTU3N2cnJzczM0NIQQcxERERQKFRQUVFFRAXnUQLE5evSovr4+C8veGzcmtre3f/36NTFxHYfDwe0ApjfgeDExMWGx2Ly8vNbW1qysLBkZGXZ2djKZTKFQ4MiCQqGUVVRweJy4xH9YLUDqEhAUUFdXp1AooaGhV65cuXPnzsLCwuTk5MrKSnR0NAKBgOIEUewuLi6QL11XV5ecnAyYEnl5eTrd3NvbOzMz88iRI8PDw4aGhggEIjg4+Pbt293d3ceOHevq6qqsrDx06JC7uzuQ3jw9PbW1tT08PPr7+yGt98KFC52dnfLy8rKyss3NzSMjI8XFxfIK8n5+focOHZqenr5x44atre2+ffuk0WgpKWkJScm9e/caGhomJibKyKDh3gE8RTExMQ0NDTmsHEDGwW4I9zM43sPxCAK8dt0FCATCxMRkbm4Og5FFIBCxsbEwpV25cqWhoWFkZKSlpQWc7GxsbEDThZRHsHDY2duFh4cTCP9BAbi5uSUmJiYlJbm6uiYlJWVmZmpqalpaWhoaGiopKakT1bu6ura3//z48ePjx4+vXr0C/C8kqo6Ojg4NDV2+fLmxsRE4nR8/fFhZWfnx4wesRp8+fQoky87OznPnzs3PzwMIc2FhYXHxxb///n3//n1iYiLEVigqKqqoqACOAxDeYMCAZTgHBwfkiaqpq6mqqgoKCvLx88vKysLEcunSJU8vTxwOp6CgICIiIigoCCxTISEhLBaLUFRUTEhI6OnpgdwNSIc5d+5cW1vbyMjIlStX2tra2tvbr169mpSUJCwsnJ2dfe7cubS0NGNjYy8vT/CLAIqloKDg3bt3y8vLZubmJBJJQ0PDwsLi4sWLHz9+hKtkaWmphIQEFostLCysrq5OSUnx9vYKDg6ur68vLS3V0tKSl5d3dnaGJTikcBkZGdnY2nCwc0BrQCAQAgMDXVxc5OXl+QUFPb28VlZWVlZWoOogkUg6nT4+Ph4eFtbY2GhnZ4dAIAgEwvj4uKurW3Bw8OzsbHV1NUCxMXJyGDnMuaFzq6urAO+YmJjo6uqCQymVSg0MDHRyctLU1HSwt4f8aBWcCnRkkEWVl5dHoVCwWCzNhDo/P+/v7y8oKCiLwQgKCjo6OtDpdDhyMDMzW1tbv3jx4unTp319fSY0E+AQcnBwgIcGKpOSkpKMrCzEUSUmJtrY2MjJyQHq0N7eXk9PT0xcbP/+/aKiYq6urikpKRcvXuzs7PT19WEwGJWVlTQaDYlESkpI8PPzs3NwwGPL2Ng4Oye7rq6Wj48XiUQ2NTUlJCQoKCnCcgY8wqysrI2Njdvb2+0d7RB0B/qpw4cPp6Sk1NbW/vPPP4uLiwMDA7m5uebm5jo6OnV1dZERERiMLAaDCQsL8/b2FhQUDA8PT0pKUlFRERAUUFJSUlRUVFRUpNFMWlpaFhYWXr9+3dXVBT0EmUw+ePCgBd1CX18fsvHS0tIEBAROnTpVX18vISFx7969jY2Njx8/vnz5sqKiIi4uDg6HHz58+Pr169ra2q1bty5evNjX17e6urq+vr65ueni4sLJyQnLw/fv34+Pj/v7+8Pda2RkBASr8fHxAQH+1tbWeLyqqakphNpYWVn9Z4b49WtnZ+fVq1cQMa2ioiIpKWllZZWSkqKoqKijoxMWFkZQI5BIpOHhYR8fn10hbmRkJLzNJiYmQM7AyspqZmYGp1NZWdnb8/Obm5uzs7Mbnz8Dt/bVq1fR0dEFBQXDw8Oenh5oNNra2vrZs2cjIyMkEklXV+fatWuQPzw+Pg6hHCgUSlubBBwyLBarqKgIUzU4XAUFBUEzQjMxsbe3h+if1dXV379/d3V1SUpJQu/PCGM0NTXFxcV5eHhoampKSkmJiooCVdje3h7Ji4yKjIRFVntHB4FAgKNdXV3dnz9/Ojs7BQQEIK0TYr29vLwgbVtCQsLHx4fBYGhqaUGcclpaWm5uLo1GAymAiYmJp6enh4dHbGwsFxcX+EM+fPiwsbGxs7NTV1dXXl4On3qWvXuRSCQPEolAIMTExA4ePFhRUeHg4CAjIwMQUSVlJQ0NDQrFEIVCkclkKpWKV8WLiooKCgkBkwiBQLi7u8/dvFldXc1gMACqAPsqa2trJSWlyMjIAwcOpKelVVZWQsUdHx+fnp7uP92vrq5ubW0dFRV19OhR6PPm5+eHhoaOHz8OmXGXLl0Cx2FFRUVTU9O5c+eSkpJU8HgikYjD4SBmBKAQb968WV5evn79emBgoIGBQWRk5I0bN+7fv+/q6oLD4aKiomZnZ8fHxwsLCzU1NdXV1dWJ6mAqDw0NbW1tdXZ2RqPRAORkZ2ffx8rKysp66NAhIyMjBAIBgHI4UhgZGUG1Bjc6hOHs6uzAaZeQkEChUOLj4zs6OoaHhyGUe3Z2FgT2cNYFeQQEIMNl5M2bNz9+/Hj48KGenh4KhYL+IC8vLy4uLjs7Ozg4GOR4cnJyaWmpL168+PHjx+Li4sePH9+8edPf33/s2DGQJpWVlaWlpRUVFWVmZqalpcEv/f3a+0ePHv38+ePXr19QFM+fP19bW3v06NGwsLDCwsKBgYFz585dvHjx8ePHN27cAFdVXFwcOzv7boDzvn37AHUEOGJoApBIpJ6+noysDL8Av7y8PMDK5eTkoEwODAyoE9WJRKKamho/Pz+IVLm5uSG+CQGuo9raWrDyVFRUxMTE9PX1AT2ksLDwxo0bV65cefHixdmzZ3NycgQEBOTl5T08PKArcXBwGB0dffDgQW9vb3t7+8+fP/v7+2VkZAQEBERFRXcTKo4fP766uurp6cnMzCwqKnrgwIHr16/Pz8+HhIRkZGQkJycD2kCLRHJ2dtLU1GRjY+Pi5hISEqLT6SkpKSKiIqB3AkK3o6MjQDhZWVmrqqpu3rx58uRJkBEzGIzp6emurq62tjY5OTkIJjQzMzM1NYUJxtnZWUBAQEJCwsjIiJOLMyg46OHDhyAi39nZSUxMBOk5CwuLi4tLZmYm4r/EMktLS0UlRWOqcUNDg3+APyRFtLa29vX1nT59ur//NMB5IagTi8Wi/ptkBo1Vd3f3zZs3z5w5Y2lp6ePjk5CQANkCvHx8IqIiKBRKVFRUSEgI9t0ODg4QWgueSAEBAVZWVnd3t4yMDDs7ezExMRqNdvr06d6eHpSwMB6PP3z4cGxsLLRIvLy8rGysYHzu7e2FfjAzM7OzsxMe3/fu3dPT0+Xk4oKHjqKi4u3bt79+/cpgMLBYbG1tbVdXV2lpqYqKyt69e1EoVEdHx8uXL+vq6mxtbVEolJGREdnAAI1G8yCRfHz8vr6+iYmJVlZWsbGxYLQQRglTDCk6OtpqamouLi6NjY2jo6OVlZWQejg1NWVmZlZRUWFmZmZlZWVkZHTr1q1fv34FBQfV1dcVFxcbGhoCvPTevXuXLl1KSUmxs7Pz9fWNjo4uLS1NS0tzdHTE4XBkMnl+fv7EiRNYLNbFxSUnJ4dIJJaWld2+fRsutd7e3m5ubs3NzadPn+7u7q6rq0tLS5OTw6iqqkK0PYlEggEL1gabX76cOnXK3d2dh4dHQkICPlo4HM7N3U1UVNTR0dHBwYGNjQ2o7oaGhseOHTt06NDRo0dDQkLguTM5OVlcXIxEImGV0tvbe+DAgTt37qysrMzNzb1+/Xptbe379++fPn1aX1+/eOnSxMTEvXv3nJycpKWlo6OjQaMvIiIiLy8/Pz//8uXLY8eOwWULgUBAtCSE8hCJRCQvr7AISk1dDYPBiIqKysjKgJqMqKFhYWlx8ODB5uZmKKhgxwTXNoPByM3NdXJyVFdXFxUVBRg3GxubhYWFs4szDoczNzd/+fLl9vb20dZWNTU1Op3OxsZmbW29tLQUHByMwWA8PT1dXV10dXVDQ0NTUlJsbW3RMmh5efn09PScnBwCgYDk5VVWVk5JSUlLS7OwsIBlZnR09MDAgJeXl5S0tJSU1Pj4+JMnT1ZXV9++fQtjFtB24PyjqaUF63QkEglLLT4+PnFxcW5ubgFBAQlJCS0tLQVFBU5OTikpKVlZWTweD5dy+JVJSEouvnixs7MzODgYFRVVW1sLsRtPnz5NTEwsKSmJjommUqlubm7KysoQp1VbW1tQUEAzpcXFxdXV1XV1db19+/bevXtLS0vHOjoiIiJGRkYqKipu3Lhx8OBB8KHW1tYePny4u7sbDsBnBgZghQYd2/3792/cuPHx48d3796BfdbAwKCkpGRqaqq8vBwyz1tbW58+fXr06FEKhaKrqwsRH0gkMjIysr29HURkcfFx6urq+/btQ6FQUVFR8/PzcJXcs2ePvIK8l7eXqKgo3JJ2d4Y1NTWrq6sDAwMUCmX/fu6BgYHnz59DYfb19YWyYWZmBkyrmpoaWPUDQX4X7KmiojI2Nnbjxo3Ozk4A0CsqKtra2mZmZmZlZZWUlOTl5UGamKGhYUlJyZfNTbg3Ly0tvXnzBqJkz58/39vbW19fX1tbW1tbC734wMAArEw3NzdXV1d//Pix/efPr18/d3Z21t6/P3bs2MmTJ8vKSh0cHBITE0+ePHnt2rXi4mIVFRU8Hl9SUrK+vg6kC9DosbOzQ4AoHFNhQIQwNUEhQXgLKSkpkUgkRUVFVlZWDAZz4sQJmBTl5eXFxcWBEcHGxhYSEuLp6YlAo9HR0dG5ublWVla1tbVtbW29vb0NDQ2JiYlhYWFjY2NDQ0MQ7z46OnrgwAFtbZK2traZqamTkxMSiYReBkIQe3t7Kysrq6urIyIiID8vIyMDuJo1NTUjIyMGZAMEAqGpqRkTExMSEpKdne3m5ubh4QGnQRqNpqysjMHISktLCwoKZmRmAOxAT19PWVmZ7f9x9Z5hTaZt13ZAkN5bAkkIhBBIgIRUWiBAAoQaQq8Seu9N6SIoUqULqCCoKKggRSzYERt2FLtiA0cdHcuMle/H8dxu7/bxa5xxIoYr53mUtfYlK7taZjWFQgkJCQGTFtSP27Ztg7FSf38/GoPZt2/fz58/29vbeTweoPRDQ0P19PRMSSQVVVVdXVRcXByDwdi4cSNsaLW1tSkUSlZWFjQWAItSUlKi0WgPHz48duxYUFCgWCw+f/78zMwM5L729vZ6eXlJSkqamprW1NTsHRzcsGEDh8OxpNF0kEgpKSk8Ho/H47W0tIA2V1hYWF1d7e3tPTs7Ozg46OnpmZaWVlJSYmJiAh8AJBIJBiMApsvLy8MPD/zp2trawOsDEoSlpSUM9F1dXcPCwjLS01+/fv379++nT5/CakRBQUHkJwK4EWRELC0tQWTujx8/vn/79uLFi/972dUyOByupqZmYWHh7t27QUFBRUVFO3bs2LNnT09Pz590veTk5HPnzvn6+nLs7EBppaigIBAIYmNjIRE0OTkpOTnZxcUFWgeBQAAX3oEDB6xtrGH9XlpaCrOR3Jzc4ODgxMREGxubkydPvnjxAtZU3759O3nyJI1G27p1669fv5KTk/X09AwMDMLCwhwcHIwIRkgkMioqqrW11dXVVVtbOzIycmpqCsCzcnJylpaW69evh6ivtLQ0Go2Wmpra2Niora3t4uqampoKAEIkEunt7X316lXIIpeQkADU54cPHw4fPuzl5cXlctvb2319faWlpY2NjcPDw9vb2x0dHcPCwtzd3aWlpSG3AWJugBgCOiN7e/uFhYU9e/YkJSU1NDSMjY3Nz88/f/78r7/+gkf0+/fv/379+unTp7/++uv9+/e3b99+8ODBlStXGAwGnU5PSU6BcToQWKampp49ewZ3IVBIYHjo7e0NKTmysrJgXyESiUwWk8fj6evrS0tLa2pq+vv7Nzc3p6enR0ZGHjlyBGbU8CJ+fn4xMTG2trYmpiYQBCElJYXFYu3s7AzxhiEhIbm5ucPDwzt37qyoqOByuc7OTgYGBkZG+ISEBDqdTiAQTExMNDQ0MRiMr68vjUbT09PD6mOdnZ1hzAt6EDs7u4SEhKCgIDc3N/CJVlVVTU1NQX61oaEhh8NxcnIKDw+HJ1bg7r5v3z5TU1MYdkF4r5ycHCR4wOxOQUEBMsP19fUJBAKZTFZWViaTyTAkB4M2SEs8PDxWVlbu3r3r4+OTnZ1dV1d35MiRR48eQeFSX19fVFSUkpIiEAjYbHZDQ8PU1FRFRQUAwSEG+U+sILiK29vbjx8/Pj4+fvXq1ZTkFCcnp6NHj+7evburq2tycvLSpUvXr1/v6GgH3tvi4uKnT5+uX78+Pz+/tLT05s2b8+fP37t3z9/fPysr6+TJkwMDAyDH3bx589WrV0+cOOEj9GEwGWZmZgoKChgMJiUlZd26dX19fWD8CAwMhCZ1ZWXl2LFjfD4f8C5ycnKpqan19fVcLhePx8PaDIfDzc/Pv3///vu3b+7u7o6Ojl++fFleXn758iWAWhQUFKBGr6+vX1lZ6erqAuE3m82m0+lwzUhLSycmJPb09EREhMP+PigoiEKhQIgNxGXk5eWJRCIHB4c9e/b8999/nz59Wl5e/vz588OHD3t7e5ubm0dGRo4ePXrgwIGampqmpqbt27c3NzenpaXdvn0blOGfP39eWlr6559/vn79+vXr1x8/fvz69evUqVMNDQ1DQ0NVVVUeHu5r166tqakBrSx81dXXQYIN4n8IOk1NTQAQgrZo1apVCgoK0FhDADLk9RoaGkpLS2MwmL1798Js2YhgBElhEhISurq6Y2Nj3d3dCB0dHSaT2d3dXVJS4usrBOTVxo0b3dxcQ0JCLl26dODAgYSEBBcXF09PT2Nj44GBgcjISFVV1bNnz/b09GRlZRUU5KuoqDg7OwcFBSkqKkZFRYnFYk1NTX19fS6X6+XlBTb/lpYWMzMz2JfY2NhAMyQvLw+B4NbW1kFBQQYGBgKBYNu2np07d46Pj0PVY2Fh0dbWFh8fT6FQenp6QkNDAXfr4+NTWVn58uXLly9ffvr06evXr8ePH793797v37+bm5udnZ3BkbO4uNjU1FRcXNzZ2dnf39/d3S0SiQoLCz08PKhUqoWFhbq6emho6MGDB58+fUqlUjU0NCQlJWNjY5eWlhYXFy9fvnz+/PmLFy8CXLGoqAiSwaFpA90K/GyYTKaqqqqKioqdnZ2Xlyew9QDudezYMXt7+5s3b7a0tPj7+/f09PT29vr7+4NYjst1ABcHhLVWVlbm5+eLRKI9e/Y8ePBgZGQEEt6pVCoOhzMzNyMQCCDOzMzM+PfffyFL4a+//oJe1sTEpKSkJCEhISkp6dy5c8XFxVZWVgkJCZ8+ffr+/fvQ0JC/v7+7uzsajZaTlS0pKTl+/Pj169cvXry4Zs2avLy8qqqq8fHxuro6MzMzLS0tBQWF2NjYnJwcHo8XGhra3d1NpVL19fU3btxYW1sbGRnp4+PD4/HMzc0NDQ0tLS3r6+sXFhZg0pufn5+SkhIbG8vn8/38/F6/fn306FE6ne7j46Ovry8QCAANs7Ky8uvXz5WVlcuXLzs7Oy8vL9+6dQvAZhgMOjo6mkKhKCsrS0pK4vH4+fn5d+/ezc3Nffr06dixY2ZmZg4ODoaGhlZWVvv27auoqPD39/f19QVzCwxIk1OSvb296XQ6fH7Gx8dv3LhRUlpiZGQkFot3794N3Lvu7u7s7OyIiIj5+fkdO3bgDHA8Hi89Pf3ixYuwSfX29kahUN7e3s7Ozrq6ugQCwczcTFdPV11DHRQNz549O3/+/PT09MWLF69fv3716tWzZ8+Oj4/DnHz//v2zs7M3b958/PjxixcvHj58ODk52dTURCQSBe7uQqFwy5am+vp6DsfOwcHBz88fuis0Gi0UCp2cnCC+qre3t6ioiEAgoDEYa2trHx8fHA5HIBA8PDwoVAocbSUlJc3NW+h0mry8fH19fVRU1B/dHeieGEwGfDrIZDKPx3N3dycSiQgEIjs7e3h4ODw83NjYmMliicVie3t7Q0NDHA4HZFR1NXUweMHuAM4gJpNZWFgoFotBiKiurg7DGCQKCQW4trY25NWwWCwYexoYGLi6umppaUlISMBlmZGRgZCQwGKx7u7uZmZmSCRSJBJlZGRAtC+UZRoaGmw2G6TzEHBt72APGFhQRUJ32NnRsbKyMjMzk52dHR4e3tPTc/ny5fv37zdv2cKx54jF4qampvXr1+vq6oIboa2traysDLJ/IyMj//rrLwDr5OTkGBsbr1q1SiAQNDc3d3Z2jo+Pp6WlqampFRcXDw8Pj42NAfWewWQEBgU2NDScPXv269evT548ef78+b1794AyOD8///Pnz6ysLKFQODs7OzExAbXghg0bTp06dePGjZKSEhqN5u/vb25u7uLiUlpaWlFRMTAwMDAwkJ+fDw7ClZWVV69e3bhxo7a2lsvlksnk4ODg6GhxWVlZbGwsEomU+R+h19nJiUQiOTk5ycrKpqSk/P3339+/f29oaICSCJQyCAQiLCxsZWVlYGAAkih0kDo2NjaQxCslJRUQENDa2iryE7HZbAQCYWNj09HRGRQUlJKSkpWVlZCQUFhYGBgYyHfhHz169Pv372/fvv358+eDBw82bdrU2Nh44MABKKlbW1sB57Rr167Gxsb169d/+fIFZGufP/+fFvfr16+f/2dD/PDhw5YtWwD80tzcnJmZCaIQUH6C/m5qakpfXx/GWiAKhWEp7DuhJnB0dISjGECmMA6FCXNdXZ2RkZG1tXVubq6GhgYA/0pKSirKyx0cHBASEhImJibr1693dHQ0NjYGplF1dbW1tZWCgkJra+vRo0fd3Nw2b95cXl7u5OQEPdPIyMjy8jKE7PT371RXV9fS0nJ3d8/Pzy8tLY2MjMRgMFpaWhCAByVeenpaXV3d/Pz8s6dPORwOEoWCEYelpaWNjY1Q6BMWFobBYM6cOQPvy+bNmylUiiXNMjAwsLGxsaSkZHR09M2bNwKBAIPBZGVl3bp16+HDh0+fPr1169aVK1fevn375s2bxcXFubm5kydPJicnKyoqOjg43Lt3D8rw2dnZnOzswMBAT09PNzc3c3NzV1dXHA4nKycnKys7NjZ28+ZNGJ2vXr06Njb22bNnL1++nJ2dvXLlypkzZ+zt7WF1DB9RKysryJW2tbWFGx2JQsrJyYlEIlNTUzgsyGTyjRs3FhYWLl68dOjQoZmZmaysbAh03bVrV3lZuVgszszMtLGxASeNnJxcSkrK169fh4eHh4eH4ZFqbGiE4AIItFq9ejUShUKj0WgMJj4hfmZmZvfu3Tt27IDCFjR7ycnJOAOcgaGBv78/7AYQCAT00FVVVSwWy5RkClVVXl4ezOjPzczA+Gv37t3A2wXbE4vFgimora2tvb09j8fLz88vLi729fXNz88PCwsLDg6OiorasmWLSCQCAmRzc3NaWipQlEA5bG1tDRa38PBwR0duYGCghIQEOHa+ffv28eNH2N5dunQpOTl5ZWWlt7cXNnAYDAZGSQgEYtUqKQUFhU2bNgEU/vfv3ydOnLCzs/XwcKdSqcbGxhwOB7SCMGYoLS2NjIgA7oympiYGi5GRkbGwsAAgk3+Af3x8fGVlZVFRUVlZGYTJFRYW1tfXV1VV2dra4vF4W1vb3bt3nzp1CoJKPDw8dHVR8fHxAoFAXV3dwsIC3sPGxkZvb++wsLBXr17Nz8/Pzc1dv379+PHjjY2NO3fuhEMzNDSURqNlZ2enpaVVVlaeOHHi9u3bvkIhh8MxNzf39vaGFQCfz7e359DpdBqNFh0dzefz7e3tCwoK+vv7p6enCwoKAgICEhMTHZ2c1DU0OHZ2Hh4eOkgkCoWiM+hMFhODwairqxcWFkZGRgwNDU1PT584cSImJsaYaKyspGxjYxMdHQ3hD1FRUd7e3gEBAVwu1wBnIC0tTaFQQNzBZDI1NDQMDAxwOJyGhoa2tra/v7+joyN4/+FIhT5GW1vbzMwM0uMAXmphYaGiqoIzwIWEhDg5OzU1NQ0MDGAwGFBaWlhY2NjY6OvrQ0CjoqIig8Hw9PR0cHCIjY319/cvKysrLy8XCNwA95qUlASMG9Cdwk0sKSkJqBRVVVUKlYIzMJCSkgYBCGjWfv78+fDhw7S0NDQaHRUVNT8/f+/evatXr7a0tkZEROggdWg0GoVCKSwsbGtrE4vFBALB1NQUJJ0GhgYCgaC0pHTt2rWQyGFoaBgYGJidnZ2SkgK4RB0dHYFAcPDgwTNnzgwPDwcFBcnKygYEBAwPD8M8fHFx8f3796A/ev/+Pei/enp6nJychoeHt27dmpiYyGKxkpKSenp6pqamurq6Nm7c2NvbW1ZWlpGR0dPTs3///pGRkb6+vra2tqdPn7548eLZs2cPHjy4ffv2nj17wiMiRCJRWlpaenp6tDgaorIg54hAMPrTS0lJSVVWVoKYJTExUV1dHbZLMA4FMNPg4CDMNgDtq6KiAmeFqanp+vXrU1NS2Wy2hoYGmUweGhry9PSEFWBycnJBQUFgYKCLC9/Kij05Ofnt27e3b99u27atqqpqcHBwYmJieHgYMEybNm2Kj4/39fWNiYkZGhqC1vDnz5//73X49cuXr1++gKV4enp68+bNfX19Y2Njvb29DAZDSkoKq4/FYDCqqqoYDObAgQPxCQlqampisRjuQohdAkEQAoGAaQfcgmpqauBoAJa3srJyeHi4r9B37969e/fupdPpsnJyRCJRIBCQSSQymYzIyMhwdnaGzsba2tre3p5AIAQHB0NcS1VV1eHDh2k02uHDh6enp0UiUXd3961bt96+fXvq1CkorMhkMvBvuru7CwsL/2+BpKODRCIJBEJ2dnZsbGxwcHBqaqpQKDx06NDS0hJwgbFYLNgnUCgUqL0ZDAbkes/MzNhx7CyoFJAzhYaG+vh4T01Nffz4EYg5AN7Nz8+/ePHiuXHnJQAAIABJREFU2bNnu7q6zp8/D1HRU1NTExMTaWlpFApFXV19YmLi/v37u3btys3NDQ4Otra2jo2NFfmKKBQKdMrQZff29t68edPNzU1GRgaJQiF1kP39/b9+/YKgotbWVhQKZWRkRCQSkUgkWk8vMzMzKysLi8Xq6urGxMSIxWJJSUkSiTQ0NASRCwgEwtXVdf/+/V5eXmKxeO/evRMTE8HBQS0tzbOzsx0dHVlZWRkZGWw2W1dXF4B7rq6ud+/evXHjxqZNm7Zu3drT05OYmJiTk7N58+bNmzd7eXlBeBi4rMA2W1tbm5qa6u3t5eXl1dnZCSEs27Zti4iI0NbRBgcxfDNNTU0rKyvl5eXOzs5MFhMWyzU1NR0dHb29vdPT0/Hx8XV1dZATbWNj4+zsDIy9CxcutLW1EU2IQAyxs7Pz9fU1NTV1cHAQ+foGBQUJhcL8/HyITuVwOECEZzKZQLjQ1tFms9ngtQdRPhaL1dHRmZ2dBT3n+/fvYXs3PDyck5Pz+/fvyvXrlZSUlFVUwGALgkaAwvwxZsE7Q6VSra2tdZBINzc3oVAIgT5EIpHOYFy7dm1sbOzatWt5eXlRUVEeHh4ce46rq8umTZtKS0vJZLKZmRkej09PT2cwGDExMVDY7tq1KzQ0FOAsJBKptLS0sbERMhd5PJ6mpqaDg0NYWNjExERpaSkCgYiPj4d51PXr12dnZ48fP3769GlYECQmJPT3909MTHR0dDg5OYWFhWVnZ9fU1Bw9enR+fv7+/ftUKhWJRFKp1JCQEFNTUxsbGzab7eLiYmfHiYiIGNo3xOfzYZJz8uRJ6J5DQ8NEIpGbm5ulpaWtra25ubmSsjIej3d1dUWhULKyskwm08vLC6WLevTo0efPn1NTU/Pz8yMjI8PDw6uqqsLDw83NzS0tLcvLy6urq2G+CjX1mjVrVlZW9u3bh8fjQT4NqUwkEgkchH7+fikpKQoKCgoKCiKRKC8vLycnp6ura+3atREREcnJyfn5+XZ2duCyffny5fLyMujsIX8biUQGBARwOBx9fX1ZWVl9fX1/f39ra2sIuyaRSFu2bGlsbIyJiQGddlRUFCi3YftgYmJiZW0dHR1tYWGhr68vvVpaRUVFSVkZHlTQUhoYGNy8eXNlZWX/gf2QUHH27NnXr19funTpxo0bnZ2dbDabSqWmpKTY29sLhcKIiIjCwsLIyMg1a9YIBAI+n5+RkZGSknJk6sjBgwc7Ozu7u7uPHDlSWVlpaGgYEBBw+fLlwrWFOBwuOzv78uXLU1NT4Nm3tbVls9lbt24FzfOTJ0/ev3//6dOn27dv79279+jRo1+/fp2ennZzc6upqamqqvLy8oLrMDc3t7i4WCwWe3p6RkSEA59ry5YtlZWVaWlpIpGourp6eXl5eHgYhgoLCwsTExNsKytYm5mbm3MduXDKS0pKenl59fT0FBYWQv8nKSkZFBRUXl7u7+/P5XJRKJS+vj4s2BAIRGBgwMrKyq5du8BSKRaLnz59amZmhkAgJCQkaDSah4eHGdkMIplQKFRLSwuHY8fj8Tw9PSMjI8vKygIDA2NjYhwcHHJysr98+TI2NlZXVwcuT9jWd3V15ebmYrFYOH9UVVUPHz68srLy7b///t/uEHK/v3758t+//379+hW8klVVVT09PSMjI76+vvARQGMwpqamaAw6LDw8LDyMRCKRyWSwOf1RwwL8HcwRQPcEJeofWDnI0FxcXaqqqqC4hCBifX19BoOBx+MRi4uL27dvh0q8vLw8KSkJOIdgEpicnGxvbzc3N+vt7R0aGiISiYqKilZWViKRqKqqqrq62tXVFb4VfX19Pz+Rg4MDzFTBU+Hh4XHu3Lmpqan9+/fDe52SkrK4uMhisQwMDJydna2trel0uru7O3TlXl5ekJCSl5eHx+MhsAmQ/CgUMjMz49SpU1QqVQepk5GR0dHRgcPhDhw4cGRqqri4eGxs7MSJEwsLC0+ePDl//jy8YFhY2MzMTFdXV3Nzc3d3t7+/PwaLQSKRigqKAL+A5BonJycqlQoUfysrq1WrVqF0UbW1tcvLy9+/ffv548eGDRvgjAAtqJ2dnQvfxdjYGMhSKBTKEI9HIBCBgYGf/vkHxAu2trbj4+MikQi2vmvWrBkdHW1paYmKiiouLgbSirOzk5aWlpaWFmRUZmRkPHjwoKOjIzIyctOmTd7e3kZGRm5ubrm5OQB8MTU1DQwKAl6UHlrPxMTE3d09LCzMxMSEw+HMzs7W1NTQ6fTU1NSIiAgdHR1/f//c3Fw2mw0m6OvXrz948KCwsDAqKkpeXoFKpW7fvr2oqGhoaGhsbAySdxoaGjIzM/fu3btjx476+roLFy48efJkaWkpOiYa1Bw6Ojo4nD54lczMzP5ckAQCQUZGhkgkVlZWmpiYhIaGJicnycvL6+vrUygUsM3g8XgSmYRAINTU1E6dOrWysgLlIVyHmzZtys/P//r1K2wBy8rKQLJYXl5eWlq6bt26qKgoLpfL4zm7u7vr6+ubmJq4CdwUFBRUVVRmZmYyMzO3bNkyOjqqra09PDwMJvS2tjZQPhcWFtrZ2aWkpFRWVorFYi8vLxqN5uLiEhYeRjYj+/j40On09PT05ubm6OhoLy9PPT09CCQ6cODA+Ph4W1ubo6MjDLQPHjy4srJy+vTphISE169fv3379sOHD8+fPz979uyhQ4cgoCcuLi7A3398fHxqaqq3t7e7u/vSpUsPHz58//79P//8s7y8/Pjx46amJkAE2HHs6HQ6/O8ODg50Or29vX3Dhg08Hg+k/w0NDQ8fPlxYWDh79uyuXbtSUlLS0tJgZrt69WozczO42BAIRHl5Ofj3t27dmp+fD3aC3NzcgYGBQ4cOdXZ2WlpaslgsGo3G5/O4XC4MkRAIhFgc9eXLF4FAAEQYHR0dsVi8du1aW1tbBQUFoIFA2hpkZu3atevatWtDQ0N8Ps/b2xvuOWlp6fT0dMC0/vr16+fPn+/fvVtZWYE03YT4BK6jo54eGiIeGxsbiUQiuO4MDAzi4uJoNBpQG2dmZl69ejU5OUkikdTV1YFBSKVSW1tbu7u76+rqzMzNJCUljY2NCwoK+vr6PDw8Vq1aRSAQXr9+fezYMQwWw+fzL1++DA622dlZqBrj4uMaGhrWr1+/a9cuGo2WmJhYvXGjk5NTV1eXSCRydXUFBAd4tw4fPjwxMdHQ0GBtbQ2RZwsLC6WlpebmZp2dnefOnRsYGAC1lJ+fH5lMbm5uBnPLzMwMpCRisViQPnZ1dd2+fcvT0xOqEDs7OxaLlZaW1tjYyGazQQIDH4o/Y0+4Qqqrqx88eBATE3PmzJm5ublz585BEwKZz+BphqtRQkLC3t5+3bp18fHxf8pxHA5HJpMlJSUZDIaVlRUWi/3z4pWVlV++fNmxYwf8csuWLbOzsxA5CbURi8WCfCEQK+Tn50MxkZmRWVZWBlN6yNlwc3MdGhrq6uqCoejQ0NC+fftgWQjbLhVlFSjKy8vLV1ZWvn79CjEg4B4G4zigar58/ryysnLixInU1NTq6urt27eHhYVJSUkRiUSymRlMHAE3CnsckNKAPgi+oFHW1tFRU1X9g/wmkUh/RmsQVpqTkxsTExMRER4SErJu3bqgoCA8Ho/BYBBlZWX19fUtLS2HDh1qaWnJy8tjs9kqKioKCgrh4eEnT56sra21t7f39vaKi4tz5jmDgktdXR22UywWi0QiWZhbmJHNkEgdOp0+MDDw/Pnz6enppKQkSNccHxvPyspiMBmrVq3Ky8v7/PlzfHx8UFCQs5PTmjWRbm5uBw4cACJGW1vb7t27W1pa3NzclJWV8YZ4W1vboKAgOp1OJpO3bds2MTEhFAqDQ4LT09MbGhpYLFZnZ+fMzDknJ0dQxmdkZCwtLb19+666uioiImJubm5ycrKuri4uLi4wMBDSwMG3CykWcnJyZDI5NzcXniFTU9P+/v7Nmzfn5+f39PTcvHnz/PnzX758KSws1NLSgsJWUVER4utYLJam1v/pl3R1dSUkJAoKCn78+AGx1y9fvrx37x5gUBD/YzD29vbW1dXV19c3Nzd7eXnBGgaHw4Hjs7Gx8fjx47GxsXV1dRMTE8nJyT4+PhER4ceOHTM3N5eQkIiLiwP3J8RgQsQPQNgTEhJgx/DmzZvc3FwGgwHmsNbW1oSEBBiDkMikxsZGIOQRiSZ2dnagqTt//vzRo0fb2to4HI6JicnU1NTKysqRI0fOz5y/d+/e2NjYrl276uvrGQwGkUjU09PD4w1xONzq1atNTU29vb1zc3PNzc0lJSVtbGzIZLKBgQG8ewUFBWlpaUKh0NbWJioqyt7eHovFYjBoa2vrmJgYsBz8Qax9/folIMC/oqLiv//+27p16/Dw8O/fv1tbWwGmmpubC3ore3t7KpXKYDAgBdrX1zc6OjonJ+fz589CodDW1raiopxMJnd2dkJ6rYWFBZvNHhoaSk1NNTQ0rKioiIqK4nA4oaEhEKZBIpGsbaxFIhGVSk1PT8/Pz/fx8WGymNbW1hyO3ZkzZ/YODnZ3d588eRLo20ZGRo8fP4a1/5kzZz59+vTixYvbt28DcKSlpWXz5s21tbWBgQFubm4wUtuxY8fZs2f//vvvx48fP3ny5OXLl4uLi8+fP4eQkLS0NAuKhTHReH5+/sH9B8EhwWwrdkNjg4/Qx9GRq6GhgcFghoeHFxcXv/+P5bGwsHD69On29nahUKisrGxgYODj40Oj02RlZauqqt69e3fnzh2IUnJ2dvbw8Kitra2qqiorK2trawNJNgKBkJeXZ7FYCvLyoC10c3Otra0FD6WOjo6Xl+fY2FhPTw+FQtHV1QV/EUwsmUxmSUkJYE3y8vIYDIZIJKLRaGDMh+vkv//+hdgjUN4fPHgwJjZGJBLBFEtKSsrDw72jowPKCxAwp6SkgNETrNxv374FdEZgYKC0tLSSkpKdnV1ISEhYWGhZWVlCQgLkIDo4OEDMKpyGHh4eRkZGIj8RrO7Ax33+/HkbGxsnJ6eamhqxWNzV1XXx4kXwy/v5+4MEhkajEU1MdHR0cnJytm7dam1tzWKzweICuTSlpaUvXrzIy8uDDKm9e/e2trbOz8+/efNmaWmpr6+vuLgYgmo1NDSMjIzgPVFTV0MgENra2jk5Oenp6RAlC5Egfn5+0Aja2dn+wcgBiAf+WVNT88aNG1evzrm7C6amphYWFq5fv97e3i4Wi/38/PT00JKSkmCfh4bP3t4eQheYTKaSshK8CPzgTE1NbW1t4RBYvXo1gUDo7++/fv16a2srEomUlJQcHBw8deoUPBhoNLq5uRkIEt7e3tnZ2WvWrMnJyWEwGHw+n+vANTA0gJkq/H6QlTEYDB6f5+fnFxcXl5qa2tDQ0NDQAP43BQUFyBm2srKCURDgFZeXl/880p8/f/72P4rp33//nZmZGRoamhAfHxUVBYtq2ItbW1sDCBrIIQAlAHg3vBWw/oTlCKQDqaqqks3IcB9LSEgUFxdv37ZdKBRGRkZCxlFpaamzs7OampqpqSnCzc2Nz+dfvXq1oaHBysqKzWYD1AeBQCQkJIyPj2/cWA3pRSwWC4/Ha2hoUKlUNVU1+M0YDMbT0zM6JjozKzMsPAyFQgEsFNBfUVFr5OXlB/cORkdHQwAF9ARDQ0M2tjaaWlpeXl4JCfEAuj18+HBLS4uXp2dIcHB5RQWkUmlra2OxWCcnJ2dn58zMzKampurq6k2bNnE4nKCgIMAnfvr06Y9eQFdX99mzZxBlDixHKMODg4OBnY3BYkgkkqGhoYmJCRqNBnN6cHAQkUiUkpIyJhrDEXbo0KH9+/cDW/zly5d5+fkqKiokEklTU1NXTxc+IRgMhslienh4REdHKykprV69evPmzc+fP4dNGDje4G/tJhCAhtbDw8PR0dHR0RESCQAchdJF2dja0Gg0mFHr6OgEBgYODQ01NTX5+vpOTU39+PGjo6N9/fr1/f393759Gx8f/2O8PXHixKNHjxITE3f27QR11suXL0dHRz08PLy9vcVicXR0NHx7UIFaWFgEBQXByJfL5cJwZm5urqioyNHJkcViWVhYPH78+Pnz52vWrBkeHu7t7Y2Ojq6uroaUWhMTExNTEywWq6igqKiouGPHDij06uvrfXx8Dhw4UFVVBb43YI8J3NwgRdnR0ZFKpVIoFNjBwOj49+/f4C6YnJw8f/68lZXVoUOH3r59W15eDoChvr6+Y8eO1dfXk8lkmO52dXU5OjpqaWlZWVnR6XRdXd39+/d//Pjx27dvAoEAvF/BwcGZmZkcDgditvh8/uDgoLu7O5lMtrW1Xbt2bVZWVmxsbHx8vJeXl7u7e2hoKGzpmpubxWIxWDylpKSKi4vn5uZA+dXU1JSQkIBAINwEbktLr0EW9OjRow8fPpw5c+b06dNHjhwZGRnZtWtXcXFxSEiIjY0Nk8mE9PPdu3efO3fu4cOHQNx4//49EDfev3+/uLhYU1NDJpMlJCSOHTt2//59CE5pa2uztLSUl5dDIBBRUVFDQ0OgLVxZWZmcnMjPz5+ZmVlZWfn48WNaWhqBQJient6/f39ubm5ra+uRI0cqKiqKi4tBohkdHQ2tG4vFEgqFdnZ2AI7B4XAgJgLOAIFAAOaZrq4uAoEoKyt79epVWVkZnUEHVwNsYmRlZS0sLMRRUZWVlQMDA3w+39rKGqDH0tLS/v7+wOL68OHD06dPL168+PjxY2iF8/Pz7e3tS0pKGurrjYyM1qxZA6FOSkpKwPsmmhBBXWlqajo7O/vXX3+9e/fuypUroHjU0dFxEwg4HA6LxSIQCDwej2PP0dTUBGQzLA7hUnF2dn7z15tnz57Nzc29fv16aWnp8uXLeXl50dHRdnZ2ljTajh07Wltbra2tzS3MPTw80tPTCf/Lal61alVVVRWXy1VWVi4oKPiTsyElJVVUVHT58uWwsDC8Eb62tra/v39qaurUqVOQ1QOD0+TkZISEBFxCFhYWJDIJch7gh5ifnx8fH19dXS0UCnE4fTc3t+Tk5MjISKolVfF/LhFYRaFQKAQC4eDgMDs7W1S0Dqz0kJKxbds2a2trR0dHCwsKgMf++PCYTGZSUhLsngCVDlcIrOEhl0NSUtLMzMzOzo5oYrJu3brm5mZnJycNDY1Dhw6dPHkSxLoZGRldXV3bt28HNx2LxcrPzz958mR6ejo8GwgEQk5OTlVVFY/HI5HIP5b/P19ycnJJSUmNjY1GRkYKCgpa2toAlkOj0ZAYA1uSv/76a2Fh4cKFCxUVFTwez1fkCxm87969S09Pl5OTc3R0BLWmkrIyAoHgcrnA3oKRCdhCQJAPWUBwPZuamjY3N3O5XG1tbfhPKBQKUuFkZGQmJiYGBgYsLS05HA6Xy3V3d8/OzsZisWpqavb29oh9+/ZZW1sTCAQCgRAfHxccHCwjI6ODRBoaGmZmZo6OjjY3N1OpVPiDV69eDRmtOkgdPT09ZRUVGRmZ6JhoSxrN0tIyNzfXysoKvM/5BfkWFhYcDodCoew/sP/atWtwyoMHE/xV0GlB1EB2dnZJSQmHw8FisS58/vr162GCUVpaun79emsba9h52NnZhYaG9vX15ebmBgUFOTo6giKjuroaJFIcDgfOnatXr83Ozp47d+7o0aNBQUFkMhmDweBwOAuKhbW1tb6+PqyO1NXV4VxAo9FZWVmZWZkHR0bi4+MPHToEKzQTE+Lo6OjMzIyRkdHq1auNjY2FQh88Hi8jIyMlLc1isbq7u/ft2wfS/O7u7l+/fn358mV5aem/f/998OABcJuA75eeng6BdvAZVlJSwmKxWlpaaAzagmKBQqFWrVqlr6/PYjHJZDIMtcPDwyG65fPnz8vLy4cOHVq7du3bt2/PnTunoqIiFArfvXs3MjLS1NQ0NzcHm84rV66Mjo66ubmB2J3FYkHuFwzW1dXU9fX1IdEU0pe2bdt29+7d0tJSM3MzGo3m5+e3sLAwMDBQWVl55MiR4uLigYGBrKwsyM5VU1PT1tGGx45Go929exdk3Hfv3j158uTRo0enpqZaW1uzsrL8/f01NTVxOByFQoHELmDCdXR0QHpDfHz8/Pz84OBgdnZ2Q0PDrVu36urq7t27NzAwEBgYmJKScunSJZgWVFdX6+vjNDQ0QGW3ceNGGRkZGJsoKChUV1dDReno6MhisTIyMmAbBBHQSkpKTk5O9fX1IDZzcHAYHR09efJkVVWVvYM9k8lct26dj4+PkZFRenp6a2urk5OTmbmZirIKhULp6OjIyMgALpKVlVVmZqaUlNS6des+ffrnyZMnMzMzr1+/vn379o7tO6amphobG7dv3759+/bk5CSYZ7i7u7e0tLS2tra3tx88ePDRo0fz8/OPHj1aXl5+9erV0tLS9PR0fn5+WloapI9t2bKlqbHRwMCAwWQCTEtbW9vU1AQk4I8ePfrx48ePHz8OHDhAMDb28vKCQvvMmTMhISGLi4snTpwYGRkZHh6GiycuLo7FYpFIpkVFRXQ6HbJHKBQK/L327NmzadOm6urq9vb2ysrKuLhYgpERzDDFYvH69eunp6cvXbrk7u4OkQIqKioAeJSSkmIymSBCTkpKsre3d3V1NTc3B/l+9cZquKTfvn17586dO3fuwMV/7969hISEsLCwoaGh5uZmfX19AsEYhUIBIguidtTV1eFjWF1dnZiY2NDQMD4+npKS4u7uLicvZ21lFRwc7OnpCbt2BoPBseeoqKgA1B7obqCKPLB//+fPnyHo6uHDh8+fPz99+vTAwMDWrVu5XAcqleLq6mphYWFvz0lISBAKhbABweFwgUGB8vLycXFxubm5tra2ERERLi4uKsoqcNyHh4efOHFCJBLRGfSdO3dChLqxsbGenh5MkmNiYjIzM8E3ZWRk5OriQqPRtm/f3tTUlJSUdP369eLi4qSkpOzsbCKRCGFVXl5eAoEABmxQiABlCVxksbGxd+7cgcTTS5curVmzpq2traamBovFEggEJSUlDAYD6hg4T9TU1AwMDEDCJiUlnZWV1d3d5e3t7efnB8BxPB4PDwBKVxeNweTm5sITTiAQYLtvb28PLmGo7SIjI42MjNAYtJ2dXWVl5cBAPyTag1wTVHKgb4KdEfhhoJVKSkravXu3lZWVpKQkiABkZWXV1NQqKyu7urrEYrG/v39VVRWRSIS7Db5gAQyyLAwG4+rqCuY0TU1NKpW6ZcsWB64DwdjY2NgYgpFhtLB69WoAEsFPik6nLy4uent7A0NRTk4O9tOwN52amqqrqzMxMXFwcGAymVwu187WFlKi9LFYRGFhIZ/Ph2gkZ56zi4sLgUAwMzdnMBitra379u1rbm42NDSEbzc4OPjx48e5ubnqGupaWlqysrJ6eno0Os3Y2NjcwtzHx4dKpVKp1B07djg7OyMkEDgcrq+vD8iHBw8evHfvHkzzWlpbbW1tZWRkUCjU7du3Dx486Ovr6+LiUl5evm3bNg6H4+npGR4ebm9vv3fv3hs3bgQGBrJYLB6PJyEhgcfjqzZsSElJjY2NdXNzEwgEd+7c2bd3LwKBIJFIExMTGzZsKCgoGBsbg7T0mpoaGo2mrKycnZ1tZ8exoFg4OTu5ubm5u7tjMBhQ/cjLywPEy8TEpK2traenp7a21svLCwyezc3N8/PzpqamQA70FflaUCwkJSU1tbT8/f0LCgurqqr8/ERoNPrMmTPnz5/Py8vr6up69erV33///fPnz5mZGYFAYGdnB1rWxMREVVVVLS0t0IurqakZGBqiUChNTU2RSJSVlZWcnBwaGuri4kIkEhMSEs6dO9fS0rJt27b+/v64uDhdXd3Q0NDx8fHm5ubBwUFAVEdGRlZXV0NA7pMnT4DSWVRUVLG+ArpeaWlpmCXKysmWl5dnZWUNDAw8evRobGysvr4eFmAJCQmSkpJdXV1wUs/Pz9+8eXNoaGhkZMTPzw84wkBYVlRUlJOTCwsLu3Xr1qtXr65du3bv3r2zZ8/29vZ2dnb6+vrq6+uDKJHBZFIoFPjYkMnk27dvA0EjPDz86dOnQO5YXFz877//fnz/funSpdnZWQjNSE5O7u3t7ejo2Nm3My4uDkjNAoHg1atXy8vLcBwAncDDw+P79+/Ly8sAkk5OTgYTpLa2tpqaGoFAMDAw8Pf3ZzIZRCIxIjy8srIyPT3dz89P5CeCgQeA7QH9mpSUlJycvGHDhlevXlVVVWGxWFMSSVdXl8/nb9q0ycDAIDc3d3Jy8sGDBzdv3lxaWhobG3NwcADlPWR519XVDQ4O1tbWdnZ2bt26NTU1NSUlZf/+/Xfv3r19+/bjx4+XlpbACVpTU6OkpOTk5BgQEBAZGenr6+vg4MDhcDIzMzds2HDmzJnExMTe3r5///03JiZmdHR0dnZ2fn7+169f52dmCARCUVHRq1evLl265OnpOTk5OTAwsGfPntycHIgXgPUPnU7Py8tjW7HV1NSIRCKZTObz+Q8ePHjw4MGBAwcGBgbGxsZOnToVERmJ+F8Qq6mpaXFRUU1NjbePNxKJlJWR1dDQ0NLS0tTUBDuQpaVlWFhYYmKiQCDw8fEWiURwosnIyBw6dOj79+8fP358/vz5wsLCjRs3IBRw+/btEFnn7uGupqoGd5i8vDzoIGDyxmazfXx8AgIC9u/fj0KhCASCpaUlj8eLiYlB6aL8RCJfX98Af38DAwM9PT1zc3Nra2uARMKVAANDfX39W7du3b1799GjRy9fvnzw4MGjR48OHjyYlpaWmJgI8GETExNDQ8PKysqK8nI+nw/UVm1t7ShxlLq6upmZWVVVVWFhYUhICIPBMDUxhabZ19f32LFjADU9fvz4zMxMcVGRpaVlWFg4pHZLS0vTaDR4k3E4HJPJLCgo+P79+6NHj+7evQuaAICJg7UUj8fzeDxnZ2c9XT0Y5eV7HhGMAAAgAElEQVTl5a2srHz69AkyA2KiY+CX3d3dIEfw8HB3cnKCVhimmtBHQlusoqISGxtLs7QELUxpaenFixf/+eef06dPb9iwIT4ujsfjWVtbE4lEY6IxjUYLDQ2FCkMgEJiamtLotIyMjA0bNuzcubOoqIjFYoE7Ljw8DFxeXK6Dk5MTaFMhYSMzMxOKTogelJWVhcMB7vK9e/dmZ2ej0WjIpfoTxAGgIgUFhYKCAlD9KCkpwSvAQ5iXl7dnz56oqCgvL6++vj6hrxCPxzc0NAQFBcnLyyORSCKR6OzsnJqa6urqCn93AN5CVYREIvfs2QNIMmlpaXUNDRaLpa6uDhfn4OBgWloaFouBTxyBQACrPoVKRaJQCCwWa2JiEhQURCKR2CwWg8GgUCjAa79w4QK4zplMJplMlpaWtra2DgsLA7cv1IxaWlpGRkaampr2DvaVlZVkMhmBQOjp6Xl4eBgTjeXk5IRCIWTPQo/86NEjEE0B9MTc3Hx5eRlIRaampqWlpdu3b2exWJBtxuPxaDSappams7Ozv78/CEE1NDSYTCbkaURHR6upqbHZ7KqqKjc3Nwifu3z5MphA+/r60tPTi4qKmpuba2trKysrXV1diUSihoZGWFjY0NA+iBRXUlLC4XAikQj8rZ6ent++fbt06RI8gggEoqamZtu2bQgEAoVEmpubGxkZ0el0RUVFEokUEhLC4/E6Otp5fF5SUtL79+9v3Lhx+/bt+fn5hYWFly9fPn36FJDTx48fz83NzcrKqq2tFQgEaWlpaWlpJiYmq1atwmAwmhqa6urqTU1NExMTQLBrb28HnWR9fX1MTIxYHBUaGkomk0kkkg4SqaSktGPHDqCRVVdXQzzb5OTk0aNHP378OD09PTMzs2vXrqKiIi9vL/h5nzt37tChQ4FBgW/evHn79u2WLVsiIiLCw8PNzMxA5Ll169aSkhIwAJ04caKxsbGoqCg9PT00NBROBBQKxWazJSQklJSUDA0Nd+/e/fjx45cvX16/fv3evXv9/f0pKSk2NjZGRkaw3zY0NOTz+TDdkpKSWrNmTX9/Pzz04AL+A7P//fv3f//919vbOzw8XFBQYG9v7+3tDSanuvo6Hx8fOTk5MB7FxcWtrKzU1dXB0kJRURGPx79+/fr580UMBkMkErOystLT0yEOUF1d3cDQQFNT097eHo83ZDIZfiKRvb09PFrR4mgYiwGHyNraGqhMmZmZU1NTx44dMzQ0RCKRKBSKy+U2NTVlZ2czmcx9+/a1tbWdOHFidnZ2bm5uy5YtYeFhnZ2dp06dgpiCqamp0dHR0dHRysrKuLg48HK0tbVduXLl6tWrDx48WFpaevfu3d9//z08PIzH49lslru7O8feHrj7bm5ucXFxAG0vKSnZtm0bPIp1dXUnTpw4duzYpUuXrl29WlhQICUlNT4+fuvmTScnp+np6enp6ZGRkZKSEjweD9wiDoeTmpIaExMDGjw0Gk0yJXl7e586dWrXrl1tbW1nz56F18zMzAQdh42NDYQZwc4J0G7QGoJaXUlJicViubu7e3l58fn8oKBAHo9nQaFgsVgWi/Xu3bsfP3789ddf9+7dW1xcvHXr1uPHj8+ePZuWlgb6SWlpaWkpabgLQQoBp6eRkdHatWsLCgoAnAvwI19f39jY2PDwcBMTE09PTxcXF1AMKioqWlpaOjjYW1tbQ/TdH5yKSCR6+vTpx48foTT877//ICpodHT06NGj7u7u4PQ3NzcHL2x6Who4Rkgk0/r6emNjYxcXl9ra2p6envj4eBabhcPh5OXldZA6oaGhLS0tbDbb19f3/PnzV69e3bt3r6enJ4/Hg+whBoMhEAggjltGRobNYlVVVbW3twcGBnp5eWVmZh46dAjElk5OTr6+vgUFBWBIA2R2ZmYm6FBevHjh7e2trKzMYDC2b9/e2NgIOmc1dTVTU1NY9K5evToiIoLP57Ot2PBv+HxeQECAn5+fj4+3qalpXV1dXl7e6Ojo48eP16xZ4+PjEx8f7+LiYmJqQiKRHBwc4uPjRSIRQGJdXFz09fWNjIx4PF5wcHBCQoKCgkJQUNChQ4f27t3r7u6uqKSkpKQEAT4wgMXj8R4eHs7OzmQyGZ4caWlpKSkpCDxHIBARERGnT5+uqKjA4/GrVq2SlpZetWoVQFYBKUWn03Nzc/X19WVkZGDwABpXFAq5adMmkOyi0WggiAmFQvid0IBBE2xgYBAQEAB2SQjchpNcT0/P1c3V3d0dXhDA6EgkUkpKSkZGpqamJigoyNjYWCAQMBgMHA6H0tW1tbWFbgcB8wcjPN7Ly2tiYgKyyjQ0NMAo1tHRUVRUFBkZOTAwAKMM2PGqqalpaWtpamoaE4k2NjYYDMbczAxKclVVVTKZ7OHhbmxsrKioKBAIYNEVHx8/PT2dm5trbmEeExMNkqf4+Pjnz5+npaXBJlIsFicmJpJIJB0dHTs7OxcXPtDlTUxMdHR0WCwWrE/l5ORUVFR4PF5ERAR8SyYmJjdu3ICV7I8fP54+fQqO18DAQAaD8fDhw87OTilpaVCCwCqioKAgNzdXWVlZW0fHysrKxYVvaGioqKioqqra0dExPT1dXFwMNVdwcDCHw1m9erUeWg8qgKTERHNzc2Nj48jISF1dXZHId+26tRs2bMjMzExJScnPz4+KioqIiIiNjU1NTS0rK9uzZ8/Jkydv3rx5+fLly5cvnzlz9ujRo8eOHWtqaoRqV19fX1FRsaCgYHBwsL29vaurq6qqav369T09Pbt27eJyHUhkEolEsrCwMDAwgAoGvCXNzc0AAnV3d4dYvomJiZmZmfHx8aKiIi6Xq6+vb2hgAAiiO3fuXL16FVJbQ0NDYY2kqqq6devW379/v3jx4suXLz9//vzw4UNDQwPIDmEksHnzZkB4vHr1KiM9Q1pa2tfX9+bNmyMjI9BEXrhwoaurSygUysvLQxCHoqKisbExl8ul0+lYLMbGxgZcniAIPH78OOScffz48Z9//llZWfnw99821tZoNDo+Ps7BwYHLdUhMSrS2tvby9nLgOoCoFVa2FRUVJ0+etLGxAU2vhobG2TNnnr94jsVi0Wh0YGBgaGgofGBUVFTUNdTV1NR8fHyw+lg0Wo9Op4H4wsbGpqCgICMjw87OTlNTU0NTg0qlQgwWj+eckpJiYGCorKxsZWWFx+MrKirevHnT0dFhbm4OM8+jR49CTPThw4dv3Lhx6tSp8fHx0dHRyclJEH+uWRNpSaUaGeG7u7t37NhRXV39+PFjMMjCEujDhw9zc3MQfe7l5eUjFIaHha1du3ZyctLHxwdCWZlM5p07d0ZHRy0sLODHt2fPnnPnzh0aG+vr7cXj8b6+vq2trQBQ7e3t3bx5c25urpKSEp1Od3FxiY6Obm9vj4qKolKpwEiCmIKioqLi4mIPT4/JycmpqakDBw50dXWlpqaCCM7f3x9EB2BAgksLFHpw5Dk5OXl4ePD4fJCtRkdHBwQEMJnMlJSU+fn548ePX716Fejhly9fnpiY2Lp1a2tr64ULF27evAl9D4wrgNkrKSmpoaGRnp5WVlZ248aNb9++wbwqPDyc7+ISuSaSw+GYkc0ATw+LsVWrVlGpVCsrKysrK2iP/pA2ExISnjx5cvHixf7+/sbGxsrKyvz8vLKysuXlpZWVFT8/P3V1dQitJJFIa9as8fT0BEW0q5trVVUVg8kA8F5paamHhwfoxWAtt23btoDAACKRKBaLYU4TEhKSnZ0NlnB5efmamhoPDw+I1FBQUMgvKACMMLTOGAwGzl9jY2M2m52Xlwf1bnBwsJOTE5/Pv3LlSkJC/Jo1kd3d3Vwul0ajIVFITU1NgGKuXbs2NzdXKBTSaDRjY8KmTZsKCwsxGIy/vz+fz3d2dj5//nxfX9/atWsDAgISExP6+vqioqLWrVs3ODjIYDB0kDo0Oo1MJmOx2Ly8vJmZmUuXLlVUVEDcVWBgIMweHRwcgoKCPL08lZWVAwIC/oTtUCgUaAdDQ0MgOFBfX9/T0xMCyKBJhdvuz7w0MDDwwoULkZGRMDaAYgWGupKSkoqKilgsFgSMIGmEvQZ0O52dnXv37o2OjlZWVpaWlgZdEhqNlpOX19bRxuPxaDRaTU1NW1ub68iF/DgNDQ24NWAPbWBoaGZmJisrq6CoqKysnJKagsfjoXcUCoVQuwQHB7PZbDabTSaTKVQKhULR0dFBQKhTfX39kydPQLTm5+enoaEBMEA9PT0kEpmXl9fW1gZbBAwGo6amBgtMDoeDRqOxWKyKioqCooKWtpaMjIyZmVloaCj4PGKiY0QiEdBEeTxec3PzmjVrpqenb926uWXLlqysrLm5uVevXm3fvt3JyQnCgxQUFMRisR4araen5+PjDa9fX1/PYrGEvkKYgNfW1hKJREj1s7Ozs7CgWFpaAn8BVvcvX768ePFiS0sLEok0MzOrrq4mk8nSq1cDqkBaWlpLS0tFVdXD3R28iebm5hgMBiaWEhISLq4upaWlRUVF8fHxiYmJdnZ2kpKSOjpIbR1tUElBHJqFhYWlpSUOh6NSqWgMGrQq/78vmGxAP02lUjkcjlgsbm1tHRkZGR0d7evrYzKZaAxm1apVERERjx8/Bk4sIP4KCwvDw8Nb21qDg4MFAoGtrS2YwGRlZcvLy799+9bR0eHo6FhcXOzh4aGpqQnyECMjI39/fx8fH9DLgEe4sLBwdHT0169f4+PjfX19bq5u8ONXUlbGYDH+/v7//fsv3E8vX72C7wqPx4Mi4PXr14uLi6mpqQcPHhwbG8vLz8PhcOvWrdu0aVNbW9vdu3enpqb+CEmqqqo8PT3pDDrk0WCxWCwWSyQSs7OzIRpQW1sbchVGR0evXLl8//59MCp8+/bNyclJQkLCx8fH0NCQzWZnZmaGhYfr6uoKBAIzMzNVVVU9NBpu6IqKipSUFKjMpKWla2pqnj17ZmhoqKGh4cB1AFSmsooygWBEJBJlZWV9fX0tLCxwOJyrq2t7ezvwZa5cubK0tNTU1AS6tYyMjPb29qCgIFdXV0NDQ5jN0mg0JUWloKAgyEPu6up68uQJwDDXrl374MGDCxcuREWtmZiYuHz58uHDh8+ePXvmzJmcnBwTEyIcfJAe3tLScv/+/YcPH165cuXJkyf//PPP+/fvgXQ8MDBw+fLlO3fuLNy79+HDh0+fPoWEhEDdIxAIBgcHExIS3NzcdHR0ysvLL126NDc3B3IAoBNISEj4+vqOjIwkJiYGBAQEBQWx2WxjY2NLmiUo+729vJhMJvi0kEgkhUJxdHKsqqoKDAiora0dHR3dvXt3TU1NYmJiZGQkQCSgL5SXl4czTlpaGvYuCgoKioqKXC7X0dHRxsY6KSkpIjIC9EpisXh6elrg7l5fX//ixfO7d+8+fPjw/v37gYGBfD4/OTm5vb29qanJzc1NVk4OXh+sAlJSUpqaml5eXjk5Od++ffv9+/fGjRvBVqumrm5mbs7n8yhUirGxMfjliUQiOOEoFIqtrS0EVsN3CDnJ5uZmEAWjpKQE/YGKisrVubmVlZXY2NjAwMCmpiYYruIMDNTU1HR1dXWQSEdHx7q6OnsH+y1btvT09Kxfvz4jIwPgA5Cr6uXlxWQxnZ2dQZAM/VBPTw9A2xUVFUGIGxsba21tzefzl5eX8/Pz4ZJmMBjl5eVCoRA8ggwGo6qqqqurq6enp76+3tPTMy4uLiUlxd6eEx0t3rBhA8htIAQYgUA0NDQ8f/68ubk5ICAgICDg6NEjt27dwmAwAOKn0+k9PT27d+++e/fu4uJiQkLCvn37QkNDw8PD165d29XVlZSUBBAlKysrpA4yNjYWEtpDQkJgsAcJFRQqxdnZuby8PCAgANK+iouL4+PjIiLCTU1N0Wh0WVmZr68vTKdRKJSlpSWXy9XQ1IS1MbRukEaCxWIdHBxoNJqsrCyNToNcKnBugJ4FCojExETIAoPIDmgrNbU0d+3atXPnTiqVKicnRyQStbW1CQSjuro6gDxgMBg8Ho/S1VVXVwfbsZ2dHZfLDQwMpFKp2traSCSSbWVFo9FwOBy0T3C8y8vLA1kTjUaz2eyIyAgWm02hUCxplgDZRqPRCIjrBFHily9fPn36lJKSEhISkpmZ6e7hrqOj4+vre/HiRZiCamhoyMjKCgSC1tbWmpqamJgYgBqg0ej+/v7h4WETE5Pg4ODa2lo7Ozs8Hr+hasPk5GR2djaFQjl58uTs7GxSUuL169evXbu2d+/ew4cPj4yMbN26dd26tWFhYSKRCCzncXFxdna2ZmZmBgY4WVlZGxububk5QO42NTX19vYuLCwwGIzY2NihoaGrV+cgvwbQedeuXQO42tmzZzds2ABFKBqNNjIyUlNXh34ZKhHI1/bz87OxsdHR0fmziUUgEAcPHmxqamIymYODg2KxODk5mUKhqKqqKioqwoBOW1vbxcUlLi4OGFFgwAB6LIwyYIULMl8Qr0OZCV+rV0szGIysrKyNGzeamppCo1yzefOnT582bNiwa9eugYGB7u7uqKgo+IMGBwevXbt28uRJNpslJSVFIpkCfCA6OnrTxo1ZWVlWVlZ5eXnHjx+Pjo6GPwKrj/X3909NTaUzGJ4eHgwGIyUl5dSpU01NTampqZaWliQSCYfDmZqaYjCYmJiY58+fX7hwobm52cXV1V0g8Pb2Bv/sli1bnjx5IhQKdXR0JicnN23aZGJqQqVSMzIyPDw8IFp2x44dtbW13t7efX19V65cAUwlgUDA4XDq6uo6Ojre3t5BQUEwmDU0NCSRSHg83szMnM/ng1TYx8envb3d1tYWgUB4eXt5e3tbWFjk5OS0tLQgUaiAgADQMGMwGLBGgWIWgUCoqalJSUnl5OScO3dOTU0NMFdCoRCFQtHoND6fB/ZB0GTdvHnz+vXrt27dSk5OLisru3//PixHGQxGaGhoSEgImUwODAx0cnIGkmdRUZExgYDFYpWUlCBc+t9//62trfXx8QEVD+AInJ2dbt26NT093d7ePjw8DMaeiIjwwMCA0NDQgIAAyK66devW4uLiixcv/n7//tOnTx8+fFh89mx+fv769ev3799/+vTp48eP3759++zZs8TEBBqNZmVlFRMTU1xc7OLiIhKJ5OXltbW1T58+/fjx46dPn54+fVokEkEFFhgUWFdX5+npCclo0JQEBQXZ2NgIhUISiUQwJjCZTPApGhkZOTg4FBQUcLncuLi4oaEh2HSWlJRkZWXxeDz1/31MwHH/x9GloKAAmXx8Pt/BwYHFYpWXl8fGxioqKtLp9Oyc7M01m5WUlTs7O//99+vIyMjZs2cXFxd5PB4KiXJ1dWWxWYAfQyKRJiYmysrK/x9b5x7PdB+//0UHbY7DhjEzxjZjzHmbYWMzp2HO5/P5fD7LOQlJiYQOckskhA46USiVUqlEh/vu3F3d3Z0Pd35/vL7fHt8/fv7o0aM/xPbZ+3C9rut5SUtLI5FI2A5TUlLa2tqgtSAoKAiNRq9fvx6Hw9HpdOBEk3R1idraUFkO7ykgHSCnD9yrDRs2yMrIwC1EXV2dSCSCnCApKXno0KHV1dVdu1oaGuqLi4vXrl2LRCIl165FoVDBwcHt7e0AMWaxWElJSbt27QLltrS0tKGhobCwkMFgEIlEG1sbQ0NDLy+v5ORkGxub0tLSc+fORUVFUanUysrKnTt3wqBU6CQ8d+7szx8/nJyc1q9fX1hYCAPae/fuCYVCCQkJS0vLnp4emGEnJSVBUNXFxYXPd2Cz2QKBwN3dHXz1IAJv3rx5amoqMzMTLLUfP36EXwGDwQAb8saNG83NzZBNrKysJJPJtra2ZWVlvr6+kZGRcXFx4eHhdXV1Fy9erKqqEggEgQEBeXl5zc3NME3MyMhob2/Xp9GIRGJHR0debq6xsbGOjo6uri6bzXJ2cUYgECgUys/Pz9jYGEoCQDIFe528vDyYMyAFKCMjo4xRlpaRhoXI28vrzJkzYK/7v62EKBQqPj4eMgvQ3ycpKYnBYPT19YeGhrKysxAIhKqqamNj45YtW9LT06FVHuzN2traeE1NFApFJBKNjIzYbFZMTExaWhr4LXRIOlQqVUdHh6ClBRxQcGmBuRRGEnBEMzY21sBr2Nvbu7m5aWpqqqioIIRCIc+e98/7f759+/bt27dbt25NT09fvXo1LS3t9OnTExMTQE2rqamJiIgARBmUbu/Z02FraysvL0+hkDU0NLq7uycmJry8vKAzfefOnRDq/+uvv4CoCxZzaEPMzs7esWPH/v37AwMD2WwW8FGzsrJ2797d19eXkJBgbW0NrUby8nKBgYE3btwICQkJDg6+e/fu6urqlStXdu/eDdyHgoKCoqKikydPwmxyenr65s2bX758uXLlSnV1NVzS0Wg0FOLo6elZWlowGMbJyclVVVUlJSXm5mZ0Oh3Sr9ra2l5eXlgs5sCBA21tbdD0a2pqChUqQEhJSkoyMjLy9fUFEj+IKmw2G5yEEIaDtjbAA6LRaFlZWXhWfrP1QKPQ1NTMzMw0NTMjkUjr168vLS29cuUKVNIMDQ3t3r27ubm5sLAwLCwsIyPDxsYGdFRQIBsaGjgcTnBQ8LZt22g0Gt+BHx8fv3nzZojky8vJJSTEnzp1av/+/X5+foB5xOPxRkb07Ozs1NRUA0MDHR2dkJCQmpoaMoVCpVJ7enogseTp6VlWVuYodJSTk+Pz+UeOHGEymaqqqqmpqQ8fPszMzGQwGGg0msFgxMbGTk9Pz83NVVRUWFlZIRAIkUgEZcLr1q0DTiAII2KxmMvltra2NjU1gWvOyMiouLi4sLDwwYMH165d6+zsTEhIAFcen8+HowDUJRoYGkKhGg6Hg6ZoiL1CXgpG8TExMdPT0/7+/m5urn5+ftHR0dbW1iChSElJgelm7969q6urf/75J1haZmdnT5061d3dXVdX19XVlZWVtXHjRj9//7///nvfvn1g4ti3bx/fwcHU1FSTQOjv719dXX306BGJRALvAFZFxczUlKSjU1ZWdvHixdu3b0PJ0eG+w01NTYWFhTBlIBKJe/bsmZ6ePnPmzOTkZEdHR0JCgpubW1VV1eLi4vXr1wHjd+/ePWh9c3Z2ZjGZiYmJQNeEfa6goCAkJCQsLKyysvLGjRvv3r27efMmiF0MBmPr1q3Jyclubm5xcXEikZuxsbEemWxkZKSmpobFYk1MTMzNzR0cHDzFnkKhENrEkpOTvb29nJycoIimvr6+rKysuLg4JCQENhspKSlYeuBGCNshUPfAZsJms5OTk4Ed2FDfMD4+Pj4+bmFhIRAItmzZkpGRMTk5+fDhw+PHjwcEBJBIJDabfW1+/ubNm+bm5iEhIdDLAxcCSOY0NDSkpqaeP3/e29s7Ozs7Ozsbj8dLSUkpKytTKBRjY2Nwg4MeIyUlpa6hAfIDyLlwNcFgserq6vDNQR+GO0FVVRUY2o8cOTI3N6eqqspgMAwMDLy9vffu3ZuZmdnX1zc1NeXo6JiRkQHlJ6GhoZ6enm1tbSKRCKbvaDQaEgsxMTHx8fEXL168dOlSd3f35cuXAbR79+7dR48enTp16sOHD+/evbOwsFBXVwdWF8yAa2trUSiUl5fXoUOHeDyera0tmP5cXF1AebaysgKnj56eHmxIcnJyeXl5y8vL8fHxSkpKzs7OL168gM4f6H46cuTIvXv3AgICqqurHz9+PHrsWFxcXH5+PuSRKBQKm802MKCRyWRXV1exWOzk5BQUFCQSuQkEAn19/cjIyJqamm3btmlra2/cuNHWzi4xMZGkowNrFJFIpFCpAA5dt24dnHQVFRVRKNRvVoCioqK7uzuFQsHhcLDEKSgo/M77e3h4AHAVuLjgooKcAqylXl5exgwGAoHw9vZOS0szMzMFCDgCgbCyssrJyfHw8AgJCQHmiYKCAhaL1dPTAxcVNCTT6XRPT8+QkBAej/d73q+uri4tIwPuP7hGA4wamA9m5maAiyESiY6OAhsbG0hPIpaXl08cP3769GnwuZw7d+7cuXNNTU2JiYnLy8u/fv16/vw5yGgjIyPu7u4ikYjD4cjLywPbxtvb+9atWy4uLlaWlmFhYQwThoqKSkJCAnSZ7t69e3R0tLm5+cCBA0+fPu3r69u3b9/Fixe7u7ubm5vz8vIiIiM0NDRMTE2Sk5NKS0sTExNJJBKMzVNTU0NCQwzpBg72DtnZ2fkF+du3bz906ND169dB111dXa2rq4MF0cLCIiYmJisry8vLKzAwsKys7MyZM1FRUXA3V1VVBb5iYmIi2MCOHDmyurr65MkTS0tLSD7QaLT5+fmfP38ODw+Pj4/fuXMnIT4Bp47TwGvA2yASicrLy6urq48ePbqwsACei4iICC8vL6wK1s7OrrCwMCkpCdg3srKyRkZG+vr67u7uenp6srKyMH0BcJ2ioqKCgoKcvJxIJDIxYUDxqVgs7unpaWlpGR4e7uzszMjIKCwshPMBmUJZs2ZNTEzMyMiIf4C/q6trZGSkpKQki83y8fFhsVhgTeRyuRoaGurq6g58h7i4uNzc3E2bNqWmplIoFFVVVQKBICsrm5ycHBgYCGNgsVi8fft2kchNTl7u2LFjo6OjPT09IyMjRUVFIpFo165d796927Rpk6SkpLOz88jIyLNnz0xMTFRVVPB4vEgkgoaa4eFhDocDIU4VFRWQ9X9v/Kqqqmpqakwm08XFZefOnc3NzRQKRUJCgmfPm52ZPXbs2MuXL1++fPn+/fstW7aAckUkEuvq6g4fPrxz504ul+vr67Np0yZ/f3/Y/MBO9Ttkpq2js7era2lpCcbGT548PX36tL+/Pw6HQyKRSCSSpEtCIpHWbOt79+49fvx4cXGxoqKiv79/ZmZmcXGxs7OzqKiooqKCqq8PV2F4rhYXF/Py8s6ePcvn83k8HoVCiY6O+qC88/gAACAASURBVPnz59zcnI6OTmRkpIaGBh6PB7LiuXPnRkZGGhoaqFSqo6Pjzh07+/v7AaMDjYDl5eUxMTEMBgN2aPjJRSLR/Pz87OzszMzM1NTUxMTE1NTUxYsXBQJBdHR0Q0MDj8errq5+9uzZn3/+uXv37q6urlevXjU3N4eGhs7NzZ06daqyslJOTo5AIGRmZtjb2zOZVjBdY7PZHA4Hg8XC5MLOzk5PT8/cwtzPzy89PR2sjxUVFX6+ftra2lA+UF9fn5eX19ra6uvrC9q+jIwMpJjB/wnpQAsLC6AuGBoaQl4TqvWCQ4KXlpYmJyd1dHTWrlvr6ura3Nx86tQpaLmJjo4Gu8SxY8eePXsmFotFIhG4clAolJKSEvT/raysREVF2dnZCYXCPXv2/P33387OzrAKo1AoR0dHb29vJovJZrOFQiGRSISnC4z+oOvCJx30MQUFBZBMIQbAZDIzMzM3bSqdmZnp6ekBiSIhIaG5uTkrKwtcCHw+n8vl9vb29vT0ZGVlQSdBXl4eEomEwCUYf+Tk5TXwGjo6OhcuXIBi4VevXn758uXZs2ft7e09PT2Tk5OfPn1aXl6Ojo4mEon5+flDQ0Ojo6MA80xOTt65cyecax0dHUtKSszMzMhksqeHB5PFAkFFR0cHemHFXuK0tLS5ubmXL18uLS0lJSXxeLzDhw/DzyMpKenh7v7u3bvHjx8PDw+fOHFieHg4Ozt7YGAA6F2w+sO2BPgR2Cfk5OQ0NTWRSCRfwD937lxpaamjo6OEhISUlJSbm5uLiwuXywVY6Jo1a2g02vT0dHJyMswdQD9HIBAMBsPC0gL6yLS1teHKCEscuLFAFHVzc1tdXR0fHwfPIBh/4HaYnp5OIGg2NzfHx8enJCcvLi6ampqSSCTA65DJ5JSUlOjoaB6PBw2dYJtSVlbW1dWFJhltHR0ajWZgYGDFtOLz+SwWi6qvr0nQ1NfXV1dXhxJQCQkJAoFA1tODgCaJRIqIiHB0dDQxMdHV1QVyDUgRVkwrRHJy8uLi4tatW9va2oAOGh4eTibr6enpAXfK2cVFLBYnJiXm5OQUFxW1tbVlZmYhkUhHR0ctLS0TE5MDBw4cOHAgNiaGSCQiUSgUCpWYmFhUVASYYCqVqqur6+TklJ2draKqAnOOo0ePtre3u7q42tvb43A4CpVib29vZ2cXFRUFBREhISGFhYWKiorwcq9dt3YjciMSiVRRVWGxWF5eXsXFxUeOHJmcnIyJiVFUVKyurs7KyjIzM1NUUty4caNAINi/fz+ZTDY0NDQwMLC1tYXEvaOjo5mZ2Zo1a0JDQwGIEBkZCTJmaWnp6v9+ffr0uaysjEAggDgDy4G/v39aWqpYLD548ODXr1+zs7MTExOtra2hnYNIJFpZWXl6etbX12dmZlpYWHA4HCqVmpqSoqenp4BGo9FoQAzn5eUCahmBQLBYTH19fWlpaRwORyAQEhMTgbRpbW3t7u4eERERExNz8+ZNW1tbeQUFPB4vErl5eHjwBXy4K4NrFIvFQjsH2B/Kysqmp6f37Nnj6OgI1iQikaiGw5mamlKpVJGbm4eHh4kJA6qOUlJSLC0tzM3NQMq7evXqsWPHfHx8rKysurq6Pn78yOPxkEiklpYWjUbbunWrk5MTmUxWU1MDYtGFCxfy8/OhvMbY2FhXV1dVTRWPxyspKWtoaKSnpdnY2ABulMPh5OfnNzU1wcuVlZ01eX6yra3tzJkzL1++/Pr1a05ONkpamsfjubq6GhsZt7S0XL58Wewl9vHxLiwsjIqKghG1tLQ0UFthDGnvYL90796rV6+WlpYuX77c2NhIpVJhgAGjI1dXV39//5MnTr58+XLp3r03b94EBQW5urhAMiQrK6u6qsrX1xeJQiEQCF1d3Y6OjtevX4M/OTs7287ODrhFe/bs+fLly7Vr14yNjbdu3UrV11dSVs7Pyztx4sSxY8cqKioAcI9AIFgsVl1dHTSd5eXlFRQUlJaWCgQCOLfZ2NgEBQcDxK65uRnKHDw9PVkslrW1dX9//+Li4tjYmLOzs62trUgkGhoaevjwIThiKisrU1JSXF1dBwcHr1+/PjU1BSMMCoXC5/Pz8/MDAwPt7e1tbW3NzM1huGVkZGRmZqaurm5jY+Pp6cnj2UOLCyCYCQRCSUnJwYMHq6ura2pqvn37tnnzZhjsycrKYrFYDAYjJycHYwKsigqEK4CQ5+DgAGcsaCrNyMgQi8VwQ+3t7X316tXt27fj4+PpdDog+LOzsgYHB5eWliIiIuzt7cGXLyUlpYHX0NPTq66uXlpaqqysVFVV1dbWdnd37+vrg9dz7dq1VCrV3d0dTn5OTkI/P18qlQrzeDh1wUAL4IXwj1JSUmg0Gm6H0tLSJiYMPp8P2fDdu3eHhYVB8nVgYADWE4CBrV+/Pjo6+tixY/n5+TY2NjweD8oUsVgsjELgcACMi+np6Vu3bk1MTPz115+fPn3auXMnnU5va2s7dOjQixcvjh49WlRUZG9v/8cffzx8+HBgYKCurg7I0RcuXEhNS0Wj0Twez83VFZzPFhYWBAIBPJaADtfT06utrd25c+euXbuOHz9+/vz5hIQELpdbWlq6bt062OYP9fa+fPnyzJkznZ2d8fHxZDI5Kirq4MGDZ86c8ff3h7dy48aNJF0SgMpglGNjYwP38rLystXV1ePHj1dWVvr6+ioqKnp5eZmYmiSnpHh7e8NketOmTZ8/f15dXX358uXQ0JCRkdGGDRucnJzq6uquXb1aX1/f2toaGhr62ycBb+tvFq5AIPjvv/9yc/Ng0g9djywWy9DAMDIyUklJKS8vr6a6uqa6evPmzShplK6uriZB09HRMTIyksPhiESiyMhIsVjs6+sLjzQajdbS0sKpq6PRaG0ikUKhAHmKRqPp6enh8Xgdko6fn5+pmSkOh0MhUdBRAY4nBALhJnLrPtBNoVBgxglhXLgmysvJI9atW+fp6VlXVwdITD09PVMzU+RGpIyMDJfH8/X1FTo6ysvLKyoqir3EZWVlMTExXC7XzMxMLBaDgmxtbV1SUpKSnKyvr49CIuXk5ID6YWBgoKamxuPxYIrr7u5uYmICV10NDY3AwAA6nQ4DTLhj8fl8kBekpaUrKysBkSwUCu/cubNz5049MllJSUldQ11OTk5FRQUCKDY2Nl5eXr6+vgA7ePfu3fT09NDQ0IULFw4fPhwZGcnn842MjB0cHIRCIQqFcnV1jYmJgcvixMTEy5cvw8PDEf8TmRoCnh7siLGxsXDYhJGVtLS0mpqaPg16VSIOHToEyAIYwjnwHahUKo1Gg1ABfCaxKioaeHxUVBS4BKHs29FREBUVSSAQpKWlNTQ08vPztbS04B6jrq7u7++fnJwMsx8KhaKmphYRHj4/P9+8fTsMQhAIhLGxMZhc0tPTQ0JDwDJAJBIpFEpQUBDMSMCr+fDhQxCCIPnr6uoiFosLCwtFIhG0S4aEhGhqaqJQKBqNdubMGYiL9ff3GxkZ8Xi8Y8eOXb9+HTR3VTU1ZWVlAwMDgaMjCoUik8nnzp37+vXr3NxcbW1tdXV1RESEvr4+X8A3NzcHgoyTk9PIyIgOSQeGDVQqNTw8vKKiwsnJydjY2M/Pr6qqCqKf0DQZFBSkpqYGbg41NTU/P7+zZ88WFBTA+A3ETzh21NbWguva2dk5KiqKyWRCTzKXx4P6FBVQho2NlJWV9fT0zp079/ebvz99/Pj48eOGhvqqqqrKysqVlZUbN25UVlbk5eX6+/uLxeLy8vLJycnm5mZjY+PMzMzu7u7ysjIejychIZGWlgZT0kuXLtna2nLt7DQ0NDBYLEzKW1paABcQGxsL75GlpWVTU9PBgweLi4obGxobGxuzs7MNDAwAsR0REWFlZeXs7BwXF8fj8ehGdIYJQ1lZ2crK6tixY3Nzc7t27XJ3d09LS4uPj09OTu7s7MzLywMi6/79+9PT0729vevqtvT09MCGERISMjc39/379y9fvszNzQmFQrDYwZ3AwsKCYcLw9PT09PRkMplcrp2BgUFSUpKjoyOFSikvL29padm8eTOkGGFdgxUNmivgmghWmorKSiaTCXxdCoVSUVFx8+bNz58/X7t2DQBsV65c+fXr14cPH54+ffr48eOOjg4+n799+/aXL192dXUdOHAAinOdnJwkJCTAoA6ztAcPHly/fj09PR2qTKHsAoPBqKqquonctmzZcvr06YKCAhaLxeNxuVwumUyGHw/uNCDnQhQdYvUg14PPEIlEwhJkbW3N5/Pd3Nw8PT15PF5oaOjIyAhIF25ubrAd6ujoFBQUlJaUmJubb5CSYjAYs7Oze/fulZOTg+8sKyNz7ty55eXlv//++86dOwsLC8vLyzdv3iwuLkaj0Q0NDV1dXY8ePdq9e7e8vLyZmdnU1NTNmzdra2sdHR3FYvGBAwdmZmYCAgIwGIy1NdvU1FSHRKLT6TQajUQiycrKamtrW1hYqKiqYjCYpMSk9PS00dHRT58+zc7Ogj07KCho/fr1MIhJTUlxdnExMzMFuyLUoDIYDDs7OwKBAFs4ZGywWOyaNWsgm3j9+nUjI6O1a9du374dmAmnTp06cuQIn8+XkJCATysgjcACOTc3B6Stjx8/QvEhVBI+efKkqqoqKSkpNjYG6iohFw8DQrDYWFpaXrhwAbIioH92dXXt2bMHMv5ycnJkMtnd3V2fRqNSqfD2QZtKRkYGQYuARCKhSh38bsDM09bWJmhpKWMwKioqVH19uLds3LhRauNGPB6vqKhoZ2cXHBwMMVkIfUFUWlFRESapOBwOg8EoKSlpaRGYTCYejwdZFQHx8IyMDHNzc19f34CAADc3V8hcS0lJwR4JrQKWlhYhoSEwihgcHHT3+J8siLy8PAaDAel5zZo1aWlppaUlXB4X+oC4PK6EhIS2NrG6urq4uJjFYrHZrNjYWKFQCCdEdXX1bdsat27dymKxwLZKpVKHhob++uuvjo6O69evr66u3rp1i0KhIJFIIyMjDocDMCdwVcD7x+fzQWa8dvXa3bt3e3t7GxoaRCIRnEd0dXVZLBaZTE5ISEhNTQVlLD8//9WrVwEBAQgEQl5efnZ29tevX3fv3j195szCwkJaWhqIJPBay8nJEYlEDQ0NExMTOzs7ZxdnJycnb29vQ0NDPT09NpudlZXV29sL8VKgY0hJSZFIpMjISAwGo6enBz9/ZmZmVHT0+vXrkRs3dnR0fPz4USgUwoPC5XL3799vZ2eHQCC0tbXt7Ow0CYTJycmzZ8/evn07ISEBgUDAlUIkEhkaGgYFBjo6OqqpqamqqqLRaBhuLS4uDg8Pf/v27fXr1z9+/Lh161Zubu6RI0dcXFxQKBQwXRMSEvB4PJ/P7+vrE4vF8OBWVla+e/fu48ePx44dgxPcxMTExKlTcHWGPh1I3cXHx7e1tb1+/frjx4/fvn2bm5trbm5ms1j6VH2wYurp6SkrK2dlZVVWVrJYLBwOJyEhoaysLBAIysrLQ0JCIIB88ODBjIwMBAIRHR396dMnBwe+jIwM8E79/Pz4fL69vb2uri7UX2zYsAGLxe7du3f//v0nT56EICM80ygUChZrNBptZWVFJBK1tbVh4guHrfr6+kOHDpWXlfH5/JycnKmpKZhnr66ufv/+/dGjR+Pj42/fvoV/uXnzJkR3LCwsTpw4sXfv3paWlr1793I4nLq6uuXl5QMHDhgaGmpra6MVFKC6qKGhITc318XFWV9fXw2nBryh/Pz8trY2Pz+/3NzciYmJmJgYTQJBXUNDVU0VvHC+vj4sFotIJHq4eyQkJkRERNTW1s7NzZ09ezYjI8PU1DQtLS01NTUrK2vnzp36+vq+vr5hYWE+Pj4CgUBJSUkZowyFlBYWFuBA+fnzf9CAfn5+sKURiURnZ2cnJ6GxsbGLi4utrS2ksmJjYzs6Ovz9/QkEwp49e3p7e4uKirZu3Xrr1i0jIyM45sNi8dulAo9oa2urt7c32NNGR0d/qymTk5NcLreiouLZs2erq6tf/5fIvLq62tXVBUVaHA4nODg4IyNj3759AoEAgUDIyMjAbNLBweHy3FxHRwePxystLQXgIolEAiSQtbV1eXl5c3PzptJNPj4+fD4frP+AyAGPKEzRgJYCyx/skQoKCjAxwuPxBQUFEG7mcDgMBsPT09PXzy8zM9Pa2ppKpcI4Q0FBQVdX193dHc6pCASiubl5dXV127ZtkpKS4NuytLQEgBzgop48eXLjxo3+/v7KykoOxzouLq6oqOjOnTt79uyBEUxfXx8EskG4HhoaGh4eBhJsQUG+s7MzePHAwSQtLc1kMu15PEBxCoVCPT3diYmJ79+/9/X1bdy4EdoONmzYAHopqBqSkpKKiorW1tZeXl4w54MvONbAsWPt2rU0Gm1sbOzDhw+tba2GdEMvLy9TU1MWi1VfX19aWpqRngHn1PGx8ePHj+fk5ACSjcPhvHr1Et5NuKK4ubnl5eX19vaePHkyOTk5Pj4+NjZWIBAAY+u3ZxD+YmNj09zcDI+QnJycQCCg0+nW1tZEbaK6urq1tbW2jo7K/yquYBYlkUgIBILP51taWsC3wmKxXC4XPumwXMPcAXomtIhEcCrY2HAMDA2IRKJQKKyvr2cwGKDiKigogE3XxMSkvLzcyMhIR0fHwMBgw4YNLBYrMDAQfJQyMjIIS0vL3NxcLy8vJBJZWlpaUlICE1EotQAsHhqNhsMR25rd3NwcHh6elJSIwWJg71VUVJSTkyORSB4eHk1NTdfnrw8ODhoZGWVmZpaWlGKwGB2SDk4dR6FQSCSSQCAoKyurqKjw8/MjEAgsFovJZBoZGWlra2tpadnY2EBexNvbG7j4jx492rt378GDB+3s7LBY7MTExPz8fFRUFIvFUlRUBM8bFMMKBAK4KGRlZeXm5gYHB2tqasL+D0AvABQRiUR1dXVfX9/8/PyFhYWYmBgEAkEkEu/fv7+6unr//v3g4CAIOcFIVktLC6uCBX4VlKTwBXwHvoOzs7OnpyeXy4WzDIfDqa2tJVMoEISAlHFWVlZdXZ2DgwN4WbW1taOionx8fSIjI/38/K5du/bz58/bt2+7u7tLSkp6eXldu3YNtmfYXz09Pe/du3fq1Km5ubmRkREXF5crV64MDg6eP39+eHhYJBLBpMTS0oLNZo+Ojj558uTatWvFxcUQz3/8+PHg4GB6evqlS5f8/f0BLIdVUTEwMMBrajo5OdXU1JSWlpqamhKJxOzs7D179pw9e/bGjRsCgcDZ2bmvr298fBwYMbA02NnZPX/+HBAbjx8//uuvv96/fw94sOTkZBQKCZZaWEkFAoG9vb2Ojg5UfSkpK1laWiYnJUWEhwMLODg4ODAwkEQibd269fv371DabmJi8vDhwyNHjuTk5MCnAoFAQIt6eXk5LL7Xr18HRR3m6qAvqaqqautog5FSX1+fzWbr6+uvXbvWwcEhPj6uoqLC29vb1dU1LDzMz8/v+fPnMzMzdXVbSktLJyYm4NtCX+bi4iJsCYGBgY8fP56YmPjnn3/Cw8M9PDxOnz49NDQ0OzubnZ0NuUYZGRkXF5empiY2my0Q8Ol0uoeHh6KiIp1Oh/hadHT09u3bh4eHw8LCqFSqkrIyiUQCXRTEzx07dvT09Jw4cWJ2dnZxcfHmzZtDQ0MODg5ycnJWVlaFhYUDAwNDQ0MFBQWhoaFqampycnIVFRWZmRlUfaqampqkpCSs12/evPn777+/fPny9evX/fv3x8bGdnV13b1798OHDwUFBeoaGvo0GoFAQEmjQBcZGBhISkqysrSE61peXt6OHTtu3rxZWlpqbm7u7i4aHx/v6+sTCoVKSko6OjoYDAaBQMTHx8NeFRIS8vPnz+/fv3/9+uXXr19dnZ1aWlqbNm26dOnSt2/f/vnnn7dv3wKOEYy7ZmZmOBwOZFV/f383NzewXuPxeCaT2dnZeeLEieDgYElJyYMHD27evHnDhg0hISFFRUVgmggODg4PD/f19Y2NjfX09LSz44Ja8FuXg+3w/94I4TP4O2tBo9Fu3rzp4OCwbt064FUKBAJHoTA+Pp7NZuPU1WE1BFaUrq6uv78/XlMTjUYvLCx8//7d2NgYToQIBKKkpGR1dfX169ePHj168eLFy5cvHz58ODo6CqXTfr6+eXl5165dq6iogOuak5OTlZUVwIaCg4O7u7urq6tVVVUDAwMTEhK8vb2DgoJMTU1NTEw0NDSIRCKTydQiaMHfAbbZ39///v37xsZGWNBVVFSUlJTA4vTbzW5qalpWVrZp0yaBQABWF4D1KCoqahGJIJgDR7OmpoZmQPP09Ny+fXtYWJi3t3dqampgYCCdTldVVd29e3djYyN0gWEwmDVr1uzevXt1dfXnz5/Pnz/X1dUFOdDW1vbkyZOFhYXp6ek5OTnm5uZQTw0jIdihYetiMpmQiYIjTmRkZEBAAHR7wYpKo9GYTKaRsRHMpIhEoqSkJBQ2bNu2TUtLi0Kh1NbWfvr0aWBgQCwWM4yNwcyhrKyMxWJB0cRgMGZmZm5urjo6OkQi0dfXd9++fXQ6Ha2gAHdcHA4nKyurqakZERHB4XBAgeDz+VlZWWFhYXACXrduHQLktefPn+fn5w8PD9++fTsgIEBWVlZFRUVNTU1WVlaTQABj9Lp163R1dR0cHMhkMkoaBUoRm83W09ODQsuGhob379/vat01eHSwvn7rwEB/enq6oaEhnU6n6lPt7e3BMg7BgNLS0ujoaFtbWwMDAxBkvL29wsPDhUInYJg9ffr0yZMnQNFVVlb28/PdsWPHysrKr1+/Pn78ePLkSfBrQDWVh4dHcnKyv78/BosRiUQ+Pj6hoaG/b98qKirQRQL4/7i4uKWlpXfv3j19+rSgsBCBQMCg9NevXzdu3IiOjtLW1sZgsHg8HquCJWhpqampAf5bWVlZDYezd7Bns9k2NhyhUOjk7EQikQwMDQBhZWpq6uTkRKfTIcBQWlo6NTUFeiwOhwOAslAorKysvHbt2vz8/J07d969e3f58mUjIyNISgiFQvg+iYmJPj4+paWlO3bsqKure/z48efPn+/evbt58+b29nbIS5B0SVyunY+Pd2hoKI1GMzMzGxwcHBsbW15ePnLkCJSgBgcH379/39fX18jICOqZQP5taWkJCgoEaldQYFB8XJyZmVlqaury8vLo6OjY2Ni9e/cWFhbu3r1bW1vr4+MjKSnZ1NQEI31wCN++ffvly5evX7/etm2bA5+vqqa2UUoKwLawrCii0WQyeceOHZ2dnfr6+qqqqh4eHqFhYR4eHlC5xefzkUgkkEiPHj1qZmbm6+t78ODB1tbW4eHhw4cPBwcHIxCIvLy8ffv2DQ4Ofv78+cePH79+/RoeHgYlREVFBUZEysrKZAolKiqKRqMRCITm5ubq6urExMSxsbGGhoYHDx5cvXp1586d8QnxVkwrgGHCRxSNRpeVlX348OHevXvv379fWVmBhElqaurr169nZ2crKyv19PT27t07MTGRl5eXk5PT2dkJJviNUlL+fn6NjQ0REREeHh6pqamtra16enoELS0/P7/9+/f39fVNTk4ePnw4Iz1dA49XxmB0SboMBgMSqE1NTQsLC5CJfvDgwa1bt7q6unx9fSG2FRoa2tzcvHfv3qamJvDig8ZYWFhYVVWVnZ3t4+MjIbGmpaXl169fT589e/nyJYBtoc/9169fq6urra2tXC4XQgIUCkVLSwujrLynvX1gYKCiosJLLO7q6urs7ISk3fDw8NLSUnR0dGRkZGpqakRERE1NTV1d3b59+8LDw+UV5PX09BgMBg6Hu379+o8fP96/fw8mu7GxMRQKtW/fvkePHt26dQuuTVNTU+/fvwf/HZFIJBKJAoHAyckJio4BCILH42EKxWazDQ0NJSQk9PX1DQ0NdXR0oELBysrKw8MjOCRYKHQUCoVisdjMzAy+G5lC/o3rBHMpbIfKyspgjgOLCoioRCIRQk3QfkehUMzMzMLCwhLi49XU1GTl5ADuBa04dna2LBZLTl6ez+evrq6ePn0ag8VAJ4OsrOzs7CzMZe7fv//nn3/CELqlpSUxMTE7K8vc3Dw3N/fBgwe5ubkIBEJaWprFYh08eHDr1q1weers7AwLCwP2MhqN9vDwgOKa8PBwL28vNzc3CIybm5tD84yrq+v169d//vwJQQUsFquBx8PFHYlEwq0IiUQa0g1tbW11dXWxKipQfiQrKwttdNBl7ejo2NHR0dnZKRKJEhISoM1xYGBgamrKP8BfW1sbrH/x8fFQX8rlcvGamgoKCgCLhxEjVKPz+QIXF5fJycm6ujo+nw89BDATAVcgON0gUEGlUh0cHOBtkpaW1iPrmZqa4vF4qj4VAAVgGLawsMDhcBs3btTR0UlOTrp79+62bdtOnz69e/fu2NjYf//993f1zd+vX4+PjycmJsLtn0qlUqlULS0td5HI19fXycnJxcUFasxBl0IgEDo6OgwGA4VCaWtrw9iCQqFAE4u5uXl9fT2fz0cgEGpqagio8H79+vWXL19AIL5y5QokNEHMVFFRgX2bz+dbW1sDYxBYLaC26enpbd261cDAAIfDwXAuJzenpKQkOTmlq6vL18cXQgVpqanbtm0rKiqKjIgMCgosKSlJSEhwcHAQiUTq6uoaGhrRUVHxcXE8Hk9SUtLCwmJhYaGzsxNu2YDhmZyc/O+//z58+PDs2bMfP34UFBTA4YJAIJBIJJgHIFFINpsdGBiYl5eHx+OBCgF/KisrNzc3j46OXr58+f79+9+/f//+/fuBAwfWrFlDoVBg+njhwoXt27f7+PhA2JNAIOjq6QLXFBitNBrNxcXFzMzM2dnZ39/P3t4eRrgGBgZwfN62bZu+vj5g7SwsLLq7u2ELTE9Lt7KyQkmjKBRKX1/ft2/fO+iQwQAAIABJREFU7ty5Mzg4OD09PTs7OzY2dmXuyvT0tLu7OwqFEggEAJ7gcDhASuv94w+QnpJTUtrb2+Pi4tzd3Vlslh3Xzt3dfXPN5rS0NJBH4PMzOTl56tQpf3//8PDwgwcPgj4OPCppGRkTE5OGhoaQkBAqlQrcKS8vL0tLC1NTU19f38HBwRcvXiwtLd27d+/06dOJiQlMJhOHwwGCcmZm5s6dO5cvX56dnX3x4sWnT5+SkpJkZWVx6jg0Gg3uNTU1NciT1dXVPXny5OvXr/Pz8yEhIS4uLllZWREREVNTU3v27EEikTQD2vDw8Js3bx48eJCRkQFdFgUFBV1dXR0dHcnJyYqKilu2bHn79u1ff/318uXLu3fvLiwsfPz40dPT08LCwsbGBkwfxsbGjo6OYJolk8mvXr1aXV39+vXrs2fPiouLX716tbCw0N/fPzo6GhcXl52d3d7ezmKx5OX/B/vn4uICs+T+/n5wGeTl5b169aqjowN4HKOjox0dHQEBAZ6enq2trQ4ODuDgMDM3NzIyguDE7t27hUIhzDnk5eW9vLz6+/tPnjx55MiR3NxcGk0fUFgikSg0NJTL5UZGRk5PT09PTwPY7/z582FhYXg8XldXNz8/H7y1ENA+fvx4V1dXfHx8SEjIsWPHtmzZkpSUFBMTQyAQ2tvbYU789OlT6F6/d+/e5cuXV1dX29vbAVVK0tGxtbWlUChQux0XFzcwMFBVVeXv79/Q0NDf319XV1dYWNjQ0DA2Nubq6spisYyNjTds2CASiUZGRoaGhpKTkxgMBhaDhVnOgwcP3r59++nTJ9gOJyYm5OTkRkdHf/z48eTJE9APZ2dnGxoaSkpKcnNzFRUVSSQSn88H3lBCQkJYWBhwUPX09KDPHS5z4L9gMpnAB09ISAgPDw8JCeHz+SYmJp6enolJieHh4TweT1ERDS5HQL6BWAoocLgR+vv729raQvxXUVFRW0cHfGfw/9Lp9MDAQD6fD+qCpKSklpYW3HK8vb2gly03N/fhw4dsNltSUhImYQEBAbAuj46ODg4OPnv27OrVq3v37i0pKfnjjz8aGxsxGExYWNjS0tKJEydKSkpaW1tPnjwJtiwg8o+PjxcWFkLBHIzhIQwKQpSxsTEGg1m7di2dTod7jI+PDzQ5A+FFQkJCS0sLaL2wHQJlUENDw9DQEAZ+YJ/5HbOjUqlIJHLTpk3t7e319fVA/GlsbKypqdm9e3dLS4u2jjYgiEXuorKysubmZrFYDJnadevWwXKakJAAS5yCgoKPj8+uXbsuXLjQ2tpaXFwMrza8ERQKRVdXF2aHAGaD5xnWcChoxGKxkCuF8+hvHL+SktK2bduWl5dh28vNza2pqSkoKHB3d//nn39+/Pz56tWr396OHz9+CAQCuKHp6+srKyuTSCQbGxsrKyszM1P4fMHeISUlZWpqStTWRqFQenp6JSUlMTExVlZWWkQiBot1dnYG56OcnFxKcgrC1tZWX19fW1s7Nzd3dmZmbm4OhG8MBqOpqZmfn89kWiEQCH19/b179/r7+wNXSUNDQyQSJSUlJScnBwUFampqauA1oDjX29sbOm+NjIxyc3NhW8ZrasbHxUGLlaWlJYlEQqPRGAyGyWQCcQNUFBMTBtglCgoKdu/effLkSVdX1/Xr10tISkpLS/f391+8eLGxsfH+/fuvXr06depUY2Ojrq7uGgkJLSIxODjY3NzcxsaGz3dgs1n5+flAAIIOFDChwH7//v37u3fvTkxMPPnrr9HRUchprqysfPr0qbm5GdKQurq6RG1tFVVVLS0t8NdB6shRIHBxcTE0NPT29uZYc6w51rZ2toaGhlaWVqmpqdXV1X5+fnA1xGKx9vY8AAb6+/sPDQ0FBATAW1JVWZmXl5eenl5RUXH58uU7d+60trYmJydDUMTQ0JBEIgUFBZWUlBgaGsbHxwcHB4eEhPz111+enp729vY7mpsLCwo8PT3t7OzIZDKHw8nOzs7PzweN18XFhcPhxMTE3Lhxw9vb28/PLyw8DMJkeDy+rKxMU1OTxWKVl5dv3rzZ19dXU1PT2trayUnI5zuATsjhcJaXl2GBbmpqcnFxUVBQcHNz+/z508rKytTU1J07d44ePbp9+/YrV668fv06PCxsw4YNGAxGEY1Go9EaePz69etFIlFzc3NPT8/jx49XVla+ff168eLF8vLyoqKixsbGR48e9fT04NRxvr6+0HDZ2Ni4bds2QIP6+/tnZmbGx8fDeAyOAq9evbp69WpbW1tTU1NLSwtYkdPS0ohEIoFAEIvFhoaGcOgpKMgH/sv58+ehbhBE3fPnz1+/fn3btm3h4eF79+4tKCgAVE1ra2tBQUF4RHhRUZGvjy88Lenp6ffv3wej0Ozs7MDAQEJCgiZBMzc3d3BwMCYmBofDycjIwJPs7Ow8OzsbFBQEZy+QItasWePn53fu3Lnu7u7jx4+Xl5crKytDhRBc4Gpra8fGxubm5m7cuFFTU8NisUxNTQ0MDczNzWHuHh4enpmZuWPHjvHx8enp6du3b8/MzMzNzc3Ozo6Pj4+MjGzbtm18fPzx48d37969devWhw8fgETx/Pnzubk5RbSijIwMTFBMTU0pVAqZTEahUCEhIWfPns3KynJ1dQ0LC6urq8vJySkvL09JSTl+/DhgpgMDA/X19devX79169Y//vijqKioqKjIxcVFW1vb2Jhx9+7dN2/e/PPPP9+/f1tdXR0YGGAwGLdv3/748ePr169fvXp169Yt+AUzMzNdXV1lZWXl5eV5PJ6tnS2DwUhMTAwODl6/fr0aDqeARkPXAVx04MWHFnE2m+3u7p6SkhIVFclkMtFodFJS0rVr1+7cufPHH3/4+vooKSnBjigpKQkFRggEAuw/CASioKAgOTkZroxYLBakZg28BoQNsFisl5eYSqWCjVZCQsLY2JhhYoJAINTV1clkspKSEpD3f2cGtLS0IPf8/PlzOzu7rq4uIO2dP3/+woULR48eraysjI6OSkxMBBzj2bNnp6amrl69un//flDL/fz8gCgUERFhZGQE9UO/6dWwi6xZswaJRNLpdHt7eyMjo4iICAC+i8Vi0BshMQUeS7izgrMGh8OB3wQS0iBaYrFYmgGNyWQWFRXl5OTk5+e7urrGxMYAoLigoKCqqiowMBCPxxsYGLi4uGAwGGAyq6v//zFbaDTay8srIiICmhLCQkPNzc1Bm4WmDmgKQyAQcEckahNh1AK/I9zjJSUlaTSajY0NEolUUVWFOARwjAF2AQnyvLy8hISEqKio1dXV//77782bN58+fvz29SsMMgFcrKGhgdfUNDExMTUzw2KxMLkTi8VCodDDwyMrKzMpKcnQ0FDs5ZWbm5ubm1tfX19cXAwmW1Mzs6ysrJiYmJqamqCgIAsLC4Sbm5u7uzudTg8NDQVbDoVCMTc3RyAQTk7ChoYGd3d3GRkZDocDbGVXV9esrCwoSyQSiaGhoRGREfLy8kwm04ZjA45nFosFLyh0TkIbCIPB2LBhg7q6Ot2IDmwtBAIB0oe0tHRtbW17e3tFRYWjo2Nqampd3Zb6+vqWlpbGxsaenp68vDw+n//ixYvS0lJ9ff2ioqKkpCSxWOzu7m5raxufkECj0QC/mZycXFRU5Ojo6OHhAaoXCoUypBsyGIysrKz3799DBfPk5GRVVdX169fHxsbIZHJMTMybN2+2b99eWlp66dKl9PR00FfVNdQBWAPB3vXr19vb25MpZEdHx4GBAScnJw6HY8e1c3Nzc3Z2fvjwYWJioq6urpWVFWRZbGw4jY2NDQ0NDg4OOTk5ERERYrE4Pj7e38/P0tLSzMwMAAILCwspKSkK6P8ZdxsYGDg7O9fX18fHxxMIBFtb28TERHd3UWJiopmZmYeHR2BgIIS3AL+Cw+EAhUUmkw8dOjQzMxMfH4/BYjw9PU1NTOPi4kBwQCKRlpaWD1ZWTp061d7eXlBQUFZWFhkZaWRkZGNjo6urS9Qi0mi0Des38Hi8o4NHk1OSo6OjweaKQCBqa2uhoPz8+fMrKyu7du2qrq4G1oabmxsSiVRWVobDBxTNDA4OLi4utra2Hj58+MWLFxcvXtyxYwc0Vg4MDExMTNTX11dVVdXX14eEhFhZWW3atOn8+fNkMhlcSNo62klJidbW1krKSt3d3aAKbGtqsrS09PbxhrbkpKSkzMxMGC/Z29tD6F5aGhUeHh4aGmppaWlubu7j4zM5OTkyMnL69OnHjx9XVFRUVlYWFRUB5EFJScnS0vLNmzffvn3r6+uLjIwkEolQGBQZGTkyMnLmzJn5+fkrV640NTUFBgbCr2lubh4TEwNRaLymJpFI3LKldv/+/VgsRkFBAZR/0FQ0NTWZTKa9vT30SlpZWVlYWERERAQEBKSkpFRUVMA209LSEhkZCYnGuLg4kUjk6+sLzRh79uzp6+sbGxu7cOHC+fPn9+3bd+DAgaGhoePHj588eXJsbOzgwYO7du3q6+vr7e29efPmu3fvvnz58vz5cw6HA4uXnp4eYAhJuiSitvaGDRvi4+O3b98OPAF4szIyMlpbW9PS0qampvr6+oKDgy0sLDAYDIfDGR4erq6ubmtru3TpUnt7u6+vb3JyypMnT16/fv39+/ePHz+srq7+8ccftra2z58///Tp04sXL549e3b9+vUzZ84cO3YsLS0N+Fvr16+3sLBwF4nodHpGRkZcXNyaNWuAusBkMgEQDzDrtWvXOjk5sdlsBoMhEoliY2N5PJ6enh4SiczKyjp//vzp06f3799vY2MDe6eEhMTvoIWMjAyczCQkJKDpF8JnsFJLSUm5uLjY2dmBgx26XWEPRiKRAj4fgMZg3oZKVGgOgo2BTqd3dnbeunWrs7NTSUnp8OHD09PT8Mp3d3efOHGiq6urqqoqICBgZmYGBvxHjx49fvz45OQkAO5TUlKOHDmyZcuWxsbG1tZWLS0tSCaAfAXHbklJSbQiurGx8dixY8eOHVtaWvr86dOLFy+srKxkpKVTkpOBKg6HeCCtQzcTcIuUlJRgaghmpfj4+N5DvXDkmp+fX1xc/M1znpycvHjx4tzc3PT0NJBv2Ww23Hbg6ECj0WDbgC/YqsHsA63U5ubm5mZmLBYLTP48Hg+LxcLpH9rUIbkPuyMCgSAQCMbGxpCGFLm58Xg8SJTJyMjQ6XRoLQXwOszyS0pKwN3533//ff78+fv3718+f/n29eu3b99+/vx5+vTp32p5Tk5ObW0t/C8oFGrz5s23b98+ceLEqVOnoN4SIBjj4+ODg4M5OTngSba1te3u7oYdt7q6Wih0RNjY2JSVleXn5wOhGIVCAQNw7dq1lpYWfD4feO1ycnIGBgZKSkoXLlxobGyEIbaCggIMA+Tl5RsaGuwd7IGCERsbu2fPHltbW+DzQgKPRqNxuVx7e3tpaWlDQ8Pw8HCYWnM4HF1dXQMDg9zc3F27dhUUFMTGxlKpFE9Pj9LS0sLCwoqKCii1hxS8WCz28/MzNTVls9mamprgqISqSR0dHb6ADyNrQJ6LxeLe3t7l5eX379+/efNmfn7+0qVLT548WVpaAqYwAJeXl5crKytDw0Knpqbevn1bVVUFMzYottbQ0IAjJ/i/9Wn6rm5uV69ejYqKMjMzMzQ0dHFx8fD0mJ+fh6eKQqGAFKChoZGdnV1bW7tp06aKioqgoKCQ0BCACURGRmppabW3t09MTJw7dy4mJobD4SgoKIDlKTMzE/o2CQSCvr5+QkKCQCAQCoVRUVF0Op3H47HZbD8/P09PTyQKCagOSUlJiI49fvwYoE0ODg5aWlpV1VVPnz69du3ayMjIxYsXZ2Zmrl27NjMz4+HpYWNjQzOgGTMYAN8iaGlpEbU0NTVhjKGopKipqQl+DQwGMzU1denSpbKysomJiXv37g0PD8/MzExOTu7evZtGo8EeAGMMWVlZW1vbCxcu1NbWFhcXr6ysXL58ubOzs7S01MvLq7y8fO/evXm5uUmJiY2NjQBGkJeX5/P5TU1Npqam0LiERiuEhYXW1dWFh4cNDAx8/fr13r17IcHBNH19NzdXLpebnJzs7e3tKHQEDdDV1RWWBgQCERYWZmNrs0FKCkxJW7du1dHWPn/u3Nu3b5lMZklJSVBQEHxEN2zYEBsb+/nz59evX//7778rKyseHh4wzwCE6cmTJ69evToyMuIlFgPsm0aj0Wg0qBaRlpZWVlbW0tLKyc7xFHuuW7cWGH5ycnIQ2gOeH5BjsVisUChMSkqC5KuysrKllSWXywVPTWFhYWZmZn9/f3Nzc3t7++3bt69du9bW1ga9E3AjPHv2bE9Pz6He3t7e3qGhoYmJiaNHj+7fv7+tra2jo6Orq6urq+vo0aNXr169dOkStKHpkHQcHQWysrI0Gg3Or5KSklu3bu3o6ICFDySsmpqa9vb2jMyMK1euHD58GOzNCAQiJSVlenq6trZ2x44d8fHxcOzr7+9/9+4dhHngCzosoavv77//hgUXmH/GxsbgxZOWltbU1BQKhXQ6PSsrCyzNsFEBph+NRoM1HYfD2dvzTE1N+HyHqKhIe3t7MMSqq6tv2rRpdHT01KlThYWFsExBaTaEuwEaJRaLIfRGIpFCQ0OBXAOthOvWrw8KCiooKBDw+VA6BtfWtWvXahG1IGagpaVVUVkhFAp1dXVBdQQVF8RABAIBNoK1a9dCCeXs7Oy5c+cuX748OjoKtxmhUDg0NDQ+Pv7gwYOVlZUrV65cvXr13LlzLS0t0Bi8ZcuWsrKy7du36+joyMjIELWJ+vr6xsbGJiYmDAYD6rTGxsYWFhYuXbr09OnTL1++TExMgE06KysLi8UC9hoQoCDhent7g0sfjUavlZSUkpLicrl//PHHs2fPHj16tLKyMj8/D80zFy5caGlpGRsbO3HixMmTJ2dmZmZmZpaWlm7dutXc3AwPObz7iYmJnZ2dISEhTCYTKDCQbIYmbXl5eZBkHR0dzc3NgcLBYjE9PNw5HI4OiQR3bohewOvW29vrKfYkk8mZGRlcLhf8j4WFhcbGxrGxsT9+/Pj65cvXb9++f//+69evHz9+QMNaT0/Pjx8/Pnz48P3793///ff79+9fPn/++fPnjRs3pKSkDAwMioqK7t69Oz4+LhAITExMIsLDr1y58vXrV3CHQGY3NTU1NDTUx8cHnFxwvdbQ0CCRSEQiUUND/dChQ+npaQhdXd3c3FwWi6Wqpqajo4NAIIjaRFdXV2g+UlRUBMBKdnZ2dHR0amrq06dPAVQoFAp7enrS0tLWrFljbm5euqk0MDAwLCxMJBJZWVkFBQUB58za2prNZpPJ5OPHjz9//nxpaWnfvn3T09OvX7+enp4eGxubn58fHBz08fHB4XBubm4Z6ek8Hk9VVZXJZJaUlnp5efF4vPLy8qWlpbS0NAqFYmFhDvU3IJT7+/v/+vXr9u3bdDpdQ0MDMpWGhoZcLnfTpk0Hug90dnS2tLT09PS0tbVB5Qoc5S5fvrywsAAjpfLy8ty8XOgoOHHihEgk0tBQZ7PZQUFBYWFhxsbGEADHYDGmZqZMphWfz6+uruZwOIqKikwmMzAwMDc3F84ydDpdSkpq7dq1AoHA28dbJBIJBAI2m52Xl+fs7Lx+/Xo+nx8bG8tiscwtzHfs2FFfX19XVydyFwEn0NDQUFlZOSAgID8/Xyh0VFJS4nK5qampeXl5cXFx4JJPSUlRVVWtqKgICAhgMBh9fX2VlZXh4eFQrHP+/Pnl5eU3b94cPnyYQqG0tbW9evXqxYsX4+PjZWVlaWlpp06dys/PB3wM+Gyhi5xCpSopK7NYrKamJkO6IYzEYWUJCAhYWlpqb29PTU09ceIEWGmmpqZKSkooFIqsrKyampqyMgaNRuNwOOiBOnLkyNmzZ1dWVmZmZ5qammpqarZv397Y2Ag3Tg6H4+bqBmE16HHF4XC+vj69vYdCQ0PhzG5lZZWZmRkXF5eQkHDlypUHDx60tLRYWVlhMBh7e/vi4mIcDsd34Lu7i4hEore3t42NjbOzc2BgII1GU1VTRSAQhoaGO3bsSEhI0NHRgXmqnJxcYGAgl8s1MjISCoXW1taQDfj27dubN28+f/rU0tICSTig8sIStmfPHkeho72DfWZm5tatW4uKiuBEDFZvMpkMEXgI2oIcBEgXZWVlOp1OIBCIRKKhoSF06wA7xszMzNbO1sPDAwa3YJqoqqoaHx9fXFycm5uDA29vb+/27dtjYmLgDOvk5OQkFLLZbA7HWiAQeHh4xMbGJiYmJiYm7tixo7GxwdfXl8/n5+XlxcTErFu3TpOgyWazZWVlCQSCqakpjUYDUMOpU6fodDospnZ2dnfv3q2uru7s7Lx69er9+/dzcnLg1RscHIQHqaKiIjc318LCIioq6tatW79+/XfhwoUdO3Y0Njbeu3cvMzNTTU1tcXERXsZ79+7Nzs5evXo1ODhYV1eXSqUaGBgYGBiYmJgAKdfV1RWuHXJycnDWhGJRUDu9vLygJw8+fWQyGezKUE7b3d09MDAQFxcHcnR0dHR1dTVYOVRUVQAABJcGaF0AdUdTU5NAICBRKKK2tlDoyOVyGQwG9K5s2LBBTl7OxMREW5sIU6HBwcHjx0/s3buXxWLCaBk0DyC02dvzfHy8xWLx0NDQjx8/3r59+/bt26WlJRBFzc3NXVxcxsfHd+3a9fDhw7dv3y4vL4+MjDQ1NZWWlp49exaiSnv27Nm2bZucnJysrCyXx2Wz2UwmE/7EqatDPT2EGh89evTmzZvKykq47cE+BKeu3/xPCwsLoVAIllqQx1tbWx89evTq1avl5eX5+fm5ubmbN28uLy8/fvz46NGjINJMTU2NjIwAy2Z8fPz8+fNnzpw5fPhwTU2Ni4uLubm5p6dHcXFxf38/IAYdHR3hwmdqaiISifbt2wcZkoGBgc7OThMTEwMDAzqdbmxsjMfjVVVV5eXl4cdTV1fXImrFxMQsLi4WFhaeOHGioqKCQqFYW1s7OTlBi9/utrZfv35Bv82PHz/ggtjZ2YnBYC5fvvz9x49Pnz59+/bt8+dPwPv9+fMnGKHn5+e/fv3677//3r59+8yZMwcOHDh58uTKysqjR49evnz54cMH6DWKjY1NT09PTk5ubGxMSkqCJ00Dr6Grq4tEIv38/G7evGlqaopAo9FhYWFBQUEwYiWRSCWlJW1tbTwej2FsrKKiAlCJK1euLCwswA6Mx+PXrVuXnJz85s2btrY2oKrDybe+vj4gIEBOTg4KlMViMeAA7Ozsvn79Cm63/+/X169fFxYWOjo6XF1d+Xy+qqoqmUymUKlmZmbd3d0tLS1xcXE5OTkYDMbcwhyNRgOXAUayZ86cefPmDWB2SSSSiYkJ4Ak0NDRk5WThpAMHGdDWoUOLSqU6OTllZGTU1tZ2d3f39fX5+fmZmZkBk9PY2Njc3Dw8PBy47EgkEka+/v7+dnZ2Ls7OkCpDIpHOzs5paWlisRjmDUAl1tfXb2trW1pays7OlpaWbm1rnZycFAqFa9eutbOzi42NxeM1wGeLx+NTUlLi4+MRCARc3jkcjoODg5YWUVFR0cTEZOfOnZWVlXFxcYaGhkFBQU+fPj179ixkY4hEYlJS0tLS0v3798+ePdvb27tr167BwcGFhYWmpqbY2Fg6nX7s2LF3794dOnQIlBk8Hj8xMREVFQWjRBivQqMmkUhUVFIiUyjFxcU0A5qSohLUfEPj1dmzZ+3s7LKzs69evfrXX39dvnw5Li4uLy9PIBDAK4PXxCsrKwOk29bWtq+vb2Vl5fjx44UFhXwB393dvampqa+vr66urqqqaufOnVA+RSAQVFRVoC2BxWJu3lwDdi0g6mrraMMpJzQ09M6dO0+fPhUKhZKSktnZ2U1NTQMDA9u3b4fD05YtWy5duvTm77//ff8+KCgIjHk3btwYGRkBErr7/+PrreOa3vvw/9GpjB6wMWJBDRi1wWgYGzG6wyEN0qnSqSigEh4ERCUEUQEFUUQMTBQVxFZQUEA5qKSIte8fr/vmcf9yf5yHj3M4iuyzd1yv63perq7g0hIWFiaTycPDw+/fvwfLCbTMQ2qzuLiYn5+fyWS2trYePXr01atXr1+/HhgYqK39JzY2dteuXXZ2dmQy2cDAAI1Gy6Jk9fX1xcXFk5KSIiMjs7KyDAwMID8AYVB4B2k0mqGhoRPLyc3NLT8/v6KiorKysrm5uaOjY3BwcGBg4ObNm/fv3+/t7R0cHHzx4sXw8HB1dXVtbe2TJ08iIyMVFBQg+/v/OsuBFxKJlJeXl5SUQCAQPDw88fHx8fHxSCQSHnUxMTECgWBnRyeRSLIyskePHr17546rqwtSXJyLi2v//v1dXV1sNvv8+fPLy8sfPnwoKSlhs9kXLlyAVamoqMjY2BgUdRMTk/Pnz09PT4M/AoFAsJydqVSqhYXFhw8foKnj1atXY2NjfX19gIszMjJSV1en021ppjQMBgMAJtjA5OTkAgMDwaT2nxw0AhEfH//gwYPk5OS4uDhzc3O4dmioawAyvqmpqa2tLSwsTFBQEAZ+DAYDCnaQSKSRkSHgDiBvZ21tpaGhAeZzIGMoYrFKSlgGgwEeQNAVIVfNx8fHxcWloqJSWVnZ09Oztrb26tUreQV50ACkpKSgUKy+vr6rq+vkyZMfP36EW8vLly+PHDmSlJTk4uqirq5OoVD++eefAwcO5OXlAcY2LDwcRllDQ0MHDx4MDQ1ta2sLCgri4uISFBJkMplRUVG+vr7m5uZUKhX+vlBVCBDUR48eBQUFcXNzg18UNFW41oNdBQiUEC5Eo9Fubm7bQ0IAdUmn062trU1NTe3s7NhsdlxcLHsbe3twsL+//6FDh3p6em7cuDE8PHz58mXgK7W0tEDy5/jx44GBAcAGyc/LA8lNRkYGxn7bt2+fmppkKswAAAAgAElEQVSC2s6lpcXFxW/z8/NnzpxBIpHa2toEAgHujvAuS0tLU6nUffv2TU5OAl+QQqUoKiqyWCwoyBMQEGhubuZwOF++LPz48ePnz5/r6985HM6ZM2f09fVnZmZ+/fz5/fv3jY2NtbW1xf++IPoM/UVTU1OPHj3q7Oy8d+/e5OTk9PT06Ohoa2srLFYTExMfP3789OkTOOwqKioQCAQ/P7+qqqqmliYWq0ShUAoLC+3t7RE+Pj6JiYkNDQ3V1dU3btyYm5sD7RGLxdra2pw7d66iotzb2zsuLi48PNzS0gKLxTo7OxMIhPDwcOgze/78eVdXl52dnZu7W2NjI+Q30Wi0i6sLIGbodPrz58//PzfC9fX19fWvX7/ev3+/r6+PHRzMZDJ1dXUpFArUeSckJPj4+BgYGAQHB8vJyZmZmeno6PxnSCAry83Nbcdg9Pf3g1wmIiICMxtwqQGfAv4J6Xigx26uI/Bf9fT0oqKiIiIiyGSyoKAgDodLSEiAfAXgDOB2iMFgampqQkJCLC0t9+zZw2AyZGRlpKWlweWooaEhLS0N9iogC/v7+z969Ki7u3t5eXlj40d+fr6kpKSFhQWFSuHm5qbRaMeOHduxY8eNGzeAdHz27Nnx8XE7hp2dnZ2fn5+7u3t8fPzu3btDQkN8/XxtbW1HRkYWFhbu3r2bl5dHpVKkZWSQSGRDQ8PDhw+vXLly4sSJpKQkeCYGBwdhJNPe3v7x48fa2lpdXV0NTU1hEZELvb0DAwMsFktFRUVHR4dCoYB5R1VVVUxMzM3Nrbi4GIPB4HA4qJ4QFBQ8fvz4sWPHKBTKkSNHHjx4UFFRERAQYG5uXlVd7ebmxsPDA8lUJSUlGNIcPHiQzWazWKzt27ezWCwzM7PQ0NDc3JyQkJDi4uKGhoasrCx3d3eYuqempjo6OjKZTJopDa7IQKhSxCiCOQjc8/39/Wtra+CuzMjISEtLAwIRnU4Hvi40LzY1NVVUVJw6dWp1dfXq1atHjx4tLi6WkpJSUFCAN5GLi2szwvh/exUXF+vo6AgJCdnZ2TU3N0MUlcPhPHv2rL29PTc3l2nPRKPRUpJSampqeBxeQUEBIF47duywtLS0tbVVU1ODxBiEwYlEYkVFxZEjR0pKSlpbWqDR/vHjx0+ePHn37t3U1NTk5OTU1NT8/Pzq6urExASEem1sbGpqan7//v369WsNDQ0xMTEtEgmPx+PwOAUFBUUsFvyEXFxcBgYG5eXlFRUVxcXFycnJEZERHh4e8fHxT58+dXV1hckN8IyUlZUNDAyUlZUhaBQSEoLBYOzs7Gpra589exYQEABsRYgQHDt27MmTJxwOZ2ZmZmZmBjwLQNPm5+c/e/bs4cOH+fn5nZ2dw8LCnF2chYWF9fX137x5s7q6+u3bt2fPnk1OTjY2Nurp6RkYGADPyMrKUkVV9b9CgrSAgICEhIS8vLyKqgpAQ4SFhbm4uHR0tNlsNkBod+3aBdw1CwsLBoMRFxd38eLF06dPd3V1FRQUQN6OTqdnZ2WB1CEgIBAXF7t3714A20JD9fbt27m5uZWUlcTExHR1dbdv366mpmZiYuLn50ej0UA0A5AKnCRsbGyMjIzMzMwuX77c2toKGT7gcCIQCBQKderUqYcPH8Il/vz58y6uLgCZgs5kOTk5FAoVHR0dGxsLkAE1NTU8Aa+goECj0S5durR79+5Dhw41NzdDkZaIiAgej6fTbc3NzfF4PJFIFBcXl5OTKywqfPHixefPn8fGxg4dOkShUIASAPe/TaEb9htRUVEUCiUmJgbNAXDp//95gfwrISEBvgQwRZ8+fXpwcPDy5cvV1dXAP6qqqgJfm4WFhaampqampqysrIKCgqamJpPJhEnT1atXh4eHX758+fHjx87OTjgQEwgENBoNBH84q+nq6hYVFU1NTV2/fj0kJERZRdnYxNjFxUVVVRWGf+fOneNwOHDt+/Pn948f6xwO597du/Hx8QsLCz9+/FhbW/u5sbG6svL9+/fl5eWZmZnnz5/fvn379u3bMzMzs7Ozjx8/BlvD7Ozs5ORkf3//4ODg2NjY27dvv379+uXLl/n5+aWlJQ6HU11draysDGxbcCODFhISEoIoLy+HFhV9fX3wmj948CAlNWXLli1UKvXAgQOamhpCQkJycnIGBgZBQUFIJNLNza25uRne1Pb2dqi8ePXqFdOeaWZuhkajbWxs9u/f7+LizMfHFx4eDmfMv3///vnzZ25u7uHDh3fu3hkaGjp58mRzc3NWVhY4YoyMjAwMDPT19WxsbXbt3mVvb49Go6HuzszMTEFBwcjIiEAgKKsoKygoIJFiVlZWACWhUqnQVMfNzQ26iqysrIaGhpYWCZ5I0P3+94EACMXmPABGfWDqg21s9+7d3NzcANwB2sCWLVvIZN3Kyko6nQ5ZGWkZGQtLCyQSKSAooK6uDr4mSBZraWlxcXHhcLiFhQVYUoeHh23ptvLy8lu2bCGTyS4uLnQ6PTomuuJARX19fUlJyaNHjzY2NlJSU8CIxGQyy8vLW1tbDx06ZGtrC03lZ8+evX379p07d1paWgIDAxwcHPgFBCIjIy9fvnzz5s3KQ4d0tLX9/PwOHjwIuqKYmFhwcPDY2Ni5c+ecnZ1pNBpKTs7D3R0UYAqFkpubC6WVqqqqMIT39/cvLi7W19fX0tJSxeHU1NT4+fljYqILCgq2b9/e0dFx9erV3bt3JyQkHD927Pbt266urggEAqqvoKgFg8FUVFRYW1s7OTl1dnb29/ffuzdcWVmpoa4uLi6upqaGw+F0dXU7Ojra2tp6e3urq6tdXV1TU1OZTKaVlaWlpYWWlpaenp6hoaGVlZWmpibkNw4ePHjv3r2RkZGLFy/CqDs6OppGozEYjI6OjiN1dVVVVY2NjYAy2blz57dv3zIyMhwcHMLCwmxsbKCYm5ubW0ZGpru7m8PhgD/tzZs3x44du3XrFrjnYdUzMDCAeBm8FhYWSkpKDAwNpWVkLC0tLS0soQ/SzMwMTN4uLi6ampqgiAIrGRZrdXX1M2fOnDt3rqur6+LFi6DGw3b4+vXr6enpiYkJqAb8/v37tWvXwICAQCB0dHQAig0mERjACAkKiW0VY7PZenp6MjIy4hLi7u7u8B1CvOHz58+T7949f/78zp07wLbG4XBwOANCI5lMVlNTg77A+Ph42PM4HA4QT2DoVVZWlpSU5OjoGBQUdOzYsdHR0aioKAiNYZWUoqOj19fXk5OTCQRCdHR0QECAp6eHlJSUvLx8V2fnr1+/VldXh4eHnz59WlxcjEaj1dTVTExMzMzMADgFYXb4+UhKSsK6Cd5O+DsaGhpisVhvb+/37983NjYKCwurqqra2Nj4+vomJiadP39+YGCgra0NPDIw35qamjIwMODm5jYyMhofH3/w4AEgwdTV1e/du1dWVrZlyxZ5BXloP87JyQGVG4VCKSsrg1QLd0Q0Gk0gEHR1dSFDrKiouHXrVjDmyMjIwPFaQUGhs7Pz8ePHJ0+edHJygvcLiNgQK4RJXl1dHQjIm8K1k5OTm5tb6b7SkJCQmpqa+vp6HA7HxcW1aeSBIw4UPvj7+x8/fnxgYGB4ePjDhw+nT5/29fXdRO3AkgVjPNgXIQcCyUvwIsEveP77gp0eeEmw1sF6CLM9fn5+SJ5AD1pdXd3+/fv379/f1NRUW1sbGhpKpVLJZDKcCUDZtrKyAjDviRMnuru7IamcmpIiIyMDzxjU0+PxeHjH9fX1M3ZmzM/PX758WVVVVQGNNjEx2Sx0lJeXHx4e/vP79/T0h+WVlZ8bG79//fr48ePRhobLly+vr6+DZXp9/fva2hoIGO/evXv27NmpU6cGBgY+fPjw6NGjO3fuQH53cnLyypUrp0+ffvv27fPnz2/dujUxMQEsusXFxb6+Plg3+Pj4qFRqTEyMn58f4CacnJwQycnJ8KNBoVBQIhoQEGBkZIRWQKuoqMjJoWAaxMXF5ePjc+jQIU1NTeiqDQ0LjY+LS0pK0tLSYrPZKysr3V3dCASCQCC8evWKw+E8efKERqO5u7sPDQ1lZmV5+/hUV1fviN0BpmpZWVk0Gs1msyGlbmlpWVNTk5yc7OXtxWQyAPQOhwspKSl+fn4rK6uAgACQ7/B4vI+PD9xKdclk2KHd3d23im1VUVbJzMw0MzMzMDSgUqmb5isXF5eW5ua4uDgXFxc1NTVwN8ETBsEdKF7w9vZGY9BhYWHOzs5A8YdvFZBXLi7OZmZm/gH+Pj4+aDTGz9e3pKSksLDQzc2NwWTAKgMxPiaTsWXLlpiYGA6HMzk5+e3bt+rqahqNBkdCJyenxsZGNTU1XbKuuYU5CoXi5eUFhnhoaAhYk729va9duwYkaF9fX/COe3t7Nzc3Z2dnZ2VlZezc6ePjo6qqeuTIkaGhoba2tp07dxKJRDV19aysbE1NTYiNUiiU0dHRa9euUalUgD5sQuVNTEwOHDjg4eEBtXDAu3J2dk5PTzc2NsZgMOC/AGtMSEhIWFhYW1vb+fPnz507d/Xq1ZGREYBVwlQDLHzgYHJychIWFjYzM2ttbT18+HBOTo6DgwMagwYouZ+fX0ZGxt27d0EkZzKZmpqaJiYmNBoN+r6xWCyRSLSytoKODmjqSU9Pv3Xr1tevX0tLS+Pi4vLy8lRVVc3NzQGGuTMjo6GhYc+ePRERERQqRUdHZ25urqysTEVFBYvFEgiEtrY2LS0tBAIhISEBBzgOh3P8+AlImKFQqI6OjtevXyspKSEQCAcHh5MnT9bV1d26devbt28rKys2NjZ8/HwoFCooKCgwIMDMzExdXd3a2hrKuWDvMTIyJJPJwiIiAoKCWKwiDOrb29vBYTgwMHDt2rXx8fGpqamFhYWFhQUIC3748GF+fn5lZaWsrMzQ0BDY7ggE4vTp02/evNHS0gKBEaQncXHxrKwsEomEQqEIBIKOjk5PT8/Lly9fv349Nze3uLj46uXL58+fv337NjQ0FE4tUBgkISGBVkBr62ij0ehtQUFtbW1///79/fv3xsaPv3//rK6uOjk5OTg4NDc3j42Nzc3NXb06GBUdVVBQ8PTp04SEBFdX1+3bt6ekpnZ3dy8sLBQWFiorKwPvIjk5GRJvBQUFGxsbKysrDx8+nJmZSU5OFhYW3rFjR1RUFGTR4PuHZCrImw4ODhYWFsDwExMTA++iiIiIvoG+ubm5l5cXxC0MDQ309PTsHeyhf+P06dPNzc2wFWVnZ//69Qti1FFRUXNzcxMTE/BMqqioPHz4EECAm7a4gwcPSktLw14CUA59fX0ZWVk0BuPo6EjWI8sryOvq6m6m4kApBZsPAoGQlpbu7e19+fJlZWUlMOWFhYXhAQNBCI1Gnzp1qqqqys3VVU5OztPTs6qqKiQkRF1dnUaj2THsfHx8UlNT8/PzDQwM4Lfl4eFRUlKC6CHMUI2Njbdt2+bg4LB9+/bpqanPnz93dHTAYAj2OS4urv91qcBWBxIxPz8/mGxBDNu0sbBYLAsLC3kFBZg7gsr6/7wn8PDwQNVGYmJiRUVFfX39vtJSIyMjSSkpNAYNLhseHh463RYuJ2QyWUVFhUwmQ3fYli1bgJcNV0M47oC8ER0TvbGxsWfPHn5+fjCwwE+Pn59fTU3tzZs3v3//fv/+/ZeFLz83fq6uri4sLDx+/BgKseEFV8PZ2dk7t2/PzMz8+++/V69evXbt2oULFyoqKk6cONHe3t7R0bFvX6mTk1NtbS2ARPr6+sbGxiCq3t3djcFg4GqIQCB8fX0DAwO1tUlgICKTyQgGkwkEJoiHQ+kUzLRERERkZWUBGC0kJOTo6Ojg4ADpBRQKZW9vn5iYyGKxZGRkJCQkmpqa2tvb5eXlg4OD3717d+PGDTj18/Pz6+vrSwF+Wk8vLCxMU1MTrYBmMBiNjY2RERHa2tpiYmIZGRlDQ0NXrlxJS0vT0tIiaZPAJWVvbw/kLQ8Pj4qKipiYmGPHjg0PDw8PD3/69Gl9ff3mrVsEAkFBQSEiIkLfQN/Dw+PatWulpaUOjg7q6mpw0EMikf39/bAC/tz4mZySjEAggNDt6ekJuwiRSKRSqZYWFlokkr29vbKKMizxUlJSYOIKDAzMzy+AKVRDQ4OSklJISIiHh/u2bduSk5N9fX0B1Q0yPRaL5ebmzs3L/fFj48SJE+Pj442NjZAYFRUVzc3Nra6qUlZWDggI/E/eBYFwcXEBmVpRUVFCQqK+vv7q1as6OjqBgYEe7u5mZmYQld2/fz8E1IyNjUVFRQ0NDfv6+rq7u8vKynbv3k0ikbS1tfPycr29vcFurqmpCU1sbDZbWFgYmm709PQQCISHhweofErKSgB5kZCQwCorUY2p0EaEw+MA7ebEYoWHhycnJ9+4caO/v7+9vf3WrVvgSfP09EQgEHDEQaFQJBIpLCysqKjI0tKSTreFcyVWCQsesJgdMXv37g0NDfX09Hzw4D6Hw+nt7UWhUHp6erD7OjjYa2lp4XA4c3Nzd3d3uh0dSp0kJSUzMjLu3LlTU1NDJBKxWKy6uoa0tPTevXvfvHmTkpLCZDIhyGFvz9TWJlGp1B/r6ydPnuTm5oLzx/DwsL+/P7TKjY+Pw07s5OQEMiACgTA3N+/s7ITPgpeXV0hICIGAx2KxgOqAGDgUTSirKMuh5KDNCgLgm7QHcCDz8/OzWE41NTU+Pj49PT1DQ0MwI4Qaitzc3Ozs7P7+/k+fPo2Pj4+Pj79+/XpqaiotLc3CwgLQdNLS0rdu3VpeXrp+/fqTJ0/i4uJA81BSUmIw7ERERfAEAojzDg4OQ0NDP3/+XF1d/fLly6uXL9+9ezcxMZGbmwuZKmhYlZGRUVJSUtdQp9Ppvb294+Pjo6Ojy8vLq6urX79+XVpcBELHp0+ffv36Ba7RxcXF9fX1ly9f9vX1AWmzt7e3rKysuLj4n3/+odFourq6dnZ2pqamaDTawcEhOjpqcfEb4FrW1tYyMjIsLCyamppoNBogC2DPo1AoYA5QxamC8wi2RigcxWAwPDw8hyoPlZQU19UdyczMxGKxNrY2mpqaqjjVffv2tbW1gaWWQCQiEIja2loOhwOV9I2NjUtLS58/f3ZycuLj45OXl79165a/vz9M1KDEBz65XFxcOjo6UGEId2jAmEFOBpY7IOJisVg1dTXA1IluEWWz2Z2dnTdu3Ni7dy/EVERFRaGFA4vF8vHxEYnEmpqahMQEYxNjMKKHhoaamJgoKyvr6OiEhYUWFxdXVVWdPXvWzNwMyGF8fHyKiopKSkooFAqKyVAoFIwPYmNjv3z58vnz5/v370MKflMq2LzYQSwS/g0MFIEIAyIkvPB4vJOTI5lMRoqLbxaSwxdsasU8PDz/uzUKCgpCE9Hu3bsTExMxGIyklKSYmBgBT4iMjHR0dCCTyVQqlUKh4An4zYoeeXl5XV1dRUVFCB1CHhQYVcHBwTMzM2DfhbSugICAsJCQLAolIyMD7BsQQtfW1r58+QKJ+5WVlaWlpfX19eXl5aWlpR8/foyNjYWHhbW0tEDkpqOj48iRI42NjZA+qqqqiouLJZFI+fn59fX1ly5dunPnzuPHj1dXVycnJy0sLKSlpZHi4oaGhhYWFqamptq6unpkMgiT3t7eCBEREQwGo6SkBC0quro6vr6+DAYDiUSKiIpKS0uDuqqgoAB/YSaTCQ9ffn5+d3c3cNObm5sh2QZuYJopzcbGFolEZmRkuLu7m5mZKWIV+fn5xZBIH2/vgwcPvnnzBhq9LS0sNDU1USgUg8GAm1BISAhcXxQUFNLS0m7fvn369On8/PywsLCMjIzc3JyJiYmpqanV1dUPHz5MTk7Ozc3V1NSA/UxZWdnU1HRbUFBiYqK9vb20tDTUy3l6em5sbPz5/ZvD4YyOjkKFLD8/v7y8PCS9oJIQSgCysrLu3r0LdGwCgaCsrAwjybCwsPz8fMDQgPjj6ekZFhampKQUEBAAbB14FCAMDvlLIGA5OTl5enpCA5mGhsbp06d37twJlo3du3dDgsrB0fHv378DAwOCgoK6urpzc3ODg4MAbIO8mjaJVFZWBmO5lJQUNpstJiYGUe7c3Nz09HQgsRUWFsbHxzk7O6upqyMQCHsmE+xtsPM5OTmOjIzMzs46ODjg8DgSiQToP5ScnKSkJBKJNDAwYDAYwD2HDR5q38PCwgICAnbs2BEZGVlZWfns2bOhoSGArHJxccF2KCQkJC0tHR4RDkO7/Pz84uLi9PR0lrMzjWZCIpEcHB1S01KpVCqTyRwbG+NwOJmZmfIK8qo4VVFRUSMjo4AAfy8vr6CgIB0dHTweDwYBWRQKiUQGBga2traWlpbu2BEDXGYNDY2srCxfX18ikWBpaXn8+PGEhARNTc0tW7YYGRkBxaajowPCatXV1ZWVlbdv3x4YGIC54Pfv393d3cGvj0AgLCwsdu/eDSsC5CCZTHtIEJNIJE9Pz8TERAgswxlLQEAAi8XCF4DcBFXD0CFgZWWVn5/PZrP37dtXX1/f1tZ24sQJgIXa2dnx8PDIyckdPHiws7Pz9OnToAAbGxsDwIGLi8vR0XF+fn5mZgaWgNDQUDDmqKio+Pr6AMICkLw4PA66bWdnZ+fn58HN+ObNG2NjYxQKBXMQOGABdSUiIiI0NJROp2dlZd2/f39hYeHv37/T09O5ubn79u37+uXLhw/T4+Pjly5d6u/vHxoaqq+vO3bs2L1798bGxkpLS11dXQMDA2EiC8cgJBKpo6tjbGJMo5l8+fJleXn5zZs3Kysre/fuhfsNkUjU0tJSVlYmEolSUlIRERGRkZFQXAATVjC48fLyslgsJpPJxcUVFRX158+fp0+fBgYGkkgkGMyTyeT8/Pyurq5z58719PTA9tDW1jY1NQWH8oaGhqWlpf7+frjxi4mJDQwMnD9/PjExEQ4ZGAwmIyMD/G4ASYYIGdwMoDkdWnqg0UxRUZFE0rKxtaEaU+Xk5PAEfO+F3rq6urS0tIKCAuj4hGGKqqoqDoeDWGpOTg7LmQWXV5QcKjwiPCYmBmQPa2vr6Ojo/fv3V1ZWmpiYyKHkgNwtIiICFaTQFo5EIpWVlSUlJNhsNjhKjE2MN/c5yMXC5gcy7yYoYHNHhH0OZFJI+ouKioJ3F7ziUN8Buyl8/eZdE3bQza0RSHIuLi4wuSwtLT1z5rSTk1NERERwcDCdTmcymRQKBYfHa2tru7u7NzQ0NDU1YbFY2F/BAcTDwxMeHv748WMcDgelC/A9wI2LSCQ+e/aMw+EA6nZlZWVtbe372trPnz+/fPmytLS0srICLNzfv393dnYymcyqqqqysrK+vr47d+5cv3792rVrz58/v3r1KoPBgKlKR0dHTU1NTk5OS0sL5IJiY2M3d7GW5ubbt2/T6XRXV1c6nW5mbhYYGFhVVYXQ0dEhEoksZ1Zqaqq7mxvgUE1MTBwdHVVVVfn5+YUEBUVERUGiDA8PByBFeHi4oaGBlpYWk2kPzOjw8HC4R0NNK3CGiouLg4KCTExMcDgcEP9YLBaQHQ4ePGhpaWllZWVubi4nJ2dhYQGqI5RC4HC4K1eu9PX1NTY21tXVlZeXx8XFWVhYuLm5vnr1anFxcWFhYX39O4DzGxoa5OTl+Pn5kUikqqoqi8XKzs7y9/c3MzPT09Pj4eFpaW3hcDhra2scDic7Oxs+KgICAhDPR6PROBzOysqKRCLJyMi0tLQ8evQIvj0IKUPi0NnZmU6nKyoqRkVFRUZGbtu27dixY76+fjgcLisry8fHx9zcXF9fX1tbOzg42MbGRkpKWlpamkajBQcHq6kR4cINZWmlpaWJiYn8/Px79+4tKSmBp9nSyurr169gUjhy5AiHw1laWiovLw8JCWHa2yMQCKyi4okTJ44ePVpbWzsxMXHu3Lnc3NyhoaHJycmbN2+GhITQaDRA5gPPSVhY2MLCoqa6enl5ua6uzsjIyMTEpKi4CFyU9+/fV1BQgEOcvIICnkAAE6mWlqaxsTGBSIA5ioqKCi8vb2BAQHR0NFDXEQiEmpra4ODgnTt3Hj58CH+WlJQUnPHRaPSuXbuam5v7+/svXrwIBp9Dhw7Z29vTaLS+vr4jR47Iy8ubmpoChRXI7HgCnoeHx8DAgOXMio6OPnnyJJVKhc5YCBeLi4vT6fSKioqsrKycnBw7OztZWVk1NTUajYZAIGRkpENCQqBEE4/Hw8IRExPz7t27jY2N1dXVtrY2Gxub5ORkkKoAqMThcHJycgQEBKDD1t3dHYQ1AQGBhIT4+Ph4SUlJLi6u0NDQmpqanTt37t+/PywsTEpKCu6FkpKSSkpKly5dKi4uhlTv/8bUCERiWFhYWFiYh4dHTEwMhEwKCwvj4+PDwsIg0WRiYpKenp6Tk5OXlxcfH6+srAwanb29/a5duzo7O5eWlmZmZufm5qytrWF5Aro0hKCAFGFoaHjkyJFfv37Nz8//+++/09PTv379ev/+fVxcnKenp5ubG82UBoQK8LhaWFgQiUQfH5+srCw/P7/09PS+vr7ZubnOzs7r168vLy99/frl9evXBQUFWdnZPj4+evp6+vr6sbGx+fn5NjY2QUFBFRUV0dHR7h7um7nshIQENzc3CoUyNTW1trY2OTnJ4XBqampgjm5hYUGj0UgkkpKysugW0by8PHjmgfgB7TQyMjLQUIhCobS1tb29vUdGRry9vQkEgpenp7e3N5iqsrOz6+vrAX0Hc4eqqqrQ0FAQGEDAoNFoEhISUlJSysrKCQkJUVFR1tbWcNJFo9HR0dF4PF5dXR00QzjG8fDwAAUeDjo0Gg0wC/Ly8gQigWZK09HRkZCQ0NfXqztSV1lZWVFRUV5ebmpqqqqqCl1aRDWiKk4V1r3ExMTt27eTSCQhISFZWdnk5OSY6Ghzc3MYz4OxFoR0mGICgVJZWXnr1q0Apwahu7Cg4HdpOWEAACAASURBVNy5c//88w88n0Drhq1rcygI2x4Ys8H3B/8VxFIISgHOTVJSSlZWFh5U2B2h7573f16QEIOPz2bCHTZFOPlJSUkFBQXZ2toUFBQAy1dOTk5TQwOrpKSoqGhsbFxfX3/r1q0LFy6AXg3KraKi4laxrSEhIdevX4PxKhj14fAhJCQE87WNjY2ZmRnQJ1ZWVuAQD3bQr1+/rn//DttkX1/fhQsXrly5Eh8fn5KSkpmZmZmZefz48c7OTignaWlpgQb7vLw8yHUsLS0FBARA9ZC8vHxCQsLZs2fr6upMTU1lUbIWFhZ0O3pubs61a9cQoaGhQUFBBQUFOTk58C5C3Z2tra2riwsY8aWkpTEYjLOz85UrV8A81tTUZGtrS6PRQITs7e318PCAgTACgdDV1c3Jydm/f39QUBDM/AoLC48dO7Z9+/YdO3b8/ft3cXExLS1NWlpaU1NTTU0NnLiZmZkMBgNaI+rr658+fQrVqb6+vn5+vl5eXvr6+l1dXePj45WVlfHx8UeOHIHWi6GhIRaLhcPhQK8DI4wdw66goMDQ0BBUFFBK5+bmnJ2dEQgEfJ9mZmbbtm1zdHQwNTO1s7MzMjIyNTU9d+7czZs329ranF1cBAQEQDkRExNjsVhIJJJCoXR1dZWWlgYFBYHDG4vFMpnMqKjIc+fOJSUl+fr6ZmZmOjk5aWlpGRsbW1tbW1paurm57dixQ1NT09PT08vLy87OLigoSEpK6sqVKxcuXIDnRk9fr6OjY3h4+NSpU3fu3BkcHLx69ert27cPHar09vaG+JSvr++BAwc+fPiwvv79yZMnY2Njo6OjExMTb9++vX37dnZ29q5du2A+mpaWdvz48enpaXDxsNns4OBgIyOjrKwsQDxMTk4aGxuDFKmurg5AfTExMW1tbSaTqaKiAsd5cIgFBwdv3759586dPj4+eDxeTEysvb39wYMHN27cCAoK4uPjA24ytHb4+fk5ODjAI9vQ0HDo0KGCggIPDw9/f/87d+4EBgaCEfHFixdPnz6VlJSURclKS0sLCwtjMBhpGenIyMiioiJLKysFNBo+tHJycuBYg9wkzOqJRKICGg37paWVVV1d3dWrV8+fP0+hUKD3ztrKKiQkpKWlZWlpKTg4mMGwg/ONrKyMmppaSUnJnz9/Tp48uXXrVvABFRQU3L9/n0ql8vHxFRUV1tbW2traJiQkjIyMhIeHHz9+/MGDB3v27NHV1QUzCDwMi4uLHA6nrq4O1ixJSUno08HjcVQqlU6n0+l0Nzc3KysraHzcuXOns7MzWGddXV1dXFz8/f0jIyPho4vFYqEQUVNLU0tL6+zZs+vr6x8+fAB7LTArvL29kUgk6GNYLLa5uXl5eXlhYWF1dWVubu7JkyednZ1Pnz59+fLl8PDw7t27tbVJ4AhzcXEhaZN4eXkTEhIWFxcbGxtPnjwZGxsrJiYG7btPnjzJy8szMzOLjo5OTU1NSEgAFyu4GVVxqhQqJT09PTc3NzIyMjoq2tnZ2dDQABx2hYWF9fX1Dx48+PDhw/fv34eGhjw9PeXk5SC5ZKBvYGRkBDcDV1fXlpYWMTExsJWBSg8nCVh88Xj8/v37a2pq2Gy2szMLqmNcXFyoVGpeXl5lZWVDQ8OZM2fc3NxMTU0TEhLIZLK6hrqpqamXlxeBgJeUkqbRaFFRkUlJSYmJiSQSiYeHR1VV1cfHp7S0tKenx8rKcuvWrUhxJLT/wN4A1U6QtI6KikpJSaFSqRgMBovF6pJ1VVRUoInQ38+PwWDAh9rAQJ9AIAC2BvjX4OxLTU2NiAjX0tISFhYmEom7d+9mOTmpq6tramru3r37yJEjTU1N6enpUGgKf/eUlBQymQzCKR6Pf/r06fLyMtSKwW4EJVabF0Ge/3nx8vLKycl5e3m5uLiYmBgLCQn9rwrKw8MjJSUF408wUgAHPD0jnUgkIhAI+DIEAgHbJ+y7//sLuEHy8vICLh+kO0NDQyqVCp8dmIBCL3dwcLCHh4etrY2npycwfVRUVZ2cnHR0dPz9/VtbW1VVcRoaGqAVwbgUgUDIyclBcL67u/vJkyd//vz5/evXy5cvy8rKZmZm1tZW19fX11ZXV1ZWlpeWFhYWvn39Ojg4aG9vb29vHxwcHBcXFxkZaWRkhEQi7e3tIYIMaW9XV9eYmBgWi8XNzQ1vYkBAQHt7O3zkYWRbUFAA7JfAwEAEGo1OT08vKipydHIEN3ZKSgqk79XU1HB43NatWykUCgaD2bJli6urK/Q+I8XFoU/AP8B/YGBg9+7dQNIjkUhUKvXmzZtQER4ZGQnUifT09O/fv584cSIlJaWysvLSpUvnz5+HshKkOBKGrnl5ed7eXjg8zszMrLe318/PLzIyMiMjw86OzmDYUSgUfX39S5cuVVdXAxnE3Nwc8hv19fXS0tIKCgpAtlXCYu3s7JxYTtCJw83N3d7eDvnTqqoqa2trkNpMTU2NjY0NDQ093D20dbQhJZ2WlgbeWg8PDwKBICMjw8fHB8Oh7du3BwcHd3d3l5aWslisoKAgSEoJCgra2tq0t7fX1NRQqVQDAwNHR0c7O7qZuRmBQAgJCQkPDweUfkhISFZWlpmZmZGRkZy8vC5Zd+/evampKVpaWvr6+jCf8PDw+P79+8DAgIaGRnJycklJSWpqqoODA0mbhMVigY109erVd+/eDQ8PP3/+fHR0tKenZ3x8/OfPnxsbG0+ePGEwGA0NDeCYh0PAgwcPysvLGxrqY2Nja2trIetaVlYmi5KVkpKSk5OTlZFBo9EwyYDTFtiCgGkgLS0dHh4O/Y4w6bSwsLh27dro6OitW7ciIiJgOAFgP00tTdhB2Wx2enp6YmIiHCSBB3Ht2jVw/enp6U1PT4+NjcnKyipiFWEZUlJS0tLSgtyFiqoqDoeDEysKhYKnkcVigXwqLi5uZGRkRDGCr/Hy9j516lR6enpsbKyjo6OmlpaZuRlZj7x169a42NhLly5RqBRrayt1dXUUCiUkJCQhKWlubj4wMHDmzJmkpCRra2t7e/vOzs6fP39OT087ONhHR0fn5OSEhoY+efLkxIkTzs7Ou3btAgsPlUoFVCYCgUhNTf39+zcEh+/cvq2rqwsr4NatWxUVFdlsdmpqalVVFXT6FBQUtLe329jYgNhw/PjxiYmJhw8fAjNhaWlx586d0CbBYrGsrK2EhIS0tLQuX7788ePHsrKy7OzswsJCsJspYhUBjILH4+/fv7+4uDg5OQm3w/7+fn19faij6+zsjI2NxePx3FxcsrKy5ubm4hLifHx8Fy5cWFhYCAgIAA44MI6npqZOtrUBwsLHxycoMNDBwR70EhinQU9TQkJCe3t7UVFRREREVlZWcXFxWVmZtbWVo6NjUVFRZWVlZWVlfX09uJYwihjoXIOiQeialpSUZLPZMCrj5+cXEBCAHQUkNVj99+7dm56eHhgYGBgY6OXlyWAwvL296XTb9PR08KI3NTUdPHCgtLT04MGDUDbu6ekRGhpqaWnJYNiFhYXl5eXt2rUrJCREi6SlrKxMoVCYTCYURuLxeG0SSUdXR15eXkhICDRAZWVlEFSNjIx27Njh7u5uZGiIw+OwWKyRkZGGhgYfHx+JRDp8+HDlocq2traenp6wsDAwlCKRSD09PTKZDE3aFy5cCA8Phwmlm5tbW1ubq5sbZC36+vqWlpZmZ2cvXbqEw+FEhEV4eHi0tbVnZmbodDqkgHR1dWdmZjo6OgCNDTc82Png0ACWt02pU1RU1NLSMjQkJDo62s/PD4NGb/5fsNsxmUwcDge1UGBdERcXP3PmzN69e2FqvunQgTmfiIgIdEvBMQg8XHx8fJvc5s0dGo5lYHgEZcjW1nbfvn07d+5MTk5msVhgN0EikfJy8qampl7eXq6uLs7OznZ2dAsLC2VlZTByq6iovHn9+ufPn/fv35+amlpfX19cXPz27dvnz5/n5+e/fVtc/La4tra2tLT09evXlZWV9PT01NRUyPtD+gCKJeAjg0aj5eTkZGRlkEgkEonU0dEhaWnBN6msrFxTU4NGo/kF+KHgJSQkRE9PD0wVDo4OCGtr68DAQAaDYWhgyMvLm5yc9PDhw2PHjvn7+0PSDofD7c7cDalbXV3dly9f3r59OzIyEkT2rWJbmUwmg8mQk5MDkjLY9m7cuBEbG5uUlARVnwgEIi0trb29fXFxcd++0qioKLCEKGIV4W0wNTWtrq729PRUVVWF6REYFLdt2+bh4UG3o2tqagoJCbHZ7BMnTtjb24Mm+eXLl+np6cjISNDu3d3dVVRUwInAYDDgNiAhIXHp0qWmpiZDQ0Mzc7OY6JimpqYDBw7cvnVrz549GAxGWFg4LS2NTqeLbhHt7Or88+fP5OSkjo4ONze3kpISCiXLw8ODx+OhLvzAgQOqqqo0U5qvr6+amhqZTCaTyZZWlmfPng0JCYGzrZOjo7m5uYGBAZvNjo+PB41USEgoJycH0L0YDAYeHQ8PDw8Pdzd3N5D44AfV1dVVX18vJCQEvlxHRwdFRUXwm6moqJiaml6+fPnt27fDw8O9vb3FxcUHDx78+PHj5OTk48ePT506VV9fDwzcX79+jY6OZmdnv337tqPjtLe3l6ub6/Dw8Nzc3MK//4aGhsJOAyuRtIwMgKcrKiqSkpLAaquurg5usczMzODgYBaLhcFgeHl5vby8wNE+OjoK/elKWCWwVISHhzOYDEEhQR0dHTQaDZRtFxcXeXl5Npv95s0bFosF9/LV1dUP09M4HA5ojZKSkkQ1opubm6WlFRqNFhEVBccWxK2gAtve3j41NRXaAAgEQnJyUk5Ojp6e3u7duxsaGqACOyIiwsPDg06na2hoyMrKAgJXXV1dW1sbOAm8fHzw6fXy8srJySkvL/fy8kpJSRkdHYUNvra2dseOHa6urgcOHID+SB8fHzJZl8Gwc3JyIpPJ7u7u4JxqbW398+fP+vfv39fWOBzOy5cvra2twS8nIiJy4cKFb9++ffr0aWFh4dGjR0NDQx8+fGhtbVVVVVVUVHz48CGHwwE68+TkZG5uLplMPnjwoL+/f2BgoLW1tegWUXl5+fDwcDCLJyUlOTk57du3LykpCWg44NQAZRLiyRwO5/nz5ywWq6ioqLm5ec+ePdnZ2XZ2do6Ojm1tbcUlxfLy8ra2tj9+/Hj37h08+VByoqCgEBMTo6ysbG1tDbt+aGgIsGMwGAyoIyUlJSdPnqyvrz9/7nx0dPTevXtHR0dHRkb279/v5ubm6uLi5uYWERHh7Ozs7OxsYWEBcqi+vr6pqSlMZGDMhsfjKRSKmZkZTOVhid+cVIGK29vbe+nSpaioKCsrKwMDAxMTExcXFzs7u+joaJC5Tp065evrA34rCGLBKc3e3j4gICAyMiI/Ly85OZm9bVtwMDsuLi4/P3/X7l1QMeHm5gbAT4AH/efuq6oKS3NRUdHi4uL4+LiTkxN0vurr65PJZDBbLS4u/tj48e3btz9//tTV1QFDUVJSEurVZGRkjI2pL1++jIyMhIUoOTn52bNnO3fuVFdXFxISqqmpga6Yvr4+IpEIf6KrqyuHwwkLCwO9XVZWdmxsrPXkyU3REl4wZAUn6mbiEGZ7GRkZuXl51dXVYWFh0Hq/ecNTU1Pz8vKSkpKSlZXV0tKCGS0CgYiNjb1+/XrMjh3QsmRmbpaQmEAzNYVeJxsbawqFAhoMbKVgvwdNAloY4dvYPMFAzaciFgtgBFtbWy8vr7q6OhMTE5hHwpGXakxVU1NDoVCwKv6HDoPBPH78eH19fXp6GmAOi4uLq6urAKBZXFxcXl5eW11dWV6Gn3xIaCgKhYKkJlh/4ZtUU1ODlitIlgsKCrLZ7J07dwIKhpeXNzIy0traWkJCQnSLKKgvUAQEVpXTp0//B+HNYrEqKir27CkZGRmBK8X8/Lypqam0tLSDo4OLiwvcrDMzM0dGRqCVxtPTk5ubW1BQ0MTExMnJ6dSpU01NTSdOnJibm5uenv7x40dHR0dxcXFubi78v5u1mbt37cbhcK6urs7Ozrq6ZDU1NSsrK11dXRqNRqPRXFxcwsPDtbW17e3tnZycwIlDpVLV1dUFBQUNDPQ7Ok4xmUx+fv6wsLCJiYlHjx41NzefPHkyLy+vp6enqKgICPFEohqEBOB9ys/Pz0hPZ7PZUtJSsBL1XbhAJpP5+fl1dXWHh4eLi4vBVv7gwYMnT540NDRQqFQ8Hl9bW5uWlmZlZdXR0fHhwwdNTU00Gq2uoa6vr+/p6amhoSEjK0OlUru6ukJDQ2GdBZ6qkpKSlZVVcXExlUqFE1BWZqaWlhbQWwAwDaYSbW1tGRkZiA0hEAjAqwPNwdraOiIinJ+fH3rU6urqgNG8vLw8MjJSV1eXnZ1dU1OTlJTEZrMTExMg88ThcKCG5uzZswgEIjg4uLCwkE6nEwiE6upq4P55eXlBmAzQUzB42Lp1a2tra0xMjLCwMLB4IBqVmJgYGhqSlpYGrquqqqobN26Mj4+PjIx4eXkJCAhoamqam5uz2ezDhw+fO3cuKysLcNhsNhuy7QICArt27bp3756fnx8CgbC2tl5bW1tbW4MKHsDiQHMvkUjEYDAW5uZeXl5XrlwJDAxE/DetnJ2dXV5ejlHEKCgoMBiMtNS0oqKi+Pj44uLipKQkOp2emZkZExNDo9EUFRV1dHRAjQdTKHwIwS5vbGxsbm4uICBgb+/AZm8DdtqePXv6+vrYbDY08BUXF7948eLq1auhoaHOzs4olKy1jbWbq6uHu3tXV9fbt29bWlrevHnz+9cvsHTBRHZgYEBYWNje3r6wsHB8fHx+fv7z588/f/58+/btlStX5ubmfv78CVnyiYmJhYWF2dnZ9fX1yspKDEYRuvF8fH3MLcxRcnLCwsJoDMbMzAwi0pAZhxswFovFYDAQUNvY2FhfX+/t6bl06dKrV6/OnD5taWlpZ2dnZ2dHJBJTUlLOnz9/qb9/cHCwv7//5MmTra2tHA5namoKj8cbGxsbGxtDzwY4qiA3Fhwc7ODgAOht0BIhBQu99nl5eX5+fleuXFlaWrp3715QUOC2bducnZ0NDQ1tbW1tbGxAOxHdIrplyxYcHk+hUAyNDLVIWgryCtDUAUw+WVlZNAYD5hHoi1ZXVwc6yd+/fycnJ21tbOEhlJaW1tfXZzAYISEh58+fb2lp+eeff7Zv3x4WFpaZmVlWVlZdXX306NEzZ85cunSpvLzc2tq6vq7u2LFjkZGRvb29MzMzb9++nZubAyBffX094r+dcWB5g1/AslhWVgZHSahhkpKSUldXJ5PJfHx8dDr969evkAH/+/fv5f5+SC6C+M9gMMTFxWk0k9nZ2fLychgPZ2VlLS0tZWdnw9OYlJT04cOHubm51tZWMPJwc3N7eHhwOByojAcr1s2bN0+ePAmrAeQlNi9wMAuEf7npmoF2Mzwej0QiYYuC51xGRiYoKOg/oig/H5xsQOp3d3eHhs6AgAAhISFfX98zZ84QiURtHW0KhWJgaKCtra2tra2rq0skEmFKDRNKmPGrqanBIHMz+AGyKgBg5eTl8Xg8iURCo9GbuyaM1SHfsmn8gZ85kNgA+7CwsACGmrW1tfX19W/fvi0sLKytra2srCwvL3///v3169cAS0GhUOrq6s7Ozp6ensoqypKSkkZGRpmZmYGBgdAMISYmFhISUlJSAgcvLy+v1tbWoqKi+vp6KSmphISEHz9+VFRUwC1cWVm5p6cHoa6uzmAwbt68CQS1Hz9+QGIRXCeCggIw3A7ati0jI+PIkSNQEZKZmclms+G4JyQk5ODg8OPHj5WVlW/fvr17925wcPDjx4/nurtNTU0NDQ3lUCgEAlFRUfFlYeH69euenp4GBgYg8hpRjMzNzY0oRtAMoqamBlcoAoEABNSkpEQCgUBUUyMQiTw8PB4eHrdu3aLRaEpKSkwmM3h78KVLl4AWCDwkW1tbLBarqqqqra0NJ2iwzltZWp49c2bPnj2ampqPHz9+//59bW0tYBtVVFSGhobevHnz6dOnwcHBGzduVFVVwe/Z2tq6urp68+ZNOp3e1t6WnZ0NgjAKJaehoWFnZwer+c6dO589e2ZsbAy6vL6+PrQtwwcgJCREVlbGzMzMzNQUBsiqqqqNjY1gRkCj0ebm5sHsYBOaiYSkhKCg4L59+wAkDYS8hIT4Xbt2dXR0hIeHT01N/f79e2Nj4+/fvw8fPvznn38aGhpKSkrweDyoFjw8PG1tbRwOZ319fWlpaXR0FCrpbW1toqKiFBUVXd3cwHwI53eYnYAlWFpa2tSUdvr06ZCQELCJ2tnZaWpqbt26NSUlJS4uDpCG+fn5OTk5hw4dgqqHvXv3mpmZ2tjYuLu7Gxsb29nZAZ5teHi4u7t7ZGRkdHS0paUlKSmppaX53r17oBbY29svLCz8/PkT4JNYLJZAJACkhp+ffxubPTMzA4PhmZkZqLah0+kHDx4MCwvT1iaRSCR/fz87OzsTE2MrK6v4+HgLcwsSiVRSUsJisaSkpJSUlIgEAlgAAgMDHR0dYVosLS1tYWHx7t27+/fvA30+OJhtaWmJQqH09fUrKysdHR01NDT++eefzs7O0dHRgoICFotFJpMxGIyHh4czy5nNZvf09Hz6NAewRCBLbNawPX/+TEZGpqWl+devX7Ozs2NjY+Bo7e+/NDo6+vnz5+np6fv37z979uz+/fvXrl2bm5v78uVLTk6Oi4uLioqKqIgoFouFJUlSUlJTS4vBsHN0dKisPOTm5iYlJZWXlwdMTtioCgsLS0tLg7YFQdUt+E1A1JGXl5eUlNy2bVt7e3t5ebmTkxODwbh69erHjx+hiRA8YnDq5xcQsLS0LCoqArK5mJiYiooKBoOB866+vn5KSoqFhUV4eHhGRsaOHTucnJxu3rz56dOnAwcO0GgmQUFBVtZWAHawsLBwcLCPiIjAKinJysricDgqlWpsbKyIVRQVFfX394cWPVivjYyMHB0dtbW1ExMTe3p6oHgLfpLx8fEw44fVVkJCAo/Hg38Y+Hl9fX337t0bHx9/9+7d8+fPHz58CKRKJycnGo2WlZW1f//+ffv2tbS0rK6uvn//fnZ2dmZmhsPhdHZ2CggIgHdGTk4ODoVgFUYgEGDT/f37d3Nzs7KKioKCArhMRUVFra2tFxYWVldXp6enNzY2Xr96hcfjYZWHK6+AgICOts7y8nJycrI4EsnFxVVUVLSxsbFjxw5jqrGDg8OOHTvGx8c/ffqUkJAA4RwBAQEfHx8wQMjJy8EV8MyZM3l5eZvzPPCCwlyGl5d3M24PUjNQaYABAoPDTQuMra0t1FxzcXFBeBpWFTs7ek1NjYeHBzgZ+fj4wsPCW1pa0Gg0UY0YFxe3c+dOaIuEwJWqqiq0eMIfZ2xsTCKRYGODbg344yQkJESEhQX/i87PzMyE3Y6Xl5efj09ERGTTs8P3Py847A4ODnI4nNXV1dnZ2U+fPv348ePjx4/Xr19fWFiAMyXcFDl//zY1NUGPo6CgoIWFRWVlZXp6OmSxNDU1gTLv4uLCYjkhkUg1dTUWiwXM54sXL4IBOyMjA4/Hl5SU/Pz5s6WlBXqnIdqAoFAoioqK/y1d/AsMjunp6b9//xYU5AN/a3vI9gMVFYGBgaCVKSoquri4KCgoEInEoKAgDw+P0NDQubm5jY2NX79+PXz4sLu7+9OnT6WlpSqqqiwWy5hKhd7LkZGRrq6u1tbWurq6pqamU6dOlZSU7Ny508LCQkpKysTExMvLS01NDa4mrq6u0dHRbm5ue/fuvdzfz2QwfH18nj17dunSpYGBAaDttbS25OXlDQ4OhoeHg++ch4dHRUXF1taWac+kUCj2TGZqaiqVSuXn5+/o6Bi+f39wcHBxcfHa9eseHh4kbRI0V5w+ffrBgwfv37//8OHDgwcPoqKiXr16tbKyMjU1dffu3YyMDBMTk+SUZBilkEgk0S1bNDQ0Y2NjbW1tCQTCsWPH8vLyYClBIpEwNocTB3SqiUuIJycnt7W1QeyGSCSmpaUFBwdLSUtB3MLNzQ1asHE4XE9PDzDQd+3a5eLiYmCgPzY2Vl5ebmtrOzEx8eDBg9u3by8uLn78+PHw4cONjY0HDhwwoZnA+oLH40dGRmZmZtbW1r59+zY0NBQaGiojI0MkEB2dHNls9p49e4D4DOqQhIQE8LK5ubl1dHTa29vb2toCAgLghxkaFuru7k4gEIKCgvx8fQGzmZKSEhEenpGRkZKSEh4e7ubmhsfjAgMDb968+f79+3///ffff/8FWDB09k5PT3/69Glqagqa3/Pz88lkMpvNBjjh6dOnoWYZ9kIxMbHMzMylpaXfv39z/v6FK9fXr1+D2Ww/P7/MzCxw6AUHB8fG7jAzM1VWVoa8NlYJi8VibWxsoNans7OzsbGx9siR3t7eqamp+/fvV1VVZWVl7d27t7Oz8/Lly4mJic4sFqTLQ0JCIE1cUlIC1e0JCQk3btxobm42MDDw9/eHzwiDwaDT6To6OseOHYuNjYV7zPf19enp6bdv3wIOcWRkRExMDKxb3759uz9839bWVkBAQFERc/jw4fn5+RcvXly7du369etQTT42NjYyMkIikcApKi8vz8/PLyYmJouShTJFbW1t8CAEBQXpknVdXV0h+w9ZWxcXFy8vLw9Pj7Lysn379vn4+Hh7e0MJqoqKirCIMA6Pa2xsHBoaOnz4cGlpaVdX1/Xr17OyskB6UVJScnFxqaiooNFoenp6AQEBEFHg5uZOT09PSUkhkUheXl729vZkMjknJwdyUL6+vra2tsPDw+/evfP39zcwMABXs7a2tpmZmZOTo4eHR2xsLFlPD+qOAeuMRqOlZaSdnZ2BcQ9SHrDv4aPR3d0N9mAOh/P796/o6GiQxAEdBS2AxsbG+/btq6qqKi8vv379FPDsRQAAIABJREFU+rNnz6Cl4fnz569evYJWACUlpYiIiOjoaBsbGwIBX1BQ8OnTpzdv3nz8+HF2dvbnz58DAwOgE6DRaAMDA7j+wpyJi4srLy/vz58/Pzc2enp6AF4jKytLIBDExMSoVOrCwr+Li9/+XViA9mMvT0+YEwMGS0RERE9f7+XLly4uLgQCQVBQsKuri8PhBAQEENWIMTEx1dXVgDSLiIhQQKOBtBcREbG+vv7ixQvQV5FIZEFBAfCywQsD295myh62TEhZQMcvxP/xBDz4XGA75OLighQ8CoVKSEiAjY1Coejo6Hh5eVVWVqampgYHBxPw+C1btly+fPnw4cPi4uJq6mo+Pj4xMTs8PT1ZLJa2tjYwMTCKigANFxIW1tDQwGAwAgKCMMgAzRbG3rDbbdmypbCwcH5+Pjk5iUajSUlKcnFzQ2ZfTk6Ol49vs34S6CK8vLwDAwNwDJqdnQVxEQ6Os7Ozy8vLnz9//vfff9fW1lZXVy9cuJCamgpN90eOHOnp6XF399i6dSsUckFkWV9fX1dXF5p0lZSUysvL7969Oz8/f/fuXTs7u9DQ0CNHjqSmpp47d663t9fLyxOBQJiYmPT39yNwOJympuanT5/gTPTw4cO7d+6AC6O4uAiBQIC4b2xsHB0dHbMjpqioqKOjA1q7gCQ0Ojp67ty5169f19XVhYaFRUdH9/X1vXnzJi0tLSsr6+LFi2fPnr158+bly5dPnDhRWlp66NChhoaGw4cPNzU1Abnq6NGjXl5eGhoaYG7m5eXFKip6eLg7Ozvb2NhMTEx8+vQpLzc3ODj4xfMX9fX1+fn5ERER+/btGx8f7+3therUXbt2weZaXl7e3t4OqSko9Dp69GhJSUl/f/+rV6/S09MBL06n03l4eVBycoaGhocPH25raxscHJydnY2KinJ3d5+fn5+YmNi3b9/58+fj4+OBD45EIlVUVGB2hcFg7O0dAOJXV1fHYDAgQiQtLa2qoiIpJWVkZDQ4OBgbGwva4J07d6ampmZmZqBxOyUlxdnZWVpa+j/hIUEBOTk56Lu4ePFiQkLC+Ph4Q0MDiURiMBgP7t83NzdXU1dns9mQvywoKDh8+PCePXtqa2shiCMqKkqhUGpra8+ePVtbW3vhwoWlpaXBwUEYGMDkJjEx8eLFi56ensrKyuLi4gDpVlJSkkWh4I7o6em5fft2AMgpKSsrKCgkJCSkpqSgUCikmJiOjg60NGdmZo6NjdXX10dGRQYEBJSXlz18+HBsbOzOnTuQE62oqCgtLd2/f//Bgwebm5t7enqgomh8fPzp06dXr149d+4cRAI4HI6bm5uIiIi2tjbYMiGH8+fPn42NDYD2wkjM2dnZ19dXl6zr4OBQWFgYGhrq7uEO9ZAUCoVqTA0PD29sbJyYmOD8X1//C44HOu7t27ejIiNVVFQgWa+lpUUkEnXJura2tsoqykJCQgaGBg8ePAgODpaQkNDQ1FBVVdXT07O1tXVwcAgICIiOjlFVVd2zZw+Hw5mYmIiOjtbT0zMxMblx48aLF8/l5eUTExOB8lpaWhoVFQUMCltb2xcvXgwNDXV3dxcWFgYHB9fX11+8ePHMmTNMJgN8/xoaGm5urrDpGpsYS0tLi4khzc3NIeXCYrFgNLJt2zYw6MrKyhoaGrBYrLS0tNzc3LCwMFdXV7A4wsrIz89PoVDsGAxra+vsrCxoqC4uLs7Kympra9u/fz/cgNFotJSUFKAHRbdskZWVPXPmzKFDhxwcHEAxy8vLu3LlCpvNdnR0JJPJdDr93bt33d3dBgYGTk5OPj4+enp6YGS3tbV1dHRISkpydXVVV1eH6RoYHDQ0NQBDASoZkUg8ceJEXl5edXX1tWvXzp496+zsXFdXB+9XQUEBLy+vkpKSpKSkuLi4oJAQv4CAmZkZNI1UVFQ8evR/CDvPqKbTtesHrPQOKRACCZAEkhBCCDWkUENJCC303psIqBSlSS9Kx0IRUAEFFURQcZSxoGIZFHvvBcHuYBveD9cZ1lnPs5715sNZfphDCf/cZV97//aVhw8fTk9PX79+/caNG7dv337x4sXk5CQYy3Nzc6GIe2Ji4sWLFw8fPnzx4gXUyl+4cAE4UFZWVqDuAKkDfrDi4mJ4VC5duoREIqGfi0wmI1FIAoHw8OGDxcXF7wsLAJ7Mzc3V1NQE24SFhcXy5csZDMaly5caGhqYFkw1NbWGhoZLly41NDSwWBZOTk45OTmlpaVJSUl8Ph9S/ytXrmQymUlJSevXr0ehUADJsrKyUlNTW9JIl+aFoDrCTRHuWBCWgCEo9H3CfWuJzaalpQXkhLCwsNzc3JKSktjY2Ojo6NraWjAEIJFIAwODGzdupKSkqKqq6uvr83g8kUhoaWlpZ2dnb29vYWEBZGNtbW3YZU1NTc3NzUFbWrVqlZqaWmxs7MDAQFdXl5eXl7y8vLGxMZVKLSwsHBgYKCwsrKqqEnl5QRMtjUZTUVU1MDAgEAhw/EUgECg0anx8fGFhAXjlcKSem5uHLMCbN2+ePHkyPzf3fn7+1q1bBw4cuHHjBrAhIWtvY2Otrq7O5/Pt7e0VFBRMTExcXV09PNzDw8LxeLyCgkJ3d/eDBw8+f/4cGRWFQqHq6uqCg4NNTEwSExNHRkbgorxly5aJiQnE8uXLAwICHj58CBlzJBJZXV197969Dx8+FBUVwbZpZmbG4XCmp6c/fPjw9OnT27dvv3v3DmwCT58+nZ2dfffu3c0bN4OCg+B2HBwcPDMzc/To0b179+7Zs+fkyZNnz57ds2dPUVFRfX19XV1dZWVlWVlZWVlZVVXVyMjI2bNnwalFo1L19PTU1dSMDA2tra11dHTy8vK+f/9eUVHh6+vLNGdyuVxHRwcWy9LW1tbIyAiNRksCAkpKSiCWcOjQIaDQXr58eWxsbGBgAMTP0dHR7u7uzZs3b9mypaKiws3NjcfjRUZG2tjaqKiqCgSCw4cPQ3t1cnLyapnV69evf//+PSBVb9++7e7ubmRkpKGpoampidXVVVVVBfXGwYEPw2rQxGA7d3FxsWAyMRjM+Pj4y5cv/f39USjUjRs3oFL82rVrfv5+WCyWYcb4j9EjNRWBQAANGYVClZWVAbQCoCGpqanu7u7bt2+HNDoAA93c3CCBEBwcvGHDBiB3W1pa5ufn19fXDwwM1NXVUanUzs7OXbt2gT3ayMhIQUFBIpG8fv16YmJCIpHApFBNTQ2Px6NQKEi1BwYG8vl8Lpcr8feHap6cnJzExETg/cvJyTk7O8fGxvb29t6+ffvSpUtDQ0O1tbWpqan29vaQ4gefHmjCQGyBew+TyfTz80tPT8/Kytq8eXNNTc3Q0NDs7NvKykpIH4MDTUdH59atW+ANgRAulMpOT08LBAIDAwNJgCQhIQHMhGKxGC4lTk5OoIktbXuAXABm2IcPHxYWFn7+/AnNoj9+/Pj169fXr19HRkYiIiLABGFgYLBt27aOjo5169bTaDQajQblKuvWrTM0MoTxhomJiYODQ0tLS3NzM6h8X79+3bJlK5fLgb3HxcXl5s2bAoGAQCDo6urm5uY2NTV5eHqAXB8aFnr37l2wN0dERsTGxXZ0dOzbt29sbEwkEkF4X0dHx9TUNC4+7uLFi5DcWpq4EEkkcyYTYGMcDgfqtYGAJScnp66u7uDoIBaLIaYJwZWlNma4iq1JSwMacmxsrIWFxf79+/fu3btu3TqIGairqwNeatWqVVZWVlDeC9jYHTt2HDp0qLW11dvbm8ViycjKREZGvnv3rry8nE6ne3t7+/j42NvbE4lES0sWj8d3cXEBUCdYschkMplM1sXpqqqqEggEGxubZcuWmVAonZ2df/zxR1pa2tatW589ewayVVtbG4zuzk9OAtQCQgK6urpQRVJbW+vj48Nms8fHx58/fw698xMTE4cOHdq3b9+ff/557Nixzs5OUAg6Ojqnp/8CiN1Spu3mzZuwz/H5fD09PchJwy8uLS1dUFAwNzf3/PnzqamLNBpNT19PT08PwLnaOtpl5eU9PT319fUlJSV79uxJS0sDqRCPx7NYFjo6OspKysEhwXv37s3bmKevr6+lpeXo6Dg0NOTn5+fmJoiKihKLxX5+fg4OfMggLlu2zMyMHhwcFBwcjMfjIXlJwOOXGghALF1Kzf/3yBDqWSD4CORVCOn/d44+MTFxamoKelWPHj0KPoOSkpIDBw5s3bo1NTXVwIBAo9GOHDkSHRMNpZJGRka2tjYWFhZUKpVAIEBKEkgOsMVGR0d7eXnBsFBHR6e8vLysrAxyWXwHh9jYWCqVqqWlpaWp6ePj4+7uFhkVWVRUBAEqGAoQiURosoNT0cDgwK1bt4aHh8GocfTo0U+fPr1///7L58/wj9evX8MHeWJioqura35+HsRkFouVkJDAZDLRGIyPj49EIlFVVcVisYGBASD8QGDs5MmT165du3fvXmxsrIyMDJfLDQ0JycvLGx8fP3369M2bN9+8eXP//v3p6WmEo6NjZmam2FsMPh8dHZ2QkBCoCoMW0M2bN587d47L5T548ODCxYtbt27dvXv3gwcPbty4AfL9vXv3Xr58WV9fL/YWk4yNYQcdGxurqqpKS0tLTU1dv359ZWVlWlqar69vYmKik5MTi8Vis9l2dnYMBsPT09NV4Ors7Ozj4wPIZjwej0ajsVgsiURyd3eHg15wcDCbzZaRkYGnU1tbm0gkmpszxF5eYKI5dOjQ4ODg5OTk1NRUX18fXEP37ds3PDy8Z8+ekpKSioqK/Pz8JS52e0dHUVERFoulUqlpaWlQPs7hcPB4/MmTJ2dnZ48cOfLq1atHjx5lZWUxGAwDQwMikYjFYuXl5aFFJS4uLjw8PDExsaGhISkpSVtbW09PD1JxFAp1cnISXJcQ5YbpLo/HS0xMNDMzk5WT8/Ly6u/vT0xKIhAIY2Nj5eXloaGheXl5FRUViYmJYWFhDx8+LCgosLCw8PDwgMQPwPX5DnyAB3I4nJKSki1btjQ1NQUGBgqFQoFAYGdnZ2JiArZYyP6rq6uTSWTo+unq6nr69CkwE0CmAPemmpoaSIXApWMymSwWKyMjIz8/H1yaUI/g7u6emJg4NjZ28+bN8fFxsVgMY3YYGMAL/g2fFnV19aUk79JLWloaWmBcXV2BmbJq1SovLy9LS0sNDY0rV67Agvjx48e7d++Can379u3AwEBVVVWRlwgSS15eXvBFOBz7Xbt2vXz5cn5+/tatW0+fPn3//j0UhMIG+fv371+/fsFNFLza8/PzP75/h/+gvb0dIiJDQ0NLck1NTU1ERISzs3NaWpq3tzcSiZSSktLH69va2qakJAcFBVlZWbm5ud2+fdvbWyz28oJ4K5vNvnfvXkBAABKJNDY2DgkJcXFxwRMIgJUvKyubnJysrKxMTk5OTk4uLi4uLy/ftWtXVFQUGo2GwBnL0hKNRtNotO3bt8MYFcyEy5cvV1NXBwIf1FwbGhrCuAj4k05OTuXl5SEhIUQiMSgokMfjycrKKiopgbcehHQikTg3N/f71y8Gg4HD4To6OkZGRiChD5EDEN8QCERERMTp06f7+vrKysr27t27b9++nJwcyAiBo620tHRubq6oqMjY2JjL5bq7uzEYDAMDAyaT6eTk6CX2Cg0NraurE4qEcnJyEN4wMDBYsWIFnU6fmpqqr6+7fPnyx48fz5w5s379+urq6pcvX+7du5dEIu3cufPXr19AeuNwOEBgQSAQ7u7uGzduzM/Phw/aqlWr9u/f/+HDhwsXLjQ0NKSnp6enpzc1NXV0dNTW1mZmZhYUFLS0tHR0dADBq6ura2RkBIqv9+zZg8fjoXgBHJuAr4KbFofLSU1NgXyUnZ2dlbUVGo02IhoZGRohkUiMNgb0N3d396qqKj8/P9ASNTQ0rK2tWRYsGRkZb2/vixcv7tu3j0AgqKmpeXp6njp1Kj4+HlqlIsLDA4MC7ezsNDU1tZBIKMDh8/l0Oh2iYioqKlpaWktM0SWxFN6KFf8O4aCZAIqmIboDeUQYLkJfsYyMTFVV1cDAwJEjR4aGhiBWtGXLltHR0aGhobq6uvXr1xsYEKhUak5OTm1t7datWykUipKSko2NDZ/Pp1Kp+vr6WF2snp4e0OPg85uSksLn82ESHxcXFxERweVyAwICoIkoKSlJIBC4ubmJRCIHBwcnJ0dAnpmbm2/evHnjxo0ODg6QJIZDJIPBqKurA7XMwcFBRUWFw+G8efNmKWjx8ePHDx8+zM3Nzc/P9/b2/vHHH58+faqqqrKwsNjZthPq2wwMDUQiEZ/Pgwfe1tbGzd3N0dERzEQPHz68cOHC9evX+/v7s7OzoVJ7enr68uXLf/zxx5UrV6anp8+ePXvq1CkEjUrV0NAAqzGg5SkUCiAS4DxiZ2cHHdavXr16+PAhFLEuRUDez89//fLl0ePHW7duxeFw8DfYsGFDdHS0FhJpbGyMwWDAechgMAB2Q6FQVFRUljjrEokkLS1NT08PirvA/xIZGVlUVAQiBtTogFiRnJwMliFAzSYnJ3M4HDyBwOFwampqoOu5p6cHMEg7d+6sqalpbGzctm0bSLv9/f01NTXr1q3bvn374cMj4+Pja9ascXJyiomJsbGxAYw4mPdAVgoPD4+Pj09JSaFSqXp6elgs1tjYWF1dPX3t2uHh4aysrOHh4bKyMi6XCyI44t9yDEdHh66uLj8/P39/f6FQyOVyhUKhu7s7j8crKSnx9PR0cXXVxelCg2t4eDhwRysqKiorK3Nzc729vX19fY8ePRocHCwvLw/PE4xUXV1d4c+8bNkyAoHQ2NjY29vb1dW1Y8eOiIgIGxsbV1dXAwIBgUDQTGkCgauMjIympqallSUGg1mxYoWLi/P4+HhhQYG2tjaA+yBRVFNT093drYvTJRAIcIpnMpmbNm2Kj4+HfJiZmVllVeXY2NjExMTNmzfv3bt3//59qEk7duzYyMhIT09PdHQ0nPjAtgcAF0jo/w/yk6OjY3Jy8qpVqzQ0NSFGMjw83NnZiUAgYOINZdZv3769fv06lLaEhITo4/WdnJwMDQ19fX3NzMykpKT8/PzguCMWi729vel0OtOC6eLiIhaLo6Oj165du2XrFphLnThxYvL8+enp6c+fP9+5c+fdu3fgf5mfn4dB2tzc3M+fP6Hm4tWrV5GRkY6OjqGhoYGBgUBi09HRMTMz8/b2DgsLc3JyysjI+PLlS39/v4ODA8zUW1pa3r9/b2trS6FQgoICQ0NDsVgsfCJgdS4uLgZ3Q3x8vIuLS1BQUFxcHLy9MIKiUKj6+vpQEAEsq6Xgl6Kioq2trVjsBdoDxHzhTgAOxgsXLghFIsCa29jY6OjoqPwLnvbx8dmzZ49IJJqenh4bG5OVlWUymWNjY9u3b4f9AB4tsKfr6evn5+cPDg4ODg4ePny4u7s7Pj6eRCLZ2tqampricDh1DfXBwcHHjx/n5OQYGhpyuVyBm6upqamhoaGVlZVAIJAESMRir56entCwUKBZsVgsCpUiIyNDoVAeP348Pz//5s2bf/75Z2Fhobi4eMuWLT9//uzu7iYSia2trd++fZubm3v58mVKSsrSoa2iomLTpk3r16/Lzc21tbXV1dUtLCysrKyMj48PDw+PjY2trq7euXNndna2j48Pj8cLCgpOTEwE7kd8fHx8fHxSUlJhYeHOnTt37doFw1o4cPyPxjcCgRATEwPRQx6PBwEJgHOqa2ig0WgkEgldyj4+3hyOPd2MDndHK2srGo0GF7JXr17l5eWBlshms//888/MzEwvL6+QkJCIiAjorVNTU9PU1JSVk2Oz2evXr4+IiICjtoaGhrqGBjhiYBf872QFVB6uXLkSlEaw/4A5fGnvBGEAgUCYmpoCr2DdunUnT55saWmpqKjo6uo6fvz4wYMH8/LyoHM0MjKyo6Ojubm5qakpOjoauoygp5pEIhkRjQDHAZNLKSmpxMREGG0CXopAIERERCQnJ8Nyx2bbWVtbw2gjMjJSIBBoamouX76cQCCEh4WHhYUtDY/hkBcSEkKn0xUUFJa2WxUVlYmJiW/fvs3Pz7969QrUx4WFBagwfPPmzdevX8vKygQCwYvnLwRuApBbl6I7cnJyLi4uAQEBXmIvNBotFAoh4Hvy5Mnjx8cvXLhw5cqVy5cvnzt37uTJk1NTU/fu3bt79+5ff/119epVxNI9Y9OmTSCgxcTE/PHHH0KhEMocQOjn8XhLYtSFCxe8vLwkEklVVdW72dnFxcU7d+40NzdDTCcyMjIrK4vH4yGRSH9//+joaCaTyXfgc7gcU1NTU1NTMpmsrKxsZ2cHtKQDBw7Mzs62t7fjcLhVq1aBvdve3p7NZgPFJz8/f9u2bUXFRaOjo6WlpcYmxpqamhqaGjY2No5Ojg4ODnr6+ioqKiEhIdu2bWtra9u0adOmTZsAANHd3d3d3b19+/aGhoaDBw92dnbCHpmZmdnc3HT16tXy8vK8vLzi4mIACLS3t69duxaY93g8HlQUS0tLAEfFxMRAx6ZQJOzv7z969GhbW1tXV1dXVxePx5ORkVFVVWUymevWrTtx4sTjx48fPHhw586d69evX7169cqVK1euXHn06NFff/01OjoaHh7uJRLBnOzNmzeTk5ObN28GL5xYLHZ0dDx37tz79+9TUpLBj0Cn0/X09ExNTdemp0MUXUNDw8nJKSsrq7y8vKampqOjQxIQYGVlFR8f7+LiTCKTAgICuDwu0JMZ5gzQS5FIpK+vr4uLS21t7dzcXFJS0rJly/Ly8h48eDA0NAQcc+gPWr16dUFBQUxMDIfDaW5ufvbsGXBi7927BwaQGzdu3Lp16+bNm9PT00+ePLl37x7U+nh6emZkZBQXF4Nnx9XVlUQi0c3oFAoFHAeglhQVFa1ZswZKJbW0tGpqavr6+jQ0NCAJsPBvq8vLly9v3rr14cMHZ2dnY2Pj8IjwP//889OnT0FBQVJSUuPj4zARFIlEioqKBgYGq1f9556amZkJAwYNDQ1Qe7S0tKhUam9vLzi2QU29ePFiX1/f06dPf/369X1h4e+///79+/fi4mJdXZ27u/vOnTt37Njh6+vL5XLhoGBjY2NtbY0n4C1ZLG9v74jIiLCwMHl5eV9f32/fvk1PTxNJxOLi4uHh4cuXL+fl5UlJSeXk5ECIeN26dXZ2dqWlpVGRkSEhIb6+vhgMBpAXSkpKdDrdzd3N1dUVnCMADIKPJDDw/P39ExISoPcAh8NpaWlpaGgAgMLCwsLMzExJWRkalfF4vJGRERqDgUifjY3N+Inx9vb2sbExgUAgJydnb29fW1vr7+8PBzhYT8GyGB8fX1lZuXv3bjhmJSUlEYlEJWUl2O1QKBQajYaS1cLCQgKB4OrqwuVySSSSgaGBjY2Nh4e7SCQMDAzU19dfsWIFzGX18fq6OF1w6Hz//v3WrduQ8vz27dvw8LBQKGxvb+/t7bW2tm5ubv79+/edO3daW1vBKA6Lz+DgILQu5+fnNzc3l5aW+vn50Wg0Dw/3+Ph40EiKiorc3NzYbLarqwtgNoVCz4CAAH9/f39/fwgx5+XltbS0rFu3DvZC+JXpdLqnp6ellSVEYOE+oKura2drC/2XZDLZxMQEjcGQyWQTigmE7s3MzLhcrrW1NQRUeDwuhUJZvnx5U1PTvXv3nJ2dCQQCBDRv3rxZsnmzp6dnYGBgZmYm4HzBpLNy5cqsrKwLFy7s27dPX18fpjBwdoTyppX/NrbCC3qSYS+HnRLcpGA6haPDihUrwEedmpr6+PHjwsLC+vr6mzdvnjx58s8//zx//vyRI0e2b98uEon09PWNjY29fbwBg4dGoRjmDCg/B+lOT09PF6uLxWIVFRRgD5OWlg4JCWEwGAgEAiK2KBQarg0SicTNzQ3Sn56ent7e3h4eHlArhEAgIBcRExNTUlISGRkJUyQdrA5Id2g0GvFv7ZSsrOzo6OivX7/m5+ffvXsHCZmPHz+eO3fuypUrkERsbm4mkUhHjhyBQDy8A6BIycrKkslkU1NTT0/P4uLi0dHRy5cvA+/79OnTp06dOnr06MGDB3fv3r1z507YMmDSv337dgR8ZoqLiwcGBvz8/Nzc3KKjo/v7+319fWRkZIDzgkAg7O3tIX1x+/YtAoGQnp4+MjICzu/FxcVHDx9u2bIlMDCwvLw8PDyczWYHBAT4+flFR0dXVFTweDyaKQ1PIKDQaCqVSjYmMxiMnp6eJ0+edHZ29vX1VVdXx8XFeXl5ARH4v08K69atu3PnTllZ2ffv3ycnJ6HNbtWqVQYGBlArCDNkJyenpKQkaL8zMDBAY9BqamrNzc2fP3++e/fu1NTUvn37YmNjoc+WRCKlpqaGh4dTKBRbW9uKioq1a9eqq6vbc+x37txZXl6upaWlrKICPSDgNsbhcMXFxSdOjFtbW8EP5u/vD7wlGFI6ODioqKrCkFUkEoWEhCQmJtbW1u7Zs+fMmTNXr169evXq/fv3z5w509vbC9Sev65evX//fm9v77lz58bGxtLT00tLS7OyssgkEhaL9ff3h2gmlUo1IhqB/dLFxSUhIQGNRkN7XERERE11taurK9/Bwd/fn8fjQQmfnZ2dQOCalZUFWGFNTU0SiQSrOVQKMBiMwsLCDx8+bN++fevWLTdu3Dhw4MC2bdtcBa4UCgUKaxgMBlgfnz9//uPHj7dv354+fbqnp6e2tiYnJyc2NjYsLEwkErm4uLi6urLZbDMzMxihAxjT0dHR2dm5oKAA7mre3t59fX09PT0dHR1gMEtISCgpKQEvEuCp4C8IRaBfv3799evXzMxMZ2fniRMnrl+/bmZm5uvrCyOEu3fvdnd3Q0cuOC/29feDJqmppeXj49Pf37+4uPjt2zehUKihoQk11PAkGxoago/6y5cv8fHxGhoaDg4O0HcICu0mp+TQAAAgAElEQVTs7Ow///xz/fr13Nzc7Ozs/Pz8deuybty4UVpaikAgcnNzQS1wdXHR19dfLbMag0FnZWVBCn5mZsZV4Nre0T4xMfHp06eRkZFtra2vXr369OnTwsLC6OhoU1NTc3NzTU1Ne3s7iApYXV1gZ8AxSOjpCYcwVVVVsFm5uLiYm5urqKiw2ezU1FQLFgtortDDB/NaEDlJJJK1tbW6ujq05oI3p7+/39tbDLfbxMTEkpKSwsLCgoKCrKwsDocjJS0NHzf4Ci4uLgcOHAgJCZFIJJWVlQcPHty4caOrqyuUY9vZ2SkqKhoZGZ06derJkyc1NTU4HM7NTcDj8QD4bmFhwefz7O3tU1JSIMUP2COgvzo6OkL+79q1a+Xl5eXl5bOzs58/f05OTt64ceOxY8fYbHZVddU///xTWVlpY2Pj5ua2ffv2vLy8+vr62NhYFApFJBL5fH5UVFRaWpqbm5uVlRWXw+FxuWKxODAwEDDFbDYbygU9PT18fHzc3NzEXl5CodDBwcHPz8/Hx0csFufm5vr5+cFEpqysbHx8/I8//ti9e3dmZmZUVGRUVGRAQEBiYmJsbCyDwVBVVYWkgYaGRmRkZHV1dWFhYWlpaVVVVVBgENmYrKSkpK2t7eLiAmmxM2fOdHV1WVlZubu7Hz9+/M8//7x582Zra6ufn19kZKRYLD537lx7ezucZhQUFFpaW4CZpaWltWzZMiQSCQ8qqAKwxMPuCHsh/HGhJ1JKSgocNEskeqCywUViaGjozZs3jx49unTp0tjY2MmTJ4eHhw8fPrxr1y6BQIBCofz8/IhEIvwf4UgEjwEOh3N1dQWmPDyf/73jgisHhqbwjQgEgq2tDZPJJJPJkJ3j8XlCoSfNlAabt5SUlKKSIolEioyMhFnv/v37IyIjxGJxTEyMmZmZsoryEkNcUVHx9OnTMKh69+7dkydPXr9+PTs7e+XKFRgivn//vri4WFtbu6Ojw9raGlRuEKVgT+XxeNnZ2cBmKi0tlUgk3t7erq6u1tbWFIoJgUBAo9HwAQG2AJh1V69ejQAdrKurKzMzk8fjuTi7uLu7A7lKSUlpaSZkaGgIAMz169f5+PiApsRms93c3MBuXlZWxufzmUwmCoVydnYOkEjWrVu3YcMG6C7B4XBqaqpILS0ajWZlZeXp6WltbV1eXn78+PGGhgYIqquoqAA2E0BEgKydnJwsKirKz8+/ePEiOLmZTKaSkhLE+LS0tOBO5ujoWFJSkpOTA6cMBAKBQqGmp6dnZmZOnz597dq1vXv3go8ZXoBRBTnC0tLS2NjYzMwMYHK5ublubm42Njbw61tZWhoaGqqoqLi7u6ekpLi4uKBQKCaT6ePjk5CQkJOTk5KSEhkZiUajV61eLSUlBX1A2jo6cFJTU1OzsrKKjY2tr6+/evUqPItDQ0MjIyODg4MdHR2BAQEUCmXNmjU7duwoLi5ev349284OHkp41k1MTNTV1QHuKhaLPTw8MBgMkUjE6mJjYmLq6ushzAtGcIjikkgkPz8/uHuBVw2ni9PR0VFUVFRSVkah0RgMhsvjDgwMnDt37sGDB5cuXfL2FkskEsiSQqXA8PBwXV0dxFpBHoQsxBKl6f/7UlRUTExMTE1NTUpKhB9+7dq1oD3Kyso6OzuHhoZCl7KCvDwCgRAKhaFhYTMzM4uLi//8/j391190Oh0qxtzd3bFYbEtLy+/fv9++fQsh1/+2j/519SpQQyUSybVr1/r6+mZmri8uLu7fv9/R0QGmjEDYgeva4uLioUOHoNgZ1BF4pD98+PDmzZufP3/Ozs5GRkYaGBgArSogIGDnzp2tra0TExOdnZ0g5iclJdnZ2amoqBw6dOj379+/fv38/v37yMhIfX391NTU+/fvwaENd9zv37//9ddfvr6+Dg4Ojo6ORCJRTk4OjUYDuszJycnPz49KpZqYmIB5AehomlqaXl5eZBIZg8GQSCQWiwUNw0sqIhzY4XPK4/HKy8vDQkONTUxAtQ4KClpcXExMTISFMi4uLjAw0MbGhsfj1dbWQhESCoUCCAMCgSgsLBwbG+NyuYD/bW9vHx8fT0pKKsgvSE5JFolEOjo68fHx09PTx48fz8pax+HYu7q6CAQCqHewsLBwcHCwYFkUFxcfGTkSHBwM9y3wVUGI4suXL/fv34+Ojk5MTIT35+jRo8XFxadOnTIxMcnOzv7+/XtqaqqtrS2Pxzty5Mji4uKVK1coFApGG0M3o1NMKHg8Hqurq6KiAlIwxG0hmIjD4fT09KAJ0sKC5ejoyHfg8/h8Ho/HYrEc+HxnZ2cOl+Pi4hIWGmpnZ+fs7AxB797e3u3bt4MRb2ho6MCBA8eOHYuKjoZopi4Op6mpSTAgFBQU9PX1NTU19ff3j46OxsfHY7E6SkpKQE1SUFBwdHQ8cOBAbm4ui8VKTEy8cOHCpUuXYDtcs2YNVFtMTEy0tbVBc8VqmdXNzc0Lfy/s3LkT7n+qqqoBAQGmpqawRYGPFLwzoATCdENDQwOJRMKACaRREBVWrVpFJBLlFRR4PN7Jkyerq6szMzMzMzMDgwJ9fHxg1CIQCNTU1HR1dWNjY+H6QaFQyGQyjDDhXdXR0bGysrK0tKSZ0sAcsDTHBf4JhUpFIBDy8vKgNquqquJwOFNTUxaL5ejoyOPx3N3dnJycoKEBHlEOh2NnZ1ddXX358uWjR482NjYWFxeHR4QbEY2QKCQSiYSR06pVq3p6esbHx69du/bhw4dXr169e/fuxYsX9+7dg26K2dnZxsZGJSUlgPhTqVQwEMGaY29vn5CQ4OrqCkjV/+1d+L9eUlJSCC6X6+/vn5WVBS10BgYGenp6JBJJSUlpxYoV8vLyxmQyfNdnz579/PmztbX1yZMnMF/R19d3d3dfXFy8fv36mjVroqOjLS0tNTQ1UlJSfP18oSYCvhqegNfR1gEwpr29fW5uLkSj/Pz8yGSytrY2lUqFjRNK1XNzcysrK+3t7a9du8blcuPi4jw9Pel0uomJycqVK/F4PPBYpaSkbG1tT506dfDgQWj0MDAwgBu3nZ3d27dvq6urJyYmLl68uGPHDjCPwZ0a+BpQPqCgoBAXF/f+/fucnBwUCsVgMOCyb2xsDE8hCoWytraGbOLU1NT09PTr169fvno1MzNz8OBBgUCgq6srLy+PwWBcXF1GRkYWFxcHBgYw2tpgBIX9Q1ZWlmnO9PDwgPBfU1PT3r17jx8/fuDAgbCwsMLCwo6ODmg88Pf3NzExAXgglUqNioqCt0hNTU1PT49INCKTyQQCgUQmZWZmBgcHS0lJwfGQRqMlJiZaWFigUCimuTksiCCWAgSESqXCtdvGxqa/v//KlStnzpw5e/bskSNHTE1NYYRGIBACAwPPnj0LrHMEArHyf+1/UHkKDThwAwC0B/xbQ1NTTU3NwMAAj8enpKS0t7d7eHhA81RnZ2ddXR2NRlu2bJlQKDxz5kx/fz9OT2+1jAwCgaDT6U1NTQsLC18+f/78+XN9fb1QKFy3bh3AJENCQt6/fw+C7eLi4rNnz/Lz87Ozszs7O6enpx8/fgz2dC8vkZ+fLxjMxsbGrl27Rqebamlp4nA4qBFGIBA+Pj6Li4vl5eVGRkZ+fn6QQuvv7//y5cunjx8BcXf82DHo3FFTUwsODkahUPHx8V++fAZUzaFDh3KyszMyMkQiERaLBaYGHF3fvn3b1dX17Nmz7wsLUN42OzsLQaahoaElXLKqqipsz7Ddgj8IHLkmJiZAKVJXV9fU0MDp4aCYBoRKDAajoaGhq6srFApDQ0MjIiLAiI9AIOCRKC0tjY6OxmAwaDR6amqqp6cH1DYcDmdra4tAINTV1SUSSWpqKvRgwx0FFkHI0iwl2CoqKkZHR5WVlZUUFdXU1b29vZ2dnYuKig4fPpyQkODp6enu7u7k5OTo6IjD4bR1tK2trTkcLjDhNm3aBGlODQ0NUCCvXLny7ds34EhMTU1t27bt/v37b968uXr1alVV1djYGB6Pz8rK+v79+5o1a4yNje3s7Jqamvbt27dx40YSiWRkZMRisczMzOBhhqX5v18wb1tCUS9fvgLy6VhdrJmZmampqZ2dnYeHh0AgcHR0dHV1Bbzfjx8/Hj9+PDw8vH//fiBSXbp06fz583fu3ImPj5eXlzc2MWFZWvJ4PNitx8fHe3t7Dxw4MDY2FhMTg0KjEQgEmUzOzMwsLy/v7e0FlL+BgUF8fPzk5OT58+cnJydbWlo2btwYGxubkpIyPj7e2NioqamphdRatWpVTk7O58+fAbwMZYQ7duw4deoU0H3hUgjhS7A7wTTayMjIwcFBS1NTQ0PDzs4O9kLYSwgGBCUlpcrKyunp6eLiYjgLqqqpLk3u5eXlIX2YnZ3N5/NXrVplZWlpZ2fH5XLpdLqsrCyse1B9BVcOgBXAkuLt7X3t2jWmhQUCgYBtEoVCYTAYAwMDuhnd2dnZ3d3dwYGvr69vYGDA4/FUVFTgC0I5YHhE+OnTp48cOXLixInMzEwCgaCqpgpeaHj+Y2Njb968+ejRI8guA7kNys6+fP789u3b169fHz58GBq+oGIW6rpwOJyVlZWPj4/uf05Lsv/jwVjKn/zvFxR9IB4+fMhiWQqFwry8vIKCAiaTiUQiORwOSHOlpaWVlZV0Ot3CgvXy5Yu///52+/Zt8OkdOXJERUVl165dCwsLGzZsyM3NbW5uhlooCI+DD5hCoTAYDH19fQwag0QioQXQz89PH4/H4XBwRl6xYgXACWF/MjIy6ujoaG9vz83NvXjxIh6PB9ReTU0NtENMTEwseSMbGxvhftDX1wenHvhgR0REPHv2rKysrLu7+/r16z09PZArgqq5pWkwPF7ARJiZmVny/lpZWWlpaQEYDHh6/1eU7evXr3/+OREWFgZZrj/++GNxcfHHjx+hoaEampoEAwJGWxscgNLS0rJysvBNtbW1ra2t4+Litm/fDptEdnZ2YGAgh8OxsrLCYrH6+vosFktBQQHuhSBlqKur6+J0wRmora0Nns8l1H1tbe3i4mJ3d7elpWVoaKiTk9OmTZvWr19vzjS3sLBoa2vr6ekBHQw6uaampvbs2QNeGLiXNDc3w8CvsrLSxcXZwsLCwsKitKzM3NycYc4A1FlCQsL4+PjVq1dfvnxZXl4OCoGSsrK3t7eXWKynp6eDxRJJJAqFgkKhYAHlcbkxMTHHjx//9u3bmTNnlujGjY2NHA6HZWkpr6AAn9KBgQEY6f3+/TstLY1Ko4rFYgKBoK6u3tDQcObMmZaWlqmpKRA2gd2zcuVKTS2t4OBgEokkEAhKS0tBRUcgEFlZWU+ePCGTScrKynB10NbWlpKSYrPZ//zzz9atW/F4vIuLM5fLBYN7cnJyfkFBbW3twsLC5OQ58Ds0NDQsLi6ePXu2q6trYmLi+PHjMMmAZl15BQUcDtfc3Az1NHNzc3fu3Dlw8ODs7OyPH9+/ffsKV8PZ2VmYRyorK9PpdHt7exaLBXYYNXV1TU1NQ0NDVVVVkH2gZgjxb+QXxiFggITUARqNrq2tPX/+/PHjxycnJzds2ADPvKmpaXx8PIy6nZ2du7u75+fn4a0A2D9sxqtXr46NjQVaHpgVQZEDN6OSkhJcPoD+DNstzBfFYjEYbt3d3fX09MhksrOzM4/HdXBwQKFRaDRaJBJxudzQ0NATJ040Nzfb2NjALAOPx0MVMBCvFhYWfv74cffuXaDvfv/+/fnz54cOHSKRSElJSd+/f4coJFjVJBIJEoVEoVBGRkZmZmY0Gg0uNMuXLxeJRCUlJX5+fvB2wad7CWYGyx+sgwCnJhKJlpaWtra2Hh4eQUFBDAYjKipqYWEBPIcnT568ffv2xYsXz58/f/Xq1SdPnmzcuBGLxZLJZGcXFz8/PxQKlZubOzY2duDAgePHj4NfdLWMDIlEOn78+JEjR3bs2HHmzOkfP350d3eTSCQorB4bG7tw4cLx48d3797d2toaFRXZ3NycnZ0N/VawyNTU1PT09AAJSEFBAXqMjx47Bg3ecC0DpRT+V01NDYPB2NhY+/r6wEDKxsYGxvBw11dXV9+6dWtHR0diYiLA0qDIWh+Px2AwkFX39/eLj4/v7e2FhmQdHSyFSoWh4/J/W6JgjQXDqqysLMOcQSAQMBiMn58fhUIBAgD40uHL0mg0oEDY27OJRCKRSNTT0wNRV0pKysHRAe7Ho6Ojg4ODo6OjRUVFKBRKCiElLS0NoxwlZaWk5KTGxkbgusCm+OrVqxcvXgDX++XLl48ePdq7d6+9vb20lBQWi/Xy8mIymXgC3sLCgkQm8fl8hjnD1tbW2sYaBrH/vSPCNg8MOQqFgkajZWRlgBunpaWFaGpqUlJSCgsLi4gIt7RkMRiM8PDwU6dOdXZ27t+/v6WlBToITUwojx49+vXr1927d4EzcvToUV9f3+fPny8sLGzcuDEjIyM+Pj48PEwkEjEYDENDQ3gXwDoMpxsg2piamiopKSkoKpqbmxMIBIBB0Ol0oVAIyp65OSMjIyMkJCQ9Pb2hoQH0CgQC0d7e/vz589nZ2bm5ubdv36akpEhLS2/evHlqaurz5881NTXw9wPhqLW19dKlS1gs1tzc/MaNGy0tLeC8UlJSMjU1dRW4gtoQGhoqEAiAMPLx40dTU9PQ0JC+vj4zMzMI1T569Ojt27czMzNv3779+vXLx4+ffvz48b83xV+/fn348GFkZKSzsxP6xDs7O7W1tTW1NKGbSUlJydramu/Ap9PpdXV1ABJEIBCqqqosFksikXh4uPP5fFs7W11drLy8fFhYGKQtvby8eDyeurq6mpo6hUo1MjKiUCgkEklDQ8PQ0BAWJsjPCgSCY8eOdXR09PT0zM/PA5Jqbm5uw4YNKioqAoFg69athw8fPnfu3MDAQHtb286dO+GzOjAw4Cn07O3tPXz4sD5eHxRFExPjwMDApKTk+vp6e3v7pMSksLDQgoICiUQC++7i4uKGDRvgXAadAAQDA308XlFRUVNLS1dXV1VV1Z5jv2LFCoIBISwsjM1mJyYmlpeXA+qJw+FAlYFQKGxpaREIBD4+PgsLC/AZ6O3tFQgEAoFgaSA6MjKyuXjz5s2bjx07dvXq1d27d1dXV7u5uZlQTCCzDOHxwcFBHo9nYWEhIyOTl5f36NEjMpksLS0NphUVVVV1dfXIyEjQUSG0oK+vD5ZmCAUjEIjDhw8fPnxYVlYW5NlPnz7BkPLq1at1dXWzs7MfP3708fFZvnw5kUiEW2xJScm9e/cgvl1aWjr37t33hYWvX79CYduPHz/+/vvvgsKCuLi4J0+eACWfxWKByqSmpqajo62iooJCo+HTKy8vD5vx0oleRkZGW0dHRVVVTl6eTqcfO3ast7e3tKSkvLy8r6+Px+OtXr0atlVQI+Lj43NyctauXevg4AALZXJysqenJ5lMhhaF0tJSOPxBixmIrvDdMRgMk8k0NDSE8BWQKpctW4bFYoODQ4KCgphMpq6uLoVCsbCwsLaxtmPbYbQxOBwO5LjU1NSLFy+eOnVKJBQBDhcqRTMyMmCg+/fff//6+fPGjRuxsbGdnZ3j4+PPnj3r7+8nk8lx8XEw05WTkzt8+PCDBw8kEgnscBgMRldXF4Q7wIO17WxbXFycmJhITEw0NDRc6v+DFRzxr9gIZkBYCmEh0tLSsrCwYDKZFAplfHx83/79ZWVlZ86cuX//Pkgmd+7cGRsbA0KhvLy8sooKhUJRU1Nbu3YtpJmnpqZOnz7N4XDIZPLExARQSTdt2iQSiaYuXvz9+zfUOp49e3Z0dLS2trahoWFwcHBDdrahoWFaWlpUVBTMq2BlQ6PR69atMzQ0lJaWVldXB9r71y9fWlta4BeB7XDppa6hoampKRKJ6uvri4uLnZydPD09Pdzd6WZ0S0tLOp2uoaHh4eFhbm6ORCL19PT09fWzs7OLi4sl/hJPT08ej+fu7h4eHu7m5rZjx47c3FxVFZXlK1ZAlwXgG2G1XEoxwnaipKTk6enJZrP19PSMjcmwR4KewWKxjIyMoPaEyWTSaDQTiomVlRWQyuExdnZ2zs/PZ7PZHR0djY2Nzc3Nu3btQqPRwJEB3yyXywU1KCgo6NmzZ9D9++vXr8+fP//9998/f/78+++/371719XVxWazl0lLI5FaHh7uENm0s7PDYDCAjLa1tXVycsJgMCoqKkgkUguJRKHRYJ5ydHQMCwvz8/PLy8sDAwQQmkxMTBB6enoaGhocDkckFIpEInCmjo6OwnEYhkmrV682MTEBdj5wXv7+++/nz59XVla+efPm06dPtbW1mzZtCggIcHFxdnZ2dnJy0tXVhcmZvr7+UmMWAoHw8PAA/3RwcHBTUxPBgACLKZvN9vLygncEZmMqKipgj4ZH2dvbG5abycnJrVu3trW1HTt2jMlkAmoW6tAUFBTs7OwQCAQSiRwdHb19+zaFQnF0dLxy5Yq9vX1UZJQkQAJbMpFETE5OhkL2Z8+eHT9+/NmzZx8+fGhtbT158uSLFy/g7AzEmfHx8aysrKCgoJaWlmfPnl+/fr25ubm5ubm7u3twcLC3t7e5uXlychJW2JSUlKGhofLycl9fXwqFwufz2Wy2QCDQ19cXCoVhoWHQkAClo/A8EYlEMpns7e0dFxfX0dEBDpqysrLa2tr79+/fvn0boDMEAgEGnFQalUajycnJ6erqent7Q3UDOIQxGExxcfG1a9dKS0u9vLwcHR17e3snJiagRwLgC+vXry8rK7O1tXV2dl6/fv3Ro0eHh4cLCwtnZmba2tqMiEYaGhqwjigqKoaGhnp5eVFpVHCTQ107mUw+ceLE4cOHtXV0tLS0lBQVYcGFO5aamhpGG5OSkpyZmRkSEiIrK7ti+Qowbbu7uwcHBysrK2/duvXr169QA0skEmtqaiAz+vz5c4lEEhgYuGHDhsDAQDc3NwgF+vv7NzQ0pKalpqamQkUXkUiEz7OBgYG7u7uPj4+np+f8/HxHR4e1tRWbzV62fFl2dvaTJ09MTEwUlZRwOJyysvLyFStMTU0rKipevXr1+fNnV1dXODkCvO348eOFhYWBgYGXLl168+bN5uJieOahd3RycnJwcLCrq2vjxo0tLS26urqhoaEjIyOvX7++ePGiSCTauHHj2bNns7KympqawEr68OHDmZmZu3fv1m6p5XA48Mn6559/fv/+/fPnTz6fD6opYKyXjBJYLDYwMPDgwYPr16/ncrlGRkZAsiYQCJpaWnp6evn5+d3d3VFRUXa2tnp6emg0OjAwELL8snJyKioq4eHhDQ0N9vb2NBrtxIkTjY2Nbm5uEJGKjo5Go9Hp6elXrlwRCARwIAMONUjuYKRks9l0Oh0avnR1dZFIJCxqUVFRExMTZWVlEokkICDAnGkeFhYGKToUCgVbu4+PD1D+xd5iMpkMQz4DA4P29vbr16+fPXt27969oaGhADIUCoVpaWmFRYV1dXWWlpYbNmx49OiRra2tpaXl9u3be3p6mEwmXF6BNgDGHzU1tdUyq+vq607+cdLf3//QoUOjo6Pa2tpLwtd/62Cwly9tirDBwOqkqqoaHBycv2lTZGTk5OTkw4cPL1++fOPGjadPn6akpJiYmCQnJ4eFhVGp1NWrV2toaNTV1cFGODExAVTV1tbWc+fOaWpqstnsNWvWmDMYNBptcnJyZGSkqqpqcnLy7NmzDQ0NmzZtio2Nxenp2djYgKAXEBCAxWKXdmvwv6ioqISFhYGx4OzZs+fOnYOCaxgKgjK5bNkyTaSWlbUV0P9xejjQkKCjGAJpSCRyY16eUCiMj4/fsmXLhg0burq60tPTU1NTExISIiIiUlNTU1NTLS0tMzMzQROGEgxzc/Pa2tqlnsWl6RLUJ0lLS8vLy7u6uq5fvz4wMAB+GGlpaSQSicfj8Xi8sbExxAdwOJyRkRHkTSHiBWt+eXk5lUotKiqqra1tbGzctGnTypUrMzIyioqLQOk5dOhQeXk5gUCQkZFhs9n+/v7p6emDg4NDQ0ODg4MDAwPQdrJ//76IiAhg85qbm8PM2NPTU11dncVigahua2sLDM6AgAAAHTg7OyspK8XHxQFhBpTLoMBADw8PKCFAODg4gDXWxsYGar7DwsLq6urOnTu3YcMGDocDTA1nZ2egMtbX14Me+Oeff4aEhHz48OHz589VVVUpycnOzs6gpxkbG1tYWMDPCrndJZIC6O9xcXEtLS0uLi7m5gyRSEin093c3KytreEQYWZmBhf8Cxcu1tTUALewtLQUjpavX7/Oz89PSEjo6uqytbXV0dGBDkllZeWDBw+ePHnS1tY2JibmyJEjt27dcnNz8/X1LSkp0dXVPT5+PCoqCopdDAwM+vr6rl27dvny5bm5Ofi9kpOTHz9+DC7QiooKFRWVmprq3bt39/X11dfXx8XFlZSUPHz4sLW1NTQ0lMPhAJ5YR0cHgUA0Nze/fPHCx8enuLiYz+e7CQQQrQM6xrZt22xsrCMjI/Pz8wGQraauDn4Zc3PzixcvPn78eHBwcPfu3R0dHT4+PqGhofYc+5ycnF27dl25cqWtrU1WVhaJRMK2ZGFhYWpqisFgUGg0gUCwtrYGOj5EHtXU1JhMJnxxBAKRk5uzsLDQ19cHJNXq6pr29va8vDwGgwHiWGZm5tGjR6urq+/evbtz506Y9wA+ytDQ0NvbG2LCqqqq/ymUUVHF4XDZ2dkQrCQSiVpIpLqGBuC4nJycuFwujUZLT0/PycmprKwELOSKFSssLS19fHxWrVoZEREBl8ubN29isVjgKm3YsKG2dktZWZm9vT1Q6IKCguBTpKGhMTQ0VFBQIK8gj0AgtJBIsLmTyWS439BotJCQkICAgJSUlLCwMJAfVqxYMTAwMDMzQ6PRtHW0lVWUoajIyNAITKrXr19vb28nEAh1dXVdXV3Bwf1XWSYAACAASURBVMG9vb1wAh0eHj5w4EBebq6np+ebN28gy3/79m04eG7cuNHNzS0gIGBqampubm5ubg7ohra2tsD6Kisre/Xq1atXr6ampmZmZg4dOkShUMzNzUtKSvr7+2HW8PTpUyqVCklqVVXVpekdGo329/cPDAwEOFZAQEB5RTkBT0AgEFhdXSQSaWlpWVZW5uHhAUXq8JGBlQ4ukXl5eTMzM6GhoXg8nslkJiQkWFtbSySSV69ePXv2zNnZ2c7OLiQkJCkpafPmzXB8BGK7srIy+Nd0dHSgesLc3Bw2RTu2nZWVlaaWlqWl5b59+zo6O4FWamdnl5SUZGNtA7Xy4MexsbYeGRnZvXs3gUCAbJyioqK1tfWePXt8fX0BMxsVFdnW1jY2NjY1NfXy5csnT55cunQpNjbWwdFhdHTU0NBQLBbX1tZmZGQQDAwIBgYoFAoao+CehNRCSklJrV27tqqqas2aNV1dXfHx8XS6GYlEioiISExMLC4uTk5O5nK5MASF6w5ccf57eiQrK4vFYs3odEVFxfb29q9fv964cePcuXODg4NcLhdcIbAcycjIUExMhoaGzp8/n5OTk5SU5OTkZG5uPjg4ODEx4eTkFBkZGRkZmZCQAA2yEILs7+8fHx/ft29fUFAQCo2m0WjZ2dmOTo5EElEkFEr8JbB6rFq1isPhmJubh4eHj46ONje31NTU1NfXHzhwoLGxcelXWNJ+lZSU8AQ8ODwQ/1b4Qr8E/F72HPstW7aAg6+/v39iYuLChQutra21tbVZWVkSicTJyYnP51uwLKB4Ek5jgH0nkUl79+ytrKzE4/HwxeErA8IbgUBA21dqaiq8k/DkaGpp6enr6+JwsC+Cwxx69+BGBGt4dXW1np5eREREWVnZ5s2b7e3tpaWlhSJhW1sbnHEbGho2bNggEol0sFjAC8gryMPUAE4DwG8yM6PzeFwqlUokEXk8HhqNplKpsbGxOjo6Hh4eIpHQ1tZWKBSqqamRiMSCgoL169fn5uamp6dzOJze3t6xsTF3d3eYOnn7+AQFBXE4HEtLSwSDwSgvL09PT4eWOLFYDIy73bt3FxUVgfvfzs5OLBY/ePDgn3/+SUpKys/Pn5iYYFmyBAIB8K4KCgr09PRWrlq1cuVKJBJpaGgI/D15eXkAEMDJF4fDqaioZGRkfP36NSsrU0FBgUwm02g0MzM6l8fFYrE6OjoZGRnPnj0DYtbi4uLCwt8PHjzIzc3t6upaUibn5ubq6+u3b98uEAigxUlFRaW1tXVxcfH58+cXLlwYHR2dnJzctWsXkBitrKzodPr27dtzcnLWrVsHTTRgFITR95cvXyoqKuTk5GpqaoqKik6fPp2RkeHr69vb25eZmREZGQkVjBwOh0ajYXWxcXFx0CJkb89msVjW1tZFxUVhYWEuLi5gNI2NjeVwOFAQY2FhAQ1Wrq6ugECk0qgGhobwlNvb28/Ozu7du9ff37+pqam7uzssLMzS0tLOzjYxMVEgEBibGBcWFkIMFLrfiEQik8nUx+v/p5HHzIzFYkHV9aqV/7HtwANEIBAKCwv6+/sJBIK1tZVE4p+cnATNzAEBkiW0WFtbm7e39+fPn/fu2UMkEjHa2pD7DggICAwM9PT09BaLtbW1oewbSoNxONzWrVtzc3OhfgsYHwwGg0qlAHo0LS0tJydn48aNANsLCwtLS0tbu3ZtSkoKTDXevHnz4MEDExMTYP5CG+d/hAqRyMvLKywsDFyLo6Ojx44dW7t2bVxcXEpKyunTp798+dLa2rp0GwCMJwyDAQiJQCCSk5N///49NDSkrKxsZGjIMGMYGhpisVgwyCgqKvL5fGtr656enuHhYQqFAoUJ5eXlTU1NEokkOTkZrKp+fn4QMXr9+jWcmgMCAvbs2QNAYQjwQr0D8GmDgoOzs7OHh4dfvHhx/vz5s2fPrlmzRlVVNSsrq7GxEWInICqCVgbjQEVFRag4hv4HHR0dY2NjloWFuro6sGDAAgriv7q6upycHHAh1NXVpaWl8/LyRCLRsmXLAgMDL168WF5e7uHhYWhoqK+vz+fzaaY0BweHly9fnj59Oisra3R0VCKRIBAIsVh88OBBHA4HK/JSdwSFQnFxcXZ1dbWwsNDT1wc9AMqTLVgsgKPCHZ3BYISGhjLMGUrKyigUKiQkxNzc3MrKqre3t7293YxOh9mksrIyi8WysbEJCQlpaGg4evTo6OiRQ4cOPX78GD7OMHf466+/4uLihoeHiUSim5ubu7u7mpraahkZFBoNJyoVFRVYScBM4OnpWVhY2N/fHxISAubSkJCQxsbG3Nzczs5OGORnZ2dDSm/JjgvbyVL0nkql1tTUAAq4r69v165dra2t2dnZsbGxTCYzKChIIpGYmJiYmpqmp6dv3boVzPAHDhyAfe7o0aOTk5OWlpb+/v4uzi4CgUBFRWXnzp1//fXXrl27zpw5MzMz09jYaGVlpaKi6ubm1t7e3tHZ4ePjA5h+BoMBRYC+vr6BgYFr1qypq6tLT0+Pj4+PjIyMiIjwl/jDmQ+YQdCfDIeDlSv+k0yAPMbSHq+mphYTEw08dyAfDQwMDA0N7dmzp6OjIzs7G9i2Ym/x2rVr4+PjN27cCEWA5ubmwcFB+fn5MzMz//zzz+DgIAAp4WoIqikCgbCxsenr6ysvL4cfDMojMdr/eQHpDUqg0Gi0kZGRoaGhsrIyEolsa2vbvHmzpqYmDFxYLBZoWiEhIW/evBEKhYGBgWKxmG5Gx2hra2hqAjtQB6sDJ8X/8YJ4kqenB3gPPTw84uLjlJWVPTw8fP18oc5XTl7ewsJi8+bN2dnZRUVFCQkJQqGws7MTbGhFRUV79+6VSCRycnKhoaFJSUkILy+v1NTUsLCwnJyc5ubm6urq3NzcmOjojo6OoKCglJSUgYGBhoaG0dHRR48eLS4uNjQ0lJaWVlRUIBCIbdu2wY2tq6uLbmoKF7uMjLU5OTnQHpKampqWlsa0sMDhcBwOh0QiI5HInJycFy9ekMlkTU1NNzc3sViMx+OtrKysrK3Alvns2bPTZ84AYPD379+tra0cDofP5+/fvx+02U2bNonF4j179hw8cDAmJmbZsmVsNvvVq1dHRkYkEomfn9+JEyfOnTt3+PBhW1tbuJWam5tDtC4rK8vf3z80NLStra2mpubIkSMDAwPBwcHwt6RQKIqKiiEhIVAuuG/fvoCAAABZeXt7h4SEwGBSQ1NTWUUFg8H4+/sXFRXR6XR4UNhsdmho6M2bNzcXF8OteukxhXg7rGKQoYYeZzd3t9bWVm+x2MyMXlxcDEVufD7f2dmJx+MBPJ5AIHh6ehoZGSkpKRkaGmrraOvo6CCRSHAwm5qagn0LgUDo6el5+3hLS0tDZ5Ourm5ERERISIicnJw505zL5ZhQKFFRUYWFBXFx8RSKCQKBKCgoGBkZ8fLyevfu3eTk5JKAw2AwsrOzxV5eEonE0dERYosrVqxAoVEQxiCTyXAAVFVV1dbWxuFwGAwGjpNSUlJ8Pt/X19fe3p5MJq9Zs+b8+fPnz58fHBw8efJkYlKihqZGQEBAXV2dGYOB+Nf+CvWK9vb2np4eEA1+/Pjx169fHz9+DEi2tLS0vXv33rx588mTJ6mpqWgMBpj9QNCOiIg4ePDgixcvfHx8kpOTJyYm3r59Oz09zWKxoJEO/N9ASkIikUpKShwOZ2pqimnBxOpiiUSivr4+ThcnKyvr7u7OZrMh0odAICIjI588eeLh4cFisXg8noODw5MnTz59+nT58uWhoSGgch87dgyihMeOHcvIyNi9e/eNGzeOHj3a09NjaGhIIBB6enpAnFx6qaurAxxgqVHB1NQUOoN8fLxTUlLYdnYgXMOIEdRyqNeg0WjgNwYXQGBgII/Ho9PpPT09hYWFPj6+1dXVQIYsKCgQeXmRyeTLly8PDAwkJCTU19fn5OTAAldbW9vb2/vf9w8ikejh4SEUCjlcDp/Ps7GxJpJJJDIJQnUcDiczM9PBwRH6oRgMM5FIZGtnCwydjIyMtLQ0kUgUGRkZGBgIlBZ4uXu4Hzp0aH5+/tq1a5aWlvC31tfX/+PECYhefP369fnz5/Pz8w8ePLC1tYXQGwKBgJOdlLQ0fOiA4QnGHzA6uLq6gjlLWloaikeEnp5+fn7Z2dmQ+NbS0sJisbGxsUlJSTCXCg0NHRwczM3NNTExWVL+q6ur6+vr29vb+/r6KisrKyoqAgICHB0dXVxcjE2MQ0NDW1tbq6urd+3a1d7efujQoW3btjU0NBQUFFRWVurr6ysoKOAJeNhl/fz8ioqKYmNj12VlbczLc3V1NTQ0ZDKZARJJbExMcnJyeVl5cnIyICnAlkmn0728vOLi41JTU6Ojo1NSUiCoVlhYuGbNmqSkpJqamp07dwKvYO/evRUVFU5OTktv739ffJ2cnKA48MGDB9euXevu7q6rq6utrS0oKNi0aVNqauratWuzsrKam5uPHTt2+vTp3t5eb29vAoGgraNDoVDa2toePnz49OnTq1evgqANqUe4gCIQCJFIBEWz1H+zFoAUQKPRwAg1NjExMDSEYhZDQ0MdHR1lZeXw8PDBwcGYmBhNTc3g4OCqqiqgTyAQiNjY2MXFxaqqKoFAsCRlwywJBtvy8vKQvltCtsrIyKDRaHuOva+vj4OjA5lMdnV19fb2Xr16tbW1jY2NDZlMppnSlJQUBQIBQJIbGhqioqJsbGxyc3MhllNaWtrb22tvb798+XKx2Ku4uBjR29u7YcMGa2vrvLw88EbyHRwqKyurq6uNjY0rKyv7+nqjoqKys7Pv3LmzuLh469YtIpEIhbSzb9/CdW12djYk5P/R9d5hSe///z+alrkXKgKigCDgBLcIgqKi4EJxj9x775XmyJGjNC1HaZmWlg21ZbtM66RWVp62p2lldaqT7fz98fi8u77//PrjXNV1riJe4/kY9/vtHgoNtZGRIfD1Y2NjY2Njm5ubGxoaeM48njNPF4eTk5MLDQ3dtWsXhJ02NzdD+7x69WpjY+NPnz49fPiQx+OBTRvGs7t374ZLXrq+NCs7y8HBQV9f393dvb29/eLFi8nJyUZGRmFhYQ8fPkxKSjIzM1u1apVYLD569OiVK1fALSApKclkMuEg9Pb28vX13bRp0+7du6MiI8vKypqamuh0ury8PPgmoRDbtm3bly9fTpw4YWFhQaPRZGRkmExmVlYWmUyWlZUVengEBAYaGxv7+/sHBgaqqqquXvN/gF22A3vi0qWenTvB1CUlJQWuIOjqNDQ0QD0ELiJlZWVZOVkqlQox4n5+fhkZGQB9gIIU1jaampoGBgbwSywWC1ICkNfDfUan0xEIhIKCQmtr6/Xr18PCwyBhFWLTIb8CxPpKSkrKysp2drZ0OkNZWdnc3Hx+fv748ePV1VXQA1VWVkpJSUEEXXR0tDOPB8NPeC/DYBOkhi4uLm5ubhqamlCtEwiEmJgY0DHKysquWrVKIBDs2LEjOjo6Ozu7ubl527Zt4eHhCQkJYWFhBgYG4KgBmDJYenR0dAAJHR8fLxQK+/r64O6qqamBYhMWJNXV1du2baNSKd7e3l1dXevXrwcJydWrV3/9+jU5OTk3N3fy5MnKysoTJ050dnaGhoZCjpWzszOFQkGhUNDpqqqqVldXb9u+jUQmmdHNQHqKRCKBvWBqaqqqqopEIqEY8vPzIxKJhYWFFy5cqKqqgsCTvr6+gYGBw4cPb926taKiYu/evd3d3TMzM9XV1aOjowsLC6dOnRKLxdLS0sXFxXNzc1wuF14fioqKGhoaunp64LUCMI2KigqMUqSlpSE7YpWUlI6ODg6Hk5SUVFNTM2eYM+2ZDg4OGAwGp4tTV1cHzSTU16dOnerv78/JycHhcBDiqKKqamxi4sbn43A4AwODgYGBrVu31tfXDw0NVVRU2NjYSElJ0Wi0kZGR6urqPx4+joNDQkLCn21KcHAwJJyAw93ExCQ6OtrT0xNQt0wm09dXRKfTAfhHoVAMDAyYTCZRn4jBYg2NDKlUqoODAwRG9vX1ffr0EaDtiP9J3gQCwb179w4fPnzgwIGDBw/u3bt3bGwsPi4OjUGTSCQKhSInJ6eooODm7h4SGgqjILD0IBAIDofT3d1NJBLhO4T9IihlYKWKRCKVlJQoFEpHR8enTx9///51+/ZtgUAAtfXQ0FBLS4uFhQV0SHDqpKSkQH5IcHAwl8uF719WVtbDwyM0NBQsm0Ag8/DwCAsLS01N5fP5IBuEf5G9vb23t3diYmJtbW3Nxo3btm2DRJ3y8rLR0dHx8fGrV69OT09DTDwcn1lZWZDbeuvWLYBNP378GESVMEl++vTp69ev37x5A8RdAIQ1NTWx2ezw8HAXFxcg7wuFQiKRmJ2d/fr169bWVqAApqamVldXNzc3Z2dni3x8EhISAoOC1q1bd/r06ampqY0bN6qqqf6/PgoSiTQ2NjY3NzcyMgLzUhkZGTQGAxUMAoHw9vaGyGs4jwGkrK2tDXcvHo8HJwxI/HR0dAgEAhaD3bChfGhoqK6uztLSEoDPUOchEIjc3NyhoSFXV1cbGxt9fX3YYkr978eaNWuUlZWB0AuGLsCwgHldLBaHhIQYGRkBN1VOTs7Y2AgWDTQaDY/Xy8jI2Lx5c1NTU11dXVlZGTAlHBwcgoOD8/Pz4+Li8vLyEhMTo6Oj/f39ER4eHjwez8nJqaysrKGhoaGhgcViZWdnBwYGolCosLCw6OhoYDqDWHxlZWXjxo10Oh02iBAdcOfOHQKBAGtqJSWlgIAAEGLBy9fDw8Pb29tH5JOUnEQikczNzR0dHbW1tbOzs9PS0vz9/eHO8PT0/Pr169jYmJ2dnZmZqaysrLOz8+7du1+9euXl5Wlqago8J3jbMu2ZNTU1IyMjaWlpLi4uvb29ExMTLBbLwYFNpVK1tbUjIiKuXLkSHBwMOnUul5ucnMzj8dasWYPBYDo6OiKjogwMDGJiov38/FgsFplMdnBwcHNzI5PJ0tLS2dnZX79+7d21C4fDwZUQi8XJyclYHSyErhUXF5eUlNjb20PYN5wWSkpKBDwhPz//8uXLfD4fKh2hUBgfHy8QCACbwmKzYEhiaGhoaGQEd5irqyubzQbXKrgqoXfU1NLCYrEKiopIJJJOp5eWlmZkZCgqKqLRaCUlJZQ2ysnJKT09ncFgKCsrFxQUnDlzZt++fSMjIwZkMgiyY2JiIiMjIUwRcIt/bmsEAhGfkLCwsDA4ODg5Obm0tNTY2Mjj8TAYTGFhoaOTI0ReAHAV5ksRERFAjwRvnL6+PuQhmJiYODs75+XlVVVVAa2YTqfHxcWVlZWFhYUJhAJ3gSAyMpLFYlVVVT24/0AgcIfjnM/nx8XF4XA4NBrN57vGxsbGxcXFxMSIxeJnz56trKwAPt7KygowdTo6OgkJCSEhIUQiMTIysr6+PjY2Vl1d3cPD499//71169b09PTc3Fx2dvbevXs3bdrE5XKDggIB8snj8XR0dCDOGrpzcJW4urriCQQsFksikQyNDIEaATcwhUoBEa+FpSU8b+Pj4729ve1t7RcuXJibm7s5N3fmzJm9e/cmJyejUChvb++HDx92d3fDkgZSfPl8/u3bt69duxYUFASvDziewWgP4y/oDkFEBjl/YBy0YzJNzUzBHQQrdroZXUJCwtjYeN26dSqqqggEQkVFpaioaGxs7MaNG+PjpwoKCmDXBcQfiBpQUFBwdXW1tLIKCAjIzc1lsVgGBgYkEsmeZR8TE3Pq1Kns7GxQiyQnJyclJfF4PCsrK2dnnlgsdnFxsbOzs7C0MKObYbFYGPbq6+tra2tzOBxvb282iz0yMhIREaGiqvpng+Xk5HTx4sWDBw+OjY319/c785ytrawSExKYTDt/f38CngCtBpFInJqa6u7u5jnz4uLiiouLq6qqQkJDCXh8QkJCUVGRs7Nzfn5+c3Ozj4+Pn584JCTE2toa2lkWi1VTUxMeHg5CKktLSxaLpY3ShvHsH4RIeXn5t2/f5ufnr1y5srCwMDExAcC2hISEgoKCvLy8nJyc/Pz89PT0oqKiysrKrVu37tixo6enp6+vD2hkkpKS+fn5f/3114EDB3p7e69cuTI7O3v79m0IHx4YGIAyGk6O8PDw8+fPgwL/0aNH/zx5sri4uLCw8Pfffx8+fDgiImJwcHBxcdHV1RUM7MXFxW/evPny5cu7d+/fvn27uLj4B072/PlzSDh68+YN+O3g50tLS8C1v3jx4rFjxxoaGkpLS+vr648cOdLU1LS+tNTf319CQkJeXl5fnwS0d3V1dUhDA2RaYGDg2bNne3p6gMerpKSkqKQEWHBo127fvr1t2zbo3tauXauiqvpnMenq6jI/P//s2bOQkBAYKgD2VllZGaTINENaQEBAelpafHw86FkUFBSSk5OHhoZ27dolEAgMDAycnZ2VlZXlFeRRKBSHwwFCJ+wyQLMDjaCMjIyCgoKSkpKOjg6dToeEFggM19XVpVAoWVlZ8fFxxsbGXl5eWVlZampq4P9xdHK0tbW1t7fv6OjYtm0bDDVLSko2bty4b+++PXv2XL169fz5852dnVevXj148GB/f39ycjJCTU0tOzs7JSWFw+E0NjbCK37Dhg2pKSm+vr6giV+1alVpaSl47H7++LG8vPx2aWllZeXLly/LX76AuBzCbxUUFEDhw7Rn2jPtId4BjPOpqalNTU2Ojo7Q/NJoNLFY7OfnBxHeaDS6vLz89+/fGzduNKObOXAcYMksLy//R4pWVlZGIpMEAoGZmZmiouKWLS3t7e2GhoYUCmVqaurOnTsCgcDIyBCkelVVVbOzs3l5eQCfBTWXmZkZkUg0NDSsrq6OT0gQCARZWVnW1tZoDBp8zX8snElJSW1tbdFRUUDip9PpO3bsoBkaqqqquru7BwcHQw0BJEY1NTUMBquoqGhoaBgcHCwWi8+ePcvj8RAIBIVikJ+ff/r06by8PDk5OSMjI29v723b2o8dOxYVFeXn5wewZjQaHRMTExISAm0fAHqgY9DB4RSVlLS1tRkMhpeXF4xzQeYAIZR1dXVxcXFZWVlDQ0NeXl65ubnwdeFwODU1tbKysvPnzxcVFcGoncvl8vn85ubmpKQkLy+vixcvfv78eXZ2dnFxsb6+HoFAxMTECAQCFAql+j9tjp2d3b1794qLi0OCgwFykZmZmZmZCdGggAM1MzMTCoUeHsLU1JSRkZEtW7YUFBRkZGS4ubmBUtSBwzEzoysqKnp4eKysrCwtLYGDgsPhQIMFeYfW1tYBAQG6urpb27aCAjMsLAyLxTLtmVZWljCNgWxVXV3dqKiojIyMqKgoU1NTDocDKty9e/dmZmZu2bKlsbGRzWaJxWKAfaO0UXg8Hnb7RH0iGo3W0tY2NzdPTExMTk72EYnIZLKJiQmVRpOVlQXnOJfLTU1NdeI5KSgoysjIqKioEAgEkObSGfR1kesgsPD27dsnT55ks9mampp2dnbXr18H9mxGRjqJRJJevRqPx4+Oji4uLmZmZiIQCCgyYLMOGG7IYVZQUNDU0mIwGHgCHsZT1tbWLi4uunq6CAQCi8Xa2dl5enoYGRk5ODhAhjaNRvP09PD394+MjOzq6oJ4r8nJydjYOE1NTU0tTQwGA9UYGPNtbW35fP4fyEhQcBCHy1FXV4+NjT169Kibm5uzs3NLS4uXt7e7wD00NFQgENjY2JiamcKk1MTERF1dHRbkJiYmGhoafD7fRyRy4vHKy8th6AdqC0gT6+rqam5uzsrKio6OjouLc+BwSkpKmpoaU1NTjYyMYG/k7e396NGj9vZ2CLoB3FpRUVFOTk5GRgZQRtPS0uzs7MhkMsOcweVyXVxcUCgUyPHq6+t7e3v7+/t9fLxhrmBpaclk2kFOAAqF0tLS2rZt29TUFOQKBAUFwSD98ePH9+7de/To0bNnz548eQL/XVxchAMJJiW3b9+GPGRrG+vu7u6pqamlpSXwWf38+fP79++fPn2CqLuqqioNDQ0ej+fn51daWnrnzp0PHz78999/r169evny5bt37//79Onnz58QcVNXV/fjx4/79++3tLTu378fpMv//vvvn9MOuA0vXrx48eLFy5cvX79+vbS09Mdg9vr1648fP4Lo7+rVq2fPnt2zZ09nZ+f+/fsPHTrU0dkpEAjk5OTWyKwRCAXbt23PzMyk0Wh4PJ5MJuvq6SKRSJS29uHDh48ePRoUFJSRkeHr6wvd9h+Zq6Gh4cOHD2tqauCXYM7+o9tyd3e7f//+0tJSRkYGHJB/yC8AmduwYUNmZmZaWnp8fJyJiQksvKuqqgYGBtrb2+HywUcyNjEGEC5o7In6+p6enkCHAJvHn+U6DoezsrICwtEfcj2Hw2loaCgpKRGJRP7+/vHx8TAF9fT0sLGxoTPosMYGPGRXV1dtbe3Q0FB9fX18fLzIVxQVHdXU1DQ7O9vZ2QkdPMLCwiInJ4fD4XA4HJjeWlhaJCUlbW5ujoyM/NNGNDQ0rKysfP/27fPnz9++fQMf9Ldv3yAGc2JiQl1dXVlZGR5viHQxNjYyN2cAGk1WVtbU1NTHx8fMzAyIiyC7d3R0xOPxYn//9evXX/vrrzdv3gQFBUEjDJs2BAIRERFx8uRJkUgkJye3RkbG399/ZGSETqdHRER0dHTA/drQ0PDXX3+Zm5vDSsbf33///v179uyJi4tTVVVVVlamUqkA466vr8fj8ZmZmWfOnBkcHKyqqgoJCTEwMFi7di2BQICwIQKBAEhAFouFw+HWrFnT1NSUmJhoQCZbW1s7OjrSaDQ7OzscDgfJn3y+K41GlZGRodFoly9fLikp8fcXQ3RRQkKCm5ubpaUlk8lEo9FwHxQXF5eWlpqYmrgL3LXR2k5OTnV1dSMjI1FRUQgEAtAMOBwOQFkQPQPJ0VCgfCVjegAAIABJREFUEfB4Hx8fF1dXBw7H3d3d19fXz8/v9OnTTU1NBQUFmzdvrqqqqqqq2rVrFzRbu3bt2rx5c2xsrJOTU0ZGxr1791ZWVj5+/Pju3bsfP74vLy8/fvx4dnaWzWavWbNmy5YtMANRUVGRlpbG4/FlZWV9fX2xsbF0Oh2LxUI+XGZmZlpamkAgwOFweD08h8MJCQkRiURsNtvCwiItNfX48eNRUVEODuyIiAjQ+Jmbm0Op9OHDh507d4aGhkJw3du3b4eGhgBXCxwyZWXl0dFRMNUgkUh9ItHC0gKDxaJQKGNjYz7fVU1NDaeLS0tLq6yshN43KCjo7du358+fj42NbWhoGB8fLysrYzAYQUFBWCwWpsRADgKns7q6OkpbG4NB29jYAJhJIBBQKBQNDQ0zMzMLS0sw7QQHB4eGhpBIpDUya2RkZHR0sDt37jx8+HBYeBjZgGxkZGRnZycQCPz8/IyNjQFp9Ndff7W3t69fv76kpMTZmQePz/r16+/du+ft7Q3ySOgF/3SH6urqIO1Do9EgQwPliKeHh0gk0tDUsLCwwGAwnp6eTCZTJBK9ffv2+vXrxcXFhYWFT548iYuLi42N3b59e2VlZVVV1c6dO8PDw5WVlWVlZU1MTNLT03Nzc8vKyuCuS0xMhGA8Ho/X3d1dXFL8RzYVFhYmFoszMzN9fHw8Pb18fUVg1WCz2VwOh0QigWjQy8sTEASamprOPB7X0RGro+Pl7aWpqQkcSw0NDciHAaezvb29g4NDeHi4p5dX9caNISEhVCpFB4eDwLJ9+/Zdv349Ly8PtCrnz5+vqqry9xcnJSX6+fkBFdrJycnY2BiniyOTyWQDA5S2Np1Of/Dgwa9fv5bevPn27dujR49yc3Nbt7YmJyebmpryeE5ubm42NjY21jYEAiEgIKCpqcnJyYlpzxQKhUGBQffu3fv18+eXL18+fvz48cOH5eVlOHXevn27tLT07Nmz9+/fL3/+3NnZ6eDgEBsXu2XLlratW0+fPn316tXu7u6ioqIXL158+fLlw4d/wUb58OHDTZs27dix48SJE3///feXL18+fPgwPz//+PHCp0+fvn79+vLly/n5+ZSUlMDAwNu3b//48ePz58/fv3+DTdPDhw8hkREOV2CSAYrl+fPn//zzz7179549ewZT06WlpY8fP46Pj+/du7e/v39gYODgwYOjo6O7du2qrKwsKioCwRcSieTxeDbW1hBBZWJiAsZNRUWF2Li4N2/elJWV8Xg8KCm8vLxgWg7TSzabfffuXTi8QZELeBM4DsRi8eLi4vLyck1NDeJ/jND4+HggXtFoVD+xn6GRERqNlpGR8fTwuH79+tDQ0IEDB44dO9bT05OWlgYBQZA8D2yWNWvW+Pn5NTU379ix489OFEgxoHcF/7qkpCSFQtm9e/exY8cgMKuoqCgtLY3P57PZLIFAgEQiyWSyszPP0NCQYW6uq6fn6uoaEREREhJib2/f3t5+4cLF7OwsHs8JhUJRadSenp6JiYmtW7du27aturoaQSKRaDSaioqKo5MTJD/U1dVZW1sHBQVBuAlM/Orq6gC28r8Y1S/wJoWjcWpqCqmBpNPpwcFBioqKMIkGG3txcbG/v7+CgsIqSUlFJSWRSCQSiaAHNzAwANKpWCweHR19/erVlStXPT09IWcVZp7Qibu7u7u6uoaGhvb17QEnzYkTJ0pLSx0dHTU0NFavXk2hUGJjY4Ewx2TasVgsY2NjW1tbFosFMQ4ikejgwYNHjhxxdnZWU1PzEApra2v379/f29sLtSoWixUIBFQaTV1dPSwsrKCggMPhbNmypbe3t7a2trCwUE9Pl0wmU6hUEpnk5eWVkZFBoVCioqIOHTq0devWkNAQYLf39/e/ffu2vb2Ny+V6eXnp6uqqqqnBd4jD4WAGZW/PJJFIhkZG6kh1WVnZwsLCmZmZ79+/l5SUIP5H8FJRUZGUkFBVUVVUVFRHIgFWAjwta2trKpUKTA2oNpydnaempkJCQmJjYwoKCjds2NDS0rJ9+/aioqKKior169enp6eHhYW5u7sfPnz4+/fvUMd8+vTp9u3bz58/f/bsWVNTE0QKM8wZkD8uJyenqak5ODh48uRJHo8Hd+SmTZuOHj3q5eUVEhKya9eu8vJyXZyugoKCHdPO09MjICDA1NRUXl4+JDT02rVrbW1ttra2QqEQ0jj9fH1ZLFZ+fj6oAKqrq62trUNDQ1dWVgIDA1evXo3BYo1NTIyMjGxtbSH1MDUldZXUKgaDQTYgYzAYLBbLYtkDMo1KpQKBHQxbg4ODT58+Bdn9sWPHxsbGBgcHAbEEm0UikSgjIwPrQBjCwB8SFRWZnZ3NZrMZDIaxsbGU1CoKhQLbIBqN5uTkZG1t7e7uzmQyAW87NjZ2+fLlDeUbEuITjh07Vl9fD499VFSUiYkJkUgEEFdERISnp6ejoyMOh5NAIGDpaGZmJiEhYWRkZGNjAx8MZkEaGhowaQf5FRTOOBwuJydn9+7doaGh6enp8LVoaGjY2NgA762rq+vy5cvgAoQglICAgIyMjIaGBtg+wDYLIkLj4+NDQ0MrKyvHx8e9vDwDAwMbGxsjI9cVFRXBXEdGRkZTU5PBYDg6OkJxwOFw3NzcWCyWUCh05HIpFAqQLQVCASBdQAekpanFYrFIZBJw87lc7r59+yYnJ0+fPj02Ngbk6NnZ2cnJyejo6La2NpgrysvJyaxdq6Gh0dPTc+jQIaFAwOFwwOXZ2dlpZmYWGBgIrMSwsDAmkwk+NkMjQzQWCy+l4eFhqOo+f/788uXLd+/evV16293dHRcXFxAYAJ3iunXr2Gw2oOxCQkLS0tJiYmKEQuGlS5d+//79/t9/P3/+DMfV0tLSgwcPAIDy7t27u3fvDg8Pb968ef369SdPnuzq6mpqbm5vby8uKmIymVQq9fjx4zAt+/z5MxjDjx07dvXq1R8/vn/8+OHly5d3797dv3//uXPnbt68+eLFi2fPnp09e7avr+/WrVuvXr1aXl4GFPXNmzevXr167969kZGRM2fOvHr1amlp6cWLF8+fP19YWAB69bVr13bv3j0zM/Po0SOgWn/8+PHYsWM7duyAWfTIyAgknG/evLmhoYHH40lISNja2ri6ukLGDmxApaSk4Lbv7e0dHx/Pzs4eGxu7ePFifn5+Xl6eiakJVgcL8qWCgoLTp0/DoBgWeHJycioqKnp6ulpaWrm5uXv37k1MTLS2toYDMj8//99//+3s7IyJiQkMDDA2NtbS0oK5Ec/J6cGDB/Pz8zt27Dh06ND4+HhbW5upqSnYckAdIysrC0pvHo8HhhOI+YRIKTCzqqqqSkpK2tjYgITl69evT5486enpIZFIMDlzdHQUCAQEAgFmYPpEfT1dXThooHlVVVWdnJy8c+dOb29vSEgwiURi2bNOnTo1Pj7e1NTU2tpaU1ODgK7Fw8Ojtrb24MGDf2IQoNaDbwGBQGzYsGHl/+fH79+/p6enoRkPDg4yMDCQkpICu6Gnh0dXV9fJkycBD2ZnZ3f//v3l5WVwIGVlZcXFxbm58VtbW0dHR7u6uiIjI3t6egDXBN5bmCYzGIw9e/Z8+/b19evXoINtbW2dmZnh8XiSkpIUKiUiIqKwsNDX1y84JARPwJuYmGCxWE0tLbCoY7HYrMzMnz9/5ufnA5IDg8EgkUiAlbPZbFMz04aGhtTUVAcHB4FAkJub8+3bt5s3b165cuXLly91dXUoFAqUeMZGRlQqNWJdRFZWlquL68TExL1799ra2iLXRXp6eoK3ZmJiorOzs729vby83MDAgGFurqSsLC8vLycnZ25uLhQIgJYEqo3k5OSRkZE9e/bs2bOntrZWLBbX1dUNDx8ICwtDaiBJZBKQDIlEoh3Tjkqlenl5xcfHk8nktWvXcjgOTU1NNBotKCjo5s2bVlZWRCIxLS2tqakpJSXFx8e7t7cX0kKysrKwWKyjo+ObN2/eLC29f/8eqlcA4547d87HxweDwZiZmampqUEBAYfHzZs3L126RCKRyGSyra1tTEzMt2/fNm3ahMPhHBwcgP1IIpHs7OwoVCosPlevXs13c5uamrp+/bqdnR3A5Ph8PoTvREVFhYQEp6enl5aWGhsbp6Sk/Pz508HBQUpKCoPBmFuYa2lphYSEvHr16tevX66urgoKCubm5vr6+mQy2czMzMLCwtvbG/ZhkNyNQCCioqIqKyu7u7uzsrIyMzMBr7N161YCgQBXX01NjUaj4XA46LANDAz8/PyCg4N5PCdjYyMDigGA4z08hKBtU1BQkJSU5HA4MFI2NzeHMWBaWhqMpzZv3iwSifLz8gry8ykGFAQCAUQIWIFYWFhs3bo1KSkJ0CccB4eIiIjw8HAajSYrJ4fFYmHso6CgICMjo6amBnxaSPcMDQ09evRoSUlJUlLSiRMnnjx5UlhYIPQQgiscgUBQKJR//vlny5YtGzdubGlpqaioKC8vd3Bw4PP5xcXFNTU1RUVFMG6CXk1SQpLJZIINPCkpaW5u7ujRo+fPn8/OzqZSqX5+figUCoSaOByuv78fhAZ+fr6BgYFeXl5MJtPOzhZMqxBs5OrqCr9PpVJXr1kjJyeXmJjo4SG0tbWl0xmxsbFPnjx58+bNixcvYAj5zz//vH379uHDhzDm2blzJ/CpIeKRwWCwHdj6+sS+vr6vX79+WV6emZlxcnLyEAotLCxCQ0OjoqL09PTU1dUhjgZGUAgEIicnB2Tt7969++effxYWFubn5x88eLC0tDQ8PCwS+UREROzZswcspKmpqRQKxdjExNvLW01Nrb+/H3Y9nz9//vjx43///QcGrbm5OSChnDlzJi8vr7Oz88yZM/39/e3t7enp6UC4trOzCwgIKC8re/H8xcrKyrdvX3/9+rV9+3Zzc/PQ0NADBw4sLCyMjY1VVFScOnUKTimQwxw5cuTy5cvj4+PHjx9//Pjx9+/fJycna2pqWlpapqdnoCxYWlp69erVkydPXr58+c8//zx//hxCrWdnZ+fn52/evAn5f4C1u3Tp0vnz5/fu3QvIPTA7Dg4OpqWlYbAYfRKJQCCoq6uz2WyyAVlZSRkGns7OzuPj4zdu3JicnDx+/PiePXva29tLS0v9/Hzd3NzMzc21tbXB0AkLWrDfKCgosFgsMOe5urrCxhFKLklJyfr6ekgnXVpaamlpAdMUMNtg+gi7WMjTgCw/xP+iYQFMiEKhTExMAKkB57e6ujpgC0EwCKbYlpaWkydPQuqcnZ2dlZUVmCYhxsTLywsg8r6+vmQyGaJyIBwXgUAYGxsfO3bsypUr/f39paXrCQSCh4fHzMzMsWPHampq6urqtm3bhqiurh4eHk5ISPDy8vTw8AANN6yd/nysNWvWVFZWvnjx4vr169PT0xCadebMmZGRkZGRkaWlpdHRUahnkUh1FApVXl7e0NAgJSXFYrGaNzdPTU3BTODKlStfv37977//oFCqqanJysratm0bxG0DyyAoKCgmJgaGcrCwoVAoIJiECisiIiIrK6u8vLyqqurEiRPp6en6+vobNmxITU2tqqoC4rO+vr6KigpOF+fgwKbT6Xg8nuvomJ6ebmhoCJHTUJivWbMGXkbAZKmoqIBkwU2bNp04cWJgYGB4eLiyspJMJsNhJrN2LZvN9vT0DAkJSUlJZrPZhw4devPmTVJSEolEotPpKBRq8+bNNTU1Tk5O8Bz6+vpaWFjg8XhYEdEMDXV0dJSUlFTV1FRVVePi4uAgLCwsDA8PP3nyJGzRf/78OTY2ZmpmSqFSwBIHszh1JDIvL6+2tpZAIEhISmKx2Lt378bFxYWFhe3Zswdkk2FhYa2trenp6ba2tn5+foGBgZGRkSKRCI1GV1ZW3rp1a2xs7Nu3b//888/du3e/fv167dq1uLg4MplsamoaHR2dnJxsb2//f34SJPLPCNfX13f9+vX29vaXL19OTEykUAwiIyMh/YrOoDMszI2MjCIiIkpLS6qqqnbs2Hnt2rVjx45xOBwNDQ24qYyMjAwNDXt7eyGBemRkRFlZuaio6Pfv3w4ODhISEkQi0V8s1tLSAi784uKigYEBFot1cGDj8Xg8Hs9kMjkcjouLC1GfKC8vz2KxkpOTo6KiBgYGDA0NRSJRbGxsVlbW3r17IRIInIX2LHt1dXV1dXVzc3NAyu3Zs+fgwYPGxsY2NjYQSQG5KAEBAZD/bGlpCS43I2MjcLMwGIzY2NidO3ceP3788uXLXV1d4eHhIpGPi4tLcnJSc3NzSEiIiqqKgoICGD8srSxh50+hULZv2xYVFWlubg7ceSKRSKVS4Y6CSFEQy0lKSvr5+b179+779+/AQvr7778nJi5v2LDBzs6uoKDA0NBQWlqax+NFx0Tn5ua2tbUVFRVBQc1kMlNSUqBfj4gIB8UEEokEgR+fz3dyciKTyRs3bvzw4cOHDx/u3bsHQdaQxQoHjL+//6tXr7Kzs21sbMLCwkJCQtzc+DDzZDAY1tbWUHcLhUIOhwPLPPD5bNq0yd/fn8/nOzo65ubmPn36dHFx8eXLl/fu3X/8+PHTp09fvXoFt9nZs2evXbvmLnDX0NAAar+Ojo6hoaGH0OPOnTvfv3//8O+/L1++FIvFNBqNSCTy+Xx7e6a6ujoInWDiDWM9V1fX79+/37hx48aNG2fOnDl9+vTff/998+ZNMCcIhYKsrCwo5o4dOzY0NBQTEyMlJaWqqoLFYOGN9Pm//yBp/f379xBsfuvWrYWFhcXFxdnZ2fLy8hMnTkxPT3d1dSUnJ4OSy8LCwszMDHh+lhaWwHW7d++en58fvNx9/XxhCpWQkLBv374HDx5cvXoVurrz58+fOXMmLzf32LFjnz59evz4cWlJCZPJNDc3h8SowcHBH9+/Ly8vg2rmxYsXS0tLjx8/7unZCS9A+Mc+ffr0y5cvr169OnjwYHp6urW1tbKyMplMzs/P379//+7du2Pj4mztbLW1tcF5rKuri8agUSht+ISJiYmTk5Otra1Q/RsYGIjFYkdHRwMDAzqdro1GG1AodXV16enpf9aBINYFxK60tLSGhgYILGCyKiUlNTAwsLy8fO/evStXrtTV1bm7uzs6OlpbW5tbmOuT9AMCAmDVPT4+fv78+YMHD0I9BJ2lpKSkiqoKgUg0MTFxc3PLzc0F3TIMNkCuD1IddXV1a2trmD6Cux9EQEZGRiwWy8fHRywWGxsbsdnsgIAABoOO1NDgOTv7+/uTSCRYfMrLy1dXV+/ataugoEBHR4fH4124cOHw4cN1dXVNTU09PT2I379/d3V1/dlb2NnZgTMUhUL5+/uTyGQoq1NTU1tbW/l8vq+vr56eHoVKhWINi8UODw93dHQApktSUtLWznb//v0tLS1wtkMybVlZ2ZkzZy5fvnz16tWKigrA9qDR6IT4+KbGRpC6icViMCATCAR9EgmJRK5du9bMzAw0XX///ff169ePHj0aHh4GG7KioqIDBw7cvn0b3PGmZqZeXl6QtgynHQqFMrcwNzMzI5PJ0C+rqKiAzgo2tLDMt7GxWVpaWlxcvHHjRnt7e3d3d3FxMZ1upq2traurq6+vD/IWJSUl+B2IA5SXlzM1NR0aGnrx4sWBAwccuVzwwGVnZ+vo6Li5uR09enTz5s0GBgYSEhIYLBaP19PQ0ICuH24jEolUVVV19OjRurq6qqqq69evf/z48fXr1+/evXv//n1aWhrMEJSUlCAWAIFAqCPVIyIixGIxg8FQRyI1NTXz8/ONjIwyMzM3bdpEp9NVVFQ8PDy6urrKysrYbHZwcDBMAgHzzePxRkZGdu3aBQUNPHgjIyM+Pj4qKipEIjE3N3fjxo18Ph+eHAwGU1VVRaVS5eTkmEymja2Nja2Nn5+frp6ejY01Ho8Hdburq6u5hbmurm5NTc27d+/hiX348OHIyEh4eDibzYYGV05OLisra2Fh4cyZM5cuXers7JSRkenp6VlZWQGGHIvFSklJwWAweDz++PHjTU1NRCKBaceE6F0SiWRra+vr6+vo6Kipqamrp1tdXf3x48cPHz4kJycTCASYnboL3L29vf39/QMCAsJCQ1NSUlgslpGhEQjBUSiUUCgMDgmBHID160tjY2NQKC0UCmVibMzlcsvWl3V0dLS1tRkaGiopKUGGzpo1ayDgE/SEN2/erKysjI6Ojo+Pt7W1DQ4O3rp1a0FBAfjtampqysrKLC0t4SHKzs52d3NzcGBnZ2dbWlrKycvV1NT4+/tD9waOCxjA/CGYz9+5s3///qmpqVOnTtXV1eXk5HC5HBqNZmZmxmaz3N3dUChUXl7e1NTU4OBgTk4O15FLJOq7u7unp6VlZGR4enqSyWQcDqeHxxMIBHMLc1j76enpQXLy+/fvT506hUKhwDYDoS4SEhKVlZXv3r2bm5sLDw+H9BwymQzGOAwGA+klUNnARItMJisqKvr4+Bw8eNDb2xuE71lZWY8fP7579+6DBw/u378PW7GnT59eunQpMjIyPj5eLBbr6uqKxWIvLy91dXUCkWBtbW1paSkSie7cufPjx48bN26AbwxePuB+gcRBIGQqKirq6enZ2NhUVlbGx8evX7++o6Ojvr4ecm7d3d01NDQMaYanTp368OHDzMzMrVu3Pn/+3NLSAr1IWFjYixcvvn37urz8+ePHjx8/fvz27dvTp0/v3bu3sLAAG8Rbt241NTWNjIzk5eVVVlbyeDwNDY3S0tJdu3YZGhpKSEgoKCoiEAhLS8tTp07Nzc11dna6ubkxzBkMc0ZhYSGEzUKnfurUKcgTnZubu3Tp0qFDh2ZmZmZnZ5uamsCjaWhkCDS1jo6OK1euXL58+cqVK2fPnp2enl5cXDx16lRsbCyLxXJxcYHJx/bt24eGhqAvrKmp8fHxUVZWJhAI9fX1MIoMDw+3tLQEwZSqqqqGhgYEmcn8L9ugpKTExsYGctbgXwHPMvgCoqOjP336dPfu3dTUVKiTVq1ahUQiFRUVsVgsCLKio6Nhwg+N16ZNm548efL48ePFxcWEhARVVRUCgQBPPRR5J0+eLCgouHTp0pUrV9rb283NzaWkpIyMjLS0UAgEgkwmA4kQi8FAtNmf3eGfn0hKSgKmA8p0Q0NDGo0GiwZLK0sqlWpjY8PlcvX1iUwm08GBs3btWkVFxdS01KCg/xtYIhAILS2tioqKlpaWdevWQT5Sd3f3rl294KSvra1FvH379v9051gsHo+3sLBwdXWFkRcOhyMQCFooFJPJ7O/v3759e1FR8fbt21NTU4UeHlwu197enkgktra27t27F5QXa9euDQkJKSsrE4vFENRnYmIC3ymFQunu7gJeEYPBgII9Jyenvr7ewsLCxsamsLAQZpVFRUXmFhYQfFpfXw9Xt66ubmJiYv/+/cHBwQkJCY2NjVu2bKmqqtq/f//k5KSTkxMoy42MjEB+AlICNAZNp9M9PT11dXUhYUNbW1tBQQGPx3t7e1OpFH19/YGBgQsXLhQWFvr6+m7ZsuXt27cVFRW6urp4PF5WVhZY/nJycuA/A5UpiUSSl5e3trY+cODAx48fYe28bt26rOxs4Nfs3bu3sLCQz+eDlIBAIERERAATQFpKCloBDpfT1NTk6+ubk509MzPz/du3J0+ewNr86dOn6enpRCIRrJxIJFIdiYQ7w9LSEggGSCTS2tpaRUVlzZo169aty8/Ph+AkIyOj2tranJwcsCXA/gwmz3B1hEJhamrq/fv3f/36NT8/X1FRUVlZCTZQeJW7uroCoBLMG/Hx8YqKipADQKMZAr4SjUbr6unB2nJ4eNjAwEBTU3PDhg1v3rw+f/78/Pz8o0ePLl68mJ6ezmKxYPRNIBBOnjw5NDRUXl7u7OwMHQxIZpqamqSlpT09PaOjo2k0WkRERHNzs4ODAx6PNzU1pVAMdHV1LSwsXF1d/P39qVQqjUYTiUQAbbh27ZqlpaWuri6RSASlKwqFghAMsb84JibG2tpKXV1dV08XpEk0Gm316tVkEqm/v7+iokIs9gsI8IcskZCQEMDjhYeHV1dXW1pZQhoDFosNCw/r6Ojo7u4+derUiRMnampqINppzZo1WlpaaDRaU0uTx+O1trbCqwpsbWVlZXQ63djY2MrKikqlAl3v0aNHgO0FHLOamhpgDfB4/MzMzK9fv6anpw8ePHjhwoXOzk4vL69169bpk/RlZGSMjY0FQoGxsRFklF68eBFiSSwtLeFiQdamr68vRMtCxhYOh8NgMAQiQVVV9dq1a2/fvl1YWIAHFvbQUMVKSkrW1tb++vVrZWUlKyvrT/GO+J89H/htUFMGBgawWCw7OzsDAwN7e/uqqqrQ0FA+n88wZ4SFhc7Pz8PsYW5ubmpq6tq1awDEgQdBT08vJCRk48aNYDVBoVB6eDzseNLS0lZWVk6dGodNIVFfH4fDoTFoKJEBrwhDXSsrK8B5w1QjPz8/NTV13bp1MTExgHX09vJqb2/38/Pj8XhdXV0/f/6cmZlpaGg4ceLEv//+++PHj8XFxS9fvoCk893btwsLC3/99dc///zz4MGD69evAzkzISEBMlbt7e1tbW03btwYGxv7J58B5oQVFRUPHz68evXqli1b8vPz8QS8k5NTamrq7t27z507t2XLloyMjNHR0Z6enqamprGxsUuXLk1NTdXU1PDd+FbWVjC7srKySktLg4X3rl27jh492traeujQIfDIb9iwYd26dWADg5S0np6e48eP9/X11dXV5ebmcrlcMplUU1PT19dXWloaHBwMVuM/4fKenp7wWPH5fCqVqo3WBnDm2rVri4qKzp07d/ny5Y6ODgUFBYHA/caNG4ODg3Nzc1++fBkdHQWzLECMXVxcALFtbWONRqMhbQNcKNevX5+fn5+bm8vMzITCRUlZCZBJiYmJ586dKy0tPX369MTEREMMr6POAAAgAElEQVRDA5FI5HK5x44dJRIJCASCy+ECUkpSQgKBQGhqahKJRMT/fsjLy+vq6pqZmYGhACLJgAjxJ/gMj8czGAwLCwtdXV1HR0cbGxsEAsFgMLhcLgaDMTQ0BLxOTk5Ob29vcXFxXl4ek8mUl5cvKCgYGhqqrKxsamrKzc1FQOobh8MhEAg+Pj6QHQUiGljvS0hIYHWwW7duPXny5Pr161taWjZu3JiXl+fhIYQ7sqmpad++fTDBMDc3Dw8PNzE10UZrQwCmsooKBGgpKir29/e/efOmp6fHysoKhULhcDgPDw+xWBwUFFRbWxsTE8Nms729vWFeR6VSi4qKYAWooKDg7u5+5MiRtra23NzcpKSkkpKS+vr6pqYmAHueP38eWLdkMlmfRAIsE4vFUlNTx+Pxvr6+4MxDIBCg5eNwOAKBgEwmQTQVjUYDPwbAA5OTk2F7Ly8vD4UzRGU6OzsnJiZeuHAhIz0dFnLT09PPnj3bvn27k6NjQkJCdlYWHo/v6OgA4Rb0IuvXr6+trfX29jYxMVFVU4U1lYyMjJW1VVZWlre3t5+fX0dHx6VLl2ZnZ69du3bz5s3Hjx8nJCRgsVjIfCEQCGQyWVtbOy4uTigUgrWrtbW1oaEB3qrgiCcSiTDud3NzS0pKCg0NhVBWNFr7D9ABgUBER0c/evToxYsXN2/e3Lx5c2JiYmFhIQKBkJaWZrPZdkwmHo9XVFCA92BfX9+nT58CAwPBfqCurg72ZCqNJhKJmpub5+bmCgoKYKCRl5f3/v37S5cuTU9PLy8vT09PBwcHgzsb3Lig70VqaMBCYtWqVWdOn/79+/f79++Dg4MNKAZcRy4Gi83KzAR0ob29vaysrKamhoqqij6JFBYWFhMTo6+vj8FgwkJD79y58+vXr+zsHAgbIpFJKBSKQCSqqamh0RhY5uN0dBAIhJWV1datWyFBAoFASK2SCg8P/0MVAeRYbGxsZGSknZ2dl5dXYmLivn37ysrWe3t752TnOPGc+G78tLS0iIiIyMjI4uLiAwcOlJSUgIkI2n04FKlUqrW1NYQ5v3//fsuWLWBXhXaHTqdzOJy5m3PZ2dkweACfOFjBnJ2dnzx58uDBA7Ci9/X1/cFvmpiYgP1GUVGRQqXSGXRrG+vY2Nimpqba2lpzC3MVFRVZWVkNDY3AwEAOh0OhUGBlgMVikUgkjUaDscT09PTjx48XFhZGR0ehZHR0csThcDAMCAoKmpyc7O7u9vX1lVm7FiSFEhISsrKyoHqA/83T07OtrQ18h6qqqjCG8fPz8/LyZDLtIiPXPXr06MOHD4uLi3fu3AEu9q9fv06ePKmioqKnp2dqahoTExMaGqqkpEwmkzU0NFDa2kgkEoJFX7x4cejQITk5ORMTE5gt/+lK4d6GORaM+FpbWzdt2gQNa1hYmK2tLZ/vKhKJhEKhDk7nD9kLjUaPjIz8v1qH79+/P3/+/OHDhx8/fjx+/HheXl5ubi5guQoK8ktKSiorK2tratzd3cEVJicnp6+vHxAQYGtrCxTWPwnsDg7s2dnZkZGRmpqazs5OeFKsrKzi4uIKCwtra2pgpT06Ogqal4WFhd7eXpFIZG5hrq2trampqamlpY1G811d9+7de/r06e7u7ra2tsrKyoqKCqFQ6OvrGxsbGx8fHxsbm5mZWVZWFh8fHxcX19/fv3nzZl9f34KCgsjISEtLy02bNjU3N2/evNnT09PCwgL+FhaLtWnTpp07dwoEgty83Lq6uurqajd3d2i88vLyQPUzMDDg6upqYmICnzMzM7Onp+fBgwe/f//+9OlTaGgoHKvW1tYEIpHNZvPd+ICxpVAoUlJSWVlZs7OzEAdbX1+vpaWFRCKBvSUpKblp06aTJ08mJCTs2LFjYmKitrbW0tIyPz+/tbUV/lgIuVNSUtLWRtvZ2ZWUlOzbty86OlpXV1dSUlJVTdXZ2dnZ2dnOzg6Px0tLS6sjkWQyGeLDNDU1TU1NyWSylbUVTCy8fbypNNratWstLS2FHkIWm8V15EIma3l5OWBgodlAIBDh4eGDg0OVlZVJSckkkj6CTCYbGhryeDwAosOuTldXF0AP0FEpKipGRUWNjo6GhoYIhUJlZWUgiAO8tbq6et++fbJyshISEu7u7uCI0NDQMDUzCwjwx2AwcD9RKJSxsbFjR4/6+vri8XhlZWUkEkmlUs3MTPF4PIAtGAxGSEiIr6+vlbWVvr4+jUaTlZMlEolYLFZXV7e1tXXXrl2Tk5NpaWkFBQWVlZVwdevq6tra2s6fP+/j42NqagpNFcxS7OzsNDU1vb29iUTiqlWraDQaCFgMDQ2hPkKj0bBQBLbCn4goWPYCTJ3H41EolJaWliNHjoAtaWxsbGho6OLFizdu3DgwfIBsQNbF6bq4uAQHB1tbWwcHBx89ejQ+Ph4iclxdXQMDA0E0HB0TvWnTpvLycoFAYGVlxefzU1JSoqKifHx80tLShoeHr127dvv27Vu3btXV1QG5X01NTUNTQygUgtjy5s2bFAolJCTkwIEDcMkUFBT8/PyYTCZoLxEIhJ6eHrg8nZ2dAegHtEPIAd6/f//hw4d9fHzA8ePu7h4UFKSlpRUcHAxlgYmJiaamprKKiqGR0ezsLIj94M1iaGg4Pz//dmkpJSUlMSEBILEkEklJWVlDQ2P37t2Tk5MVFRWZmZn5+fkZGRlEItHKysrT05PP5xsYGIA0EZ4TEKe0t7f//v17eXkZNgqWVpaampqurq7Dw8MtLS2An4YMXlNT05SUlPj4ODMzMympVcHBwV+/fn39+rWVtRUKhYK9oIaGBuBI8Hi8ra1tbGysSCTicLnHjx+fnZ29efPmwMCAmZmZtLQ0n8+vqanp6uqKj483NTP18/OLi4sDx0VAQIBAIKirqzt9+nRnZ+e6desgKSkwMLCkpCQgIMDb27u6uprFYhkaGjLoDDQaDa4JHRwOqaGxdu1a0AV4eHh4enpER0enpqa6urqCGktVVRUqdKhyUCgUGGmkpKQ2bNgwPz8/MDCwZ8+egYGBpKSkiIiI/v7+M2fO7Nixw9raGjYlRCIR4C9CodCcYW5jbc12YNvb2ysrK4PFCGRWQICD8hlWNQYGBq9evXr9+vXLly/7+/tRKJS+vr5A4A4cEMgZBRO0pqYmgUAAfyT0c39y47hc7ocPH9LS0uAxgeklBLQ5OTm5uDhnZWWdP38exmJnz549evTouXPnbty40dDQoKSkZGhoSCAQVFSUsVgMDEIB9A8ZyNAghoWFSUpKkg3IEJEB01oFBQWImgLZkYWFBYTKiUQiBoMBfAkInRaJRD4+PtAYwYmOQCDi4+NXVn5//vx5ZWXl8ePHw8PDf/311+zs7NOnT+/cubN169aamprm5uYNGzZs2FDR1taWmZmZEJ8QEREBI0EEAmFra1tZWQldKUpbGyoYTS1NoVBw/fr1c+fOwSuosbFRS0tr9erVKBTK2soqNDRk/fr17u7uYrHY39/f2dn5+vXrPT09YHj/o5+UkJDA6+nxnHlAjRaLxcHBwWFhYRgsFhQlGhoaYP2EaUFkZOTAwEBTU1N0dHRHR4e3t3doWOjp06ehuQwKCoIsrZmZmZmZmRs3bkRFRTk4OJjRzWAFnl+Qb2ZmpqSkdOrUqYGBgSNHjjQ3N/P5fH+x+NKlS/Pz83fu3BkYGLh06RKM67ds2YLH43V0dEhkEp1OF4lEfD7fzc0tOTk5IiJCXV3dy8trYmICBCWFhYUMBgOJRMLshEQiTUxMzMzMgAVo//79OTk5THtmY2NjVFQUh8Npb29/8uTJ4OAgCoXq6Oh4/vx5V1dXU1PT0NDQ/v37GxoaQkJCHBwcjIyNAIqkr6+/evVqUL9LSEgYUAz6+vp6e3uPHz9++PBhR0dHJycnDoeDx+PV1dXhecHj8TJrZBAIhLu7O/AxuFwuTldXXkGBw+EcPny4tbXV0ZGLQCAQoHSgUqloNEZXV1dOTg7uS4FAYGtrKyUtpampuXr1ag8Pj9HR0YiICEdHRxh+AkdHWlraz8+vra1NTU0NIm90dXEODg5W1lYMBsPOzg5uemlpaSMjo1u3bt2/dw9udwQCYWdnB5RLsVjM4XBgRqyDxaqqqeFwuJCQEJAFQjJ4Tk7OoUOH/v777/HxcRcXl+rq6szMzKKiouzs7IKCgvT09MzMzAsXLqSlpcnJyUpLS8NABgjRgIyJjIy8c+fO7t27HRwckEgkZJpoamoCQRGeNHkFeT08vq2tzcPDQ1lZ+ezZsysrKy9fvoQOMiYm5urVq4BshjZudHQ0NjYWjUZDTWpnZ4fFYl1dXV1dXSsqKg4ePKinp6eoqLhWVlZNXd3f37+/v//IkSPnzp3r6+uLiY4GjSWEpnp6eu7duxcu7YULF8bGxph2dqskJQHiXllZCVq4Dx8+QHg3BIlpaGogEAg5OTkpKSkpaWm4cMXFxXw3NzqdjsFgwB+ppaWloqKir69vbmEeERGRmprq5+cHQdLt7e2VlZWVlZWvX78e3LcvISFBn0TC4/EGBgYMBgPYQ/Pz8yKRSFtbOyQk5K+//pqZmRGLxeAg3r9//5o1a5AaGppaWubm5ppaWkC+FnoIr169umvXrj179ty7d292dtbcwgIWYLCK6O3t7evrGxsb+7K8vLy8fPnyZRAQKisre3p6Hj58eHh4uKqqyt3d3d7e3tLSMiAgAMQdpmama9euBaZ8b2+vkbERGo2G9QMej8fqYFevXo3FYsvLy2He2NjYmJGRMTg4CJEOFy9ejIuLBddBSUmJnp4e054JBkpQdqiqqurp6VlZWe3cubOmZmNOTk5paam3tzeQD4OCgkxNTfF4vLKyEpfLTU9Phxf0n9RcdXV1iE6Fdk1BQcHf37+iokJfX19SUhKDwdAMaTCoBPQUCoWSkJAwNTXdt28f7JYOHjy4fv16NpudnZ19+fLlzs7OiooKJycn8CaCAQaDwTg7O0P9Z2hoaEanwzjI2NjYwsLCysoqNDS0ra0NYLY4HA6BQFhbWz948AC0bPv27TMyMjI2NhaJRED48/PzS0lJgSAhBAIBRwuRSKQz6FQaFYPBgJ6iu7v777//zs7OhnkDMDogpY9hzvDxEXl4CEGgYWJiArFz5ubmHA7HwsICzMewaMDhcODyBCWRpqampqYm7K6sra0BhUOlUgHxb0Ch6OnpodHoP8MxLpdjZWUJ0h4/Pz91dXV5efnAwEAXFxfQHsPuBj4ejAfAQf/ff/8dOXIkNjZ2amoKbBKLi4uRkZEuLi5eXl4uLi5cR66jo2NISAifz0dj0KtXr4YzVVNTUygU/l9qpooKHGNubm7e3t4LCwswHr9w4cK29nYTExOwcoJxhcvlqqqqBgYGVlZW5uRk37hxfXJyCrRa/y8INCcnZ2Jior+//9y5c1NTU9PT05OTk8FBQVgsFh4KKEeqq6sXFxcfPXoEOXeNjY0HDhzgcrlpaWmTk5NDQ0Pt7e3h4eGlpaUgynv96nVFxQYWm2Vra2tpZclgMCB2hkqjWVhY9PX1AWy9r6+vsbGxqKho3759jx8/hkjUPXv2xMfHh0dE7Nq1i8vlRkZGWlhYAKFCRUVl586d8IAzmUxTU1OA9+7cuXPLli3Xr1+HaG48Ht/W1jY3Nwdulvfv34+MjMTHx7NYrOrq6rNnz46MjBw/fnxiYgJWD5cuXfr27VtmZmZBQUFhYWFZWRmgBuClTaVS161bNzQ0BA4QWHySyeS7d+8uLCw8e/bs58+f58+fF4lEpqamkDYFoevwYDKZTPA7AOlNTV0drpGrq2tZWRmdbrZ27VoEGo0G0m5YWFhjYyOXy7WxsaHT6VlZWSYmJjt27IiJiUYgEBwOZ35+HsxDpqamCooKq1atUldXXy29mk43i4iI0NbWBpEYDocT+4vNzEwVFRXZbPbw8LCHh4ekpOTGjRtfvXq1uLi4vWO7sbFxbm7us2fPYMTx+PHjT58+FRQUODs78/l8BQWFlJSUt2/f3r9/v7i4GEqzGzdu7N27d2FhAbAFOTk5FRUVDQ0N1dXVbW1tPT09XV1dHR0dR48e7enpiYyMBD84rNZAAH3//n2IWe/e0Q3cZAQCQaPRDhw4IPQQIhAINVVVyLqD+CrQ64Mk+s2bN3Z2dioqKr29vWfPnj179uylS5fGx8cTEhKsra2JRKK/vz/oQdzd3bu7u9PS0r59+9bd3Q2uGgiKu3z58uDgYHNzc2FhIY/HYzAYbm58T09PgCAnJSW1tLTU1NScO3fu+vXrp06dys7O0tLUhJSc8fHxHz9+vHjxYmJi4ty5c+BUlZWVxWAwjY2Nw8PDjY2NQqGQTqfD0D8xMRFQVfD6UFRU1EKhRL6igIAAyOWJjIxMSUmprKw8dOiwn59fUlIiEBVSUlLAx4nBYtTV1Q8fPvzr16/l5eVr164NDQ1BUPj69etDQ0MhhWDDhg2SkpIaGhowi8ZgMVpaWlLSUu7u7v9vPPKvX7+8vb19fX0jIiIwGExoaOiePXt+/Pjx77//AoDx+fPnQqEQiUTq6en19fXNzMwMDw/HxcY6OjpaWFra29u78d0gVJ3NZnM4HB+RD5vNxmKxxsbGRkZGkLutrKyM0kLx+fzy8vIzZ87cmpu7evVqcXFxYmIidEW7du3auXNnQ0MDTJnc3QVYLFYgFCKRSHjH/b/DT5FIVFhY2N/fHxMTY2xiDNnrHR0d8fFxDAbd0tLSxcXF1taWy+WAPhO8trY2NuXl5Wg0GiYrQJq2t7fX09OTlpbGYP8P9g/zFVjygWTO0tKSz+fv27dv9+7dfmI/Go0mFAqBIlZbWwssD+jG4ONBpq6mpqY6EglWa0MjQwaDUV9ff+vWrU+fPn379s3Z2RmSZDAYDIVCYbFYaWlp58+fHx0ddXd3Nzc39/DwsLe3X7VqlUgk2rhxI8j21qxZg0QiTUxM5OXlFRQVQdQnLy9PIpHa29uFQiGLxaJQKRC3pKSkJCcrq6CgQDM0LCsr8/f3/xM2BEsgNBoN/n0UCgUpdHQ63dDQEKagcBzC9w+2rszMzCNHjmzdujUjI8Pd3Q2CEUDHAE2qpqaml6cnGCIjIiLYbLZIJBocHBwfH6+qqoKeg0AgwLoHXohYLPbgwYMQP3L37t3p6emXL19+/PhxeXl5YmIiOTk5JSWloKCgrq6upbVl9+7dg4ND+fn5JJI+HHuwOsVisVAEQOGem5s7NTlZXFw8OjpaWVW1c+fO4eHhtq1bvby89PB4GNXKysnSaDQ+nz81NfXhwwdw2e/fvx/Iw+D0RSAQ2traHZ0dKysrP3/8WFlZ+e+//5aXlz98+ODp4YFAINauXSsvLw+Dq23t7eC6u3r1amNjY3Nzc0dHh7m5+ebNm69cuRIbGxsWFsblcktLS3/+/Pn27dvp6emQkGDgn4hEIieeExSdZDK5sbERpFXR0dFMJvPo0aMQRXflypXp6elHjx41NDT8fzyddyDV///Fbyl7j4uLy8W9XJvLtce1994re++9s1dmZjISyYiQ0iCh0l4i0jKSPaISn7q/P56/b/78fErce9+vcZ7nPE5RUdHXr1+7urrExcXv3r1bVlYGKpGwsPDAwMDBwcGPHz+uX7/u6+tbXl7+4MGDhYWFX79+DQ8PQx6jurp6ZmZmYWHh8PAQOrQPDw8fPnxoamZWXV09ODgIzUUNDQ2mpqatra3Ly8t9fX2BgYH5+fn5+flpaWk2NjaBgYGtra0RERHFxcVbW1s7OzuglMAxQl9f/8ePH48fPx4YGJicnAQeAhMTEx8f3/j4uL29PfzAQcFBd+/eBWMdkUiEQ9K/6biYmBi4exCnT58uLCy0sbGJiYnR1taGBHRHR4ezs/P9+/e/f//e1dUVFhZWVVXV3t4+NjZmaWlJS0t77PixEydOoFAoPjSfg4O9mZmZKF4UKqpdXV3hkaCmpobadDDdgZX5ypUraalpeXl5BwcHv379Ghsbm5qaAsrG7Ozs/fv3gaOztra2tLT0+fPn6enp1NTU6enp6enpurq6a9euQU9pc3MzgIvW19e/f/9+cHDw9+9f4Mt8+vRpamoKh8MhEIgTJ06kp6evra1BtGjl27ednZ2JiQlpaWlwHzQ0NHR1dZmamYqIikZERFy9enV5efnw8BCSsLu7u6urqy9fvnz//n1nZycGg1FRUWlqagI/RU1NTWxsLAyBIyMjKyoqLC0tv3z5srGx8fTp08nJyYCAABgFs7OzwWAgOTkZ+nEEBATgccVgMObmFgYGBqGhoZmZmWNjYy9evBgZuevr66OiqmJoaIjH45VVlLe3t79//765ufn06dOoyCjE/4hKF5ov/Ntyfv78+eXLl58/f0IriKysLJyMEAgEGo02MzPT1dVRU1MFPjVg/oWEhRQVFcXFxXV0dTY2NmZmZnA4HHB4QSvr6+s7ODhYXFycm5ubnZ2dm5ubmJjo6OgYHh7eWF/f2tqKioo6duwYjLilpaVfvnzp4eEB5/Hv37//m9YcHR0NDg52d3e3trbW1dU9e/Zsenr62bNn29vbcOs9PDycnZ1FoVC8vLzzC/M7OztdXV3e3t5cXFwmJiZhYWEB/gH29vbq6uo2Njbm5uaysrKI/3neAFgDhRtWVlYtLS0FBQUw7W5vb3dwcOjq6lpcXASHwqlTp+BOBg5hEolkY2PDxc2tpanJx8cHBYRwA+Dg4DA2Nra0smLn4GCgp6ehoTE0NIyIiFBXV9PU1JSTI8Cty8DA4GzFWdhIKCgoMIKCqampCgoK4F2C7DCkM2GPxGKxKioqqqqqREUiQONkZGT/MTYhq2BkZJSXlxcXFwf5SGdnZxlZGYjcMbOwwBLPyMgIjRaMTExoNFpFRdnV1dXOzq6oqGhiYgIqGAGcpkBU4OL+/x4SBALh4uLS0dFhZmaqpqYGrKITJ07Y2tpevnzZyckJQiBw8oDJGQUFBZirsVjh/Px8Pz8/NTU1uAIC7geBQJiZmwcGBtbX1/v4+MBeCF8QkBASEgIwjaioKBc3Fycnp6CgIIwMuVEoQFnR0tIyMDDw8vFC35CioiIfHx/8AGxsbP9q2SEDB8gLFAqF5kcbGhp++Pjhw4e5wMDAqqqqK1eu+Pj4gDEYxjRwnp6bm5uenh4aGlpYWIByrs+fPz958uTNmzezs7PLy8urq6vb29tQbzk8PKylpQUZG/gFRURE0tLSAMXHxsbW0tJCJpO/fPny6tWrO3fuQHywpqYmMTExPT0d9mPIzMXExGxtbYEFen19fXt7e2Ji4t+nl5qaWkRExMvL6/r16x8/frxz505fXx8A3sBiBqobJSUlPT09JSVlZUXF9vb2jx8/oIS8vLy8pqZGSkqqq6sLxg3KyspEIrG5+cKvX7+Wl5efP3/u5OQcEBAgIytramqalpYG1hg7O7vV1dXm5uaSkpKSkhIYUUdFRd2+ffvmzZu3b9++ffv2u3fv1tfXlxYXa2pqbt++TSaT7927B5AvXz/f9vb2T58+QVnswsICnMIB1RIbG5ufn//82bORkZFv3779+vULdvednZ3d3V1QcS9fvpyQkJCVlQWE2OTk5K9fv05PT8Pkq7y8HGau3NzcGhrqnp6e1jbWIG5//PjR0tIStjEmJiZNTc38/PyZmZmHDx+Oj48PDAw0NzdHR0fn5+cDx5ydnd3ExMTf39/Z2Sk6OiorKyslJUVERATUTcCFQ3oEj8cjnj59eunSpfLych8fHwoKCllZ2fn5+fz8/NHRUbgkwchqamoK9Pr4+HhgSwYGBnJxccnKyrq4uiopKQFZCoPBQA0hCPd1dXWfP38eHBwcGRmZmppqbGzs7++/fPny2bNnIe5TVVW1sLDw9u1beDJLS0ufPXv29+/fyclJSNU8ffoUltS2traLFy+6u7sjEAgjI6O9vb2/f/9+//796Ojo4ODgz58/WVlZ/AL8gHUfGhry8fGBmtPFxUUymQxIpy9fvnz9+vXChQsQsXB2dh4ZGYF/qL6+fnNz886dOxoaGm1tbSsrKzu7u9BEWFlZOTEx8fjxY0VFRQUFhc7OzocPH/b19Z0/fz4xMZGRkdHV1XVhYaG3tzc1NXVgYGBkZKS7u7u+vl5JSQnOdPLy8v39/ZcuXQJwX2pqKhcXF6yVcB3h5ubOz89/9OjRxMREf3//mTOFOjra8vLytra2J0+e9Pb2BgTGly9fPD09ZWRk4CqmqqoKdoBfv37BZ/HPnz9bW1tHR0fv37+HxV1LS0tLSwuNRgMJgo2NDUQnMPWBL4CHl9fewf7w8LC2tpaenh5c18eOHUOhUPHx8RMTE69evbp9+/aTJ0/6+vqGhoZevHiRmJiIxQqrqKjIy8uDOYiSkvLSpUtkMnl0dJREIllbW7u5ubm7u/f39//586e3tzcwMNDe3t7YyDg5OXltbe3Vq1eQgJyZmXF0dPT09Hz06FFFRUVSUhJUHFRWVjo7O0MyPTY21sXVBSQsMTExYawwMzOznJycuLg4BQUFfJRhEuPt7W1gYIDD4aCdHO7ifX19HR0d4eHhOTk5zc3NQDEFaIuvr++ZM2dkZGVFcDhFRUUxcTEODo5jx45xcnGamZlJSUlxIJEMjIxwy4fhK6SMWViYQexiY2PLycnx8/MDWRuFQomLif3Lqh4/fhy8zWysrLDbxcbGwgQBsDh5eXn29vZQ+gjiHiAGGxoanJ2doddbXl4eOu2gQJSoqCgkJAT2pbCwMCj6MDc3V1BQCA8Pz8jIcHBwWFhYGBgYEBcXFxERSUtNE8Pj/1UucHBwNDQ0GBoa+vj4pKammpqaUlJSWlpaNjc3e3l5EQgEHh4ecXFxIHewsbGxc3D8kxwrKioAxQedJHAHYmJiqqystLW1jY+P9/f3R6PRIK7S0tJmZma2tLTU1dWBpQicF3DXQXJycnJxQVUCuBAoKSnFxMSMjY2g9b/MOccAACAASURBVAXMVqAqA7IA7lInTpyora11dHSEt56FhSU8PHx5ebm1tfXSpUu5ubne3t7/zPrwAJ46derfrGFzc/P169fZ2dmmpqZmpqZDQ0M/fvz4+vXr+vr66urqzs7O79+/X716xY3ipqGhASfdyZMn09PTOzo6mi80S0hIODo6wtS8q6trYmICUva9vb1tbW1VVVXFxcUJCQkmJiYiIiKcXFyDg4P/Iv+bm5vz8/PT09OhoaHgUKWjo1NUVIyPj+/t7S0sLCSRSOzs7NXV1XBH3N7eHhkZAVgaAoGQkZF5/vz548ePgaGRnZ2dnZVVUFBgaGg4OTnZ1tbGw8OjpKSkqqZ69erV7e3tnZ2d27dvCwoKWltbEwgESLNISkoiEIi8vDzoTWNiZKytra2pqYmOju7r69vY2BgdHS0vL7eysgLt1M7ePjExEfa5z58/a2trm5iY3Lt3DxhyABzf2tqCRfjXwcHBwcHz588BMvf58+etra3//vvvx/7+zs7OxsbGxsYGVLhnZ2X5+/vX1dXV1dVB9eze3l53d3dTU1NWVlZaWtq5c+c8PDw4ODiIRKKOjo6UtBRMZ8+cOXPmzJns7GyI/1lYWLCwsBQVFT179mxsbKynp2dgYODBgwc3btyIiAiPj4/PyspqbGzMycmJiIiIjY21trYCYhRQwiErwoHkQCKRjY2NiKqqKtAV5eXlARwFQfhPnz6NjIxMTk6urq7OzMzU15+XlZW1tbUF7tydO3daWlqkpaW5ubk1tTRlZWVpaGgEBQVVVVWTkpJgjHH8+PHi4uLJycl79+5du3ats7Pz9OnTTU1NKSkpJBKpt7d3c3Ozpqbm7t27ExMTKioqJ0+ePHPmzPT09MrKyt27d8PDw21tbUtLSw8PDzc3N4uLi69evQpgjlu3bpHJ5H+NJ3/+/BkdHRUXF5eXl7exsZGWlpaSkurv75+bm7tz587S0tLMzMz79+/hZpCSmmJgYIBAIKSlpdvb20tLS9vb2+vr65ubm0tLShwcHOC8v7+///bt25GRkaqqqszMzBcvXty/f19ZWdnHx+f+/fsDAwP9/f3JySkYDAaDwXz69KmsrIxAILCxsdHT09va2kL/i4yMjJqamqCgYFhYWHFxcU5OjrKycmVlZXZ2NqDZeXh4/lW3l5aWfvr06eXLly9evPjnSjcxMQF8a39//+HhIeTV6OjpkEgkOzt7VFSUn59fTU3N4eHh4eEhYDX29/aOjo5u3rwJEnd1dXV1dbWfnx8UuMCiA4WuGEFBoGr5+voGBQfdu3fPxsYG+ISsrKwUFBSCgoJubm6tra0vX75sa2uDcvnJyck7d+6cOXMGCLGQnIOqoMXFxb29ve/fvy8vL8MdES6mvb29ysrKcISCaW5gYODo6Ojs7OzMzIyxsXFQUFBoaChBnjA1NTU7O3v9+nWIOiQmJsrIyNjYWOvp6ZqYmERFReXl5RkbGwOTArh92iRtFRWVzs7OqKgoFArl5uYGwBS429XV1WVmZg4ODjY1NVlYWADwzMvLCwzG0FNmY2NjaWFBJBJBw+Tl5YUrhZmZmbm5OTDfocmZkZFRQkISj8czMDBAJJmLiwuLxQYHB3d1dVlZWyGRSDS/gJiYGBqNhlAUMDWA4mFhYdHZ2QEYQh4eHvBsJyUlQbIFGh8RCERUVFRDQ4OmpiYWi4VEDTc3N8SfwHQOcBARERE+Pr6+vr6002nDw8MuLi6srKyAZzIzM+vr67t//76trS3Uh7m5uQE3HIFAMDMz9/T0BAQEnDlzJj4+3traGnYjYxNjCQkJRkYmDg4OFxeX+Ph4UVFRsGjS0tJaW1sbGBiIiooyMjKys7NLSUnBZ4mWlra8vDwlJYWbm7uxsTEyMlJSUhL2b2tra9gtRkZGzMzMAgMDra2toQwIgUAApx5GreDfoaWlhXQQTEkhZQSkLpCyKSgoWFhYcnNzf/36defOHcB02NrawtkdjoxA5CgtLf03b2NiYrp+/frPnz/n5ubgSXFycmJnZ1dVVZWSkgoICNjd3YXI79evX3d2dg4PD2dmZgICA2DQw8HBUVZWVlNTU1FxdnZ2NjMzc3Z2dn9/v6+vr729/cGDB5Ak+fz5c2pqamRkZFZWVlxcXHR0tLu7O4lE6u/v//Tp09u3b0ECaW9vz83Ly87OdnZ2pqCgEBAQsLW1zczMjI2NkZaSAg5nQkLC9vb23t7eysrKxMREZGTk8ePHcThcfX398PDwrVu3RkdHX7x4ce7cOfCs+fn5/fz588yZM2g0WkREREBAoL6+fnd39+fPn+fOnYNeTwUFeXDeQSC9tbV1YmKirq7OxcUlPz//6dOnkJW8dOlSY2NjfHw8GFx9fX2MDI2qqqrgud7Y2IDKdBhMLi0tLS8vf/z48cuXL7u7u4eHhzCOXV1dBf745uYmwCA3Nja2trZgWLa6utrX12dnZ+fq6nrhwoWCgoKzZ88aGhr29vZeuHChvLzcw8PDz8/P2dkZblkqKiqamhr8/PxxcXF37tyRkZExMzOrr6/Pzs6OjY1NSkrKyMiIjIwcHx+/devWlStXrl+/np2dXVBQUFFRAUaHtra2zMxMWJMtLS0TExMdHR2pqKjgTExPTy8tLYXD4R7cv48oLS0xNzdnZWWF5iOwxiYkJCwsLAQFBeXl5QHGxt7ePjAwiIWFJTY2Ni8v78KFC2Aboaenj4mJMTU15eTklJOTgy5vmD8DS76vr29wcDAsLFxZWdnFxaW8vBxIehgMJiMjQ1dXF41G29nZBQcHa2pqRkZGJqck5+fnV1ZWhoeHGxsbe3p6Pn36dHx8vLKi4vWrV0gk0t7e/vDwcGdnB+LqP378WFhY0NPTExQUBDSJu7u7kJAQkUiEANzg4GBNTU1qaipQ0tnY2OCRU1JSjIyMTEhIqKqqOnfuXEREBMhH9PT0urq6QLfR0dHp7OysqakZGhp6926GRCKpqalBaVlHRweJRGJgYICKBi8vL/DaHT9+XEBAoKKiIiQkBARJDQ2NgIAAVVVVTU1NWVnZjo4Od3d3ZhYWaRkZMTExfgF+CgoKBQWFsbExOHnMzs7evXsX2CWNjY2Dg4P6+vqBgYEj9+6dpKSkpqYWEhJiYmIyNDQ0MjI6duyYoaHhvXv3zp8/LycnFxoaAmJpTk4OLS2tg4ODhaWljo6Ok5MTHo8HlxoWi1VWVlZQUACkuLOzc05OTnBwsKenJ78AP0zOgFIG7+mlS5dAuiw8U5iamlpcXNzY2Ojn729kZATDDwiooFCoycnJHz9+/D44uHPnjpycHNwDEAhEcnJyQECAkpKisYmxiqoKuB6uXr364cOHc+fO2djY1NTUdHd3h4aFdnd3X+3pcXJy8vDwyM7OCg0NgWpfExMTaWlpaWnpkJCQU6dOycrKEghyYmJiioqKHqdO6evrFxcXgwklMzPT29sbYL4BAYHV1dVlZWX9/f0XL17U0dExNDSMiYmxtLTE4XBoNBqBQPDx8eHxeEkpKeC9IRCI0NDQa9euKSkq0tPTY3E4MKcoKChA3MXe3o6Dg+P48eNQNMjDw6Otoy1HkHNwcIiOiebl5T1JSQkeE7CMcnBwODo4AARxamoKaLrPnj1LTU09ceIE7GT+/v4YDIafn5+Ojo5AIMTGxhIIBBiFUlNTYwQxySnJy8vLxcXFVFRUkOWA6HRoaCgczLe3txUUFKipqfF4vJqampSUlL+//8TEBDRz2dnZRUVHKysrCwoKHjt2jEQijYyM+Ph46+vr29hY29nagp0Hh8NBwRkXJ6eQkBCBQODm4aGlo0UgENFRUWQy+fr16/AS8fDwGJsY8/HxGRsZnz9/fnZ2Fo1G09PTR0ZGgpebnZ1dRkZmdPSem5vbtWvXRkdHAwMDIfssIyvDy8sLBhxonQQiARMTEy0traSkJD8/P1QVgoL6b6ALomVubi6ZTP7vv//29/fPnj0bHR09MzNLJpN3dnbW19cPDg6+Li1d7el5+PBhYGDgqVOnALs6Pj7++/dvQFZ++PABdAVnZ2c5gpyYmNjCwgJQvDc3N7e2tn7//h0RGeHgYF9aWmpubn7u3LmVlRX/AP/Pnz9fuXIlLCwMzGVgewG99NWrV+/fv/fx8QEbQXR0tLe3l5OTo7a2tra2trS0NB6PDwgIWF1dhSRfcnJyamoqAwODkZGRm5ubq6uLvDxBSEhYUlLSwsLi9OnTra2ts7Oz4+Pjfn5+p0+fzszM7O3tjY6Otre3b2hogO25oaGht7c3NDRUT0/v9+/D1NRUJCcS+nzCI8JXV1bX1taysrPAMYfFYkVEReA1FBAQ6O3tnZqaWlxcBGJnXFych4eHqqoqHo/n5+cnkUiPHz9+8+ZNe/vlpKSkpKQk0Hu3trbm5ubgJr2xsQ4VVPfu3Xv69ClcRg9+/YLZysrKysLCwtevX/f39/+1VsEGubKyAuKEt7d3UVFRZGRkbW2tmJhYXHwc9HHGx8fDDyMqIsqH5pOVkzM3N8fj8b6+ftnZ2Ugk0tbWtqqqysfHR0tLq6OjY2xs7ObNm48ePWpqarp8+XJvb29ISIivr29JScnTp0+HhoaysrJ0dHXAf56dnQ0WIfAGg/wAhWsdHe2I4OBga2trLBYLVCc+Pj5aWtra2tpPnz7BYXx4ePjevXtBQUFxcXEyMjKZmZmurq4xMTEyMtKQyNbS0oLIKjc3NwsLCyUlJZzaiERiQ0NDYWFheXk51BjR0dFbWlqGhoYaGRkhkUhTU1M4rp48eVJKSoqLm0tIWEhEVASIsZKSkkQikZubW0REJCcn5+vXr2/evGFiZgLVHsjukKL19vbm4eEBj7WHh4e6urqUlBQjIyM3N3dPT8/Kysr6+rqBvgGcE0F77OzsNDAwoKambm1tBbnY399fVlaWi4uLnp4+Pj7e2soKfjYrK6uYmJimpqaWlovQqQRU1aKiIiMjIwQCkZ+fTyaTq6qqEP/7UlNTGx4e9vT0/Nd7gkAgWFlZY2NjIe3k6uoqjMUKCQvDMkRBQREbG/vkyZMrXVfa29vv37/f2dkpLCysoaGRlZWVnp6uoKCQk5MzMjJCT08PzYI+Pj7d3d0dHR0WFhbOzs5QFIVAIFA8PNevDzx69EhcXJyWllZKSsrU1DQ6KlpJSUlQUBD836pqamg+PkZGRgYGBn5+fk1NTZI2ydDQkEgkAgSHhYVFQECAlZUVSuobGhrW19dfvXo1MTEREREBvmpPLy8lJSU+NJqTk5OFhQV+08TExKGhoeHh4aCgIDweDxbTkydP9vX1zc/Pm5qaurq6mpiampiY3Lp16/Xr12BqaGioLysra25uTkpKun//flJSItAy+fnRNjY2Pj4+cFczNjKqr6+PjIy0tbWBGnEtLS0w2cvJyRkYGERERIDPW0VFBY1G8/LxqaqqVFRU3L1798aNG8XFxZKSkoKCgrq6urBRCQgISEtLnzx5Enq3aWho9PX1k5OT5+fnyWTy3Nycg4MDBoMxMzPT0tKC9IK6hnpJSTH07sI1mp2dXUZWhomJSUxMTFNTk52dHVyFAhgBFApFS0vr5uaWm5tbWVlJJpODgoMoKCiu9feTyeSmpqaCgoK/f//29/dDMyiYIdvb2588eSIqKgpTZxoaGjs7u2vXrj1//jw9PR144rq6umamprS0tN09PXArevDgAQzYGBgZmZmZNTQ0BgcH19fX3d3dxcTEEhMTIa+CwWBY2dicnJwqKipIJBIfmk9FRcXZ2RmGoMLCwqWlpSYmJmxsbIABYmFhYWJi0tfX39rchOF0YWEh5KygUjE4OJhMJqelpcHDhcViiUQiOzs7FxfX9evXk5KSIOmck5MDuSlmZmY4QqFQKCUlJVidQWSmoqLi4eGBOzoUeLGzswNbBBzz0EMyPT3933///fnz5+joaHNzc2pqanf3+/7e3tra2sLi4szMzMrKyps3b3p6eqAA/MyZM+rq6j4+PoDjGhwcHBwcBA1ZQECAA8mBw2Hn5ub29/dBLAUpT0VFRVBIkJOTEwbGRkZGCQkJW1tbGRkZ+fn5+/v7Y2NjN27cmJqaWl1dfffuXXd3N6D83d3d/f39k5OTg4ICAf3/ryYQgUBER0dPTU0lJCRUVVbFx8dzcXGZm5kZGRm5ubmrqqpycnIhkUhZOVk9PT1HR0c/P7+QkBBTU9OysrLDw8PR0VENDY3IyMiioqKgoCDYJq9du+bp6amoqDg9PZ2ZmXnixAkWFhZWVlZra+v5+fn9/f2U1BRpaWllFWUAysCQRUdH59atmyUlJcHBwQYGBsLCwiwszMePH2dkZDAxMQkKCnJzc7tw4UJWVpadnZ24uLipqenS0tLu7i5waOfn59fX13/9/Anc88rKyr6+PjC5/PjxAxpyAIYM2yFUNgL3BzbFzs5OMzMzMzOz7OxsR0fHlpaWjIyM1NTUuLi41tZWZ2dna2trc3NzVTVVDAYD/md9fX0rKys1NbVjx45paGoEBQVBdRTwCu7evTs4OHjx4kWgWRGJRD09PZglR0VFeXl5KSkp0tHTkUiklpaWtra2nJwcWJ2g0pyahoaXl3dgYADh4OAAbFLYIfnQaFo6OiKRmJ6eHhoa2tHROTY29uDBg2vXrpWWlkaER2RmZmpqarq5uRobGwPVmomJCdQJNTU1mHDgcDgJCQlFRUUikQgPA+zDCMQxGRmZ8PAwIpEoLy+flpYmKSn5r7dIV1c3MTFRV1cXJCN+AX5YxEVERGAoVV1dfeLkiTt37sABBPo0QkND+fn5paWlxcTErK2tNTU1oYUSpoNFRUW7u7uPHj2ytbUFIwMHB0dSUtLZs2eh+8nIyDggIKCjoyMhIQHWdHl5+bj4eFtbW3FxcSoqKhKJVFZW5uXpKScnZ2dnFxwUlJCQ0NPTU1xcbGBgYGRktL6+Pj8//+jRo/CICA8Pj9DQ0O7ubsDKwCXVxMTE3d19ZGTk4ODg8+fPMHQ0tzD/92aws7NDw3t4eLiSspKFhUVJSQkHB4eQsBCU8hgZGTU0NBwdHQUEBODxeGtr65SUlNjYuPPnz/f09ISEhADNEoFA4PF4aCSGx09QUDAgICAuLs7V1RU2LWZmZuAv4/F4OEiqqqgSFYkmJibi4uK0NLRUVFTQQiUuLg71hLOzs7Ozs9euXbs5eDM3N1dUVFReXl5LS4sPjWZiZpaRlU1MTIT11MPDY25uLjMzEz5OvHy8CATCwcGBTCbv7e1BJxm8/g8ePMjJyYmOju7u7s7Ly/X398/IyPD19V1aXHJ3d6elpcVisU1NTUdHRxMTEwgEgo2NDWYwMAbW09M7ceKEnZ0dVDcoKSm5urqGhYUVFRXZ29tDPBxSbufP142Ojt66dSs+Ph4YSQDTYWNjA+ytpaUlHx8vAoEICgpaWVmBt/Jaf//MzMzFixf19PSg+OnkyZNUVFTcKG4FBQW4xmEwmJycHCsrK14+Pg4ODhkZGTC8qampnTlzJjc3l4uLC9pR3N3d7927NzIycvLkSQ0Njf/++++///778uULIGAWFxf/lcdqaGjs7e2RyeSZmRkvLy95eXkJCYnS0tK0tLTGxsbi4uKUlBR1dXU4v7Kxsb16+RJek9zcXPgOSCQyKCjo48eP//3339raGpFIPH78uJCQEIqHh4qamoODg5GJSU9P78OHD/7+/lB8ZmNjIyEhQUVNramlZWBgwMvLKyUlJSYmxsjESENDU1pauri4uL29DW1EZDL51q1boN+ePHnSwcFhfX0dJh0gJvPw8mKx2I6OjoGBAWZmZlFR0ZDQEGtra3CgwLSGmppaS0vrypUrqWmpEMDn4OAAjhUYZzi5ODGCGKDJMzIywrtJQUEhJCT07ds3AH4uLi7+/fPnz58/6+vrsFI/fPhwcHBwZmamv7+/paXlzZs3r1+/bmxsrK+vb2pqqqioaGhoePDgQW1trYiIiKKiIrTr8PGhh4eHweS8tbX18+fP+fl5DU0NcXFxHA7HyMgI/qOenp7nz5/7+/u9e/duamrqxo0bjx49mpqaevfuXWtra2pqKqzpcG1ISEhISEjw8vKysrICjReGrwoKCnl5eTgczsPDw8PDA4PB6Orq2trauLu7y8rKMjMzQV+6qIgIkUgEr768vHxlZeX3798TExN1dHQiIyPhAuPs5JSSklJfX58QH19bWxsTE0MgEOD4AjTOiYmJ3d1dINTIyspCBy9kHNXU1GJiYiQkJCDJBsE5BgYGIyNDW1vbhMTE9vb2uro6VTVV+FARCIS3b9/CEGRpaenLly+AaJ+fn3/y5EloaGhxUREIzuCJXV1dXVpaevv2LQyzAL46Pz//4sUL6JIcGBgAzl9UVJSWlhZYafz8/KqqqhoaGnT1dIlEIrS/YTAYEokE/bJKSsqwKBkZGTk5OamqqvKh+by8vGpra4eGhm7fvn3x4sWWlpaenh43Nzd+fn4jIyMA+FVWVsbHxwsICBgYGJSVlYG4CsnykydPwltsamq6urr6/wVXIMFhsVh5eXl4dQCg9+LFi/fv39fU1Ojq6gpgMLa2tl5eXlgs1szMzNTUVFBQkJ6enpqa2sjYWFVVVVhYmJGRUV1d3dbWFqZoCATC0NAwLy8PjoEIBEJGRlpaWhro3p6enuLi4nx8fEC+SE1NtbCw5OTkFBQSlJCQkCPISUtLYbHCgYGBnz9/3t3dhZYs+PR/+fKFTCZ3d3fz8fGJi4sTCARjY2NZWVkpKSkZGRk0Gg3H/3fv3tXW1srIyFRXV5uYmMAlwNjYGNjW8IiWFBevrqzMzMzo6OgQCIS5ubmamhpFRUVFRUUeHp6EhISxsTFra2s+NJ+SkpKqqqqnp2dmZmZMTIy/v39OTs7S0tLk5OT09PTr169HR0cB9fT+/fsPHz68efPm69evsMDdv38fENgkEsnDw8PMzAwYu7S0tGpqahcvXjx9+nRQUJClpSUvL29ISIioqGhSUpKrqysKhdLS0oJCmWfPnuFwOCKRaGxirKura2Fubmdnl5+ff+HChbCwMHDAI5HInp6euLg4FhYWampqGRkZAoEgKioK7xQDA4OxkZGcnBxEuMA+zs/PD/ctAQEBMTExCQlJmAwxMjKWlJQAA/7GjRtZ2VlBQUFiYnjIbxw/fpyGhsbe3j4vLy8oOAhOJOvr6+3t7UxMTOzs7KJ4USkpqYaGhq9fv0ZFRenr6/Pz82toaAAccnh42MzMLDQ0tL+/H1ojioqKlpeXGxsb1dTU+vv7YfH9+PFjWloaVBAAT4RMJnd0dNDT0zs7O4eHh2OxWDMzU39/v4iIiPj4eG1tbVhSMYIYU1PT3NzcW7duDQwMGBoaCgoK1tbWenl58fHxZWZmlpeVxcXFjYyMFBcXaWppzszMbG5uLiwsNDU1xcTEAFYecNWgW8Jsj4mJycLCIjk52djY2NnZua2tDaztenq6Pj4+0tLSQUFBZWVlBQUFJiYmQDkAdQFURADL/fnzZ39v79u3b0tLS2QyeX5+vqCgQFRUFH7No6MjMpm8ublpamrKxsZmb2+flJTU0tJy5coVKysrOTk5yF2pqKh8392FlwV+8fLy8snJSZCnwM4A9zb40tYmwV+EKu/l5eWUlBQ0Gq2lpQkJYHFxcRQKJYDBCAgIoHhQYCgdHR39+fPn0tLSzs726urq6urq379/CgoKIH4QHBx88+ZNVlZWcGlBsEFdXf369euioqJUVFQEAkFOTg5SFjD4VFFRYWBg8Pf3v3fv3vb29u3btzGCGAwGU19fD0V9QEaELjNaWlohISFlZWUJCQkqKioikbi2tvb06VPwOiQkJKysrJDJ5K2trWfPnjU0NIyMjFRWVnp6evb09Lx///7169fQQDI2NtbZ2VlVVXXx4sX8/HwDQwNeXl4xMTEREZy4uPirV6/gdgiDhiePn8jKyYK8AQFlJiam+/fvv3371tXV9fXr1/fu3btz587c3NyrV68KCgoCAwOTk5NtbGzQaDQvH6+KqoqysrKsrCzMsLk4uYBwhkAgxCXEwbhgYGDg4eHBxcWFx+MdHBykpaVZWFgAxHj8+HFtkra2NglesRMnTkRERCwtLbm5uUVFRbm4uCgqKnp4eDg7O2dkZPj5+7m5ufVf6wcT+4kTJ8BvrKAg39XVNTc3B9Z0AoHAyMgIuh2YtiDfAu4zIpGoqampoqKCQqFQKJSqmmpERISvry8LC4uOrk5OTs758+cvXLjw5csXuB2urKx8/vz58ePH0CPv7u5+9uzZg4ODzc3N/f39nz9+rK+vz87Ovn37dmtrCyDM3759+/jx4927dz98+LC1tdXT04PH46WkpBwdHaUkJVtbW/Py8hobG6urqwsKCmJiYmRlZY2NjXR1dcTExCwsLJycnRQUFGBAQElJaWVplZWVRSKRWFlZiUQiTDo7OjrOnTt3+vTprq4uIEHW1tbW1tYCT9jV1dXR0TElJcXHx8fS0jIwMPBf9AAs+gYGBjMzMwhtbW15efnExMT29nZ5eXkWFhbIGOXk5IyPj3/69PH06dPKyspwuqGnp1dVU/X398/Ly9PU1JSQkODg4NDS0mpoaNDX18fhcKGhoc3NzTIyMpDXgWpTf39/JWUlbW3tzMzM+vp6d3d30FdBXEIikSgeVGZm5tDQEOBj2traRkZGxPBiMEU4d+4cmUwuKSlB/D9dggxeJrglcCCR6urqTk5OJiYmBALBxMQEgMhiYmIZGRkJCQmlpaVeXl729vawvfHx8dnZ2amqqkLRT1tb2/LXrwsLC2trazdu3GhpaTk4OKiqqkKj0UgkkkAg3Lp1a2xsTFJSko6eDvyKmpqabu5uExMTOTk5sN5Be058fPylS5fGx8c7OzvT0tJev369sLBw//79hYWF5uZmf3//ioqKkpISe3t7e3s7IpEInHUmJiZTU5MbN25kZ2X96xYWFha2trZOT0+PioqC5vqU5ORLSK8zjgAAIABJREFUly6Zm5srKyuLiIgYGRu5ubkB8ZxEIkFVRV9fH3QXTE9Pk8nknp4eAoFAR0eH4kHR09MLCQuDr0xSUlJbWxtColZWVjgcDqCssrKyujo6cXFxvr6+Li7OUJCdlZWVlJTo6emZnp4uKSUpIiJiampqbW2tq6vDwsKioKAAnbQmJiZQXdnR0fHx48fw8HA4MEVFRfX19YHKGh8fDzgFCGx8//59amq6uLi4sLAwJibGx9cHNt2bN28GBARMTEzAkg37H5lM/v379/fv3/f29n7+/Pn40WN5eXlFRUVXV1eA/uTn54eFhUEsnZWVlZeXl0gkysnKiYuLl5WVXb16VUtLKyEhAcbsQUFBtra2Xp5e586dKy4ptra2zs7OhgLYT58+JSQkxMXFZWVlaZG0hISE8GJ4LBYrICDAwsLCwsKioaGRlpYWHBysp6fHxcUVGxu7u7sbGxsLEEVFRcXo6Ojm5uaWlpaUlBRBQUE9PT0vLy8dHR1BIcG4+Lijo6Ojo8ODg4OfP3+ur6+/ffv2zZvXT548OTg4GB8fA7Fuf3//4ODg8PDQ3Nz8xIkTrKyswsLCysrKZmZmOBxOQUGeiooaiUTW19fDXkgmk1dXVvb393d3d6empq5c6crIyIDNpqKiAq5usrKyMzMzTk5OSCRyZmbmXwCmsLBQT09XUlISeFc4HI5fQICZmRkso0pKSisrK7OzMzMzM9++fXv8+DHQaDMzM2GUkJqampaWRkNDg8PhoCWKiYnJ2NgkJCTk2LFjAhgMYHdABaGjo4PsqaOjY21t7cWLF9va2vLz83V0dOAYAQFoIGGC8sTFxaWqpqYgL4/FYRUVFevr69+8eZOUlPRv0Ovo6Dg1NfXhw4eenh4bG5ugoEAFIpGTk7Orq2t6enpmZmZgYGBwcHBoaKijoyM3N7esrKypqSkjIyMqKgrWtPT09D9//uzt7UHnRlBQkLmFBQqFgtZoJAcHAwMDDoebmZkZGRlxdnYeGBi4f//++Ph4R0dHYWGhqpqqsbGxuLg4bC0wWPX19Q0ODo6MjJSSkoKWYwhseHp6ioiIUFBQKCkpmZqaMjExcXNza2pqYgQxsPPR0tKCniQgIKCkpAhYwYCAgJGRES8vLyAAs7GxmZmZJiYmFhUVwTgcxrGMjIzwICORSHFx8eLi4qmpKRMTExkZGWghZWBggNgMAoEAXysej4+KioqJibl06RLERUDhgHgrXAa2tra+fPnS1NQE50Xo0vr8+TOM5Zqamuzt7Xt6en7//r28vAzZym/fvr18+fLTp087OzuQIAA/bXNz84cPH7a3txsaGiQlJdFotI6OjqGBAZT/tLe3nz59OiEhITY2lpePT0tLU1lZ+Z9SKioqKi0jLSQsREVFBaoDmPNhTO7p6VlYWFhcXJycnJyenh4dHR0SEgJHcAwGQ01NjUQi4+PjIyMjra2tAwIC/Px8wToAoaATJ04oKSndvXsXMTQ0NDAwUF5eXl1d7enpCVYaEolUW1vr5+fn5+cnLi4hJyfHwcEBH3c7W9uJiYl37945uzjDVHZoaKilpQVC62NjYy4uLmAHR/HwMDAwyMnJxcXFXblyBU5eR0dHf//+ffDggYuLS2RkpIyMDBUVla2d7fLX5TNnzsTExEBX+69fv+rq6qBAcmZmZmXlG9RXDg0N/f37Fybetra2oE1dunTJ2tqanp4ei8VC0MLV1bW2tlZPT4+Pjy83N/fdu3e2trYUFBTGxsadnZ0ZGRlIJFJDQ+P69estLS1NTU0vXrx49uwZQNm/ffs2MDAAmV9IGrx79663t9fe3h4uQMLCwklJSbW1tezs7OB809bW9vb2dnFxgTcjNDRUS0srICAgIyOjt7c3OTmZn5+/sLAQVvMLFy4ICgr+24FQKJSBgUFoWJgWiWRgYODs7CyAEWDnYJeRkWFnZ09OTn7//r2np6eLszM/Pz9AQ7i4uAgEgq2traysLCUlpYqqSnR0dHV1dVtbW0FBgaurq7Y2KT09PTc319jEGC+GB784XkzMxMQkMjIyOzsbtrrg4OCMjAwsDsvNzc3MzAwNSpqammpqaqampkQikY6Ozs3NLSYm5urVq2fPnoWwlJeXl52dnbY2CY/Hm5ub6erqwCsPTlq4yj9+/Bh8oe3t7c3NzZ2dnS9evCgoKAgPDz979uzg4CDwn8bHx0dGRu7evfvkyZM7d+7ExsZC9VJxcfHly5fDw8O1tbXHx8f/mQY3Nzcht3Tz5k0FooKmpqadnZ2EhARkB42MjBwcHNTV1WHyJCkpCcMqJyenrq6uhISEc+fOVVVVeXp6BgYGBgUFJSYm/r9+i+RwdXX9/v37u3fvioqK/Pz8W1tbMzIyRPGiHEgkwNzZ2NiYmJm5uLjwYmKAfSIQCDy8PLy8vHNzcxcvXoR4HxaLNTAwaGlpuXnzpq+vr5aWpo6uDvBf9PT0iouLAwMDIbm0trbW09Nz5swZMzMzS0vLra2tt2/frqys/PnzBwYwR0dH58+fh10E2lRMTEx8fH10dXX19fQB/wtzsvHxcXA+Z2RkuLu7EwhyaDS6ra3t48ePNTU1WVlZLCwsTY2NZDLZ09Ozvr4e9JWDg4Pfv38fHR3FxMTAPyEgIIBEIpkYGUHco6KiLC8v39jYgCPd2tra8+fPnz59+uzZM0tLy2PHjrGwsMDpDaBucNDm5eW1t7czMTEBMAJInfCYAMHKw8MjPT29qakpMjLy1KlTBHmCoaFhWVlZVFQkv4AALNmw1TEwMHBxcgpjsaqqqnJycsJYrKurq4+Pj7y8PC8vD0jix44dIxAIhYWFzc3N0Gri5+cnIiKSlJR0/fr1169fj42NQfDp/Pnzubm5ly9frquru3z58rdv3xQVFamoqNrb2z9+/Li6uvrr1y87Ozt6eno0Gs2BRHJzc6NQKCQHx3EKCk1NzeXlZfiIlpaWPn36tKenJzoqSlVFRVBIEK5WoI2BRSg4OBjIVnBogLikjIxMQ0MDDw8PJSWloqKigoI8LS0tDocrKirq6+0DxLG9g72JiQkPD4+hoUFgYKCRkZEcQc7X1/fq1ashISEiIiJsbGzHjx/HYoUTExODgoLU1NT8/f2NjIwkJCTADcDKysrCzEJPT29jY/PixQsLCwsxCXEgAcGIGiAJUJ90/vz54eFhqH198eLF1tZWcXGxAlHBw+MUZKx1dHRsbGxaW1rBywrtVyCTPnz4sL+/H3jcmZmZP378+PDhw/r6OmyH79+///Tp08q3b9vb23CbfPLkSWtr68zMzOLiYlFRkZSUlKCgIA8PD4CuGhsbKyoqWlpasrKyvL29RUVF4VKLxWLt7e2tra2JRCI/P7+cnBzwtBEIBLguBAUFLSwsfH19e3t709JSjY2NLSwsVFRUoFEOMsSmpqanT59OSUkxMzczNjZ2dHQEO+e/2yECgbC1tV1YWEAAwy0gICA8PNze3h7+kIWlBTiL4LuoqKhA/yqoqbGxsTC3xGKxBYWFT548CQkJyczMTE5OVldX5+LiApGBiooKiUS6ubmVlpaC/nPw69fR0dH+/j4EE1VVVf39/Z2cnFxcXNTV1VnZWG3tbMHFcPfu3UuXLpmampqYmJDJ5Ly8PDirQvn19+/fX7x84e3t7ezs7OjoGB0ddeXKFW1tbRoaGl1dXeh8T0tLO3HiBIC7iERiUFAQ2Mw6OjreTb8bvXfv5cuXQ0NDysrKYWFh8/PzkDyFOVljYyPsWKAhp6amtra2pqeni4iIsHOwA0wSsmuAHeHg4MjPz79582Zzc/Pp06etrK04uTh5eHiKS4ojIyNPnjxpZmY2Ojo6OjpaXFzc2tpqamqKQCBIJNKjR4+Cg4O5uLho6egQCASSEwlbLDznMrIyp06dAg6vuLg4ExMTWHZPnjwpJiYG4rCOrg6gzy0tLS9evAhjdh0dHTweL4rHyxPkcTgcFxcXmp9fVFQUI4hJTU398OGDoaGhmJiYspKSiIiInp6un58fFFjzCwhwcHBAr7qcnBwdPb2qioq3tzc4xbW0tCQkJP6H4JLh5+cnkbTweFEGegYJSUkBAQFKSkoBAYH79++/evUKdPyOjg4zM7O0tLTd3d3JycnJycnNjQ2gRHZ3d1+9enVwcBCW2t7eXnt7u8bGxpaWlvPnz1+7dg2A0R4eHt+/f//16ydIAnt7e3/+/Ll957a+vr6cnFxKSkpWVlZoaKi2jrYWSQsKCKEMSEREREhIiJqaWlBQsKioCPpPKisr7ezs3N3djYyNmVlYqKioBAQEJKUks7Oz19bXr169amFhUVBQsLAw7+3tDYVQUHTs7++voa4OpVogBUtISAAFODw8vKWlRVhYWFxcHJy60CmtRdIyMjKSJciysrJiBDDZ2dlnz561trYeGRlZWFiorq7G4/FA3Hdzczs8PAQiwcbGxubm5t7e3v7+fktLCzMzs6ampr29fXFx8Zs3b+rq6qytrdU11D09PUJCQk6fPh0ZGens7GxoaKhvYAC5eNhLzp079/Xr1+fPn5eWltLQ0LS2th4eHvb09ECf4v7+/ubmBiCBIiIiIMAHgRmYMiAQCHd399evX4NhZH9/HygNt27diomJkVeQp6KmBpOLmJgYBOTp6ekZGRmB6MbCwoIRFASZEbC6sCVYWlp6e3sHBATk5OSoqKg4ODiQSCQ9Pb34+HhVVVWA9MIDJSYuzsrGxszMzINCGRgYSEtLw1QbjUZTUlJKSko+evRoeHjY2toagUAICQtpaWn5+fllZGToG+gDN7+mpgae8ZaWlvr6+oKCgoiIiMuXL6elpb19+/bw8HBoaKi5uRmycUtLS1+/fr179y5Q5tH8/MzMzCwsLHxo9PHjxzU1NV+9etXZ2WloaFhbW3vp0iV3d3ddXV2oR7WyslJVU0WhUP8o5y4uLgUFBRoaGszMzDo6OmBCVlVVbWtrCwoKYmVlBd0LzY++cuXK/9/vV1cLCwu9vbzY2Nh4eXmdnJzAyczOwc7Ozq6jo1NUVJSWlmZlZSkqKmJjY1NZWWlqaqqpqVlYWBgeHq6mpkYkEvn4+KRlpAUEMeBGDA4Otre3FxUVFRQUZGFhQSKRMDGB94KVlTUnN3dkZKSlpSUuLq68vLyxsRFgW+np6QDLNjIyrqqqmpqaGh4ePnXqlJ2dnZeXV3d39+fPn8FNAlSNoaGhnZ2dx48fz8/P7+3tra6uvn//fnJycmFhYXV1FYZHDx48GB0d/fz5887OdmtrKxCLGBgYbG1tr1279i+AWFJSUlhYCIu5sLAwFxeXjo6Or6+vvr4+cHF1dHRA/4NtTFJS8sqVK/fv35+enk5OToaQGNQl0dLR0dDQKCsrW1pZmpqaysnJCQoJAi4bhULBSQVW1GPHjunp6T148ABRUlJSVVVVUVHh4OAgLy/PwMAgICAAwY7Jycnnz58/efLEysoKmmLoGejZ2dmlpKUsrSzPnTuXm5vb1dVVV1fn5eUFlhwuLi5ubm7gzWdlZdnb24vgcOfPnyeTyT9//Pj18yeZTI6PjwcXyfHjxy9fvjw1NaWjowPPcF1d3erqalpaWl1dnY+Pj6io6LVr137/PiASiQgEIjsri0wmb2xufv/+/dWrVwD4gf6ajo6OyclJIyMjyCxD1BoOemCm0tfXn5ycjI6O1tXVPVd7bnh4uKqqysHBQUhIKCgo6NGjR4CgvXfvXkpKio2NDXyC6ejo0Gi0MBbLysZmZW0VGRmZnJxsZmZmbW1tZm52kpLy32AmMjJycHAwJyfH3z/A3NxcSFgYg8Foa2sDU1tSUhK224qKioiIiKCgIAMDg/v379fX14eFhdk72EPxEIBbAWCGQqEIBIK3t7exsTE/P7+uri4WiwWSAiUlpaenp4mJiaenJ+xbkpKSsrKyWVlZcPHKyMjg4uISwGBIJBJORASaDYSFhbm5uWtqagD2dvr0aSpqagEBAS8vr9jYWLyYGCcnJ9CH/wEkzc3N/f39nZ2dk5KS7Ozs2i9f7u3txePxSE5OJJJDSEgIurP50Hzc3NzgHKGhoUlPTx8bG+vo6Lh48WJqaioPDw94AYAN9PHjx+jo6LCwsKGhoQsXLly/fh2YRPn5+fb29iUlJZWVldXV1Z8+fQJDEB0dXVdX13///Tc9Pb20tPTr16+tra1Xr159+PDh8uXLrq6uUFgD5SG6urooFAqmnuDCYGRkZGFhCQsLi42NLS4uPn36NJz8tLS0WFhYIGjLxsbm4uLS398/MDAQFhZqb29vY2MjLiEuLCwsJSXFx8eno6NTV1cXHh4O4AIgjoIkhUajIfAgKCjIwsqiqqbW19dnbGwMLYlCwsJws+Hk4gwKCiooKCgrKwsMDIToIR8fnxxBjoODIyUlBW7Ad4eHvby8FhcW/v79++nTp8LCQiCOqqioJCcnu7m5gYaPQCAsLCx6e3shw5CQkEBHTw/5PCCO0tDQNDY2fvv2bWFhAR63uLg4sIYCp/Dg4ODevXuQcOXnR8OY8Pjx49ra2jY2NqdOnTI0NHz9+vX4+Hhvby9kxWZnZ+vq6kxMTDAYjLSMtLiEBBSaurq6qqurq6qqGhoaUFJR4vF4BgZGeCggTwXbIaQ8QbzJzMwE0q+VlZW8vLy8vDzwSzEYDFjzPDw86urqlJWVAXoOJcagOlJTU4uKitbX109NTa2vr3d3dwsLC4MUSSAQrKyszMzNREVFDQ0NY2Njh4aGlpaWgIEOgYHy8vK4uLjZ2dm1tbW9vb0fP35sbGwsLi4+ePBgeHj45cuXtra2TExMkEGCmTE7O7uhoSFIC46Ojs3NzWBfFxER4eDgiI2NDQkJ0dXT09DQAIwOMzNzVFRUWFiYk5NTcXHx4OBgamqql5eXpaVlXl7er1+/YmJirK2tMzIyCgoKwsLCvLy8Hj58+PbtW0dHRyQnJ/RYeXt7g00MpGMEApGcnHx0dAQ/7c7OzvT0dEJCgp6enoqKiqioKAMDg6ysrLa2toiIiI6ODhaLZWJiAhgQDAWxWCxgAkEbZGVjQyAQ/AICLi4uMjIy3NzcOByOg4OdSFRQVlYGaBk3N3dgYODs7OzGxoazsxOAkBAIhL2DA+Qsnzx9enh4uLi4ODk5ub29dfv2bcipgzQ6OTm5vLy8tra2vLy8uLg4MTExMDDw5cuXra2t6OjoY8eOQbe8m5tbXl5eRUXF+fPn09PT8/LygoKC3N3dcTgcLS0tFxcXzHRcXFzAr4fH46EhR0pKCnZKgA5WVlYWFBQAVRWKwOCJYGJiQiKRVJSU/5xEIBdD7g6aFaioqNBodE5ODqKxsbGsrCwmJkZXV5dIJNLQ0ISGhlZWVsbGxnp7e3t6elZWVrq6uVFQUEDkloqKSkhISFFRMTk5uby8PC0t7dSpU+rq6soqylCXrKSklJCQAPMJR0dHBAJRUFAAwaBv377dvHkTxBA4fN26dWtubg6mmiIiIh8/fuzr64uJibl+/Xp8fLympubW1tb1gQF4ugAUtLu7Oz8/Hx8fD9ZtaWlpC0sLExMTY2Mjbm5uSUlJQ0OD8PBwQKqDDEhJSalF0pqcnPTz8wNmt66enpaWJg6HY2dnNzY2hgD7+Pj4xYsXrays3N3deXhQoOazsbGhuFESkhLe3t51585d6+83NTUVFxdH86OlZWREREQIBIKLi0ttbe2FCxeg1F5BQQH+DOxt8vIEIyOjnp6eq1evNjQ0gLG4u7s7MTFRS0tLi6RlYGCgpqYGzqj09HRwB+Tk5EAKQlZWFkoJALBOQ0ODRCL9/f1jYmKAYcbDwyMlJSUuLp6RkfHmzZtnz55FRkYikUheXl4lJSUlJSWIljMzM8sR5DY2NmDldT91ipGREYvFpqamhoSEQEkkvDVAM7Czs+vp6VlaWiopKcGJiLCwshSdORMQEAB1DREREWGhobx8vCgeHnAkAVgA6tovXLhQXFwcHx8P0czLly+DYDI3N9fZ2dne3p6Xl9fd3d3Z2dnQ0HDjxo2GhgZ3Nzdtbe3IyMigoCBwlKSnp2tra9fX10Nd1KdPn8Dtvbm5OT4+Pv/lS0lJCRaLhVMeGxubuIQ4iUTS0NAAR4C0jDQ/Pz8nJ5eamqqNjY2lpaWtrQ3QVqE0kZ2dXUVVBY1Gw81GXkE+LS0tKSnR0MBAREREVFQU8PEwxxIQEODi4uJDo+E/woMKTUOsrKxwWJSUlIRSVgwGA0kV6CfC4XA4HA6DwQgKCmpoaKirq/Px8cEziUAgoEH35s2b7969ExYW1tTUPDw8BBhxZWUlMO7p6OjU1FQh1QrHu4qKCvL/voAkCU87/F9OLq7rN25sbm4uLi3BTCEoKOjo6Ojw8PDHj/2Dg4OdnZ2enh43N9esrCx+fjSkJHl5eQMCAtzc3Pz8/Kqrq9+8efPixYuFhYXZ2dmlpaWysjJIvNDS0rKyshIViZWVlW5ublBTUFNT4+/vz8fH9/Tp07GxsYb6+ojICGFhYV5eXhA84JdFciIjIyPj4+PFxMRERUVPnTqlqamlqKiIx+NjYmLOnj2LwWCMjY2TkpK6u7vT0tLgTCMrKysjIwPf5MSJE46OjhUVFTk5OVNTU3fu3Ll8+TLILfBCYbFY8Lhyc3Pb2trCBOvDhw+PHz9++vRpQkJCaGgoNDIuLCy8e/fu+fPnzc3NsbGxN2/eBEkfFlA0Pz8bGxsVJSU3N3d9ff34+HhWVlZMTExGRoahoaG8vLywsHBoaCgMrR0dHcXExFAoFAUFhbKycnJysq2tTWJi4pMnT/Lz89++fdvW1mZlZXX+/PmdnZ2qqio/P7/Q0FA3Nze46BQXF1+5coWWlhbQgAgEoqys7MOHDyA/sLOzE4nEvr6+w8PDtbW1ubm5x48fd3V1eXh4ADsF7kkAMUAgEKdOnQIpi46OTl9f39LSgoWFRVZW9l8LLqzkQkJCHZ2d3t7e8NJB/tvX1+fs2bPgPoMD3Nu3b9vb2xmZmCCxjkAgmJiZh4eH9/f3FxYWZmZmqqurr127tr29/eDBg1evXq2vr3/739fa2trGxgZE9Z88eVJbWzs/P//l82dhYWGAXqFQKDDPJyQkVFdX5+fnR0REBAcHNzY2AouHg4MDtFwNDQ3oFKOkpBTGCsvLy8NgAvrCoN/j3LlzGRkZJBIJiUSCQQbeSgYGBhhF/wOBgWL8bzuEFtuXL18i8vPzo6OjNTQ01NTVFIgKQNgDE6Ourq6ysrKxsTFeFA/PLfxNd3d3Dw8PbW2So6OjjIyMspKyjo4ODoeDsbmPjw9AIro6O/n5+eG6CQJaXV0dBIGhW5mOjm5wcLC7pweWhvDw8JWVlbS0tGvXrs3MzMBZ/sePHwAFZWNjW1xcPDw83NrcXFlZycrKgh2eRCIBOQKeFikpKVVVVSwWy87BAeZJOjo68BZ3dXXp6uqKi4srq6hwo1DW1tZeXl6ioqInT568fPnyx48fe3t7DQwMpKSltUhabm5ugGiBpmlbW5vo6GgnJydJSUkcDpeSkvL48WOI4k1PT6+trY3eu1dWVubn56eiomJmZnb27FkYSufm5oJlAE6XoIy3trbGx8ejUChJSUlFRUV2dnYCgbC0tPTp0ycymQwo7crKSjY2Nnl5eaiHpaenFxUV9fHx8ff3d3FxYWZmFhYWFhISoqOjg/1JSkrKysoKQH/S0tI8PDxoNBqPx0O1JDs7Oy0tramp6cjIyM2bN+fm5gwMDJgYGcXExIODgzQ1Nf9RP2JiYi5cuNDU1ARVpVeuXNHV01VQUIBYJ0QsioqKEhMTgeaFxWKZmZlBPwTGo5GxUW9vb319vZ+fHxKJpKOja2trGxsbu3DhQk5OzsWLF8vLy/38/JqbmwcHB0NDQ7u6uiC9o6ysHBIS4urqevfu3cPDwxs3bly8eBF6GV+8eLG9vf3z58+9vb3t7e3CwkIjY2NATwHNEmBdwsLCWiQtAoGgoaEBxjM0Gh0SEqKto83JyYnFYpOTk0NCQkxMjKFqSlVVRUhI6NixY4qKinIEOVZWVgEBATweDwd/GhoaOjo6NjY2FAqFRCLZOTgEhf6PqesMazLN2kFFRJQOCek9gYSQUELovQSQ3jsCIh0BQRFQiiA2sIMFLCggRUVBsICiIovYsaDYx7GNo86MOzszO8v3497l+vgxl3oxkLx53+ecc5+7cOC7Dbc23PCojkZGRr5+vtu3b0cADZ1OB7MXkDuY1dbW1vX19WvWrMnIyPDw8AgJCQkPD2cwGGAK+Pj4WFpatra2zszMfPnyZWhoaN++fRAgqqqqwtgM4uC5c+cCcYHjc35+PoFAmBXSYKFy586dn3/+ub+vDwU1KjoaBsq///7PiYkbAwMDDQ0NmLSOHTsWERFhamqKICqxWMzn862trauqqrDFhKT63LlzSqXSyMgIPEk6nQ6su6amRi6XwzFDLBYfOXJkZGRkenr65MmTOBNwXzk5OUVFRTk5O+Xl5fn7L2EymXK5PDY21t7egcvlenh4gFwdGBiYl5e3bt26jRs3xsbGYhSGVFFTU7O4uLisrCw0NDQjI6O4uHhqaurChQsjIyPNzc1+fn6zGYQaGhoMBgMbpurq6t9+++3p06cjIyM3btzYsWNHaWnpyMjI8+fPp6amxsbGrly5snv37vLy8r6+vqmpqQ0bNiCcgEKl4vTn8Xg//PDD7du3EdIUFBTk6OhoY2Pj7u4OkZypqamtrS2YLLgygYEB2LBcvXq1tLT006dPdXV1SUlJXV1dHz9+rKyshIGflpYWwmzHx8cbm5qQqYfiFBMTMzMzc/LkSWAkSqV3V1fXvn37ioqKwsPDbe3shEIhhUKBMhK3B4VCAfxoZWWVnJLs6+vDYrP4fL5EIsH9jJ88f/58hNSDYPzhw4fOzs7CwsLW1tZnz559+/bty5cvz549u3jxYmFh4fr16+/fv9/d3Q0oW01NTSAQUKnUDRs2jI+PX726kyOfAAAgAElEQVR69cSJE8HBwQ0N22AM+fjxY3DEPnz48PnzZ3hKv3jxYmpq6smTJ93d3T/99NOxY8dUVFT09PQw+a1fv76mpmbVqlU1NTXr16/PyclJS0urqqoqKyvj8XiLFi2CkT2TyQwKCmpqamJzOJhwZsOXuFxuRkYGxgMvLy99fX2yEdnY2FhPT4/P5xcUFEBlRyKRQK2HXB5XA7alBAJBJBJdvXqVsHLlyiVLltDpdCcnp/j4+Fki3/fv3+vr66OjoyH+kMlkTCYTYN2qVau8vL19fX3c3dz5fL6NjY2Dg4OOjg68Jaurq79+/fr+/fvAwEAclBoaGkKhkE6n44gxMjKCocmCBQsQbYVXtmHDhjdv3ixfvry3t/fmzZuVlZWwikZHExkZCRIN9t6bN2+GoCoiIkIul6NjVVVVFZmYAPJlsJhoEjU1tRDqe/v27aioKLAE4e4YExODpJUjR45cvny5rq4OMSKOjo6Ojo5EIlFXV1cmk3l4eHh5eVpYWBgSiYaGhgcPHkTIw88/fwZX/ueffwbR48yZM8nJydu3bz916hSez5qamubm5l27dpWVlWVnZ2dlZXl5eW7atBk+vxA2UalUBweHr1+/wqjwp59+evjwIex7uFyuhoaGQCDw8PCor68/ePDg8uXLw8PD3dzccCuoq6tDoOng4CCXW7m4uFAoFPins1gsRAySSCQAViYmJi4uLlAi8gV8Q0NDgVAot5bj7AYQ8fTp09evXwNGQ/svNhVLJBJ7e7s1a9YAFLW1tVVXV1dXV2cwGBwuF+HXiNslEAi2trZdXV1Pnz79/Plzd3f3zp0729vbu7q6jh07Vltb+/79+927d1Op1JiYmNDQUL5AsG/fvsLCQgcHB/BXk5KSBgcH79y5k5+fX1RU9ODBgxs3bvT29oJxA+VTVlYmjUbFXh3XAXE5gBzodLqpqSl6iEWLFkGpQqFQ4FBPp9PlcqvU1NSkpCSh0BhiuLCwsHXr1iFlF8MiEFeUQ1wfIOdsNhuPE1Lo8KWrq8dgMBS2CgCwBgYGBgYGSL0Gow+yBCqVduLEiZn/ma0/ePBgaGgIVkd1dXX6+vpUKrWiogL96IEDB8AI37BhA2AuGCrp6+urzFFpbGzEc/r333/HxsbOTocwXJXL5S9fvrx3//6q4mIajQaH7s8//QS/wwcPHty/f3/79u3m5uZCoXBgYCA/P3/+/Pn6+vrQNqAMrFix4o8//vjw4cPbt29v3bqFgywkJGS+quq8efOoVCp2Y3hruBX19PQ0NTVpNBqPx+NwObhEMGIF9wdWUy4uLgKBUCqVBgT4Ozs50eg0uVy+c+dOeB5VVVVVVFTExsb6+vrSaDRTU9OSkpKCwgLYQdy7d08oFGppaXV2dsLU8MaNGydOnNi/f39QUBCPx4MTrEAogKlNYGDgnTt3mpubZTJZcHCQm5ubk5NTd3f39evXx8bGJiYmrly5cvHixRMnTty6devt27fp6ekEAgGVBtplubW8v7+/oqLC398/PT29srJy48aNaWlpAQEBFRUVPj4+WC5oaGjAQ05NTS0pKam0tNTd3T0jIyMzM+P58+cVFRXFxcWHDx9+8eIFnCBnv1gs1t27d1etWoXxC1WcSCROTk7OzMyUlpbOmTPH0tJS6e0NhiqWf/geoF96enpMFtPMzIzL5UKjaWRkxOVyGQwGGlYXFxfEgVVUVHR3dxcVFS1cuLCjo+Ovv/78/fff//77b3zQuJ4TExMTExOnT58uKyvbvXs3yG7t7e0IwKqurs7Lyw0JCUlOTo6IiHB1ddXU1Kyr2zAzMzPrY/Dq1as3b978+OOPEFo8e/bs3bt32CD+8ccf27dvV1FR8fT0dHBw8Pf3R2ZtQ0NDQ0MDfNDa2toqKyt37NiBYCIfHx/E6Nrb2589e/bAgQPgsoDsDeNcSBhmA59NJaaurq6Ojo6mpqZOTs4uri7WCmtTU1NsDRkMBtoslDO4tZFIpObmZsLGjRtxDwmFQqlU+uDBA7gxubq6mpubx8XFicVihMLExcXJ5fLExMTk5GRstlzdXGH3xeFwVOaoyGSy48ePDw0N//zzzzdv3pTJZDCFo1KpeKHonjBxAsOFUoRAICxYsKCjo+PVq1cXL15EZkJ6evr4+HhaWhoe9ZGRkZmZGYznv/76a1FRkaampo2NjZ+fn0AgUFNTA59bLBbDXAbb47lz5zIYdCsrq9jY2CtXrsTFxbFYLCSxlaxeHRUVBYogDPrQR1haWkZEhEdGRgoEAgtLC0tLSzMzM5FIxGFzwBkDLfDWrVtnzpwZHR29c+fO48ePIVq6dOnSrl27du/efeTIkaVLlxKJxC1btgQFB60sWrlhw4bly5ebm5tDXffzzz9//vw5ICCAxWIh4aytre3J06d//vnny5cvjxw5EhoaKjQW6ujomJqaNjU1tba29vb27t27d+3atWVlZdu2bauoqHBwcNDQ0LC0tHBwdLC1tfXxUUJaKxaLlUqlra2tsbGJhYXFLIcqNTUVaQkQyHO5XLhiymQyFxcXV1fXgoKCkZERQElXr17NzMz09fU1MTFRV1d3cLAfGRnx9vZGhwX7MSMjI0TzACnFL1q4cGFaWtqdO3f+9a9//fLLL69evbp+/XplZaVEIuFyuTt27Pjll1+SkpIA54aHhR09erSpqam3t7enp6ekpARpc6tWrVq8eDFaq0+fPkH7uGnTpn379u3atcvb25tCoSxatIhGp0Ezh3oPR3I4mMDxEiA/plsTkQgtDo1GEwgEIpGIy+WBDbhixYo9e/ZkZmZGRkayWCxUdwRj4d3hDMJWCeafyPHQ1dWlkMlz5szx9/cvKSmZP38+KMGzLBISiYQXA5LF+vXrAfjjpHjw4AGsihEdI5VKVVVVnZycTp48uWzZssDAwN27d79+81oqk2JkYTAYqFV7/hf0AwdOdP3I7Jw3b56fn9/bt2+Hh4djY2M5HI6enl5WVtbr16//+usviMDgAd3f39/c3IzZFI8qsv309fVtbBT79u37+eefX79+/eTJkydPnrx7966xsdHf3x8zDfoGnD6z0X2Y1DH6gDut9r8vRHwrFAqlj9LcwpxOZ8hk0uTk5MDAQCiampqaOjs7m5ubMzIy/P39XV1do6OjkRk+Nja2f//+/v5+LKLCw8OdnZ1fvXr1/v37ly9fDg8P9/T0tLW11dbWhgQHxyckSCQSXG1zC/P09PSYmBhvpbexsbFIJGKxWAKBYMeOHR0dHVAlwuJrw4YNExMTnz59ysjIIBAI6CDhG2dmZlZQUHDw4MGenh6Ed166dAla+IiICJjIE4lEmUwGl1Rzc/PIyAg2m71w4UInJ6fk5GQMuzk52ZCWI5AEFH/cJJaWlhgVEAqGZWFlZeXv//wnXF69ld7rq6vt7e2NTYzFYrGJiQnJyIjD4cC7h8lk8ng8NG14DcjKWLBggRHJCI4od+/eBbf/+/fvFRUVc+fOraur+/jx4/T09LNnzyYmJoaHh69cuXLlypXLly9fuXKlq6urtrZ2586dg4ODQ0NDV65cgU3onj17Dh8+5Ovr6+LiYmtrizDaw4cPQRb17t27L1++PH/+HPw42HY/e/YM6sNXr179/fffxzs6Fi1aFBQUJBAI4uPj165d29jYWFdX19TUtHnz5rq6uoqKiqKiotLS0piYmMjIyPKyMkDrbDY7LS1tamoKIYtottBuIvAVQAKNRrOwtLCxtfH09OTxeGZmEicnRwcHh4CAALlcTqPTmUwmQkJQkmBQamBg0NnZSYC3r4WFRVlZ2enTp0vLyoKCghYtXkQgEIgkor29fXJy8tjY2MjIiIuLc05Oztu3b/fu3RsaGqqjoyMUCq2srEQiEYlECgoKiouL8w/wh1Y0JSUFvKbo6Gj4n0GGqKWlhch42HwMDg4ePHjQ1NQ0Li6uq6vr7t27ra2ta9euXbo0KSYm5syZM5AExMfH//XXX1++fHn79u3U1NTbt29DQ0MRao+tFTbYCxculMlk5hbmXC4Xu3cCgRAREe7r65uenj4xMREQEIA4jqioqPLych6Pt3DhwqKiogMHDtTW1sIHxNjYODU1NT4+3sLCwszMTGgsNDU1NTY2JhKJ8+bNKywsnJ6evnv37tWrV/v7+0+fPn3r1q379+8/ffp0eHj48OHDuGmOHj2al5dHoVAKCgq8vLw2bdqUkpLi5+enVCpBTHj8+PFff/2FKOCZ//xnYGCgvLx87dq1Z8+e/fDhw4YNGyorK7FSVSgUpaWlcXFx6enpOTk5RUVF+fn5mZmZHR0dPT09crkchAWgIkQiEYkchYWFXC7Xzs5WqVQ6Ojra2trOnTu3o6NjcHAQ5ynkO2QyuaSkpLy8HNbPsbGxTU1N586dq6mpCQkJSUtL2717N9C/FStWfPr4CeJ0DocDJS/QQjx4kGfBGHDbtm0//vjj33///fPnzwcOHEhMTAToR1BRIRAIra2tnz9/7u3tHR0d7ezs3L9/f3dX986dO2NiYiQSiY6OTlRUFDavQA4/fPiAdJ7R0dFt27bZ2dkhMEFDQ4NCoXgrvX2USgcHB3gv4AhDIBHoWvAMmzdvHoPB4Av+C+kjnhfR1tra2q2trU1NTRs3biwtLfX392exWGwOh0yhYEGI5DLE+cJclMvlCgQCPp/PYDB0dHQWLVp0+fJlAPjI5KNSqVjHGhgY6OnpwRZuzpw5hw4d+s9//gO36A8fPpw7d27fvn39/f2//vrrt2/fRkdHscdVV1fPyMjo7+8/efLk3bt3+Xw+MnLRc6ioqBw4cGBmZubjxw8//fRTbGwsKhl+nYqKSl5e3qlTp8zNzVGfFixYYGNjc+/ePfzq6enpJ0+eXL16dXx8fGv9VuTG/f80Wi0traysrMuXL79//x7BXk+ePPn8+XNjY2Nqaqq7uzuy+mBsiwUMGF6YXUDiB2UDRHb4TGGgUSqVjk6OMGTBHk5bW9vY2Li2tranp6exsTEoKEgul0dHRycmJvJ4vL6+vmXLUnNzc2/fvv3+/buPHz8iRgqbvwsXLnR2dh46dOjo0aPd3d27du2qrq6WyWQUCgV+whcuXCgrK8NOdOnSpICAgCVLluzevbutrQ1+m2fPnu3q6gIr8Oeffy4qKiIQCFpaWmBjqaurg18aGxtbVlaWl5dXVVXp4+Pj5OTk4eGBxTOCkV1dXcPDw/l8vrOzM4/HxSMGr0o3N7f8/PyAgACZTIr+DC2+UCi0sVHI5XJsHBD6BlkUgUCwsrK6du2an5+fWCyOjo7u6ury9/d3cXGxsLSQSqVCoRDVHcwmBpNJoVIA4IN8jl5QT1+PxWbNmTOno6NjZmbm6dPply9fouRnZGR8+/YNm0iIKaEmuHPnzrVr19rb25FfdOnSpTNnzsAUtLW1tbW1FZzBlStXVlZWlpWVhYWFdXZ2/v333+Pj41NTU8ixQmAWINOXL18+fPjw6dOnmHexXC8vL/Pw8FiyZMmOHTtqa2vTM9KzsrISExOxAVEoFDAKdnJyWrmyEIHtQUFBEokkOzvb188XI93/d1jE1caSyMPDIzMzEwR7mCwqbBSBgYFpaWkeHh4KG4VUKtXR0UFXt3jxYuhit2/fTpBKzVzdXOGseP/+/V27doGbAON8J2enyMjIAwcOZGVlLVq0qL6+fnp6Gp7XYAqIRCI2hy0UCg/sPwAOKqyivby8IKK4du1aU1OTRCJhMpkg8GzevNnOzg4kpcbGxhs3bkRHR7u6utrb2/v7+1tYWHC53DlzVCClBAhz+vRpmHeALHf/3j2RSGQsNBabirEyREXU19fn8/kcLofNZvN4PIDFISEhwcHBoAbA2sfVxSUhIeH48eOwrTt8+HBfX19CfPzSpUt9fJRWVlY+Pkq5XA7hC7yeAZ7o6OgkJye3tLTMbuYnJiZu3brV29tbVVWVmZl54sSJjo6OTZs2HTlyBETErKysHTt2bNmyxdbW1tTUNCIi/Ptvv33+/Hl6evrz58+Tk5NITdq9e3d+fj5cWs6ePSuXyzdv3rxp0yYul+vg4IAtvbW1tZ2drbe3t729vbu7e1JSUk5ODrK29XT1ANPB+CM9fTmYIFZWlmQyOTIysr+/39DQ8PDhwzMzM61HW+EEpK6ubmlpmZKSwuPxFAoFg8GcP39+eXn5yMhIenqGu7tbREREyerVHA7H19dndHQUqVstLS0ymQxB0jCTBLiUkJAAN1G5XI6cS4xBWIP5+Ci9vLyW+PsrlcrNmzcfPHgwLjbO0dHRxMTEVGwaEBhgairW1NIyMDAgkUhLly4Vi8UCgQBUUsjjYNc+Pj4Od3V0VyQSyd7ePjIywtnFmcFk6ujo4O3AgAMG0IgmRnoAm80mk8kUCkVHRwclU1VVlUKmHDx4cO/evY2NjTBRFJuKBQLBYk3N2UcFJinAM8VisaenZ3R0tL+/f0FBQUpKCixkEbdCpVJTU1NNJaYAVFlMlomJCZPJBAB7+fLlP/7447fffkPiz7179w4dOnT3zp2//voLKzqYflVUVAwODo6Pj9+5c2d8fJzH54Odb2BoSCAQjIyMbty48dtvv7169erx48cgkmhpaaEAEwiEsrKyV69egVgxi2QeP34cQo7x8fHJycnr168PDw/jEUPRwuGCn7958+Zz5849e/bs2bNnT58+ffz48W+//trU1LRt27a8vDx4aqPw4/BF5cPZhLI6939fOJrxnAoEgtDQEE9PT319/aCgoLy8vJCQ4PCIcAsLi4SEhM2bN798+fL58+fnz5/Pzs7m8XjGxsYdHR3btm27d+/eo0ePEOF7+fLl0tJSwOZnz55tbm6+cOHC3bt3BwYGLly4sG3bNjc3N8jSLSwsgMGWlJSsWrWquLh42bJlq1ev7uzsPHfu3K1bt86dO9fW1nb8+PGbN2/euXPn7t27mZmZqNzgJWJodnF1dXRyAhqMKdzS0sLS0hIY6YIFC6hUqonIJCYmpru7u7q6Gi48GFmgyoV9B5Rw6D/4fH50dLS3t5eNjQ3JiEQmk+GgDZ4LpCk1NTX5+fmIS2ttbcVMJjYVQ1krkUh4PJ5UKjUxMcGcBGgU5C8qlQrVAYVKIRAIgYGB//znP3/77XtHRweHwyEQCFVVVd++fXv48OHAwEB/f//4+PjNmzcfPXp048aNsbGxy5cvNzU1FRYWnjx58vLly729vcPDw0ePHm1vbz99+nR7e/uBAwf27Nmzc+dOOBX/+9//Pn/+/MOHD79+/fr69evnz59DgPjp0yf4do2Pj09PT8/MzPT398fHxyclJbHZbBDNNDQ0CCr/Hz8moGPQ0NCwsrLy9PIEjyY6JtrR0RG9gqamJoR/+vr6KFg40NC+pKSkJCcnY8cErYGbm1toSEhMTIyXl5dCoWCxWCiouFag0mzbto0A++OlS5d6K709PT1ramoqKipWrlxZX7+1tbW1p6enpaWls7MzMzPTwMCgZM2aysrK5cuXHzt2jEgk4hVLpdL8gnwPDw8TExNjY2Pgrl5eXngyORyOmZkZm81Gbpmzs7NcLjc0/K9dPZFIzMvL8/LyJBAI4eHhCQkJcrlcJBLp6esnJCY6ODgQCAQXF5fv378jHwTg282bN83MzDAPweUPhBR9fX1TU3FISAhsybALsbKycnNz6+vru3fvnru7O5VKZbPZKDwWFhZKpdLX1zcxMcHHx8fKygq+M1KplEajyaRSKysroVAIt18MB0VFRTU1Ne3t7Xfu3Ll58+bZs2cRXOXo6JiWtgx/XbduHRI5EO20f/9+d3d3pVLp4uIcHhHx/PnzN2/e3L59+4cffjh8+PCyZctiYmOioqI2bdoUFhZWXl4+NjYWERERExNTWVkZFxcXFhYG/xoul+vu7m5nZycSiVxdXZcsWaKwUUgkEkNDQxjhFxYWhoSELFy4EO0SFmloQdzd3Y2MjHp7e798+fKf//ynuroaByiLxYLwOSgwEJdry5YtAwMD+/fvX79+vX+A/7Jly8hkckJCwrNnz/r6+g4cONDY2GhrawvUfhZItLGxyczMRLOMU6+xsfHSpUvfvn6dmZkZHR0NDgkuLCxcsWJFWVlZXFwck8W0trYOjwg3NTV1cXbx8fXh8XhcLtfHx8fGxiYxIUGp9Obz+R0dHStWrIiPj4+Li4uKikpPT4+MjITiEMs5Q0NDa2vr8PBwSytLzKxpaWkSiQTQIpRwwKY0NDTIZLKRkZGpxNTExITOYJDJFMwQIpHo1q1bHz9+fPny5eTk5IkTJ5Dk7OLiUlFRkZubi50iMECQaAQCAZfLVSgUhw8fbm5uDg8Px31IIBA8PDzOnj3L5XJVVVWNjIzEIrFUKkX8oba29o4dO44dO3bmzJmhoaGTJ0/C7OLChQt///33L7/88v79++np6Zs3bz558mRsbOzWrVvPnz//xz/+wePxUOznz5/v4OBw9OjRP/74A+lxU1NTTk5OEA4aGRnp6ugQCISsrKxHjx5BPojHfv78+W1tbTMzMzCN/PDhw+vXr8fHx1fk5y9QV8f4i8GOQCAwGIytW7cMDQ09f/4c9en+/ftfv349ePBgbm5ueXm5QCBAkzHrvg3JHfaOs/+IIRLLLaxLaDSao6ODs7Ozi4tLdnZ2YWFhS0uzg6ODq6sruGmgVc/MzNy+fTs1NVVXV/f06dMgKF64cKGnp2d6evr8+fOrV69GZ3z58uWxsTHgpTCLOXHiRFlZGfBGKysrZACtX79+06ZNwAB6enpev3597dq1gYEBwIATExPv3r0bHx9H3JWxsbFYLAZ0CZbKkSNHYmJiZpFhGo3G4/PhiySRSGC1yhfwFQpFd3d3VVUVDNCBSeA2gC0+i8XCfYtjbcOGDY6OTqYSUwqVqlAo7O3tzczMUAuBcNTV1e3Zs8fHx8fXz3fDhg04i7y9vd3c3LAdpFKpfD6fzWbD0Q3tGl45hUKRyWQ8Lg8rDD6f/+HDh/v37wOnUVFR2bdv3/fv3x8/frx///7m5uZ79+5NTk4ilHt0dPT69evd3d1JSUlRUVHnz58fGho6ceLEsWPHbty4MTk5OTAwcPr06YGBgcbGxpiYmBMnTvznP/958uTJmzdv4LU0NTX19etXaBBnYxFnZmZ++eWXGzduJCcnY6MMUgxeMNZnmpqakGxBPgh6vK2NrVQmBQamoqJiaGgIv1Zo+SwsLGBpC3dZbW1tGNYLBAJXV1eohyUSiUJhDR9a6GdwEeAOoaOjs2nTpvv37xPg3x0cHMRisezt7U+ePHny5Mndu3d3dHTs27evsbGxubm5r6/v4MGDrq4ukILu27dvenp6dclqBpOBNhmhTrhdPD09KyoqpFIp1kiE/znWEwiEwsLCH3/8saqqCkgX/pFEIhUXFxOJxPz8/Pb29rS0tKysLFtbWxabDXYDRo0PHz78+uuvcAkaGxuztLTk8/nGxsY6Ojr29vbx8XHgPsjl8v3791tbyzkcDgznDA0NeTzewMBAd3c3bPqMyEampqZkMnnjxo14MaBLmJubu7m5geFCoVAQ+gNYDLwspVK5Z88egJ8//PDDu3fvLl261NDQEB8f7+Hh0djYeP36dZxxkO1TKBRI2hUKxcqVK2Em9/z580uXLo2Ojs7MzDx48KCsrIzNZovEYjs7O6lUunXr1l9//bW9vd3FxYVOp7u4uhQVFSUnJ0ORqlQq7eztJGYS9DsCgQDEn6Kiourq6pKSkuDgYAMDA1VV1cWLFwPPBDCIfqq/vw9AWVpaGshdCCDV09OTSaUQDKxevXr79u1R0VF5eXkpKSm+fr5z5sxJSkoaGBjYu3fvkSNHOjs7fXx8kMOnpaWFwFsKhQJkEqGvSA4xMDBwdHRcs2ZNXFzsqlWrsrKyIiIi1q5du2vXrnXr1tXX16elpVlYWGRnZycmJjo6Oi5btmz9+vUwl4mICNfS1vbx8QkODja3MA8ICEhJSXF3dwehzsjICLmsDAaDLxC4u7tbW1tDNgMWKCBK1EJssHR0dCRmEgaDIZFIhMZCJptFo9E4HM4C9QW2trY4Ak6dOtXe3jExMdHR0ZGSkhIaGrp58+bq6mqFQoFJFMOihoYGwg5FIlFYWJhEIqFQKAsWLMDx5+joiHzpOXPmUKlU8FRZbBaJRMJIDRtMYHEYFDZv3owa8P79e4TjIKv948ePMPiwsrKi0mgYNycmJkBbePv27cuXL48ePUqmkBcuXEil0RgMhubixQQCobi4GA7as432LMSCnhK+WW/evMnKypo7d+6iRYugvwSQTiaTy8vLRkZGPn/+DLfJO3fufP369eTJkxUVFTt37oSPK8ozYGTEMC1atEhbSws4KroxfX19tE2zW0mxWGxpaZmYmIjZIioqCvs2kPWfPXv28eOHr1++fPv27ezZszk5OVOPHwMZevLkCTwzDx06FBoa+uDBg8ePHw8NDV27du3ChQuPHz9+8eIFcliRHEIgELy9vY8ePbp3795z584NDQ1duHABnqWvX7+emJi4c+fO1NQUFvnnz5+LiIig0WjwV6usrCSTybMIytjYmEAgoNPpuLuWLl26evXqnJxsTw8PuVwOD0sWi2VlZYX4UmNjITotACchISEgSQKaw7kXGhp69OhRAVwy6HSEWYJdAeanmppaQkLCjh073N3dKRQKTAE5HE5qampCQgKLxeJwOHwBn8lkcjgcJouFaDZA9yoqKgKBwMdHaWZmhj23mprawMDAjRs3/P39QcE9fvz4P//5zwcPHuzatSs4OPjatWsPHjxARbx8+fLJkyd7e3tX5OXp6+tD0bh58+aurq7W1tY1a9bk5uZioVNSUhIfF3fmzJmZmZkXL17AmObhw4cQR3748OHLly8//fTT5OTkxMTE+/fvv3//3t7eDo89ML8YDIaRkREkAGji8YyAK66qqsrhcIyNjYEmAsBYuXJlX19fX19fV1fXunXrMjMzYcaLghniI0IAACAASURBVAqCDLy5wTEG4QiVb7ZdA5Ixu3E0NTW1sbEhsFgsPo8XEhLi7u7e29vb29ubmpqavHRpQUGBp6dHZmYm9DGJiYkFBQVtbW2gdcDwMDc3F/ruRYsW/W/xoLJs2bLGxkbsvdByojEMCwuDBdrjx4/d3d3xiOK0kslkVCq1oKDg1q1bJ06cQEOkra2dn79i3bp1u3btGhgYGB4e/v3333/88cfv37+PjY1ZWFiIRCK+QEAmkwFbIa+RTCabmZmByEqhUBgMhqqqakFBwbNnz2pra8H44PF5+vr6XC63qqpqRf4KEomEkqChoYHzC5HxBoaGVCoV4QwQES9durShoSE4OHjt2rXFxcXNLc1lZWWBgYFubm4CoaCsrGxsbAw+IJ6ennDNt7G1odPpy5Yt8/b29vX1RVjPmzdvXr161dXVBcATL5vJZGppae3atevMmTNcLheHpt+SJZ8+fXry5ElMTIympqajoyP4CBi4ORwO0i8zMzODgoJcXV0ByoFLMrvbQ5jqAvUF7e3t379/n5iYgHEi7jYdHR2IkCBFqKysmnryxM/Pz9PTc/ny5Tw+j0AgLF++vL29vaam5uDBg2fOnPHx8ZkVZkAuAksO1F2sD/HywM3j8wWdnZ2lpaVZWVkDAwO3b98+d+7cmjVrTExMrKys1q5dGxUVtXTpUvCP5HJ5UlKSp6cnHLe7urp27tzZ2dmJu0IkEgESUFFRMSQSXd1cs7OzV69ejXx29ECQRmD9g4qI8gNuM5lMFggEEokEstR58+ZFRESgj2lqatqxY/vAwACsmiQSySxAamZmZioxhYQO2zJUfcCwkECgqRcaG2/YsEFHR2e+6nwmk8nlcplMFpgOEFoZGhqCoQPBNYFAcHBwGBgYePHiBXq+X3755d27d6Ojo7m5uRBUQFqD3KWnT58iEGN0dHR6enpyclKhUKipqXG5XNiNEggEHx+fnTt3YkKa/WppaQGT4tu3b4Cg29vb7e3tsXeBhgonNYSt3d3dGCJhRv/TTz+BYdHQ0BAWFkahUvCJoxxiHIStDHoRrGyxZcAciZrh5+fn7u62fPny4uLisLCwefNUuVwutsVpaWkbNmxITU3NzcnZuHHj8uXLT5w48ejRoytXrrx69erevXsXL148e/ZsXV0dvILXrVvX3t7e0dEBCXZsbKy9vT14p8Bmw8PDDx06VFFRMT4+Dkiwvr4+JSX59evXDx8+fPbs2T+/f79379727duxe+ZyuTQazczMLDommkKhYBFQUFAwNTWloaERHh4+PDzs6ekJyKe0tNTZxVkul0MdqKurK5FILCwsaDSaubmMSqNhLqfT6cuXLw8LD7OxsaHT6XhqYJakUCgWqqvPKlDV1dVndXI4vnV0dHx9fQUCAcJHxWKxmdTMzc0NdyaDyaTRaaBKwsEH+wtghkJjoaWlJQ5AXI3o6Ojq6moqlQqDvaGhoc+fP9+/f7+/v99MKm1s3PP69WtYr5w/f/748eNDQ0M1NTVAjDkcTk9Pz+Dg4O7du+EFDTOsqKioQ4cODQ8PX7x4cePGjT09Pb///ju8vN++fTs5Ofnq1asvX77AMiY2LrawsGD16tUgb2JbgT0X7iJQQFALZ82MNDQ0dHR0sCkkEAh0Oh3xpS0tLQ0NDTk5OcD5MCDi2YS/JrAcnIcArmdtTCBAhFcGgUBA4y6VSgmqqqpiU9OgoKCioiLE/imVytTUVH9/f6FQEBQU6OHuIZfLxWKxn58foMLY2Njz58//9ttv27Ztw2eJOoyOJjc3F0tEnMK4J0xMTLq6urZu3drS0jIwMJCcnIwIbLx5dPpVVVXPnz+/ePFiXV1dXFycmZlZS0vLyMjI5OQkAoBg3j0zMzM5OWlqaspisWh0OpvNtrKyotFo8+fPZzAY2traCAkzMzMTi8XwaU1NTf39999zcnJgiCwQCCgUirm5eUpKSlBQkL6BAdSvWInDid/IyIjD4eDExIgJFYu7u7tCoaioqIiMjLSzs3V1dc3IyKiqqvL29g4NDT3bf7ajoyMmJgbHCo/Hy8rKSkpKSk5eam9vDwuxJUv8AaAjGM/Pzy8+Ll4qlS5evNjIyGjp0qWFhYVqamrBwcEZGRmD584hviMkJERLS9vNzc3G1gbwt66urkKhmHU5cXV1BZlt1qPI0NAQTsSYKtTU1LA7hBk6xh08coAstLW1CwoLDh069O3bt6SkJBUVldkudcWKFceOHdu4ceP+/fvb2tqghWIymR4eHm5ubnQGHXwN3GpEIlEgEBCJRENDQyDqnp6ejx49Ki8vd3Z2fvr06e3bt9va2vLz82FLvWHDhrS0tJMnTx46dAg/MCDA38HBITw8fHR0tL29vb29va+vr6WlZd26dUqlkkajwZMXtjjFxUV5eXkCgUAsFrPZbJB6cBxraWnBSn5WO4HdJCZ+KOUNDQ37+/sRh/T27Q9v3ryenp4eHh4uKioCIC8QCJCfwOFwkGuB+xZ4DqAt8NOIJBKQHH9/f7hg02k0Ko1uRCZzuVwanYZiDHNkOMlBREggEEJCQrKysuLi4jZt2rRp06asrCw/X1/Y358/fz48PIxEIsFA/M2bN58/f56amhofH//x3btff/01JSWFQCBYW1vj7ZNIJBcXl9TUVIFAQKPR+Hy+ubm5VCodGh6a1WZMTk7m5OTglFy0aBECsXEb4Gi2trZubW396aef3r59+/z582fPnn369OnGjRvHjx+vra0NDQ1ls9mooBoaGhBNQV6Jy0uj0WANiJg9EokEQJVOp1tbWycnJ2dmZtrY2ADJ0NDQEIlMBEKhhYUF2PMY4hcvXqxQKLy8vHJyci5dunTx4kXsIMzNzWHOCRNLHp9PpVL19fSNTUzEYjGRRALYo6urm5ubW1NTg5Sf3bt337p168cff0Ts+86dOxsbG9vb2uAQ5ObmnpmZGRcXB+OFuPg4JDsaGBggYRG5sjMzMw8fPty4ceOuXbtqa2vhnshkMbFoJJFIQqHQ1s7O2dlZ30AfvCRwQOLi4kJDQ9zc3KRSKXb8YrE4MDBQJBbhMTEzM7Ozs5Nby8HaQ+NuRCbb2dm5u7tbWlra2dn5+PgUFxcvXbqUw+GA/MxiMvl8PpFEglkSjin0KLjsaFvJZPIiDQ2UYXy+Eonk3r17U1NTt2/fHhgYMDY2jogIf/PmzY0bN5AP2t/fPzIyUl9fj+EyOzv7119//fHHH2Fj2dfXV19fv3Pnztra2jt37jQ2NiYnJ0skpunp6X/++edff/75/Nmzn3/++a+//gJfqbKyEvQ3VdV5GBXA3FZRUYH3JDb9wF1wgqGS4bfr6OpgEa6iohIUGHj48GGQeoqLi3NychISEuBxiplv7ty5GhoaVBoNZoHY/sJ9EDtsLS0tLFAwIBIIBBMTk5qamoKCAkJWdraGhgabzV6xYoVSqbSwsPDy8kpNTYXFqkJhLZVKzS3MwUHw9PQsKSmJjIxcu3YtTIqBeUIdDDzE19f30KFDsAmwd3DA1cdYUFtb29jYWFJSEhUdpbFIA9MxJhgCgVBfX//y5cve3t7m5mYoAo8cOXLy5Mm+vj53d/fKyspZl6mvX76C48vj8ahUqqGh4YIFC7Zt2xYZGWlgoH/t2rXU1FQWi6VUKlEOs7KyRkdHLa0sAQSBZSMSiRAKoa+vj1qI+oRzisViyeVyFotFofzXLBjTOplMzs3NPXjw4OrVqwsLC7ds2dLS0rJx48agoCChUJiRmREREZGZmeni4oKOOzs729nZSUdX19nZ2dPTQ01Njcfjffr0CSAt0PC4uLjS0lKpVMpms21tbb08PSH/uHfv3uHDhx0dHTMzMyUSCYPB8PPz8/FR2tnZ+SiVMpksMDAwISHB19cXyVMYO/T09dFbEUkkCoViYGCAg1tFRSU/P//8+fPV1dWGBoawAscNh7QmMpnc1dW1d+/e5cvTYFYOj10DA4OdO3ceOXJkw4YNnZ2dR48elUql5ubm69evX7VqFRZU6LzQms2i/9jkz507l8/n19XV+fv7MxiM3NzckJAQc3NzsBI8PDy6u7vb2touXryYkZEeHBQEo1o/P7+9e/eOjIykpaWlpqb09vaeO3duz5496enppqamkD8CGiKTyUKh0M3NzcvLy9bWlmT0X1Egxi+ctlpaWnq6eqBXGBkZKRQKV1dXOzs7EomkpaV15MiRv//+++vXr1NTUwjqunjxYk5ODkLMBUKhzFzG5rAxceI3guOOAVRDQ4NGo5nLZAKh0MDQgEgkkilk9Lbq6up47KEAQc+BURKulfgrgUCora29cuVKfX39qVOnLl261NPTU1lZCURBqVQCgiMQCL6+vp8+ffry5cvw8HBnZ+eHDx9+++23jIwMFRWV5ORka2treNPL5XK53Co4OAhhZFu2bKmuru7u7r59+3ZLS0t8fDzIFLOz6YULF1pbWxsaGlauXBkdHQ3vtPr6+n/+/jtova9evfrhhx/u3bvX39+/bt260NBQoVCIcogpGT2BpqYmIsRZLBaNRqMzGEYkEplMBlcWTDehsbC0tDQnJ4fP56NZQYfO4XBk5jKSEUlHR8fQkAigVUNDA/d/QkJCXFycv7//kiVLjI2NWWyWtcJaLBaTyWQWi2ViYqJUKlOSk+VyOZlCMTQ0hLZs9erVd+/ePXHiRFFR0dWrV2HJNjU1VVRUBH6ytbW1Uqmsrq4eGBgYHBxctWqVpqamoaFhbExMUVERpHvIh5lFs2dmZu7du1deXl5YWGhubs5gMgCVL1iwAN0zi80WCoVoNNGehoWFpaWl+fsv8fLywtNKJBLZbLaLi4vCRmFtbQ2VlEwqs7CwoNPpOro6aNRgnbF+/frs7Ozg4OCVK1c2NTWVlZW5urri+piYmKA7RKIZmUyezQ9B2C+6QCMjI5KR0ezEQiAQRCIRuC03btzo6+tTKpU8Hu/69euglc6uBltaWnDuNTU1PXz4ENavq1evzszKrKqq2rhxY0VFxYMHD3bv3h0TEyMzl7m7u//yyy/T09O+vr4bNmxA/szJkyf19f9rLyCVSs+dO9fY2CgWi2cbKYyJ2CYCcgcaB/hBRUVFT19PLpfTGXQWmxUZFblp06Zdu3bl5OSsWLFi69atHh4eTk5OIISj+KEpxKAMfBWaTrT+QHEA6mCdZ25uvmbNmpiYGMK7d+821tWlpKS4ublxOJzgkODExISY6Bgw6Jydnc3MzGQyGYPJZDKZDg4OXt5ebm5uSqXS1NQUHR9GUTAXYONCIpEkEolCocjPz9+4caNcLk9PTx8eHj5//nxBfn5AQEBwcDDOEQAs6El37Nw5PT3d1dW1f//+4ODgqqqqAwcOVFVVHTlyJDIyMikpCW4ddXV1kKjT6XQ+X0ChUAwNDZcsWVJWVsbn83k83oULFxoaGiQSiVKphHXAli1bampqNLU0sb2AkprBZLi7u4vFYpyeJBIJRn+AWPkCgY6Oznw1Nex4jIyMqFQqgUAICgoaGRnp6+sbGBjo7Ow8ePBgbW1tWlpabGyspaWlsYkxl8u1trYOCAgAid/e3j4yMhJibYhk6XSan58f+nEajWZkZMTj8YqLi2HY5urmKhAIABU+ffo0Oydn0eLFWMVTqFRnZ2c/P18ruZVSqYQVHJadbm5uCHknkkgwHwDNjGRkBCcEAwMD2OuYmZn5+PhIpVLonNDVomywOZwzZ8709/fDtz0+Ls7NzY3L5To7Ow8NDaEZ7Onp6enpcXF2CQkJiYyMBNsWF5BKpRBJpMWamkAqkEaCu2LBggXa2lraOjoQw2DjTSCo4Hy/devW5ORkV2dnRETE0qVLnZ2dk5KSMjIyRkZGtm/fzmAwGAxGU1NTW1tbSUlJQGAAAnjxzGAvJRaLly5dCvaNSCSa5dSB+kgikfh8PpfLBQ8Qe7V//OMfFy9erK6u1tPVzcvLQ5Lily9fPn369OjRo/Pnz9fW1lpYWBiRycDVEdEOIEtfX99EJCoqKiovLw8LD3dycvLz842MinJydnJzd3NxcREaCwHOKKytCwryS0tLa2pq0NNgTpo/fz52P4sXL8bNX15ejnip2ZyKpsZGkIZkMplYLGYwGAsWLPDy8oL2bv/+/QUF+a9evfrzzz9XrlxpZGTk5uYKMBb+YXFxcTiyV69evXfv3u3bt9vZ2dFptPmqqlD0a2lpocRmZGT8+9//Hh8fHxsbQz7GmTNnrK2tY2Ji/vWvf8G5ezZlHuYMYWFheLIQTDibk6CrqwurTxqNhhdjZGQEj0AdHR3shLg8bnFxcWpqKrZlEN6pqqpKpVIPDw9PT0+5XC4Si8hksqamplAoOH78+OXLl1tbW/fv34/+uKCggM1mu7i6mEnN0HZYW1tnZmbGx8VB9EkkEjW1tAgEwooVKzDUrl27trW1FYvY3t7eyspKGxubOXPmiMViLy+vrKyspcnJLq6u6O00NTVNTU0ZDAZIKNA4zkaM/fnnnxUVFTKZzEpuhRuDy+XiHGMwGDiF8cZRmeh0WkpKyvLlyxMTE2NjY/38/KRSKRYTIpGIwWCgp0eUbEhIiK2tLUy7SCSShbl5dnb2nj17StaUODs779mzp6Ghobi42N7eHrMghUKZpzpPQ0PD2NgYidC4o7S1tQEOQSZEJBKpNBr6OQhGAwIC7t69++zZs+vXr584cSIhIUFDQ6O1tRWZdIODg6dPn+7s7Ozo6DAxMZk7d157W9vLly/PnDkD6MLGxgYg7Zo1ax49erRjxw6hUKhUKv2XLMnPz4dKatGiRTY2Nkql0srK0pBIBANZX1/fysrqzJkznZ2dFAoF8h68JBwLQA0x56EiguUgEokSExNjYmKioqKam5sLCgrMpGYBAQFLlyZ5eXsVFRcVFRXB1BQDIlZFKDFYJcIHBzppBF2hfhEIBIVCAcyDgFii9vZ2iURCIBAcHR0zMzJcXV0NDQ0tLS09PT0sLS3l1nIGgwEzFyMjI8A7UIzOAr6zhMbZdo9AICQlJd29e3d4eLihoWHdunXl5eXhYWFRUVGOjo44smclMgQCASaETU1N2dnZQUFBGzdu7O3tDQoKQsmh0+mTk5PPnj0zNTUlqBDodDqLw6bR6VgvHz58GBGXERERu3btunPnTm5uLvoaPT297u7upUuXYjqGIIFMofB4PLFYjGWburp6WFhYVlYWjgk9PT09fX0jEikxISEkNMTFxSUjIyM2NlZLS8vMzOzy5cvPnz+fmJi4ffv2zZs3e3t7W1paNm/eHBERAdGrVCqVy+VaWlpz58yxtbWtr29A8q22tjZApFl0Gxu7uXPnUqlUDocTHBycmZm5adOm3t5eT0/P7u7uhIQErMrBojQ3N/f3X+Li4sJkMvl8vre3d2hoCOIs+AK+IZGIWRY8Grhr4uNQKBQIPbGxUbBYLKQgAaYA7wZQj4eHh1gstrGxsbOzs7W1DQjw19PTDQkJefLkyb59+/bt29fW1oZe0tTUFH57oWGhlRUVubm5gYGBLDabzmCQKRSgBfAzA0fO0NCQSCJRaTRMdWBbEAiEiIgIDGSVlZUrVqzIyspycHCIjIxcs2bNuXPn0tPTSUYkW1vb4eHh/fv3x8TEmJmZoTkAXAauEPAMYxMT6LEoVCoGMsAPRCIRq1n83i1btjx8+PDevXv379/v6+sTCATp6emQSX379g0nJhQIIpEIFxCoLF/AJ5PJMEtjMJkwRigrK4M3h4eHR3h4eH5+vre3F96jmppaTU3N3Tt3zp49Ozw8/O7dOySLof9jMJmor9jVHT16tKenZ9u2bWAs9/T0VFdXI+uHx+PZ2dnZ2dnp6+tLpdKnT5/evHlz9+7d6enpz58///79e2pqKolEYjKZqqqqYJ9LpdKampqWlpbs7GwPD48jR460tbVZya3ArEH4Bqj5BAJh1apVv/zyy8WLFxHKc+3atb6+Pj9fX7FY/ObNm7/++uv169dv3rz56aef3r9/jzQSZK+rq6u7u7nFxsSIxSKoGoCmIHcC5C8c2ZgOmUwmmUx2cnKqrq5WKr3pNJqenh6ZQgYyhrgx4G+pqalYiALTe/ny5aNHj65du3b9+vXbt2+vLV/LYDCs5FZmZmZGZLKampq9vT10ZjweH1gOn8+XyWS5ublTU1PXr1+HkOb+/ft3796FoxvwCUhEQGjCF7aw4KUT/hebsHz58r/++uuPP/6YmZn54Ycf4Elrbm4uEAoMDQ0pVKpMJgsLC/P09NTS1kYHNiv0JpFI5ubm+Bc4nGGNmpqaunnzZoWNAvL5ZcuWlZaWBgYGGpsYG+gbqKqqRkdHnzp1avv27aWlpRERERYWFlu3bt22bdvy5cstLCzoDAZwaQ6XIxKJQOnHg6ympgZAiEgkUqlUGI+gFuL2U1FRqaysfPXq1cjIyODg4PHjx7OysohEInqy69evnz179uzZsz09Pe3t7bGxsTKZDM3EvXv3rl27Njg4WFRUhF6/ra3t8ePHPT09bDZbV1c3Ly8XJqizFg34mjPnv0Vudo19+/bt2eZjVpmD/xHLbOxfoNbV09NjMpmlpaX79u4NDAxMTU11d3eTyWRAxSBEcXR0BDyJcRAdAM5zXBNQr8kUClAHmJeiVEkkkoaG+pKSEoK6unp8fHx1dTXQDDMzs7CwUBsbGxqdbioxNTc3t7Ky8vX14fF4WLABhkJdBa0AZRxSXFVVVRKJZGBoCCtxhUIRGxu7e/ce2GAieygiIsLZ2Rmn1YIFCxZqaPD4fA0NDblcvn79+tjYWIVCoa2t7e/vPzg4mJSUtHLlyqqqKlVVVYTN4ppqampyuFwOh0OlUhctWrRhw4YHDx5Ah5ufn9/T09PU1ISsFmNj4yNHjiA0Q01NjUKhGBKJevr6sPhD96SmpgbsHmRlDBYREREXLlw4e/bsoUOHqqurS0tLXVxc9PX1jx8/Dr3Xo0ePMGTg1yUlJopEJpaWljQaDf4ABBWVxMTE8rKyuLi4zZs3U6lUfAaQi+rr66NB1tHRWb16ta2trVwuDw4OHhwcfPXq1Y8//nj69Glzc3PQrlRVVYlEIl/Ah2OcVCq1sbHx8vJ0cHQICAx0c3PT1tamMxg6OjpYdhoYGjKYTH19/Xnz5uno6IQEB2PIMJOaaWhoKBTWdna2+vr6aJqoVCpWbljBLl68mM1m8wV8Noc9X21+7Ybaa9euxcfHW1tbl5aVXrt2LTk52cbGpqamRmxqmpaWdubMmdraWnd3dyaLRWMwwPnW0dVFQ4oiBOMuBAeiAONGLC4ufvv27eXLl8vLy4GhITd49+7dBw4cWLJkiYWFeVhY2Llz50pKSmxtbTHXghqjr68POrG5ubmNjQ2Hy+HxeAwGA7J3bAjmz5/PZrPZLDbWEhoaGpGRkbdu3bp58yZkxQKBIDU19cWLF2AYgsF4+vRpPz8/KpVKpVKxpBGJRLB3WbRokYGBgampaXt7e0NDg5ubm0wmQ+TCypUr4+PjpVIphBlz5807cODAj2/fXrx4sbW19cWLF2VlZfp6erq6uqDjAqVQVVUlkkhFRUXr1q3Lzc0dGxsbHR3t7u7OyspSKpXJycmrVq3y8fGxtbWFDd7ExASuWH5+/sjIyJcvX0pKSnDKsNnsqqoqOEBu3bq1ra0tOzvb3Ny8ra3t4MGDdvZ2YOsZGxtD1w+kaPXq1a9evTp69Ojk5OSLFy+uXbt2+vTpZamp8F6Ac/rNmzc3b958+PDhkydPrl27Nicnh8lkuru7nzp16nhnJ7wijxw5ghgmCoXCYDEpVAo2uPisFy5ciKk9JSVlzZo1lpaWRmQyjUrDK+HxeCdOnFi1ahXMM+vr63NzcwUCfkBAwMOHD6GEe/jw4eTk5P3793fv3i2XyxU2ChMTEyqNim4yMjISkXgUCmXu3Lnx8fGFhYWpqSlPnz4dHx/v6OhoaWl59OjR6OjowMBAREQE2sTZgxi0izlz5ujo6ISEhPj5+enr66upqcHHX0ND43jnceClg4ODANnkcjnKDJvN9vPzy8vLCwsLnc19nNVcQgmHvR0cyXHnp6enX79+PTQkBNW3pqY2PT0dAjskk58/f/7mzZu1tbV5eXn+/v4SiWTdunX19Q1JSUkikYmhoSGTyQwKCvTx8eEL+JqLNUFaBFccsA3IEFZWVrDYJBKJswk/2xoa3rx5Mzw8PDg42NfXt3LlSi6XGxISgp30mTNnent7u7q6Dhw4UFxcHBgYiDDhJ0+eXLlyZWhoaPv27VZWVmVlZRAsHjx4kMfjyeXy3t7e/v5+PT09zF6AOtXU1Bb/j983f/58tQVq/f39t2/fxiYFpQRePFjy/f9yCNt6IpFIo9Hghm1laclisaytrS0tLHDSEolEsEZBvZkzZw4GStAXQBhcsGABAixpNNqs1gXTEdw88vNXrFq1iqCuro4oL7RCHA5HKpXCoV+hUPB4PJlMplQqGQwGdgOzNqSzUBumXbwBnB2gpEOERCKRbG1tQkND4+Pjvb29pVJpfHy8n58f3iq8URATumDBgs2bN3d3d5eWlrJYLBcXl66uroyMjJzcHCSUApgFS5hEIslkMolEghVrfHz8zMzMH3/86/z582GhoSvyV+zffyAoKAjfU1ZWhm+DWAfLdogucMcDYgbNCV0VnU5fsmTJtm3bqqurCwsL09OXx8fHy2QyOp0+MTEBIdSnT5+uXbvW09PT3Nxct6Fu5cqVEjOJ2FRMpVEBTuro6JSXl0dHR/v5+V29ehXiE0AZs2QqFRUVfX39VatW4fBVKBSOjg6HDx9++vTp2rVrZ41egfjR6DQYqjk7O5ubm1taWsTGxubk5BgYGsIqHc04LFEQBgSWh6WFBQAH+JkVFBSUlJTo6uqqLVjA4XBgc0qj0WQymZ6eHpvNRn6Nrp4ulUpta2sLDw9HqIpQKGxpaamrq7Oxseno6IiKiiorK2tvb8/KyrKzs+XyeFwel06n6+npd2olcQAAIABJREFU6RsYGJHJeJuIQ4KjG54KzFgqKipZWVk3btw4depUc3MzcuqDQ4IdHR23bt26fdu26Ohoe3v71NTUU6dOwfba3d3Nzc0NSBqoH4hxQKFCPCFWerhVgAuFhIRAS4D/dnd3371798KFC7t27aJSqRGREe/evXv79u27d+8+fPjw7Nmz3t5eACSwSEYEIJ1OR6cpFApDQ0MPHz5cX1+fkpIiEonU1dUdHR2Kioqwbw4JCQGF4eTJk2/evOnt7T1w4MCjR4+Ki4t19fRg7Y3EFWxN8AxnZ2e3tbVBk9rW1hYVFRUUFNjW1jYwMBAaGiqRSMgUiiGReOHChadPn165cgX8xvfv3586dcrb21sqk0VFReEUa2pqqq+vb29vz83NNTU1bW5ubmlpsbGxwUcAeTsqMZPJPH36NNZCo6Ojjx8/HhkZOXHiREFBAUw2IiIilixZgkxduMTRaDTAJFu3bp2enh4bG6usrExOTr57925j4x4GkwG3vMWLFzMYDH9/f09PTxaTpampCf96BHoYkclUGo3P50Ph5+Xldffu3eTkZBcXl2PHjvX29u7YscPLy9PHx2fv3r0Yl4eGhh4+fDg9PV1VVQV9sEgkYjAZampqJiYmoaGhxsbGsGacN29ecXHxnj170tOXj46O3r59u7e3d/v27Rgx//GPfxQWFhoYGOD4QtGaFYNpaWlt2rRp69at2tpaOMFwO7m6uXZ1dc3MzJSXlxMIBBaL5b/EH/m0IpEoNDS0pKQkLCwUvE2c7IDNwLrS0tIyIpPpdLqBvgGmxtjYmMnJydDQUAqVEh4evn379oyMDDs7O3jM5uXlffz4cXh4uLq6euvWrStWrBCLxcnJyXV1dfB4UldXF4lEacvSQkJDYLU4a/CmpaVFpVKRaqCuro7TX1tbm0qlQowxT1V17759z58/hw13T09PUVGRsbGxjY3N0NDQrVu3Tp8+DcVdU1NTUVGRh4dHWlpaV1cX2Lmjo6N1dXVBQUFIOrx79256erqTk1NFRcXo6OiDBw+AQ8CvZ5bqaWRk9N+6NV+1v7//H2NjeB4BE6KC4JthdIDRDYMWEDIPD49Hjx55enhAxKWjrY3eHXsTVETIvdDfgNWMhga3Om57zKN4hbq6uijeVCpVKBQS3D08/vzzz5s3b9bV1YnFYkNDQxabrampyWAwvLy8rKys5HK5s7MzmUyeozKHTCHzBXzEI+CYgJkFTn8AwaA54DhAEba0tLSxUeBD8vb2rqysDAsLm+3O0MjjDRw6dGh8fPzQoUN8Pj8gIGBwcDArK2vlypU5OTnw90OhnTdvntBY6OPja29vz+Fw1NTUGAzGzZs3Z2ZmLl++HBIcHB4Rvn///uzsbIVCweFy4+PjEfmBiRBE8FmLZ4jnYFE4d+5cQApQ2yQmJtrZ27HZbC8vL09PTzqdbioxvXDhwuXLl8E6OXjwYHd395kzZ7Zs2bJyZaHQWIh8OxzHdDo9PDzc0tJSV1d35cqVO3fuhBwb+39XN1foW9zc3MLDw3HjKhQKAwMDoVAot5ZDOIH+g8vlmpiYcNgcLpeLnE9jY+OsrKyGhgaE1IPiAbat2FSMzQcAdF1dXbBITExMUlJSysvL1q9fr1Ao4NpsKpHgZIS+ByYa9vb2MnOZpqamh4fHjh07xGJxfn6+q6srgUDw8PBYu3atmZnZpk2b0tKW1dfX9/X15eTkSKVSMoXi4eFhY2tLMjLS09NjMBgoh9gPEYlEWJqBgojPUUtL6+jRo1euXElKSnJ1dQ0LC6PSqFKptKWl5fDhw7m5ufHx8Vu2bOno6IiNjfVRKhHxKhKJsItCOZw3bx7mTgMDA8R74qKB6VpWVrZ23VrsmA0MDObMmZOTk3Pt2jVEWBOJxJiYGAjaPn78+PHjx9evXw8NDVlZWWpra4Ntr6GhwWSxUIMRooIs3/Ly8oyMDGAMPj4+MTExXC7XxsYmLS0N3Kve3t4ffvjhzJkzVVVVo6Oja9eu1f0feoOdMWZlPJC2trZ79+59/fr16OhobW1tQIB/bGzMqVOnrl69mpiYKJFIjIzIizU1u7q6Xr58OTY2tnTp0qysLICBXV1dK/Ly0tLSzp07d/78+Z6enh07drS2toKi1dDQ0Nra6uTkxGQwSCQSXyAQCoWQ0np6ej58+PD58+fHjx8/d+7cjRs3EJlUWVlBJBIT4uOjo6MxeoLjhz9ra2vDT/XOnTsTExNb67fGxsa+fv16cHBwyZIlcrmcZGSEnJCDBw82NzeHhITQaLRbt26lp6dramoyWSyRSCQ2FcvMZTKZTF1dPTExcWpqKjk5mclkdnd3X7lypampydra2sbGJiEh4f79+7dv3x4aGnr06NH09DQMa+zs7CytLHk8HiQ0Hh4eXl5eUpkUgMHatWsPHjyYl5c3Ojo6Pj5+4sSJNWvWXL9+/cWLF5cuXcrNzeVyuaBvIMQbfwZX7tSpU0XFxSoqKhA8qKurz1dT8/cP8PDwOHToEAJ2hEKhn5+viYnJ/3F13lFNp+nbjxSlSjNAQnonPYEUWgqQBAIh9CpdepGOgKgUsYAo1YKigiIIKlVEUMQGWECdsetY1umr45Sd2Znd3/j+cc9w9rz8scezy1LCN89zl+v6XAKBQCwWh4eHV1RUBGi18Pngjnd2dgZtCwqNRqFQZAqFQCBYW/0l3w0LC/vss8+ys7PRaDSwq5KTkyF+wMHB4cqVK69fv15cXDx06NDevXvLy8vZbLavry8ExYAQ3cjIiEwms1gs0I2D0w4OVWinYB+B+DvkFo5+2G+d6u///PPPQWTb19e3fft2Hx8fNofd3t7+7NmzycnJ4eHhM2fONDU1VVdXQ9B6W1vbxYsXb926devWrdraWq1W29fXt7i4eOzYsezs7OPHjxcVFc3MzPz0008lJSUg1IJGzcDAAIT6jigUtODj4+Pj4+NQJYB1FX7CFegaWHfg72JgYIDH4/l8vlQqXVhY0Ol08DTCRbhC24d14/+iAcFxCC+UkZERlUblcDhweUFPArcvDGmNjY2JRCJCoVD83//93xdffPHPf36fkpKCw+OIJBLY+AMDA1W+vm7ubu4e7jABw+FweDweXnQ4dOD2hlPvf3tSWxsb+EFNTEwgPSAwMFAml4VHhDc0NKSkpIDWAE5k4F4aGRnt2bPnypUrhw4dYjKZYWFhly5dio6KCgwMLC0thW8BgUFrTEzc3NxCQ0PA5QP0OTqd3t7R0dLS4q/1V/mqWltbq6qqJBKJSCQKCQkBkRWo82GhCqJkaBNhoAFreRQKZW9vb2VlRSKRwsLCOFwuTFw9PDxoNJqNjQ1oWSUSSXBwsE6ni4gIz87OgpEC09kZWO90On316tUgcwcNDkiB4HcvLy/fu3fv8vLy+fPnOzs7x8fHwYgJOghnZ2d4VwiFArinZTJZREREUFBQaGioTqdTKpVarTY2NraiosLDwwO21k5OTlgslkAgODk5qdQqpVIJ614UCsXmsF1FrhYWFu7u7gBtwePxZDIZmk7IaTIxMaHRaQKhAIlEUigUd3d3Op1uamoaFxfX1taGw+HkCrmbuxtMVjMyMjw9PUtKSjZu3Hjq1KmhoaHg4GAmk0kmk8PCwnx8fOzs7DBYDOg2wYsGAisKhWJrZwePO7xXiUQi4PNFIhGXy4VwPpVKBay7vLy8xMTE9vb2I0eOhIeHBwXpMjMzOjs73dzc4JUBhZiRkZFcLod0GywWC08UCo0GIFZRUVFeXh54EEHAEh4ePjExcfv2bcjwS0lJfvXq1atXryCS5s2bNzMzM25SKcjzwB0Iw15wBAGob/PmzTqdzlup5HA44A+LiYkBv01oaCisHqanp7/++uvZ2dn8/Pzh4eHysjJ4eODAgqzE1atXg3rC1tb28OHD33333cTExJYtWyIiIqKjoy9fvry4uBgdHc1is3A4nImJyf79+7/++uuHDx+uX79ep9MBPnd2dra4qCgyMnJubm5qagrGXCdOnKivr+fxeLt37z527JhUKiUSCUgkksvlcrhc2I35+fmBA298fPzIkSOLi4tzc3PNzc2VlZU8Pn/r1q0FBQUGqwwsLCxAnQRrfiqV6u/vX15e/uzZs+fPn+/duzc1NfXly5cHDhzYUr0lLS1NJpdbWVlJJJLDhw8Dy0YkEi0uLkZFRTphMFqtViaTcblcmVwmEoksLCxKS0s/++yz0NBQQMBcvny5trYWmJw0Ok0ikSiVSn9//7CwsISEBKlU6unl6enpyRfwGQwGPGBB+qCoqCgQjaempoJRtby8fGlpCYbPzc3Nz549A69Ia2srm81eAcvBSQU6WxqN1tzcXFRUBG4ZQ0NDJBJpaGAQFxeXlpYGg3EDAwMulxMcHEyhUMQSsYuLi1wuj4uLk7pJbaytYVkIzhwUGo1Go0GvwGAwcHg8PLQIBCI4OPjZs2cNDQ10Or2iouLIkSNBQUEkEgmBQERHR79+/frBgweLi4sQEF9UVCQWi728vDo6OuIT4gUCAXS30AzB9QCyZ/AIcrlc+J/gDQKXInRgq1atMrcw7+/vn5+fv3bt2tjY2JkzZ7Zt2xYSEsLhcNLS0p48eQIAmrNnz7a2tubl5W3evLmzs/Ps2bM3btyAnKaamhp/f//Dhw8vLCx0dXUBMCgzM3NsbOz7778/fvy4qanpyljY0NAQh8OxORwSiWRmamZgYDA5OTk6OgaLfxhTw3BxxfwAQ1RQ4SEQCBibubm5XblyBa5DJBIJ+yZoY+A6/N+7EOAqTk5OsCY0NjbGYDFw5pubm1taWAiFQniY4fVZbbwag8EgLC0tz58/D26kuro6ABPzeDzQU7i4uICqAu4P+HLwssKeHC7wlR7L3NwchULBDnMlEnbjxo2RkZHBwcHr49eD1nTTpk3guIJDDUqGVatWtbS0gKBAoVD4+/uPjY2lp2dwudzS0hL4auDIsbaywmAwkN4OGx3Y3Jqbm8NIzcfHZ+fOneXl5QqF3MfXx9PTE+ZdcFvAWBmolStLJvjtHBwcwFoALn4/Pz8mkwkmHg6HA603gNhTU1N9fX11Op2bmxtcSNbW1n5+fuXl5UlJSSBUsbOzozMYkHEfFxcHy6rh4eELFy68e/fu3r177e3thw4dGh4eBqY5bBOjoqL2NDUhkUgymUwikXg8HjBcmpqa9u/ff+TIkWPHjrW0tBw6dMjb2xuDxUDXAkBO2KR6eXlFRkR4e3vz+XwbW1uVWqX0VlpbW3t4eIAKjk6nczgcWO3w+Xz4fzGcGTw+HwTiPB4PdgzFxcVdXV1CoTA1NTUiIgIGZXq9Xq1Wl5eXNzQ0DA0NtbS0KJVKjUbD5XJX0r4AKgatFYRXQMMEzwksDDw9PU+fPv3x48cvvviiuKgIok4MDQ0jIiIOHjxYWloK4Xatra1gRc1IT8/JyWlubuZwOIi/Y/BgtaNWqyCJAsRKgOIDZWB0dLRcLl+3bp2NjQ2cU9HR0dPT00tLSw0NDWvWrImNjX3+/MXLly+/+eabd+/ePX78eG5uTq1SWVpaQnotOLfA321kZJSent7R0ZGamgq4LJg2u7u7JycnV1dXy+XyxMRENBrt4OBw9+4dSGPfunXr8PDwxo0bUWg0yHPs7e3Bq7B69ery8nIfHx8DA4P29vbnz5+fO3eutrY2LS0tMjJqenp6fn5+w4YNQqEQtEuVlZVPnz69c+dOWnq6v7//wsLC+fPnJycny8rKiouLb9y40dXVtW/fvjNnzhw/fryyspLBYLS3tw8NDSkUCnD1QUgLvDj+/n4AZxkeHq6rqwPNLdj79Hr9/v37m5ubHRz/0kPBUYJAIKhUil6vz8/f+Pz58+fPn7e3txcWFt6/f398fLy/v7+qqiokJARG6wMDA6dPn05NTeVwOHfu3ElKTMTj8VFRURBvIvOSMVlMc3Pzurq6169fNzY2uri4bNu2bWlpqaamBkYpK6f5/+gyDHQ6nVwud3V15XA4ZmZmNrY2KSkpISEhJCLJxsampqZmZGSko6Njz549i4uL4Cs/f/788+fPe3p6Ll26dPLkSZA1WtvYwLELr4aHh0d7e/vIyMiePXtGR0eLi4vhoTUyMkpJSenq6oLoCRNTU6lUGhkZyWQy1Wq1VCpls9l6vd7d3d3K2hpCoUE3TiKTQN8IszEsHg9DKQMDg9DQ0Dt37rS1tfF4vB07duzZswdIkwYGBgcPHoSUiZs3bx46dKijo6O0pEQoFJLJ5JqampSUZLFYbGdnZ21lDfkVoO+FSguBQKSkpKSmpsJdCN+LRCZDNwwH8rp169rb2ycmJpaXl0EaU1JS4u/v7+IiVKvV9+7dg7/j+Pj4wMBAcXExUGBOnz7d3d09MjJy7ty5zs5OHx+f7u7uO3fu3Lhx4/79e93d3SkpKSdPnnz06NHFixcdHR3BMgE7ERQaLRaLmUwm7Kcgp2kdEgkCHzgQwA4Bw9IVvB9ch04YJ3d3d3d39+npaX9/fwMDA3skEjpL0BDArgS0AtAoA54btjN/oYmdnIhEIigNrdauVavVYPCDmQew9BDQ+C8vL//xxx+bN2+Gx9TFxcXdw10ilbBYLDc3Nzc3N5gugsYEOi1HFAoeVhApwIrLysrKwcEBh8evQyJhr8tkMtva2pKSkkJCQjZv3gz8iLq6uhUG0goaau3atZ2dnRCyFRkRER4eDvI5Nzc3sAzD3xIuYFNTUxMTUycnJxhnwVfA4nBl5eWenp7u7u5xcXFZWVmhoaFsNtvZ2RmJRAKpEgTQ4EYAfAmIgxz/tigAxgXGekqlks/nW5hb4PF4GFFSKBSNRq0L0vF4PCwWy2Qy3T08QLBuYWHh7++/fv16eKEtLCwYDEZ8fLxOp4OdbWZm5tTU1L3l5cXFxRs3brS0tIyMjNy9ezcjIyMkJKSoqCg9PZ1Go8EeAovFHj58+PHjx1NTUzt37jx16tTRo0erKqvS0tKKi4t37NgBEbuVlRV4PH7VqlUcDseZ6WxtZY1EIjUaDbDhQdEjl8s8PT0gU1sgEJiZmdFoNBcXFyQS6eDgAHR1GxsbMoVsbWPDZDK3b98+Ojra0dGhVCrXr1+/a9cuLpeLw+PJFAowNZydnTUazbZt22pra/fv39/V1ZWenh4TE4PFYn18fMJCQ9daWaGdnGBOC6WSTCaDoS6EwyEQiKioqPfv33/48OHly5c//PDh5cuXUVGRsGAoLi7u7Oysra0FHdPAwEB2djY4z7Kzsw8ePAj5f7B4QCKRBALBx8cH9JxQJFGpVJApIRAIrVbrJfMKCQmhUCh6vV6lUpWUlDx58mRubm779u0mJia+KtWrV69ev3nz7t2777///vXr19evX4ekBSwOC4teMIqBcyMhIaG5ubmgoCAvL0+hUDg6Orq4uvj6+u7Zs6e6uprL40VERNjbIx0dHe/cufPu3burV6/u379/ZmamuLgYg8WA2tbBwYFMJkP/CvJUBALR1dX16tWrnp6eioqK8vJyCIydnp7euHEjWNRXr17d0NDw8uXLa9euZWRkeHt7X7lyZWxs7NSpU+npaT09PYuLi2fOnDl58uSFCxcgJoXD4Zw5cwa0yhDHLRK5wsFkaGiYl5f74MGDFy9eQCDw0NDQpUuXwFVdVlY2ODh4+fJlKPhWdu2rV6/W6/Xx8fEACn/y5AmwsiAN++LFi6B+BNNqR0dHX18fPI1DQ0NeXl4O9g5JSYlUKpVAJMi8ZK6urhYWFo2NjSMjI9HR0QQCIS4ubmhoKC8vD2xk0NbDBg7uYycnp4yMDKmbFAj7a9aswWKxKSkp6enpNDrN0tJy165dk5OT1dXVhw8fBsnbxYsXJyYmbt26NTU19erVq76+PjgKKVQq6L0dHB1NTExa9u27f//+3Nzcvn37uru77969C9hkY2Pj3NzclpYWhVIBXo7wiIj4+HgmkxkcHOzu7k4kkry9vT08Pe0d7OF8B6M9w5kBiyQYp8GMDYFACISCw4cP37p168SJE8ApLC4uFgqFVlZWBAJhZmbm6dOnS0tLt2/fPnv2bGlpaVRUJJvDJpHJTU1N8fHxLi4ugOLEYrGQUAaiBziQm5ub8/PzQbcBUpRjx4719/dbWFgw6AwWi4VGo7ds2XLu3DnAvY6MjFRVVfn4+BCIRDs7u9HR0Rs3boyMjAwPDw8NDe3evbukpARitk6fPj09PX3hwoVjx44FBQWNjIxcunQJaHltbW1arfbEiROPHj1aXFwEahpYb+FdD5IUcCJMTEx0dR0C1TQKjQaJzf+S36GzWukvUSiUt7e3l5fX1NSUXq9fvXq1EwYDoxpLS0tHR0cgHwHOG/rLVatWIZH2RCIRJsmwHaQz6FgsFspo0EWu1FjQ4P3VKjY3N1dVVUkkYjAt8Xg8oYsQSmkQNAPlBB5NmH1B1QM2CdAywJbIycmJQCDY2NpC5Z6VldXX11dTUwMZj5lZmUAmgzMR9K/W1tarVq0iEAhbtmzZuHHj1NTU+vj1ycnJkPrGZrNramrQaDTwa8A+AgcTOOhBQWRtbU0ik6OiozQaDZ/Pj4uLa2xsTEpKZjozQ0ND4eKEuFoymWRnZ2dqYgqqMLD+gAYJmmBoQ01NTRkMhqenp62NrYODg0IhB5C8XC4nU8jgPzM2Nq6oqIBIAUtLSxcXF3d3d1dXV+hFuFyuRqOGYSmPx2ttbb1x48bbt2+LioqAS5KXl7d161Yul+vl5XX//v0///wT6uiIiAiNRrO0tDQ0NJSfn+/i4pKamlpSUgLRH+CN2bt37549e1paWuAP7O7hznBmgCImMDAwJCQE2jVbW1uhUOjl5QUDBz6fD5c9k8m0sbGxtrGGDFgkEolGoV1dXefm5mBU8NVXX42MjBQXF8O2VSyRsNhsHA4H0kG5XA4gguPHj/f09KSlpalUKgcHh+SUlIyMDFifoNBoGIObm5urVCoPDw8TExMCkcBgMAwMDPbv3//nn38uLy/39/cvLCx8/PhxbGyMSqUikciDBw/Ozs5evHixrq7O39+/q6tr586diYmJcoU8MTGxpaWFyWTCdB2LwwkEAhqNBmQi6PVxOBxorGDdRSaTWCxmQ0ODVCqNjY319fWtqKh4/Pjx1atXm5qaTE1N2RzOixcvvv7662+++ebnn39++/btiRMnCATC2rVrsTgsaM9ARQIGj5jYmMzMTL0+aOvWrWKx2NHRMTMrMz09ra6uLiMjA08gbEhLYzFZWCz2xo0bL1++XFhY2LVz58DAQHp6OvhtQEoH9SUCgSgsLARCdOf+zi+//BISThoaGkpLSwG2CUHzkF/a3t7++vXrCxcuREdHOzs7nzlzpr+/f3h4uLKysrGxEfLqpqenoYovKSmRukkvzVxqbm4GsAbw7qH7NzExaWxs/OKLLx4/fjw7O7t3794DBw7A9CwrKyslJeXYsWMXLlyA6xCIdNBwaDQahrNzUnLy+/fvv/jii76+vuLiYkBWjo2Nbd26NS0tjUajcdjs1tbWQ4cOlZaWRkdH83i81WtWo1CorKwsFptNZ9Dj4+N9fX1NTU2hkoCrApLCYO7N5XLBsrLW0pJMoYD4iEQi7dixA3R5QKzWaDTJycmZmZl0Bh2FQrW0tFRVVa1ZsyY3N/fLL79cWFgYHh4eGBh48uTJ3bt3P//8876+vr179yYmJtojkWvWrCGTybAf6ezoWFxcPH36dH5+/saNG8fGxuApMjY29vX1qaysDNIHcTgcG1tbQAhRabTQ0FCgpuHwOEdHRw6HTSKR4BiEN52pqSloMmDgDP1DZGTk1atXr1+/3t3dTafTExMTN2zYIBKJrK2t5XIZNG1LS0s3btxoa2vLycnJzMwEldbevXuTkpLEYjEGgxEKhRwOB/DrK9ZyKyurO3fuNDQ02Nvbi0QiOoNOJBK3bd26c+dOCFeAI66ysvLu3buXL18eGBjo6+traWmRSqVEEgmJRLa0tNy5c2dhYWFycrK3t/f06dNtbW2jo6PQNc7Pz/f19YHY/uHDh5OTk+Pj4w8ePGhqavLy8urp6bl///7y8nJwcDDi70hq4IkzmUxoGVevXj0+Pr5/f6eNjQ0Wi4VlxEqgCuzzQHcCQlw45/38/Nzc3QYHB4ODg42MjEhkEkR7Wltbw1bIyckJ7eQE1z98eHl5ikQikOUbGRlRqVQKlQL4XENDQ61WC5CWldW4vb09YtWqVShH1KZNm4gkore3t1wu9/LycnNzA9EXj8fjcDjgooVyz/Zv8bSdre2KOnRFQIxEIoFXCfNPFMpx27atZWVlKrUqPn69v9YfhUYBMwJ+T5AFwifL5fLGxsb6+vqFhQXolp4+fRoWFsZgMPbu3csXCID3CGZ2WGMAjgHg8UQikcli+fn7VVVWRUZG1NbWDg4OZmdnEQiEiIgIBoNhY2NDpVIBVmljY7Nm9RoymUyhUOzt7YUuLlbW1jD+hZ8HVpIODg5ubm4woYUdG5FIZLFYUIUZGRk5OTldu3atoqIC8XeAGV/Ad3NzY7FZBAKBwWB4eHgwnJ1NTUzhyBaLxXyBAK7bgIAAPJ4AQDVbW9upqan29naRSBQfH9/c3KzT6ThcDgzWgLMFwlFIG8disYAF37Ztq0QigYscdtEoFMrDw0MikQiFQhaLZW1jQ2fQJRIJCoUCTAHUU0wm097BwdbWls1mr6A+N2/e/Pvvv3/xxRe7du3q7+//9ddfa2trEQiEnZ0dKPSACAwPcXz8+ubm5n379uXk5KSlpWk0GhwO5+npKZVKgfO5YlSAETqYdgQCgUQqwWAwR48enZ6eBp3qpk2brlyZe/nyZV9f3/Dw8Pnz5wsLC+VyOQx/SkpKurq6EhISdLpAnS6QwWDA0NXe3p7N4cjlMjwez2Kx4K1ua2vLYDAEQgGZ8pcvwtDQ0MTEdP/+/WlpaWFhYTKZTK1W37hx48qVK3v27LGxsTE3Nzt37uyrL7548+bhreVpAAAgAElEQVQN0IcPHz68atWq1cbGUCStxIuDQo9IIlpbW7u4uNbU1EDsHLiq4Qph0Ol0Oh2FQkkkkjt37rx+/fr+/fuRERFVVVVBQUEg9oNLhUqlwuyxtbUVshIrKyvfvHkzPT09Pj4OcSIzMzNTU1NBQUEoNIpBZ1hZWTU3Nz969Oj06dOJiYnOzs5dXV1DQ0Pnzp2rr68vLi6em5u7devW7Ozs0NBQz/GejRs3enp5jgyP5ObmAoTa2tra1dUVXHeGhoZ5eXmAxb9y5crWrVuLi4uHh4enp6ebmpoCAwPr6upmZmZEIhEMP2CvAVMpBAKRk5Pz4cMHcD5kZma+e/fu4cOHQ0NDNTU1Op2ORqfJvLz6+/v37t27Y8eOpKQkyFNDoVDJyclisZjL5cbFxUEqFtjkSX/nq0D+jkajgZQ0AwMDu3XrhEIhXE4wg9VqtfCOMDc3z8zMTE5OdnEROqJQoEwBY1V4ePjr168h1PDAgQPT09MXL158+PDh6Ojo7OzlU6dOOTk5mZmZkUgkGKyVlZX19fXV1dXBLDQvLw9WbqtXrxa6CNPT0yHp0N7ePjMzMyoqCuT3Xl5eVBp1lcEq0LZwOBywXYJXfc2aNQKBAFZNBAIB1IwBAQEDAwMTExPHjx/39/dPTExUKBUcLsfJycnf3//Bgwf3799/8ODB7du3i4uLY2NjMzMzWSw2CoVqbm6Oj4+HTblKpcrOznZ3d1/RbaxatYrL5czNzeXn5wcEBEgkEjKZDH5QFBolEAiwOCyQK8LDw5aXl0+fPj0+Pn706NH29nZPT0+RWITBYAoLCy9fvgwJIdPT02fOnNm7d+/g4OD79+9v3LgBCcAArJmZmTl58mR3d/ehQ4dSUlJCQ0OHh4dv3br16NEjAAea//1BIBL5fD5UM2vWrAFsWWhoqEKhgIsctDNwjQHeAeYQsOy0tbX18PCQukk7OzvhogVK1EpqKXAP0Gg06LSNjY1XrUIEBekAvg/XIYlMwmCxsI80NDSE6JKV6xDKFATYB1UqFY/HUyqVYrGYz+fTaDQ8Ds/hcHg8nouLC3wbOp0OTqkVyQmcdHCrrfyDw+GQyCTQ81hbWxUVFebm5iqVSg8PDx6fZ/33WBLEtVAxQdsrEonKy8uPHz9++fLl6Ojo+vr62dnZsLAwZ2fnnTt3+vr6otFoiOcAuQR4BDkcDo1OA46DtbV1eXn5+fPnISwXsoFgPK3WaHJyclB/U1pgRg89HOh0oVWFW22tlRXgCi0sLARCAZvNNjMzY7FYdDoNJu8gA7G3t6+vr//qq6+ysrJAFeLp6enq6ioQCMAYy2SxNBqNUCg0MjKC/RyXy0WhUCwWS+om9fPz43A5WBzOwsLCbp3d4ODgjh07hEKhr69vdna2mZkZoDJjY2OzsrJ8fHwYDAY8OjY2NjQaLTAwsKamBohNMDZcmTCA34DP50PPBAkYIPUEqaqTkxOPz4PbAk5zEHeAaw0MNpOTk59//jmIxPh8/r/+9a++vj54WmDIoFQqm5qaQkND8/LyqqurtVotnFympqZOGAyBSFxxidjY2Nja2emDg/39/d3c3GReMg6Hc/jw4bi4WB8fn9TU1KioyPj4eKlUWlhY+NNPP718+VKj0bi5uSUkJERGRjY3N7e1tcXGxoSEhKhUKnsHewDhM5ydaTQacIoBI04kEv21/jwej06n4XA4cBTg8XhTU9N9+/ZduHChtLQUjEpnz569evVqR0eHi4uLubnZvn373r59u7S0tLi4+O233548eRKoH4AUAKoAGOnAxoRAIKRSaVJSEp1O5/P5oAXPzMwMDg7mcrlQS3l5ed29e/frr7+en5/Pysravn27XC6H+g9ETDC6XLNmjZ+fX3x8PGxqnz17Bjxxd3d3pdI7OiY6ODgYoMF8Pt/W1rampuazzz4bHBzctGmTq6vrzh07zp07d+7cOYjjCQwMjIqKqq2t7ezs3N+5v6yszN/fv6enJycnBzysSHt7IPCBjloqlV6+fPnevXsXLlyoqqrSarXnzp2bnp4+cuRIUVFRbGxsdnY2i8WCwhceLfj5DQ0N6+rqfvnll9evX/f19SUnJ7948eLFixeDg4MlJSU5OTmwdz958uTJkye3bNmSmZkpFAqhqnZzc/PwcGez2VqtVqFQ4PF4UGaxmEzYGAXqAoFT4e/vj3HCODo6gmoGeiwej1dWViaXy8E45ODgoNFo8vLypG5SoOHDnwmBQDCZzMXFxUePHo2NjTU0NJw7d255efnVq1dDQ0NSqUQs/iv3xgnjBIlgIpEoOzs7KyuLy+XCyQPHgpGREZfLraqqKi4ujomJcXBw8JJ5qVQqMOMHBQXBGBAKHQgeh2oYiDACoRBGss7OzrDqw+Fw3t7ewcEhG9LS+AI+l8uFq8sJjebxeCBS27BhQ1lZWVlZWWFBQXJyMmipamtrk5OTw8LC7B3sNRrNvn37vGRea9asAVuhgYGBQCDIy8vz9fUNCQnx9fUFJBAGg8FisQQigUwmQxwVl8sdHx8HKc2WLVv2798fEBDg4+Ozbt26wMDAe/fuDQwMjI2NLS4uzszMJCUl6fX6mzdv7N69e8eOHdPT01evXoWwdLVaDSHViYmJmzZtgnzdxMREd3f3lVgJ6AKBqQsCH4VCkZKSkpOTo1KpYL4IY1V4ceADmvKVD9i5KBQK2LiDUBw0unCbrjY2hrmLqakpnOewl4FaAbz8FpaW8I2AJQufturvDwsLCwQMPzMzM9VqtUAgcHd3FwgFzs7OTCbT1dXV09PT09MTT8CbmZnR6XT4S0OxDxxFqL5X8DSABcLhcUB/FovFPT09wJiWy+VqtQrY2TQaDX5KC3PzdevWwW/l4eHR398P1pbi4uL9+/d3dHRotdrU1NTx8XEfHx9oDQl4PA6Pt7OzMzAwoFKp7u7ueDweh8PBPd3a2jo9PR0aGgoj2aysLGdn5/j4+KLi4sbGRhAaQbEAQl4EAoFCOep0usjIqKBgfWlpKfxsAFhCo9EBAVoIBcThcLBIt7axgZpxw4YNdXV1nZ2darXaxMREKpVC0hCZTAYxDplMgRwDIyMjHA4Hccp+fn4ZGRlSqRR8fjqdzsLCgs1h9/b2HjhwwNXVdR1yXUBAQF1d3bVr11JTU7du3ZqUlKTV+kulkhUtqLu7u1arra6u3rlzZ3JyspOTE0wAoE1fvXo1Go3W6XQ+Pj5W1tYMBsPV1RXIyGAfxGAwzkwm6ImIRCJsm9lsdkFBAaB8ZDIZAJz279+/Zs2akpKSf/3rXyBggRoCgUBwudyenp7Ozs5Dhw5t2rRJpVLBi2ZnZ4fF4mh0Oqx1TU1NgdyhVCp1Oh2kWDAYjPz8fI1Go1AofHx8YJCyatUqLy+v27dvf/z48bvvvhsYGIiIiPDw8Ghpadm3b59er9fr9RCRSqPRmCwmk8lkMZkeHh5oNJrL5aJRaHd39+rqavgEcGryeDwWm2VhYQE4+J07dyanpACZYXx8vLu729vb28jIqLCw6Ntvv71169bz589//PHHU6dOodFoMoVCp9NBUQmjmxX8GxKJ1Gq1IcHBYrGYQCBgsBixWBwTExMYGOjq6spmswUCgUwmW1hYePfu3eDgIEifoDuEBgjqTpC9odHoqKioNWvWxCfEv3nzZn5+/uzZs1lZWbD2hv3uhg0bdIE6MzOzlJSUu3fvQjiDl5fX5s2bV6IetFot6AwTEhKuXLly6tSpmpqa+PXxV69era+vh5BCGFaTyWSon+zs7MDoMjY21tLS4uvr29XVdfny5YmJiYGBAY1GY25uDs0uPFSwQIWrdOvWrb/++uuzZ88uX768adOmp0+fvnnzprq6Wq1Wb926NTY2xsTEJDU1tbm5ubGxsaKiQiaTOTs7k8lkrVZbWFhAIpEgOYjP50O6NQi10Gi0QqEAQj34cXE4HIvNdsJgQEyIJ+DhdIqIiFAoFBAupvRW6nQ6Eonk7OwM7wJQYXR0dAC14OTJk6DCvX379sjIMLhjQVMNI32ocphMZnp6ukql8vX1tbe3hyAFWBCUlZXt2bMnMTERNtY8Ho9CoSQlJeXk5JBIJNgRAoAJBPYAKGcymc7ODCsrKyqVCrHbkCKAx+OZTGexWEwgEgAFRafTsRgMTBpg5YbH4/fu3ZudnR0REeHj483j8dra2mA1a2pq6uPjk5mZiSfgBQJBYmIinU4zNzen0qhqtVoikTg5OSmUCiqNBn0CzDlodJqryNXKykqj0UBeQlVVVXNz89mzZwMDAyMiwr29fYhE4sLCwjfffAMhyQsLC8nJyUZGRkBCB/fn9evXuVyumZmZRCqZn58fGRnZtm3bnj176HS6iYkJHo8XCPhgIoLjwtLSksfj4fF4OKNgYolEIrG4v8hZQDxes2YNUP3gxYSWEdoeOEnA8gCSdRixwmZ3zd+hnggEYiWwAoihUM0YGhqCutPC3GJlowmdKPzDyMgIhUIh1q1bR6fTGxsbAwMDZTIZi80WiUUuLi4SiUShUMAmzJnpTCQR+Xw+i8UCRD2bzZZKpYAhhiMVUMXu7u4riEVLS8vU1NSMjIyAAK1KpfLz9/Pw8AB6Msy1UGi0EwYDfR6AJObm5gYHB0+dOpWXlwuul9DQ0P7+/qNHj8KQk8lk8ng8MoUC4Bs8Hi+RSgQCAdh6fH19Dxw4cPjwYX9/f71e39bWlp+fHx0dPTU1NT42vrl6M4xWwB8KAx+JRDIxMf7HH3/8+uuvn3322dDQEJ1OX7NmDdLe3tzcvLKysqKiAqAteDweDqZdu3bFxsbicLiSkpLAwEB4uR0cHMAgDwnvBAJBIOCr1So4ImGll5CQsGlTuaurK/DhvL29AwMDIyMjDQ0NU1NTDx48mJqaymazHR0dMzIyIEszJSUlKSlJpwvUaDQ0GhUClWRymbe3t04XuHFjfnNz89atWxVyOVTEIIhFIpECgSA0NFQkEpmZmbm6uspkMmB7isQiAA1Dhw1iWpi+uri4xMbGGhsbBwUF9fT0PHr06Pnz59XV1atXrx4cHBwbG4MyDd5dCARCIBBANPT4+PjmzZsFAgHcxDB9gu8Cc2bI+uHz+RERESQSiUKhoFAoP40fgIMdHB2BUWdjbUMgEA4cONDa2jozM/Pq1avc3NxVq1Zt2rSppaUlICBArVZxOBwqlcrj8by8vLy8vLy9vTUaDRqNBmYjm82GPw2MMahUKoVKdcI42dradHd3j46O7t69u7SszMXFpbe3d2BgoKOjQywWIxCIgICAf/zjH2/fvv3w4cNPP/10+vRpsGpQaTTLtWvtbG1hooDBYEDVjUQi9Xp9ZGSkp6cndPxcLreqshIoMBQKBYfDUSjk0dHR5eVlYKQ9e/ass7MT4mxgAQYzOiMjIzQaXVNTA2zxr776amlp6cSJE8nJyTgcjs1ir1u3TiqRREVHuYpcDQ0NXV1dlpaWFhYWDhw4IBKJ/P39r1+/MTMzMzY2FhsbC3CMkpKSe/fuzczMQJ+xvLxcW1trZ2eHxWIZDAaBSACJkI2NjY2NDRBzXr161dvbGxAQAKqf+fn5CxcuhIeHIZFILo8LUCoqjQoSf3jvbNy48Zdffnn79u3CwkJdXd1XX345Pz9fWlpaWFg4MDCQmZlpaGioUCgGBwfPnTtXU1OjVCqpVCqdTo+OiQ4ICLCxsfHx8UlJSZFIJAQCAbr2tWvXgrrNwsKCy+XEx8cTCAQgMkNkGHj8YRe1wq4zNjZ2Fbny+DwmkwlUBKgODQ0NGxoaXr16BW/tmZmZhYWFN2/e9Pf3w4wHhULB9MLBwWGlEVGr1fHx8UB4B6EjfGZYWGh5ebler0c7OdHpdKFQqFQqBwcHCwoKoFmBNQRI80CXt3r1anhmQGABg3cikejh4SGTyfR6fUhICJ/Pd3Z2FgqFZArFCYPBYLGw5UWhUGC9Dw8P37ljZ2RkJI1O2759+969e4ODg83MzAQCgaurK5/P9/f3DwwIWFnQwDrpLxeAmRlgu0GuYm9vLxAKQBz+7bfftre3NzQ0zM3NXb9+PTIqEgp6BoNx+vTpR48eAQ/h4sWLu3btApzT1NTU3bt3QeYDtGdPT084scfHx/ft2wczMCKRKJVKVrx5SCTSyNBQKBTy+HxQmdjZ2gLpCbY/MEoEWinIGnA4HAxOYCwBBwgMDFgsFly00NJBZwK/HbQ6cK3CfwKCAPofB0cHKp2KxWBha74SOYD4OyiRSCIiDA0N+Xw+0HcKCwtBnMJisZRKpVAoXOHu29ra4vB4EokEZgM8Hg/ObhjFQnjVSjILkOZtbGzS0tKio6LJZLKvr69UIoWpSHhYGPgQqFQqkUSElhaNRnd0dOTl5eXk5EB0WVtb2+bNmysrKyYmJpKSkohEotRN6unp6ebmxmAwUCiUWq2OiIhwdnaG8RSLyUxLSzt9+nRPT4+3tzdgFNLT06urq3t6esZGx/Lz823tbP+XqqrX60dHR9++ffvp06d79+6lpKTg8Tiogq2srLRa7fT0dEpKMoPBWGtlxWKxIHLo06dP//3vf48cOQIIDCQSuWb1GpDg+vr6eHl5gfKez+f7+HjHJ8SHhISYmJgAVbmkpEQmk/n6+oJ3m8vlbtq06eTJk0+ePHn48CHcOqdOnWpsbMzMzMzLywNnularValUgK4nk8lubm4+Pj7r16/PzMzs7Oxsa2tLTEggkclUGo3L4wpdhHK5XCaTyWQyiUTi7Oys1WrVarWFuYVEIlGpVCw2y9HREYVGQUsNdwkKhSKRSPBbHDlypL+/f3Z2FkB3FhYW09PTgCJ0cHAgkcnQVXt5efX29k5MTFy6dKm4uFgikaxDIpH29uvWrXNEocB6DCteOKREIpFK5UsgELBYrJm5WUR4RF5eHo1Gg0ULjJvMzMxyc3P37t1bVFRUV1dXVFyEw+OKioqOHz8eoNUqlQoQH+Xk5GzYsGHTpk179uxJTk4GNBeZTEahUAKBgOHMIBKJKBRKLpfL5XKxWOzu7tbb2zs2NlZUVJSYmKjX6y9evNjd3b1jxw6dTgeLojdv3vz73//+8ssv3759e/bsWYVCoVKpyBQyDIdBSgOpRng8ztXVdf369UWFhUqlksfnS92ker2+tbU1NDRUKBQGBATAlvTKlSsXLlzo6+u7fv36P//5z8bGRtBnWlhYQMQ0NCUYDGZgYEChULDZ7NevXwMjBuJewR0kl8s4HDaRSISB3tWrV2dnZ7u7uzUaDY/Hm5m5tLS0dPny5YyMDFjyHTx48ObNm319faD/nJ+fLygogDIFgkpgnAuauL6+vm+//fbdu3fQDvb29gJneGRkJCgoyGrtWgaDQWfQbW1tsTgsgA+h8aqtrf3tt9/evXs3NzfX0NDw9s2bgYGBhoaGgwcPnj9/Pjk5GYFAkMnkvr6+iYmJ2tpahVJpYmqKQqFiY2OZTCaNRktJSamtrdXr9dD2gWASeBGwgQZtlLm5OQaLpVKpMN2B4Y1QKKRSqUwmC94X8fHxfD6fw+Gw2Wx4g4P5qrGx8cOHD/Pz89u2bevr67t3796rV69OnDixdu1aY2NjyJV1cHBwcXGBRQACgWA6MwsKCnQ6HZAK4L/kcDjd3UeOHz8eEhICEwIsFpuRkQHLvxVuPlx4sIIBEdaKIgFkg3Cc4rA4AoFgZ2dHJJFoNBqEhkINB7sM2CjxeDy9Xr9x48bdu3erVL4olKO/v39xcbFcLofUASsrKzKZjHZCwz94/L9iUKH3AtoULOFAtwlvRkiLfPz48eTk5MzMzI0bN+bm5kQiEUg6raysjh49+uTJkxs3bly7dg1yv52cnKKiohYXF1++fPn8+fOZmRmhUAj8nd7e3u+++25ubq6srAwoj1ZWVk4YjL2Dg6WlJcyuDQ0NmSyWSCxet26dhaUlyH9AAglbs5XR6DokEvO30BfeKTAphZcUanG4KcGYAbZRQJuC6RDuRfjFV4yGBgYGpiamRBLxL3wmAgHtI3wRuBGxWCwCgUAEBgb+5z//+eGHH0BZQKFQvLy8YOhHpVJhF2huZm5ubi4QCLKysgBS44T5y+EIw1JgzRGJRDabDfWaUChs2L4dgrP1ej0KhaLT6UFB+rKyMrlCbrnWErYRIK5Do9Enek9ERkZu2LChoKAgODh4ampqaWlpfn7+9u3bAQEBgCcWCARkChkGvGw2G+oLCoUCT1JOTs7CwkJbW5tIJILQFki8hHTKDRs2gH4Mmmtzc3NoL8BMA7FB8fHxoGDG4/EdHR0NDQ1eXl5qtdrBwSEnJ+fnn3/69OnTf/7z3z/++OPTp099fX3AJSCRSHKF3N3dPTo6SqPRUCgUgUAgEoloNBqZTGaymNbW1j4+PuXl5e7ubiqVCtwja9eulclk3377LbAQ//XLL99///2VK1dqamquXr365MmT4uLiuNi4pKQkT09PlUoVHR0FjFZPT0+dTpednZ2WllZaWnro0KGtW7fS6XQ+n+fl5eXh4RESEhIUFOTt7S0SiaRSaWJCgkKpQKFQfn4aDoeDRNpbWVlxOByBQAC9joODQ1hYWENDg0Qiqa6ufvXqVUVFRWFhYXV1tVgsBmceCoUCDR4Oh4OhhEQi2b59e3d398WLFzdu3Ojh4Sl1c4MpDR6Pp1AoRBIRoKlisQgK4fCICKCdmZubHzp06Oeffwb+AMiDvWReSUlJeXl5nZ2dYWFharX63Llz/v7+OTk5J06ciI6OFggEFRUVExMTvb29HR0dBw4cOHXqVFZWFth74HWm0WhisRiALxUVFQ0NDfn5+VFRUT09PRcuXKirq8vPz8/Ozr506VJvb++ePXuampoaGhoqKysfPnz4888/f/bZZ19++SUgUtPT0lCOjsbGxngCnkqj4vF4MolsZGTkzHTOzc2tra1NSk6Cg7uhoeHIkSOFhYVcLletVtXX1x08eHDr1q2Li4tTU1Nzc3MXL15cXl7esWMHVKZmZmaxsbF8Pv9v7St5YWEhISGBRCI9e/Zsbm6upaUlMjLS3d3dw8MjOFgvk8mgG3ZwdFQoFBcvXhwbG+vu7o6NjeVwOFNTU9DMbd68GfTMU1NTk5OTlZWVqampR44cefToUVFREeQeQGoVBouFLaCdnd3w8PCPP/74+PHjmZkZyD19/fr1nTt3hoeHY2JiyGQym8MGjCKkVUB3a2Vl1dfX98svv3z11Vd37txpbW19+PBhb29vV1fX2NjY6Ohoeno6zB4vXrx48eLFnTt3hoSEwD5Fr9d7eHr4+HhXV1fX1dVptVq0ExqJRGoDtFwu18TERCKRhISEWFvbwC4QkEYkEsnB0REKWSwWq9Pp6HS6UqmEgFKdLhCHw8HwAFbsa9euhRTVr7/++vLly01NTb29vYuLi//85z97e3uhFIAxlaOjI0g00Wg00t6eyWLl5ubGxMSAzRR8bDweb2xsrLOzUyaTAXEwKCgoPz/f29sbUpmsrK2wWCwGgwF0wzokEoPFWFtbu7m7webewsIC4OnAskCj0eCOhbEth8OhUCgoNBqyDxkMBpFE1Gg0PT09hw4dgnBvDoednJzc1dXl4eFhamoKQzs7O7u1VlYYLJbD5YrFYjqdnpqaAocqbO+gYYIT39TUVOgihB3QP/7xj+vXr4+NjS0vL1+7dg1Wy+ALGBwcfPbs2cLCwtTUVF9f3+TkJI/Hy8nN/f3336HVHhgYACyJmZlZY2Pj+/fvJycnCwsLBQIBlFwsFguFRkPal6Ojo6GREWgJmUymTCZTKpVqtRpeAYgBsbS0BKgZgUBwZjoDZApExeD6heEc3PHQiP9/FBvTvxN9we8I/wD15QozlkQiUalUuJ5WBKgru0M0Go1AIBARERHffvvt7du3d+zY4eTkJBKJPD09MRgMnU53c3ODI3iVgQEejz916tQPP/xw79691NRU+KJghIR2wdrGhkql+vr6KpQKPIHQ0NBQXV3NF/BB2YjD4YRCYXh4eFFRkUajgacWgMsIBKKqqvLLd1/CzDYqKgqSWa5fv97T03Pt2jVwdkulEqmbFBoaMpnshHEik8lyuZzD5Tg7O9va2sYnJIyPj+fm5tJotNra2o6OjtDQ0NbW1ps3b16/fn39+vUkIhHc8VB6wKuAwWBg+sfn8/fs2QMHllar7enpCQsL02q1jo6ODvb2Z8+e/fHHH3/99VeIAYLks5KSEgMDA/A2UKnUqKhIDw8PMzOzFb0oxM2AFzAmJmbjxo1yuYJGo4H3q6Oj49OnTx8/fvz48eMvv/zy888/DwwMoNHoiYmJT58+lZWVwVKByWL6+Pjk5eUKhUIsFqNSqWDSEhoaCnFo2+vrQ0JC/LX+kZGROp0uOjo6MzPTx8fHy8szMjIyOTnZw8PDxdVFqVQymUwKlSKXyyIjIxQKOZD7w8PDIX4rIiKioKDgzZs37e3tCoX8/PnzAwMDarWaTCHzeDyY7yHt7cFR6ufnB6KyI0eOJCYmqtWqzMzMuLg4BoMBcqcVx1VISMjOnTuLioog/IVGoxkaGra2tn769Km/vz84OBgA2Xv27Pnss8+++OKLH3/88dGjR8vLyx8/fszJyUlKSuru7s7NzfXw8KisrFxcXLx58yYYCRYXF9va2kDsKhaLLcwtWCxWSEgIRFgMDQ2ByWfz5s3Hjx8/ffp0e1t7UFBQUVHRixcvrl27BpLx/v7+np6ee/fuffjw4cWLF/BeOHv2bGpqKti5iCQih8ulUCj2SHt4Tjo6OuDO9lX5btiwYWxsrL+/38/Pz8/fX6fTge0PwB8TExOff/75+fPnb9++PTo6isViAWe8ZcsW4ORBn/3gwQMIj3z48OHc3Fx9fX1mZibIOnbv3h0REREYGKhUKq2srf38/C5dugRsrdzcXCD4zM7Onj9/vr293dXVdfv27UtLS2fPnq2urgZs0MOHDzMzM9euXcsX8DkcDgAlIK/Rysrq+PHj4LVYXl7WarUpKYjKZTcAACAASURBVCnPnz8H51l5ebmHp4dMJoMUEXt7eywOC8INsVh85cqVH3744d27dwA0mJ+fh2t4ZGSkv78/JSXFzs5OJpNdunRpYmJi9+7dCQkJdDodlL1ZWVkREeEtLS01NTV+fn6Ojo4kMikkNMTT09PR0TEqKsrT0wMWtN7e3tBGUKhUUIuAmNxPoykuKkpISLCwsLC2sfbw8EAikR4eHmQyGd53kIe+c+fOb7/99ubNm0NDQ+Pj41988cWHDx8OHDgAo28YLMG/165dy2Aw2Gy2QCjMy8tLT09ft24dHKMWFhYEAqG8vDw9Pd3f39/W1lahUPT09CQmJgYGBqrVaiqNymQxQUkHIna4m+EkkUgkcKkzmUw6nW5jY6NSqVQqlb+fn5+fBmJYhEIhncFA2tvb2NjExMQUFhbGxMSkp6f39/dv27YNnCQcDru+vr6np4dOp5ubm8OsGNaQLi4u+uBgEMGNjY1t3rwZ5E4rHDI4+hEIBMOZgSfg09I2vH379sqVKxcvXnz69Onc3JybmxtIzwQCwdjY2JMnT+7fv3/+/Pnx8fEbN25IJJLCwsL379/fvHnz6dOnk5OT4RHhSqWSRqOVlZVBjiY0+q6uri4uLpBJibS3x+JwSCRy1apVVCpVrVbn5OTk5eVFRUVlZ2f7+vpCiw9GduhSWCyWRCJeWbcBrwNuJbBUQfMDwSBQr4Cq0d7BfiXgHljQYEiFkAaQx5PJZMj5gaLqf8NM/roOORxObm7u559/DsNfKpVKoVCIRCKBSNRo1CAHIpKIRkZGWBw2NTU1KysrJydHoVAA/A1qRkgUAjE94J75fP7u3buLi4tDQ0NhuQi9XWBgYExMDGyPQM0Fz825c+e+++67Xbt2UWlUuVweGhpaUVEhlUpDQ0O7urrc3Nw8PT1joqPFEjHQyIhEorW1NdgSlEqlg4ODlbW10MXF1dV1nZ0dMAyhEamtrT116lRtba2Pjw/Utkgk0sbWBjBCNBoNhiEIBEIbEFBcXAyoHQhQBG+TsbGxm5vb4uLi27dv3717NzIy8uDBgzdv3gAs39HR0czMjMli2tnZgVd6ZUABjGDgdYWHh2dmZgYEaGUyWWBgILxXh4eH//zzzy+//PLjx48//PDDr7/++vDzz7Va7fz8/J9//hkVFcXn8z08PCRSiY+Pj1QqwePxZArZ29vbycnJ2dl53759tbW19fX1hYWFgYEBERERer0eevGKigq5TI7H49VqVWpqqtDFBcwVPj4+Li4uKpUqNjbG29ubw+Hw+byTJ0+Ojo4CT0ej0cD5dfhw15UrV0pKSnQ6nUgkCg4JViqVsO6F0IzIqMiKiorm5uaGhob09IzExITc3Jzk5BRXFxciiQTyRegmMzMzq6qqcnJyQLMHCsOB0wPQFv/222/AVl5YWLhw4cLvv//+xx9//N///d/du3e//+67s2fPxsXF7dq1KyEhwcvLa9u2bWfOnLlw4cLAwEB3d/eFCxeamprsHRyoVCqUvTg8zsPDg0AghIWFnTlz5siRI01NTVu2bDly5MjAwMCepj0BAQFBQUEvXrwAMP/u3buPHDly6tSpt2/fvnnz5u3bt7/88sv9+/dPnjzp5eVlYmJCJBIFAgGPz7P7O8LU1ta2ubn5zJkzeXl5AEMZGhoaGRkBl6RarQY3+oULFxYXFycnJx89enTp0qXvv//+/v37sC+0tbWtra0VCoWwAgkPD3/16tXi4qJCIb91a/HVq1eHDx8uKys7evTouXPnxsbGsrKyxGKxq6srAoEIDg5++PDhzZs3T5w4UV6+KTs7u7e398GDB7Ozs52dnRkZGadPn37y5MnU1FRlZWV8fPyJEyfu3bsXGBhoY2PD4/IgYppAIICEytLSEvaajx8/vnTpklar3b59+/Pnz5eWlh49etTc3FxWVlZaWgppi7a2tig0ysjIyNXVVa/Xz8/P//bbbzDdbWpqAjr2yMgIvKTJycl8Pj8zM3Nubm50dPTAgQO5uTl+fn7R0dHl5eVbtmzVqDXHjh1rbW319fW1tbVVKBVyudzJyUkqlRYUFBCJBDqDsXnz5uzsbEA/Ozo6AiJDo9EE6XTu7u6lJSUqlcrAwEAoFLq4uHC5XD8/PycnJzqdDuoHNBqdkpLy4cOH9+/fz87Onjp16vHjx7/861/Hjx/n8XgSiYTL5QIqDISLGo1GqVRyOJzU1NS0tDTQRQNmHY1G5+Xl5ebmpqam2tnZwTQlPDw8JztbLBY5MxhqtToyMkosFjMYDGtrawqFwufxzczMQAgKhlomkwkFVnV1dVVVVUlJyebNVT4+PuBBIhKJ6+zsTE1NMzMzDx8+fPDgwV27du3ZsycjIyMrKys7O5tEJu3bt6+hoQEWkDExMbGxsTD3RqFQHA4HRAOLi4u9vb1g7F5RTkIbtGbNGpFIRKFQurq6wFh85coVYNaHhYX5+fn5+voqlcrh4eEHDx7cvHlzdnZ2aWlpcnIyKCiovLz8xYsXn3/++fv374eGhjQajVarDQ4ObmlpuXHjxoEDBzo7O6Ojo8F5IpfLnZlMe3t7uK2BdafRaPz8/NRqtZ+fX3BwcFJSUkREhKur6wpfDX68oCCdt7c3hUKBP8qqVatQKJROp9Pr9W5ubq6urgqlwtPTc4USCqp+OoNuZGxsYGAARZ6BgQEIPsD6CdchJCSviDdXQhbhA4VCIXx9fXNycgCckZycDHtgCwsLtBOaTqetW7cOUpXh/8zhcmDVyeVy7e3t2Wy2UqnMyMjIycmpr68PCwsLDQ1NSUkRCATl5eUlJSUlJSUBgQEQ+C4SiXx8fKKjo1NSUsDtl52dHRISYmlpyeFwRCIRm80GYxysmgF9BPQv+KYAkQFsrourC0ByYWHrhMGQyGTw3tna2UFnDeVDYGBgfn6+TCZjs9mADoCKD/S4UEuam5uDrRXiIMhkslgkBvYmqAZUKtX169e/++67xcXFwcHBp0+fPn36FOQeLi4uINIFvrO1lTWwgkDeBlWqtbV1bGxsenq6WCx2c3MDqx+Px+vr63v/z38uLy+/fPny48ePv/322++///706dN///vf7969k8vlUqlUIpFAzAUwcThcjlwu5/P5RCIxPj5er9dLJRIWi8Vms9VqtUatoVKpefn5xcXFCqXC2sZaJBIVFxXRaTQDAwMnDMbZ2dne3t4J4+Tp6Umn042NjV1cXC5cuNDUtMfPzy82NkYboIXIjuvXr58/f14gEGAwGI2fxs3NTa1Ww+wFpAqRUZHBwfrGxsb9+/dnZGSEBAfHxsYkJSV5eXlB+QZ6Nltb28TExM2bN2/atCkmJsbZ2VkkEtnb21+7dg1GxCtR4y9evNi+ffuXX3756dOnn3/+eWZm5uHDh8vLy/X19dAhcTicbdu2ZWdnR0VFHTlyZP/+/adPn66qqsJgMRKJxMvLk0yhUCgUmKKnpqa2tLTs2LFjy5YtKSkp6elpbW1t9fX1TCZToVA0NjY2NTVtzM9PSkpKSUmpr6+/fft2f39/aWlpa2vryZMnU1NTYaUvk8l4PB6Px8vIyGhpba3fvr24uLijo6O+vr68vDwkJEQul4MKetOmTSKRSCQSbd++fceOHfX19fX19Tt27BgYGAB9yuDgIJ1OB4ZcRUWFp6cnjH0iIyPHxsYuX76cmJh49OhRoITEr19fWVEBeBTo9bVafzs7O51Od+3atRMnThw4cKC8vHzDhg2AdxgdHa2rq6uoqBgcHIRs6tTUVJ1Od/hw1+nTp0H4BrtksVhMJBKgO7S2th4eHn79+vWlS5f6+/s3pG3o6uqan5+/dOnS0tISZJTu3LlTpVJZW1tjME58Ad/CwsLFxSU8PPzmzZs//vjjmzdv3r17d+3aNagOz549W1VVdfDgwczMTDqd3tTUNDs7OzExcebMmZLi4qioqPr6+tHRUb1e7+Pjc/bs2b1793p4eHh7excUFAQGBlpZWUVERKSnpzs6Okokkh07dkDW6WpjYzCVIpHI9evXV1VW+vr6+vv7QRC0Uql0dHTUarWQEKlUKoKD9REREa6uLmlpaQBYOHPmzMzMzMuXL9+/fz8+Ph4XFxcXFyeRSKzWrgVyLJVKraqqKiwsSEpKKisrS0hIgOMCVkKOjo6dnZ0nTpzIzs62sbEJCw8vKSkJDw9XKpUUCsXFRbhx48bGxkb4SeBgsba2dnBw2LlzZ1pamq2tLQTFAEDq3LlzwJnq7+9XqVQkEgkm/NCF19TUHDt2bGBgYHBwsLu7e+PGjeXl5Xl5efpg/YkTJ8vLyy0tLeF9XVNTA0c5YDkRCERkZOTo6GhJSUlISIhYLDYxMV35BJCFa7VaoVA4Pz//9ddfT09PP3369Jtvvjlx4kRVVdWWLVsrKiri4uLOnz//5s0bCJiE2UZBQcHOnTt/+umnDx8+QEtQUFBQWVlZW1t74sSJubk5eOSysrKioqJiY2Pz8/P1ej10O0Qi0dDQ0NHRMS4utrCwcPfuxoKCAm9v7/Xr1xcVFUVFR4GOZsVfUFBQUFpa6uXlZWRkBGNPHA4XGxu7fv16Pz+/0NDQ5OQkrVYLigEggoHSCuTfYJyDexEQPLA6tbGxYbFYABWBC3iF+g3CKxQKhSguLm5ra3vw4MHk5CSo9hMSEsLCwiIjIwMDA+UKhUKhgOQUMpkMDn2pVCqTyaCikclkCQkJ6enpZWVlQUFBusDA7OzsioqKw4cPQznv4OBAo9FKS0tjYmK0Wm10dHRcXJxWq4Ud++HDh//64hQyiURis9kqlSozM7Onp2d0dHRgYOD8+fM7duwAgLJCoSgoKOjo6Lh+/fqjR4+8vb29vb137969YcOGXbt2dXd3nzlzBkTtCQnxlZWVhw4d6uvrO3r0aG9v76FDh7y8vGCsHB+/nsViQosNuJzW1lbAENvb24eHh4eHh9PpdFeRK9gZ161bt3Xbtlu3bk1PT+/atWt+fv677757/PjxgQMH3r596+/vDx0DzGDJFPJKpDAgVcEXX1hYCHZaPp8PJHFwMn384YfJycmhoaE3b9789NNPv/3227///e///Oc/U1NTLBaLxWK5urr6+vrKZDIoPGH4LpfLwVFrZGRkvHo1Boej0Wl6vR6yOjds2ADhVnZ2dgwGY+PGfIVCIRKLVGqVLlCHwWB0Op1CoViHRJqbm8N+Ij0tncvlent7+/j4DA4Ofvr06YcfflhYWPD28TE2NpZKpUKh0N3dDXKy4CMvLy8hMWH9+vU6XSAAzWtra5OSEoH6hkKjQbO3atUqtVq9b9++zs7O9PT0gIAALpdraWk5Ozv73//+9/3797/99hvsYn///fcHDx789NOPf/75548//njnzp3nz5+/ffu2vb29r6+vpKRELBZ3dHRkZWX5+fktLi5ev359aWnpUNcha2trJpPJZrNhde/k5GRpaZmVlQUTv5MnT+7atWvXrl2zs7NNTU1r165taGgAoGV9ff2WLVsOHTp08+ZNcJFHR0eHhoYCWkEgECiUiv/H3ntGRZWt68LVattmujGgoOQkIFEySJYokrOAZBCQDBIk55yUnIOCIElREBAkSJYgiiBiJGcqp+/H27Dd9j59du9zzj13j+/OwXCURQGrVq01nznf9wnMzMxcF7jS09MxGMwucuNwuM7OThsbG3p6emFhYRBp+fr6Qn0sKCgIumg5OTklJSXPnz8HJ+78/Hx2dnZgooWEhEhKSALjXF1d/d69e2Bcee/ePQ8PD3Z2disrq7i4ODCm0NbWgpX7b5SUSkpKtbW1ampqBgYGN27cMDU1DQwMrKioKCkpcXV1dXZ2zszMvH//fnx8/JkzZ4SEhHJysiMjIyF4AXBdVlb2PAcHExMT1alTBw8e9Pb27uzsjImJ8fb2lpKScnBwqKysLCgoKC0tdXV1tbKygpKgvLycsbGRk6MTLy8vPz+/uLh4VmYm5MQ+ePAAanqWlpYw+99wvKGvr8/BweHv75+SkpKSkhIdHWVkZKSlpWVja2ttY83Nza2lpZWammpmZqaqqmpjY2NlZXXlyhUwQzc1NaWhoRYUFNTX14cgQ6AUnaKiOn36tKKiopmZmZ2dnayc3Blqag4ODnZ2dhYWFl1dXaD1XpK6dOWKmomJiZTUJXNz85aWlpqaGltbm7CwMAhqCAoKkpSUvKpxVURU9MTJk7Div3DhAuj8fH193d3dTUxMeHl5Tpw4AUZolJSUt27dioqKunz5MtVpKllZGdA/cF3gYmdnv3Tpkre3d1JSkpaWFvQU5OTloI+bnJwMFV1ubm45ebk9e/fw8fGBDS8sm+Tl5Xl4eMTExXh4eKCaFxQUlJycnJCQkJOTExMTY2lpCXpHZWXlxMSkK1euMDAwKCsrX7e47nvLF6Q7QMo9dOiQnZ1dcnKyqpqqpKRkbGysgoICFdUpiBvau3cvMzOzqqqqqqpqTU1NSUlJZmbmo0ePGhoa3N3db9xw9PT0cHZ2VlFRiYyMfPz4cUxMTFRUVEpKioeHu6GR4e3A248fP87Pzwf1oZubm62trZWVlb+/f25ubnV1NRR4wdzY0tJSXkH+1KlTUpek+Pj49u7dKywsFBAQYGtrKycnLyUlxcrKCmpLFVUVMIuBABwBAYFr164Bsxfq8yAyVlVRUVZRlpeX19DQAHtYBgYGyAwBm2XIs2NiYgL3ZvgpERERUF7S0NCco6WVl5eH0giQoYDAfPLkSSD9sbKxIYhEIplMxuPxBAIBj8fjcLjt7a3t7e2tzS2I9Jufn//8+fP79++hojI2NjY0NPTq1SuIFH/+/Pnjx49bW1vb29vbWlubmpoaGxv7+/vn5+d7enqKi4sTEhJSUlIKCwvBJ6mgoCA7Kys5OdnHxwfudldXV3d3dzAgvn7d3NDQ0M3N7datW4GBgT4+PomJia6urgICAnp6eo6OjpGRkSUlJfHx8bm5uaAfAA+hjIyMsrKy2tpaWKSkpKQUFRXV1tb29PSAh29HR4eMrCywNnJzc5mZmREIRFRU1Pj4OLh4gGutj4+PlpaWgIAACA1FREQ4ODigWAeu7Tdv3pyZmdna2hodHc3NzW1qahISEgILUCYmJjExMTU1NVtb24CAgMDAwJiYmIyMDF1dXU5Oztu3b4Orp7CwsK6uLjDoVNVU5+fnh4aGYNbu7++fnZ2dnZ1dW1sLCgo6ffo0Dy+voKCgpIQEGAadOkXFxcWlIC8vICBwhvoM9Jn37tvHw8MjLSOtrKyspqYG3vlwlYCNb3h4eGdnZ0JCgr6+fm1tbWpqam9vb3Jy8oULF+jp6Z2cnEJCQoDsCvd2VFQUiURCoVALCwtlZWXAEefl5WVhYZGRkQGvczFxMRsbWyUlJQEBgaPHjiEQCOgiAGkQDF1h5YVAIOTk5GJjY83NzfX09GRkZCATLikpCYfDffnyZWFhAYPBwHUISEMkEoeHh3Nycmpqauwd7E1MTIqLi42Njfn5+YuLi11cXLS0tMD3dWZmJiMj4/Dhw4yMjEpKSlxcXDTUNKD2lZaWfvLkSVNTU0VFRVJSUmhoaGlp6Z07d+jp6YODg/v6+vLz821tbZOTkx8+fDg6OorH48lkcmBg4NWrVyHVQVJSUkDwIgKBMDY2/h4LySQSgUDAYDA2NjZUp6nY2dkTEhICAgL09PTo6OiOnzhRVlbW19fX1dU1MTGxtra2tra2vLyMQqEePXpkZGQEsj9PT09pKWm4LS0tLdva2p48eVJdXY1EIktKSvj5+ZOSkiBVACgtIiIiMjIy+/btk5OT+/Dhg4qKiqampru727Vr12BZ1tzcbGFhkZKScu/evQcPHlRXVx89etTY2BjyUhiZGMXExY8dO3b+/HkNDQ0BAQE6evozZ878/PPPFhYWb9++BUceLy+vW7du1dfXP378uKqqytvHOy0tzdjY+NSpU1JSUp6enurqV2nOnpWVldXV1QGF6OfPn5ueNn369MnT09PW1vbTp08+Pj4hISHGxsZsbGy5ublDQ0M1NTVZWZlXr15Vu6KmduUKLR2tlqZmSEhIQUGBqqqqgYGBjo4OpFWcPn1aQ0PD1NQUMjJNTEyuX78uICAAfsiwnNXT04PdEmg3gbtnb29vYXEdQl0ucF+4rHBZR0eHlZVVS0trdHQU1AKXLl0KDQ19/fr17du3WVhYJC9JCosIMzAyguOlkJCQjY2Nq6urra0tDw8PJyfnhQtcvxs3UlEdPHiQkZFRXV0dYElD4+rVq+pguAGWC1aWlvb29ioqKuD8oKCgcObMGRkZGVdX12vXrtHR0Z1nZ5eXl//pp5/4+PjgPPv4+Dg6OoIR2MWLFzm5uGjp6I4ePWpmZpaYmKito83Gxubj43Pjxg1XN1dOTg5BQUGYOoyNjfX19a+oX3F2dj558iT0PkGK7e7ubmFhwcjIeEnqUk5OTnp6mpamJlBkT548KS0jLSEpoaKikpKSIiIi4uDg0NzcnJOT4+zsbGRkZGhoaGZmqqmpaW9vD/Zs6enp4eHhCQnx3j7esP++f/9+SUlJcXGxk5OThoaGrq5uZGQkRGFbWFhcu3bNyMhIR0fHwcEeWFGysjLAdBUWFtbS0uTj5wO5MySzQj9VUFAQKMRgsiovL+/o6MjJyQlkmV9++eW33367cuWKlpaWmpqqkpKSqqrK1atX6ejooPgE+zwonIIgCmz3wSKNlpaWiYnpGMWxX3/9lY+Pj42NDWzh4Jd/L/xnYGBAkIhEAgGPx+MJBDyJSCSTySQyifx/ZOBwOCQSuTvHEAiE7e3tzc3NlZWVubm5T58+zczMQBDd+/fvP378+P79+zdv3kxMTLx8+bK6uhq0NREREffu3YPlf0xMDJSnoqKi/Pz8nJycnJ2dra2tHRwcPD09IKr71KlTYAhOS0vb2dk5MDBQXFwcGhoKOQAeHh4srCxADqaiouLk5OTm4YZKb15e3tu3b1tbW6empua+fZuYmGhrawMzEVZW1nPnzlFTU0tektTQ0HB3d4epvLOzs7u7293dnZaWVk1NTVFRUUJCAuQNoEg5d/bcxMTE4uLi+/fvoZVVUVExMDAwPj7Oz8d//PhxqEuLiopCx4uekYGFhUVSQuLixYusrKxUVFTUNNSsrKzaWtomJiZmZmba2tpcXFz6+vp6enqenp7W1tZgAZWXl+fn5ycmJnr79u2goKCgoKDAwEA3Nzdzc3NfX9+YmBhNLU0QWTMxM9na2UG1dnZ2dnFx0d3dHQIXDx8+IiDAr6ena2Njfe3aNXZ2Nlh/cXByUFNTCwgIgF2AuLi4rKwMJycnqGgPHDggJi4Gdqm6urpAqkYgECYmJvDGIWDo48ePX79+3d7ehkuioLDwN0rKYxTHqGmog4KCnJycgC2VkpLi7e1tYGDQ29tbWFjo7OyspqYmJiYmJSVla2sLk9FubT82NvbZs2dRUVFOTk5qamqioqLa2to8PDzgU8/MzCwkKBgTExMaGmpkZBQYGFhYWGhkZKSurl5aWurs7MzCwvLTnj0UFBS5ubkkEgmJRCKRyNXVVTwet7W1RSKRwsLCoFAjIyMDWhpeXl5aOrrs7OyWlpa6ujoIdvfy8srLy+vt7XVycoJmBjMzs7S0ND0DPVgJQ1rvnTt3gEI1PDwsKCjo4eFx9+7d2trahoYGIyMjsFgDHZuxsTEHBwcdHd2JEyfOnz+fk5OTm5srLi7+888/BwUFffr0KSMjIyYmhpWV1dnZGbSeGhoaUBGhoqLi4uICK/wDBw+CX+jMzMz4+Pjg4KCdnR2wCqMiI/n4+BxuOMBGioGBAXzSJSQkWFlZr1y54ufnNzMzg8fjZ2ZmrKysBgcHk5OTQ0JCenp6wsPD6+vrvb29ZWRkIPd8ZGSktrZOW1srKCgoNjZOUFBQRlo6IyNjZGTE09Pz0qVLNDQ0Dg4Ojo6OFBQU6urqxsbGR48eo6GhcXR09Pf3P3/+/K6bIwKBkJWVzcjICA0J0dfXl5CQOHjwoKSk5N27dy8rXqampgba19WrGnZ2dszMzOLi4jgc7u3bt7m5uQaGBlD5yMzMlJSUVFNTs7a2FhMTA+mzjo5OVFRUQECAm5sbPz8/NTU1PQPD73nmZ84gEAg3V9fCwiJbO1t5eXkdHZ1r1655eXnq6ent37//8uXLzs7OdnZ2WlpawD0UEhI8ceJEaGhoZWVlaGgoEDKuqF+B7i9spx49enTv3j1DQ0NxcXHwpIWCXnl5+eDgoJe317lz5548eVJfX5+QkEBJSWltbR0XFxcfH//s2TMjI6Pbt29XVFZANwcaQJBwEh0dDekC4RHh165dA0IKBQUF7blzbOzs7OfZeXh5gOFRU1NDJBIbGhqKiooCAwPt7e0DAgJcXFy8vb1fvXq1trY2OTnZ2dk5Ojra1dXFzs7u4uJCJpMxGAz8FVdXVycnp76+vvX19ebmZm9vbzc3NxcXFw8Pj+joaKjGQQ3z+PHjNGdpKCgogDsJpVFQFhw7dgwUw6BpPnjwoL29fWDgbSqqU+B7DrHzrq6ut27dgngNOzs7Dw8PYWFhsAHau3cvCDBAYbmbfXjgwAFxcTHoQYJ5DS0dHfD7QKEI6YTQPty/fz8PDw8C//eDQMDjcDgCHk8kEgkEAg6HxePxRCIRj8NjMBgcDk8kEIjwPQKesDOIRNhZ4olEIpFEIvztGwTi73CLgw3ozuuJBAIBYJBIJJJIJCLxRwwmkf4MlaempqDiX15eTiaT5+fnFxcXATLfv3//6dOnycnJt2/fgiv8zMxMdXU1FxfX3r17ZWRk3N3dEQiEoqJiY2NjaGioh4dHXV1dQUHBlStXrK2tnz9/Dm0zKEBBU6ewsPD169e9vb0PHz6cm5ubm5vr7e1NSUlJTU21sbGxsbExNjGB1HXII1RWVjY0NLCysjQ3N7906ZKYmJiEhATQ5UESB9xxBAJRWFhIJBK3trYwGExfX19gYGBlZWVa4eiTJQAAIABJREFUWhqU+4HsQ0tLy8fHp6h4mZLyt92kKhCugQHsNZNrN2/eBOoEPz+/r69vfHx8a2sbIL2rq2tERISWlpacnGxOTk5aWlpgYGBgYGBqamppaSkY+FpaWsrJy1Gdpjpx8oS+vj6BQJienu7t7cXhcFNTUyIiIhA0SkNDraSklJubCwHIsrKyfn5+T54+aWtr6+3tffLkSWlpCZiO+vj4XLhwIT8/v7y83N3dXUNDw8PDw9zcPDExsaCgQFFRUVxc/PXr13DLQYBtUVFRTk7O6Ojou3fvdHR0+Pj4TE1NfX19HR0doeBsZ2fX2tbq4+Ojrq7e2dmZlZUlJydnZmYWHBzsYG9/9epVJiYmkBNcvnxZWVk5MzOzsrIyLCxMV1dXQUFBRESE/Tw7cLvPnTtHR0fHwMAgJy/HL8APWUIQCiokJHTd3BziBZiYmLS0tCYmJshk8ubGhpOTk7m5ObR4AbckJSVpaGg4OTl++/VX8LW/wM0dFRXl6emppaVFTUODQCCOHTsG9hRgwQpbbSFBQXA84eLiUriscOTIEWpqaktLy/j4eD8/PzY2NnV1dWi4WllZQfcFNIWnTp0CURMQBBAIxPXr18XExEDVUF5evrm5Cc2e8+fPx8fHgx3dzPv39+7ds7W1vXPnTnt7e1p6upi4OCwLNDQ0ikuK8/PyTU1NJSQlsrKyTE1NjY2NXVxcgoODhYSEDhw4AAw7cAZmZGQ0MDBwd3c3MDBQV1cXERGhoqISFxfn4eGBAm92dvarV69u3brFz88PDNvk5GR7e/tLly5FR0fn5uaqqKgoKioCoHZ0dDg6Op7nON/a2lpVVUVJSWllZZWXlwdVL1NTU2dnZwkJiZOnTsGfRiAQ3Dzc6enpAQEBqmpqbGxse/fuNTY2vnnzJhUVlYiIiLi4uKSkpMbVq+ZmZtDKzc3NjY2NtbGxucB9ISsra3t728/PT0xMTFNT08XFRVRUFBJdTE1NMzMzQ0JCAgMDlZSUzp8/z8nFdfr06dNnTkPnKT8//9GjR2JiYr/+9quRkVFSUlJTU5Otre2hQ4dsbGxu3bplYWGhp6cHRv90dHT8/Pzl5eX3799PSUkREhKipaXl4eE5duyYk5NTSkpKXl7e06dPGxoa1NTUGBgYwBz/559/NjMzq6qqamtrCw0NZWBgiIiIAFYX2KcFBQenp6fHxMSAzKmnpwfy406fPl1YWLi8tGRpaXn+/HkpKSllFWUIsfr5559PnTp17ty5M2fOUJ0+zcLCwsvLC9fP/fv3p6enY2NjCwsLIyIiPDw8goODHRwcjIyMBgYG1tbWFhYWJicnZ2Zment7+fn5zc3N5+bmPn78WFdXV1paGhgYCLa6o6OjhYWFt27dglkoKioqISFBUVFxV/nHwsJy4uQJUEcAzRBEIEePHoWmnby8PBsbG0QxQ7H65MkTu1Wu02dOe3t7+/n5BQUFBQcHW1lZeXp6WllZAklnz549ENgOMgcgLkAfUVdXV1BQEPSIIE1hZ2cHWskv+/dDPBZUsI4cOXJFTQ2B+31gdx/gcTiAQBKR+B1Q4ggEAh6PI+ygGnEXFfF4AgFPJBLxeBwOh8Vhsd+hIYFEIhGJRDwOh8VgdkqyOHgSOIQkIhGHw+Gwvx8ABoPBYrFEeBKHw2DQRCIBi8X+TjgkEABH37x9A1qoqqoqAoEAJamFhYVv376tr69vbGx8+fJleXl5YWFhbW2NTCZXV1eDtdiNGze8vb2hApaamiooJKitrZ2XlxcUFERNTW1ubk7A4/8hAC8sLLS2tsbExEB6eHd3d3R09MjICGxzt7a2tre3NzY2VlZWZmdnp6enIfvm/fv3g4ODQ0ND4+Pj/f399Q0Nz9vaenp6Hj58WFlZmZ2d3dXVhUQiv337trS0tLW1NTk5OTY29vTpU+AlWVpaQgSug4ODj4+Ptra2oqKijo6OkrKSurq6qqqqkpKSmpqag4PDjRs3rl27pq5+Bcyr9PT0bG1trl+/bmNtDT1LWNffuHHDwMDA3t5eT19PX1/f0dHRx8cHlHmmpqbnzp07dOiQiIjw7Ozs8vJyZ2dnX19ff38/GE4aGRkC/wICX+7duy8lJRUTE/P8+fOOjo6urq4nT548a27u6emZnJxMSkoSEBAYHRn5+vVrR0dHWVnZ48ePR0dHv379SiKRbt26paGhMTw8PDc3t7m5OTc3Bz6cCgoKPT099fX1R48e9fPzA0XU7du3r1y50traurW1hUaj/fz8LCws3r17t7y8PD8/Pzs7OzMz8+XLl5GRkZycHDk5OVNTUyBGDg0NtbS0NDU1tbS0fPnyZX5+Pic3h4mZKSYmprm5+eHDhzk5OW1tbYODg7BBVFZWFhYWdnR07O7uDggIuH///tTU1L179yorK9+/f//69WtIiwTuQHV1dVhYWEZGRltbW2FhQWVFRUdHR/qddE5OzuLi4tjYWBcXl5CQkJiYGFh3CwoKUlBQKCsrKysrA2MCGIyurq43btywsLRQUFCA7GUJCQleXl5fX9/IyEgjIyM1NTUQtykoKFy4cOHsuXNQw2dnZxcTE+Pn5wdUo6WllZGRsbe3v3XrFrCyqaioQkJCampq6urqysvLy8rKBgcHx8bGGhoagoODr5maXrp0iYWFBcyLodqmqqpqbm4OAiw2NraLFy+CWA3WXlRUVD/v/3nv3r18fHxMTEwAxqCaZ2RkYGRk9PHxvnnzpoSExNWrV0+ePElNTV1eXv706dNnz575+voqKipqaGjIyclB+rS2tvbVq1dVVFRycnImJye/fv0KVkELCwtIJNLDw4OLiwui+1hYWOjp6Tk4OE6cOAGporq6umCsc5zy+IkTJ1RUVWxsbDg4OQ8fPkxDc1ZdXV1LS1NJSQn+ooCAAM1ZGpCfnz9/XkFBQU1NTVVVRVFRUUFBgZ2dHQSgJiYmubm5aWlpKSkply9fpmegZ2Zhhgv+2LFjZ8+eBXo8BcUxSkpKbW1t8AsENoeHh0dMTExMTIy+vj4NDQ2kT4iJicFpd3JyoqamZmRiZGZmPn78eHR0NHwoYI8AVHZgnFLTUB85coSXl/fNmzfZ2dm0tLTh4eGGhoZAnJaVlXV3d9fU1JSVkRETF6tvqO/r7TM0NAQHYDKZHBcXBx8K+ONArwSCzUFPsn///tOnT/Pw8IBjHx8fX2pq6sOHDwsKChISEhITExMTE4OCgkJDQ798+Tw8NFRdXf3s2bOysjJra+uzZ8/S09Pz8vIaGRnFxMRcv37dwMAgLS3NyMgI5OZeXl7BwcEeHh63bt0KCwuTk5ODxAl2dnZBQcHffvsNNGwgXAGbTEDrX3/9lYGBgYODAwoAsA7b7QsiEAg+Pj5waoyKigoMDAQ9cWxs7IULFwBfIU4VVi3A4YBCiKGhIeQLQeuUlpYWsnsRCMQvBw6cPn0adBonTpyQlJSUl5dHEAgELBaLQaOxWCxgGx6Px+J+hx8CQBwWi8NhCQTCDmTiAA5/AMvdF0APEp4BcCWRSPAMHo/HYjE7O1ECHo/H/+35vx0Afmd7utvRhOOEnyKTyWPjY+D3NjAwgMFgVlZWFhYWlpaW5ubmvn37BkAIXhsbGxtkMjk5ORnW15DCAxQsX19fRkbGoKCgvLw8Z2fnQ4cO6erqYnE4Mpm8+3Z23ykwD3NyclpbW6F72tjYODk5CTSQ3dbXXx1IJBL6Vdra2q6urnfv3u3u7h4fHx8YGFhaWkKhUCgkEovFotFoOA8YDAaLwW5tbqJQSDQaDdXFtbW15aWllZWVr1+/AjZMT0+PjY0BHr97925ycnJwcBBSY1paWkZHR9vb21taWjo6Ol6+fFlYWKivr6+pqXn+/PnDhw/z8PCMj4/Pz8+Pj49PTk729/erqalxcHDo6+sFBPgzMjKeOHHCxcUlOjpaWVnZwtLC19f35s2brq6ulpaWpqamnp6ePj4+urq6NDQ09nZ2zs7ON27cgPwdV1dXPz+/2NhYUBG5u7snJyd/+vQJQHF+ft7G1mZ4eLi/vz89PT0/Pz8nJyc+Pj4kJOT27dsxMTGFhYV1dXWysrJKSkp1dXUNDQ2tra2NjY1VVVVVVVUdHR19fX1W1tZW1tZv377t6OiA7WZOTs7Dhw9HRkYmJyfv378vICAA1gENDQ3t7e0zMzMLCwsjIyP19fWVlZV6eno3b95cXl7+8OEDGo3++PFjaGgoJyenqqpqeHi4iorKL7/8AsJhkMpYW1uvrq6SyWQiiUgmk5uamphZmAF1QGKBxWJXVlbW1tbGx8ezsrIePXpkaGiooaEBoZIvXrwYHBycmZn5MPOhp6cnNja2qqoqPj7ewsJicXGRTCZvbm5OTU0NDAy0tra2trR0d3e3trZ+/frVzdXVycnp5cuXDQ0NqampERER3d3dsA9LSUlJSkqKi4sTEhLKzs6KjY3l5eVlY2N3cHCA3R4Yk2poaEDGgrq6elZmZlJSkqen54MHD+wd7A8cOMDGxqaoqAhWZCIiIny8vHR0dKfPnDE0NITYW1FRUQMDA21tbfCpERISFBISoqOjBV4fJyenrKyshoZGWlpaVVWVl5cXOzs7mEmB5waYVCAQCAkJiRcvXrx//97f35+Tk7Ojo2Nubq6zsxPkB76+vnJycszMzMrKygoKCqysrGAfAYRSCopjUMzk5uEWFxeHvItz586JiYnx8vKC1eqhQwchIQiCMAEt+Pn5fXx8LC0tLwoIaGhoGBkZgUe/g4ODm5ublZUVNzf34cOHj1FQUFJSUtPQgPvoLokM/ChAMI1AIA4cOGBgYAC1GUFBQQUFBXNz89NnTnNxcWVlZeno6FBSUoqKiuro6EjLSP/0008eHh6VlZXW1tbwEcAvOXz4sISEBPirXb16NTs728/XF0Rop06dEhUVZWVj1dPTCwsL09TUOHfuHBs7O3hX6ehoGxoaBAUFvX79Wl1dHYFA7Nm7B2pLu/Dz66+/Uu/ECoI0jomJiY6OjoKCQkpK6sWLF3fu3ImLiwOHy6SkpMzMzNraWklJSXBDtbW1hVyH3bcMZ0NMTKyoqEhMTAyeFxAQuHPnTkFBQU5ODtDHLl26JCoievHiRTBbBxYCWIZCvRQaeOBrJiQkBDUze3t7Pz+/ixcvgqMhAoFQV1cvKSnJyspKTExMSUmJioqCFEYw9Ni/f/85WlrwVwFDXWgKsrKyiomKcl24cPbcOdgF0tDQXLp0CRIIDh8+TEtHt2fPngvc3AEBAQEBAQoKCru7w39l4P+XBplMHh0dVVZWDgoKmp2dBSxcXV1dXFxcWFiYn5+Hf799+/b169el5WUSiRQdFQUSnIiICE1NTQQCATxVSI9KSUlRVVX96aefLl9W2NzchA3fzsaXQCISYQM6PDxcXV1dV1c3NjYGU97Xr19xOByJRMLvVJh3x/fQ/scBJ5BMJk9PT/Nf5IcoMhCl8vDwKCkpgdfD9vb25sYGGoXC4/F/Xj3+r4wnT55cuHBBQkJCR0fnwoULTExMExMT09PTnz9/JpPJtbW1Z8+eZWVlNTIyIhKJ7e3t+/btMzAwQCKRnz9/mp+fh14v+F5CF3B2drZ/oL+5uen169edL1709vb29fVBFF93d/fLly+rHjyoqqpqb29va2t7/fr1wsICkUhcXFwsLy//+vUrkUhcW1srLi4uKysrLi7Oz8/Pzs729fUNDg7Ozc29evWqjo5OZmZmZmZmenp6ZGRkWlpaVFRUdHR0amqqsrKShoZGaWlpZGSkl5dXaGgoKCMh/cPExISSktLFxSUsLAxKkb6+vn7+/rCq9fb25uHhERER8fbx8fT0vHPnTnR0tIiICExJ4NMGknCKX38F/gKQpAoKCpKTkxMTEw0NDY8fP66rq2NlZeXs7Ozk5OTv7+/l5eXv7x8cHGxubn7z5k3gUoEhS1xc3A7xMjolJSU+IT43L9fX1/eaicnY2BgkqTY3NdXX1YGlQHNzM5BUDQ0NXV1dWlpaKisrq6ur79+/39nZ+fz589ra2srKyu7u7vb2dgkJiebmpq6uLi8vr5SUlKdPn1ZXV2dnZ9fV1U1MTERFRfn6+hoaGjo7O8P5B1xvaWlxcHDIy8t7/fo15OFZW1vr6+nFx8cHBQWBw052dnZVVdWjR4+ePHkCil47O1tVVRUqKippaemoqKiampqBgYH09HRwntu3bx8dHZ2Dg4OUlNSZM2c0NDQGBwdjYmJAFZOQkKCtrS0hKQEHmZyc7Ojo6O7urqGpAYrY/Px8ExOTtLS0pKQk2L/Gx8enp6cXFxfn5eVJSkoqKSnduXMnLS0NyGsZGXcTExOTk5NDQ0MdHBzs7Ozc3d3t7e0hHyYgICA9Pf3x48f37t0rLCysrq6+d++ev78/dLySkpKio6MFBQXFxcWDQ0LMzc05OTn5+flNTU2BJ2JkZKSvr8/Kyrp//352dnbY7Pr4+IBzQkpKSk5OTlxcnKOjY2hoaFpamrW19RU1tV3t7NmzZ0NDQz09PcG4SkxMDIwRwOCbkZERXI5PnToJVhLS0tLS0tK8vLwXL17U0NC4fPmyhoaGlbWVmZkZGxsbZANA6jWQ50FiBBAI7mVARQGSPJC9wR0bwImCgkJGRsbBwSE9PT0rK+vu3buJiYkWFtfBpAYkZJDcAFJvMH8BUBQXFzczM6Ojo4P9Ficn5/379xsbGzs6OkZHR5ubm8XFxZ2dna9fvw4xvNCP2N0UQngv2PZSUFDIyctBs8PLyysxMVFFRQVMEhAIhKWlJSTBxcbGOjs7q6urKykpQVrhvn37wJ0YtPYHDhxgZmFhP8/Oz89/gfsCiNx21zHnzp27on5FUEgQRPMMDAwCFwUuX76sqKh45syZs2fPInBY7L/89X8I/f4wSCTS6upqYWFhY2Pj4uLi/Pz80tISxCAsLy9DDe3Lly9QgVxaWsJgMJGRkVDYcXN35+PjO3DggKSkJPDUCwsLAwMDeXh4EAiElJQU7CahzAs4RyaTt7e3P3/+DDTId+/evXv3rr+/H/h7GxsbpJ126T8Ph7AVJpPJ79+/19LSglsCzFngo7p9+zbQehcXFzEYDBqFwmKxhO/6r//R+GGfSvq+lfuH7+J31hZQQ1BSUrKxsQEh+bdv3+bn53E43NzcHGTNs7Ozg42Ov7+/hITE0tLSn6Ms4P1/OjbW15FIJAaD+fTpU1lZGeyK1tfXBwcH8d8VrkkkEvx3cXER/jRU1PF4PJFIRKFQaDQajUa/fj0+PDyMRCKXlpagcr61tbW4uDgzMzM7Ozs0NJSSkjI+Pv7x48d37969fv16aGhooL+/r6/vZU/PwMCAm5ubj49P+/Pnz58/7+7utrW1BTvm3fwycD+nOXsW5JtHjhwRERGurKx88OBBamqqt7c3PT2dqKjo9evXQ0JCPD093d3cHBzsHR1v3Lx5k5WVlZeXl4ODw8jIKDQ01Nvb29PDw9nZ2dLS0tLSEmZbO3s7CQmJc2fPWltb37hxw8TERE9Pz9DQ0MTExNbWFmLl9fX1GRkZubm5dXR0NK5e1dfT09fX19XVVVdXV1ZWNjDQh0Qeenp6SUlJKysrOzs7CN8xMjLy9PT09vbW09NTVVWFfp64uDioOaF1BMVzHx+f8PBwLy+vmzdvKisrSUhIREVFRUZGQuj03bt34+Pjgb8WFBRkYmKSmJhoanpNUFDQz8+voqIiIyOjvLzs8ePH0dHROjraXFxcSkpK3t7eN2/e1NTUVFVV7e/vr6qqggTKuLi41NTUtLS0rq6uzs7Otra21tbWyspKXV3dvr7+169fT09Pd3Z2Tk1NjY6OQlxtR0fHyMjI9PT0169f1a5ccXd3fzs5+fLlS6gQvHr1anx8fHZ2FgSRo6OjQ0NDRUVFEhISsXGx3d3ddXV1zc3NMx8+bCORExMTQBhpbW2FvIv3798bGRl5e3uj0ehnz57l5+d3dXWBAn1qamp8fLytrS04ONjPz+/p06c5OTkXLlzo7++HigvEenz69OnVq1dv3ryBov3Dhw+DgoKampo8PT21tbVHRka6u7sBM96/fw/9iN7e3urq6r6+vrdv30KKExhAjoyMLC0tASWioKAgLCxsfHz8w8yHgYGB7OxsV1dXMTExaKk6OTlBfCD0PnfFiKdOnWJgYDh58iQIysEyBfzPdv3bfHx8ioqKwsPDg4KC/Pz8HB0dobV08uRJYWFhFRUVY2NjERERQUFBiJbU09czNzf39/d3cnLS1tZ2d3e/du3arVu34uPjZWRkrK2tIeSSiZlJXV09NDRUQkICPNPBCGbXbhuq0JSUlAd++eXixYu2trZnzpzx9PQsKytTUVEBszMEAmFqapqTkwNLXgMDA01NTSVlJXDzgRg7RkZGWVlZbm5uTk5OPj4+Hm5u8EZmZGQ4d+4cHR0tDQ0NAB4wGQGGaWlppWWkQRwFKXv/fnAIc/ri4iJw2b99+7a2tra4uAhWZxsbG6urq+BDAUUqULb5+/tDAgg/Hx/EKKurq9+8edPOzu52QICZmRk3N/f+/fsFBARmZ2dhqiWSSHg8HoNG43BYEonU3Nysqqrq4uIyOjo6NTXV0tKSlpZWUFCwvb1N3imu/vNwCN8jk8ldXV0aGhp8fHwMDPTAB+O+cOHo0aPW1tYLCwtQ9d3a2gI4hJ/98y07YQfIYXxf4v7jd0kkEvRKAwICEAgEPT09Hx+flJSUj49PU1PT8vIy4FBsbOyJkyepqKjY2dlTU1O7uroMDQ1GRkYIBCIajSYQCEgkEuSDBAIBg8HgcDgUCrW0tLRb34Yjx2AwBAIBhUKtra7C8ztdYSwKhfr48VN6evra2hoWg9na2oJpBX4EDh4KAHBu0SgUBoPZ2trGYjBwwkkkEvSwd3feu+8RPlDC34PrP8TmXREkjCtXrkCbHXL4gA4OIcAg0AYmCw6PJ5PJW5uba2trL1/2QCdsZWVlfm5ucXFxbm7u8+fPa2trXV1dA/391dXV7e3t0DGdX1iYn1+AXTXM+5C34O/vPzAw0N/fD41P2O29fNnT0tLS1tbW1NRkYXHdwcG+pramvr6+urq6oaG+rq6usrLyzp072dnZsDHi4eGxt7fPzMwsKioqKSmJjIwMDAyMiIgIDQ0Fw7yYmBgFBQUZGRl/f38g++jq6urq6lpYWBgaGCgrK/Pz8+9WHZWUlBQUFKSlpXl4ePj5+UF2LCcnd/XqVWVlZR0dHU5OTkZGRhkZGQEBgYsXLyoqKmloaEhKSgKfRVpaWvDiRUilZmFl1dfXV1NTU1CQV1NTg7hHfX09fX19Gxsbc3NzV1dXPT09fn7+oKDA0NDQlJQUOPKgoKAbN254eHhERESEh4fHxsYWFRWJiooaGRllZGTEx8cnJydHREQkJCTExcWFhoaCajM/Px8sxIArm5WVFRkRERkZmZebC+a3IHOqqqoqKSmprq5ua2u7fPmypqZmb2/v/fv3S0tLoYwBDfKampry8nLw/AM7PXZ29oaGhu7u7oaGhpaWlsHBwXfv3nV1dfX19Y2Ojg4PD4Ot4OzsrIeHh66u7tevX2Gx/unTp42Nja2trZWVld1LDlhsz58/V1BQoKamHh0dRSKR6+vrqysrsLBDIpFTU1MTExOzs7Nv375tbm6uq6vj4OCQl5fX0dFFIBAHDx48fvy4iIgIFyfniRMnuLi4oLUM3iMQEwEx1LBXA7JrdnZ2UFBQSEiIn59fXFycq6uLhoaGn58feAy9efPG1sZWRkYmLCwsPDw8LS0tOTk5NTW1srIS+kcVFRXZ2dlxcXHR0dGgaIqPjxcWFjY0NKyqqjI0NAQ18Pdh9wCHzMzM1NTUp0+fZmNjy8vLA++F+fn5hoYGKysrcTFxCHaNiYlJS0u7c+dOWVlZU1MThCw2Nzc/ffo0IyODm5s7ICAgISEBGp/QsE9MTCwrK3348CFI2HNzc728vPj5+X/55RdooAoLC0dFRWVmZkZFRYEW+d+yWIrD4TY2Ntrb2wsLC9va2mA2mZmZeffuHXBnwFZ0aWlpZWVleXl5c3Pz4cOHMjIyoqKiPDw8EGscGxsbHh6upKQEQUsCFwWEhIQEBQVTUlJgC4XDYjFoNJlMRqFQBAJhfX09PT1dTEy0oKDgy5cv9fX1iYmJfX19u3Mx8IP+SThEo9EkEhmJRNrY2DAxMTGzMIMXn4CAACzxpKSkPnz4sLy8DG9na2sLhURiMBgAmz/5zX+Oyj98F7a/01NTRkZGkMRESUnJxMx09uzZoKDAb9++PX78GAyaT5w8eeToUQQCQUtL6+HhLiUlFRcXt7GxgcPhtre34VfDVYHagUYcDgfYDf8F5MPj8SgUamNjHY/HYzCYzc1N/E4duKrqQUFBAZxwYM0sLy8jkcj1tbWtra2NjY2FhYVPnz7BEgHae2/evJmbm1tcXIRPHBZGU1NTy8vLGxsba2trSCQShUQikUi4EpBIJIFA2NrchEOCmQja5CgUCh6DfyzoPeLi4qDrcPjwYbDGh4Uk+CLCVHLr1q3/vHO8g77/UMX0R2wmEghkMhn/hwr5LrovLy+vrq7CNUf+rnW9s+Ih4vG48fHx9fXfzzMej4cVFQaDQSKRKBQKDHj7+vr6+vqg+DE2Nvb58+cPHz58+fLl06dP7969Gxwc7Ovrq6mpyc/P7+/vf9nT8+zZs6qqqsbGxrq6upqamqdPn7a2tnZ1dbW2tlpYWDg5OT148ODOnTtJSUlZWVlQbU5KSrqTnn737t2C/Pzs7Gx7e3tVVdWYmJikpMTk5KTo6Ojg4ODAwEBf31tOTk72dnZga6mtrc3JyXnz5k1PT8/r16+D4iIoKIibh5uKisrX1zc8LCwpKSkhIYGZmVlaRsb31i03Nzdvb2/4cTs7u+vXzaEXaGNjY2Fhoa+vf/LkSU1NzdDQUDs7O3Nzc9jogNLfxsbGxcXFzs7O3t7e29sbHDDAR83V1dXiOT+tAAAgAElEQVTNzc3BweHmzZtBQUEuLi6GhoaXL19WV1c3NzdTVFKkpKS8du2aiYmJhcV1GxtrCwsLMzMzQ0NDHR0dBwcHf39/Z2cnZ2enkJAQOXk5Hh5uHx9vY2NjG1sbLy9PHx+foKAg0IaFhoTExcUB3pibm1OdPk1JSWlvb29jYwMJ2zExMXA+ARtycnISEhISEhIePHggKSm5f//PtrY2UBuEiF2wD+Xn5wd1AegQdi9dsNgEfjI7O3tRUVFhYWFeXl5eXh4IXrOzs2tqampra+vq6kZHR62srOTl5QsKClJTU+Li4uLi4pKSkh48eFBSUtLY2Aj+Bk+ePIHroaurq7m5WVFR0cHBYXR0NDw8HNwMduNmd9meFBQUYIl+6NChyMhIGRmZqKio5eXlubk5aJn39PRUVlYWFRU9e/astra2qqqqr69vZGRkeHh4dnZ2dHT04cOHPDw8WVlZT58+ra2tffr06YsXL968eTM4OAhNH9CMDQ4OPnr06O7du/ARW1lZ8fLyZmRkdHZ2NjU1lZSUlJeX/1vCIYlEmpiY8PX1BeJGeHg4KLf8/PxSUlLgJszKyiwrK6uvr29pedbe3l5fXw8sNWNjY0VFRUVFRTs7u4yMDHNzczo6OvCE4+XjPXbsGAsz86ePH8lkMvQC0Wg0oAoGg/n8+XNjY2N7ezuEySUmJb19+5ZMJmN2ia879J9dEtCfv4v19XUREREKCgo2NjZhYWFmFmZubm5paWnIYXn37h3QTcHOFIPB7GzKcd8XP//q2IVt2DuSyeS0tDTgtoCxBZirSUtLt7S0fPz4cXp6+ubNm0xMTHfv3vX09KSgoDh79mxERERLSwsUlklEEgqF2hXnoFEoKF3u4h/+b4QsHDwgk0g4HBaJRMJ/8Xj8yMgrfn5+f3//r1++fo8Qm5sbW1tbUFDd3t7a2NhYX19fWVkBEi/UA9bW1zc3NjY2NtBoFAaD3traguc3Nzc3Nzdh9ocBx4DFYqC+ikIhAQi3kcitra3NjQ04cgwGs729TSKRZmZmWFhYYMUNCQkHDhw4evToTz/9REFBAUlsqamp8AERd8hlOBxud+dN+J1cTdpdmuB2WGa/fxDffY5wCZF3KsMkEglgG57cfRlhR6T0/d6XTCaTvkPlf4DQ/2O9551PahO6j3/4s3/3d7FY7NbWFoFAIBIJZDKZSCAC2w6ulo31dTQavbGxsbi4ODo6urm5iUKh1tfXN3Y87oeGhtra2nb9m7a3t4Hatrm5CVsuoJfPzs5+/Pjx8+fPs7Ozvb29Y2Njo6OjBQUFL1++hN88NDQ0PT0NslcojI+MjPT29g4MDExMTPj7+4eEhIB36/Dw8MuXL9vb258/f/7s2bMnT55UVFSABe6jR4+io6P5+fmBe1JaWlpYWFhSUpKUlBQZGZmampqVlQXBOLGxsSUlJQryCjw8PFBYvm5x3d/fHwzJgoKCYmNjvb28wN4rLi7O2tpaUVHx559/pqOjExIS0tDQAOMFaGGamJhoampC6gt4WxoaGioqKsrKygoJCYG0/OTJk2xsbNLS0he4uY9RUIDDJzhT7j6Aft6RI0fAbF1JSUlUVFRZWVlFRUVJWcnYxNjAwEBDQwMk8CB7MDQ0BG9INTVVU1NTA319HR0dExMTU1NTW1tbOLxbt255eXl5e3sDAcfR0dHZ2Rm8qHYD6HdJNAgEApy4WVlZKysrKyoqAP+8vb1DQkLCw8Nv374NDO2YmBjIn0lLSyspKSkqKnrw4EFxcbGfnx8LC4unpyfw7+7fvw+g+PjxY4jMa25uhjSCysrKysrKwsLC0tJSSytLWlranJyc5uZmaELfu3fvr8Hh/xzCEf6etvrnWEImk9+9eweB4AkJCVFRUaWlpVlZWTY2NrAik5eXB2KIl5cX+AylpqbGxsampKQkJyfHxsYGBwe7urqqqqpKSEoICAjw8vJKSkqysLDs27dPVVX1y5cvZDIZJB+7cLi6sgJ6iYGBgc+fP3d1dUVGRjY2NhIIBBwW+59uB38YO6t4kour6549eyAOkIGRgZWVlYODY9++fZSUlD09PdAD29raQiFRGAz69zL1jioG//fknX8eC2E+hcdIJBIisVhYWFhYWKipqSH6i5aW9uzZs1FRUR0dHR0dHQICAp2dnXNzc3l5eZaWlhMTE5ubm7BdQ6NRgKzQvt3a2sLj8dgdG5ddld7ubIj7rhq5trY2ODg4NTXFx8cHZUl+fv6A2wH37t3r7u7+9u0bFF0ByTY21mGjDIp4MG2AHQ8Wg8Fhsdvb21gsBiAXj8dvbW2hUCioNWEwGAwGjUajkUgkFotFoVAYNBqDwaDRqK3tbRQKBSiO+V0OhIee8YcPH+Tl5SHQAKKMgQgAHRdaWtra2lrYg25sbPwLS5P/9UH60/H9a/744v92QP2/ZxCJRPwf6u1wkcN52H0lGL5vb28TCHgUCgXLL9BcbW5tbW5urq+vLy0tz83NbW1t9ff3P3v2bHV1dX5+/uvXr9Cef/P27aNHjyAk+fHjx9nZ2ZWVlV+/fh0eHvb396+qqhofHx8bGxseHh4bGwO35Ldv3wJzDXZRPT09YPjFz8/PxsYGOpnffvvtouBFMXExamrqg4cOgbYHDIch8whslsGQgYaGJjc3FyT/DQ0N4LpXV1dXVVUFBoSNjY9DQkJMTIwrKysbGxurHjyoqKiorq4uLi5OTUtLSEiAGmZ5eXlKSkpGRkZWVlZGRoaOjo6mpiYUll1dXSB26qeffgKi6b59+5iYmBgYGFhYmOXkZJOSksCxISQk2N3dXV9fX0ZGhouLi5KSEujEELUkLy+vp6dnbm5+zcRE/aq6jo6OrKzsuXPnuHm4paSlZOVkIWNEQUFBXl5eVlZWZWeAk4mOjo6evr6xsbGAgMDp06fV1NSMjIxUVVWBUPPXeof/JcT70/GX4JBIJE5NTY2NjbW0tPj5+bm6uoJdMrwxY2Nj8EWDVBQ3N3coj9ja2To7O3t6ejo5OZmamoaFhXl4eFhYWEhLS7Gxs1+6dIlfQEBEVHRsbIxMJsOWBYvFwgqdSCQuLS3l5uaCuu7Ro0eNjY2JiYkvXryAKQP/XYfsnxkAZmQyuaOjA2ZbyGVlYWGBIFxlZeWxsTGQH+xUSv8BHP7VDSK06wg7tTgikfju3bv4+PiLFy8KXBQQERVhYWE5cOCAnLx8eHg4+AaoqKpAq+DZs2d3796trHyQm5ubmppaX18/ODgYHh5+9+7dz58/43A4aHoVFRVtbm4ODAw0NDTMzs4SicS2trb8/PzGxsaBgYH19XUSifTixYvCwsLZ2Q+bm5ufP3+emJhgZmb+7bff6Onp1dTUTE2vcXNz09DQGBoarqysIJHI5eXl6enptbU1IpG4srKyubm5vb29urIKHBwcFovH4UgkEuxLUSjU7kmGOQuKzPCY8J3/A5lMxu1sTcg7ZUyokKPR6M3NzbGxsZiYmICAgIiICMjAu3LlCg8PDzMzs6WlZUtLC/wIDoeDY/t/479r/Dlf7I930/dL9h+4Y3/+V3ZvIgC538XQ/5gc93dHRSKRdm8leLy7iAAzE2CbEwgEaBSg0Wi4WuDGJ5NIWCyWSCDgcLgPHz709/e/ffv269evd+/eTUhI+B6bv0dfIpEA1+fbt2+DgoL8/f0DAwM9PTz5+Pho6WhZWFhYWVkPHjxIQ0MDhuDMzMz7f/55NywX1Pfg6wvUU2B7njx5EiTUu1MfgUCAdd7OfUTCoDHr6+s4PA4q+Wg0Go/DkckkaN4vLS319fWNj49vbmzsHjD0HeDx58+fIeg4MzNzaGgoLy8vLCzs7t27WVlZUAfu7u5+9uxZc3NzWFhYSEjIkydPpqenp6ene3p6JiYm3r59Ozk5OTU19eHDB1hMfPr8eXJyElRkXV1dw8PDo6OjYOIxOjo6ODgI4PrquwEl1levXk1OTg4PD3d1dfX394MuvL+/v7W19d8PDuFbb968efny5fj4OBDWXVxc1NXVLSwsjI2NgTInLS1tYmISGhqalJRUXV1tb28vryB/48YNf39/cAtMTk52cnIyMjKysrIUExWjo6dnYWW5KHhxenoaJk24MfA7oEggEHJyclxcXPLz86OiosAD+tu3b2Qy+V/YHeJ3BJT9/f1sbGz09PRMTEwMDIz0DAwsrCza2tqgHIdFJRTx/iEc4v/6BpG4s8xHo9F4HL6/r8/Ozk5eXl5aWlpcXJyFheXIkSPi4uJPnjzJz8+PjY318PDQ1tY2NzeHAo64uHhYWNiNGzcCAwOnp6eTk5O9vb2fPn367ds3MFICJ9iampqAgIDk5ORv377l5eU5ODhARi4UJy9fvoxAILi4uO7fv1/14EFPT4+Ghoa0lJSBvr63t3daWlp0dLSdnZ2qmmp/f//y8nJ0dLSbm5uvr+/Q0FB9fX1qaurU1JSnp+fY2Njc3Fx6enpqampnZyeZRMLhcOXl5X19fUNDQ3D/1NXVfvr0aWFhoaGh4dmzZ1tbWx8+fKivr//y5cvk27cLCwufPn3++PFjT09PW1vb3NwciUTa2tr69u3by5cvIbq2tbX1xYsXz58/r6mpKS0trampycvL6+/vJ5PJwIiBPuUPzeP/N/7lgf8Dwv1w43z/4h/uux8KWn+OiPidhSlxBw5h7oGSA/6fIHLjcDg8HodEIqEODuCHw2FxWBwWi8HjcfCFw+EAETEYDB6Pg9oJHo/f2tr6wfcDhUKur68TviuMo9FoKH4Qd8CbTCbn5uYivht79+49cvgIZMkBQ15cXPw45XGQHwB1BfqFBw8ehLRLSkpKaB9C8T80NHR33sNgMLvbADweD1UTIM3BG8FiMNvb2wQCAY1GkcnkN2/eiIqKQtivoKCgqalpTU3N6upqR0dHw6MGPB5PJpMbHzcKCwu/fPkSi8VubGwsLS19/PhxcHAQHC2am5u7urrAtOHhw4dpaWlmZmYFBfn/cO+Ox+PRKDSRRPpbS/67FcN/Xrf4j1/wb1ksJRAIHz9+BJDv6OjYjUI1MDAwNDRUVVXV1dUFfrCfvz8wvyE2zMfHx8/PD+L3QkNDwV9NW1v77Nmzx0+c+PW337i4uMbHx8lkMm6npwW3GJys2tpaDg6OsLCwzMzM27dvR0REQBoRcYfx/88PeJtkMrm8vJyBgYGTkxPihM5QU/Pw8BQVFUGew+LCwtbm5vb29n+0O/yrE833hS84z8HBwczMzBB3ICwsLCAgAP6r+vr6UlJS4hLiqqqqYOAEDt2enp4lJSXKysp5+fmvX7+ur68vKSnJz89/+/ZtQkJCf38/OJu3tLQ8fPgwIiKiv7+/oqIiKCgoLCwsOzubQCAsLi5ycnLCbczFxVVWVjY/P+/n56uqqmphYREYGFhUVFRRUeHt7Q3pfb29vSYmJhYWFioqKkAFdHFxaWtr09DUAHcoQ0NDU1PT2NhYHBZLIhEDAvxzcnJKS0tBiW9mZlZZWTk8PGxoaOjl5fXhw4cHDx54eXnV1tbW1NT0vnzZ0tLS3NwcFRXl7+/f39+/sbExOjra2toKwsfa2tpHjx61tLQMDAx0dXW1t7f39PTASnZ0dLSuri48PHxkZATWTH/14/hfH39+lf5Xfva/cfxxFvoBk74/qv906vjhXRB2PCMJO7YbBDwejLGIRCIeh/vbF/7v73EcDofDYTBoPB4HVlwYNHpz525F/U5cQmMwaCwGTcDjQQiExWCgY72bXYNGozFoNB6PB3o2tLqBMYdGo36HHywGxMcEPB7qHBUVFbu5SEBLgQegcD958iT0COFJcPLcZbIcOXIEcvEgA+DIkSN79uyRl5cHFCQQCNBY2N0m4nA4sAaDx7vvDvrrJBIJeOnHjh3bDdSloaHR0dGJjo6WV5B//PgxmUyemJhwcHCwtrYODQl58eLFhw8fJiYmOjs7W1pacnNzITTx4cOHoF0JCwtTU1MTFBIcGhoik8nAzsNiMBg0CgxJ4GCgs47BYDBYDJxP6HBBMwWNRqNRPw4MGgXVbHgLKBQKPjs454jf1zJ/+/qz8cNV+N94xf+l3SGJRBoZGenp6RkYGHj16lVbW1tgYKCxsRGwt6FwLCwsLCkpaW5ubmtrm5iYGB4e7uzsHBISEhQUpKen5+rqGhkZ6eTkpKysLCQkBIoLaA51d3d/XzGAi4NIJJLJ5JcvX4JDd0BAQFhY2L179xYWFshQwcBg/urJATgMDQ09dOiQsLAwLy8vLS3t0aNHhYSFOjs7X716NTs7O7+wsL6+jtze/v2C+EfF0j8ff5zF4PnddZaZmRl4KTEyMrKzszMyMrKwsoJW2sXFhY+fj4uLy9vbOyoqqra29vXr1319fXFxcXZ2dutra69fv4bAk9LS0r6+vpKSkvX19ezs7MbGxsLCwo8fPwL1PD8/Pz09HTCSSCSOj4+fP3/e3t6elpb28OEjTU1N6+vrrq6uOjo6pqamXl5eBQUFKSnJ+vr6wcHBFRUVzc3NlpaWdnZ2mpqaVVVVtbW1sbExubm5xsbGU1NTAQEBYOzr6+sL1J67d+/GxsYmJSV1d3cnJCRYWVmVlpZOTEzcunXL09NzYmKirKzMz8+vvLz88ePHz58/f/jwIRzww4cPwX6vvr7+/v37MTExycnJBQUFjx49ampqevbsWV1d3dOnTwE+e3t7e3p6GhoaIiMj+/r60Gj0bm/p32j81Yvn+/HH6/lPxl+dDf7kMPA/7B3/fiX653/6H/5mwg7FCb8j/vn9xX94PTwHX7srYPjoiUTi+vr63Nzc8vLyysoKMNsXvhtLS0tAil5cXIQ1Lnh+odFoNAYDVGHYNgEZHijTQKIG7jTox9bX18lkclVV1b4do5w9e/cCEELm7f79+3epXuBhBoh46NAhgMD9+/dTUlICQIIF3eHDh48dO9bR0UEmkzc2NtAoFBCXtre3MRgMqEGQ29sbGxtbW5sYNHp7e3t9fX11dXV7e5tIJNrY2ICm/rdff9tVU+zbt09LS8vPz09GRgaFQlVUVEhKSvLw8Bw/fvz8+fOpqalAHH369GljY2N8fHxxcXFRUREoWzw8PK5qXAWXNRAiw4kCAEMikYDWsGgA6gDsFnYQ8fedPRaD2TX4hAH/RaN3dWu4nV+FxmKxCCwW8/3XD9flD3D45/fD/9z4fmEIe+GJiYmenp5Xr169fv26qKjo0qVLHBwc5ubmVlZWNjY2Hh4eEN0QFxeXk5Nz9+7dtLQ08FwoLS2F+EMXFxdxcXEHB4cHDx58+fKlqqpKW0f7/Pnzk5OTuxs+IPjt7uRevXqVkpIyMjLi5uYWGhra2NgI8+8uhP8w0fz5OwJA8vb2pqCguHjxIjcPN6QJqqqqTk1NTU5OQqscWJQ7G8Tf+2T//Kn741ERdqSHUFhITU0NDgkuKCjg4eGhoqLS1NK6cOHCzz//fOXKldjYWHk5eVFRUU5OTkhLWF9ft7a2FhMXA4/E4eFhULPU1ta+fPmyuLh4fX09Ly+vpaUlLy8PtKGNjY05OTn37t0j7wjzh4aGREREpqenDQwMTpw4ERMTY2pqSk9Pf/48+7Vr19TU1Ly8vFxdXZWUlKKjo+/fv19RUXH79u03b97Y2NhkZ2e3t7enp6ffvXvXzs5uamrK39+/uro6KyvL398fGhUVFRWQVgo+qMXFxUDMiY2Nzc7OfvPmTW5ubkREBFhJFRQUFBQUjI+PVVVVpaen37lzp6KioqamJjIy0t/fPzQ0NCsrCxQFoDGAx7m5uU5OTmDad+PGjc7OTpgTcTsMqX87XPwXxg9X2p+/+K8i4r/dIBAI6+vrYNK0tLQESAYDrEJANQvapG9fvw4NDbW3t7948WJkZOTLly/A8FpYWFhfX3/16hU4SACIrq6urqyswi9ZW1uD3WFDQwMkme9azwDy7dmzB6Bo1wINMt8hKengwYPgrwYpExQUFJBSDiG6cFNvbW4CWQFyBYANhEahcFgsACQ8D2gEE2NkZOS+vfuoqKjOnju7W7/dv38/Pz+/s7MzExPT1NQULEzz8/MjIiI0tbQUFBRg0igvL29sbATqzf3793NycjIyMgz09a9cuXLs2DF2dva8vDzY6sEh4XG4lZUVEJqvra3Bid1YX99YX4fnwZUMzDqW/36srKysrq7CpwPxhfCy3Z/6EQ5/3A/+X6C7x/89HMLdNTExAVg4PDzc1tamr6/Pw8MDqcVmZqbGxsbW1tZubm7Ozs7+/v7h4eGBgYF+fn7Qs01MTIyKijI0NOTk5AwKCoJyKwTy2dragssMHo/HYf9m0wqf+traWnZ2tpmZmZmZGehgYH6H7eNfuuHhF+JwuGvXru3fv5+Pj+/ixYv0DPQIBMLe3n51dfXjx49APINbaHt7G7W9jUajsVjMfx0Oid8RBzIyMvLz8798+QJ5T21tbfb29ggEgpKSEsK+VVVVZeVkqampOTg4TExMwB0fCiAdHR2fPn1aXV199OjR6OhoWVnZhw8fwKq/vr4eiUT29PQ0NzdnZmZC8AjA8ODgoKqq6rdv3/T19c+cOePo6CgrI1NQUCAjIw3atYSEBG9vb0VFRTc3t0ePHpWUlKSnp28jkdevX8/Jzm5tbQXrNX9//5n37z09PT9+/NjR0eHn5wcGe8XFxXZ2dqmpqf39/R0dHUgksrm5uaam5sGDB9vb21++fGlqaurr6wNzk9u3byckJExNTWVmZkpLS2tra9fV1SUnJ+voaIMRTGxs7L1796qrqyEUNz09PT39DuTMWVtb29vbKygoPHjwAE7p/4PD/2j8/w0Of5iL4UkMBrOwsFBeXmZqaiosLMTGzsbJycnPz6enp5eWltbX10cgEEZGRi5fvtzV1UUgEGApDDvO1dVVIpG4tbUFDuw2NjbsbGwMDAw0NDRUp07Bngzx00979uw5eerU8ePHAQIPHTp06NChPXv+v/a+PJyqtf1fw+mUE9E2z1EyRSLjoSgUZRaRIXMk89hAhgyRQoNjrFCGCGWINInKlFlCZsrYxmZP1u+Pm3V2dIbe97re3/e93vNc5+razh7Xs9Z6Ps9935/781m7bt06aK5Ys2YNcGpAUAL4pWCB5O/vn5mZ6ermGh4WFhwcHBYW5uzsfPHixYaGBpAzDA8PDw4OjoqKSk5OAmGH6KvR2dnZfmf96OjpmJmZubi45ORkwdB006ZNkpKScI/fuXMnOTk5Ojo6NjYWGuRAgP7t27dgRJyXlxcdHQ06Ejdv3jQzM7O2seHh4VFTU3N0dGxubp6enu7s/NDU1PTq1SuQXvn8+TPMDCWkgWb18PAw+A7B6UCRD14JT8HbYYEFRc/R0dFVcPjnbJpvx3/sUlsBh3g8vqWlpb6+HoRDOz90Wpy0kJKSMjMzO3HihLOLi52dnYmJiZmZmbm5+ZkzZ8Bwx8vL68KFC35+ft7e3v7+/lFRUWADFBcXFxkZCf6I7u5u0H9NIpGWCuOwDyAQEASZn5+3tLSUk5Nzd3dPTU2tqqoiEomQciR9r8Lx50eEIMjw8LDYbrH169dLSEjs3bsXVPgsLS1BYAy2lpCRgH3Z/HJR4e9P3R+ty0QiETgj0E2YmZkJlnvgLAP6+iK7RGRlZaWlpXfu3ElZt2fAYDIzMxEEKSkp6enpGR0dzc/PB4lqcI8qKSnJz8+fm5urq6srKyu7devW9evXOzo64PS9efPG0NBwaGhIR0eHj4/P3MJcR0eHTCZDvvT8+fNxcXEXLlw4cuTI+fPnh4aGQC3z8+fPenp69+7de/nixRknJxcXl9DQ0ObmZnNzc8jKnnFyAiJcampqQkJCfn4+yG7NzMwUFxeXlJRAGhy4anV1dcnJyVVVVSB43dbWZmtrw8zM7ODgAHIYJy0sPDw8Tp8+DVIdly5dSklJSUpKgq5WDQ2NrVu3amhohIaG2tnZGRoaQsvdP3D4R+N/DQ6/rBoLCwsjIyO+vr47BQQ4ODmFhYUNjQyPHz8uLS0tICAgKChoaGjo6el56NChnzdurKioIJFIIKoFkRCJRKqurj527BioAyoqKhobG1+8eNFAXx9a6detW7du3TrQHKf+5RdQqYZWClBlAyEYtO0PqoaQKaWhoVm7du3Ro0eDgoJkZGXExETBAYOWllZbW7ukpERAUJCGlpaFhWUL3RZeXl4wVGHn4BAWERYREbGzt/P08gRzj+DgIAMDg/Xr19PS0oImET09Pd/27ZpaWhEREaGhoUFBQSdOnGBnZwNhubq6utjYWOgjTE1NBda6tY2NibHxjh07xMXFVVVVPTzcb9++bWZmpqCgwMnJmZWVRSAQJij2GZRot2LyIVKEV05NTU1PT8MGZXJyEmASPgEC8ZVw+BfB4v8BOIRFp76+/t27d7W1tVDN0tXTMzIyysrKSklJOXXqlJ2dnbOzs4uLi62tLXTUent7h4aGgnL5tWvXoqKiLl68aGVlde3atZycHF9f3+vXr4MXLg6HAzgkLMMh7BIQBJmdnXVwcDA1NQVtiIaGBoixiKuw8O9MDoIgZWVlYIcrJSUlLS3Nzc39008/iYmJtba2fvnyBaw5pqamoJ0cMhhQPf77U/fddZm0VB4nT01N+fr6ZmRk9PX1JScnJyQk5OXlnTt3DjR/MRgMBoOhpqbeunUr2C7y8fIpKSlZWlqWlJSQyWTYqX369KmgoKCyshIm9tq1a8+fP8/IyJidnYV2i/j4eHd3d7DiQhDk4cOHSkpKIyMjIMR14sQJOTm5yclJLy8v2GoEBATY2dnFxcVBaRYqvkNDQ7q6urm5uQ0NDadOndLV1Y2Ojq6pqTE1NR0aGnqYlwfqMHNzczdv3oTu6ZKSktLS0q9fv+bm5hYWFjY1NSEI8vz584SEhOfPnwcFBYHKJdBkfv1Vno6eXkFBwc7OTlNLU1VVVUNDQ1dHG1RMbW1t3dzcLly4AA44KioqPDw8UlJSILvFzs7e2ufq9JQAACAASURBVNr6Dxz+yfgfhMMxijE1NTWPmw8NDRUVFRUSEnJxcXn9+jWs0R0dHUVFRc7OzioqKpJ7JQUEBLi4uF68eEEgECDEhARpSkoKmH6zs7PLysomJCSMjo6SSKTPnz/fvHlz7969VFRUNDQ0O3fuZGBgACkl6DIERIQbGUg3gIhgrsvMzAwtiZs2bQLt/t7eXj19PTZWNh0dnaqqqs+fP2Ox2A8fPuTm5hoZGfHv5Offyb97924lJaU9e/aIi4vfunUrIyPD2toaWgk3b6aho6Nbt24dGxubtLQ0Pz+/gYGBiIgILy+vra2to6Ojr69vUlLSsWMGTEzMGAzG39//0aNH4Hxy5cqVmJiYyMhIOzs7w2PHpKSkGBgY9uzZo6Oj4+/vHxAQcPr0aTc3t7q6OhwOh4Z0ECCi1dkV4SBkQQH/QMgTjdfR9Cl8wvj4OBV0IgN5iUDAUwAhfvUij1/4PXzEQ5iyqpT9R+PfgdLf37UcpYEwYGtra2pqanx8vKaWVnBwyOzsbFtbm7Ozs6Wlpb29PSgjBAcHe3t7e3p6QhuAv78/6D6cP3/e09OzvLw8PDw8KioqOjpaQ0M9JCSEtNxeBLwVdFsAt/S58+dsbW2DgoKCg4PBFZZE+p1z9c0BfnuM6CHDUwAMERERkMeXkJCQlpbesWMHMzPzli1bnj9/DioboLw6PT29BIc43Pz8/O9Umr8xjauZBShxAFlcHOjvt7Oze//+PZFIzMrKAjukwMBAaWlpKD+AbISysnJ3d3d8fHxxcfHCwkJZWXl2dvbi4mJdbe3k5GRnZyfIQID7BGjXPXr0CI/HV1ZWlpWVZWRkeHh4FBcXQ0x89+7dgwcPfvnyBdzvQCeou7tbWVlZRUXFz8/Pzc3N39+/trYWzrW/v/+VK1dGR0e1tbWLi4vBzERd/XBWVlZTU5OTk9PIyMiDBw98fHwQBJmZmbl+/frQ0NDz588zMzOfPn06Nzv79OnTq1evQoK3qqrK1dX14sWLMTExjx8/Bnk/f39/cfE9YE7Ezs7Ox8cnKSmppKSkpLR/7969qqqqQHQSFBTU09dTUlIC4z1NTU0tLS1JSUk+Pr53794t5QmWmYr/CUT6G+O75JF/7b2rryLK8Zfv/aFb/r9pLN+JUO0DOIR1Fh1EIvHx48c6OjqiYqLGJsZjX8Zge70sELEwPz9fVFQEjedsbGxlZWVkMnlkZGR6eppMJqempgoKCggJCUlISPDv3Al3H4lEgkokgiAdHR2ysrKwmICpE+hlg2Y3HR0dIyPj1q1bwQ4JLOBBMpSdnZ1v+3YMBkNHR7f+p/UFBQUIghgZGW3evDknJwduKFA3BGo9FxcX/05+fn5+UVFRVVUVBweHuLg4WVlZsd1i0OYPzB0MBsPIyAgSV4cPHzYwMGBjZ4NsipOTk7Ozc05O9okTJ6ioqAQFBRMTE1NTU0GcNjMzMyEhwdTU1Nj4uPKBA7/88gsLCwsXF9eePXuio6OnpqZIJBJg4eTEBJo/Q+O8yclJlHMEsIfuSOBPVL8TnkJxEbYvVCQSCaq4sMgun1+Q1AKUXMAvLOAXltjApKXWkyVK69IrFvDw57fg+U2i9c/jzlUX2AocxhOXm3cQBJmbmwP5hrS0tMuXL7u5ue3fv//YsWO5ubmPHj2CtKe9vb2npye4oZ49e9bb29vDwyMkJCQ4ONjBwQGEf/z8/H777becnJzS0lIvLy9DQ0MfXx8SallMJKK/nLDcb5uTk+Pq6mpubh4aGtrT04NyUMlkMn4V/n17BKhE2VKsSSKRTExMQKNIRkZGVFSUn5+fk5Nz06ZNWVlZ8/Pzg4ODsGeZmZlZSpbOzy+Tp5Yz2z+4s0B/DxxOX1/fqVOn2lpbx8fHwers2rVrUPTm4uLc8PMGRkbGn3/+2dPTE26G6upqBEEKCgqKi4sRBGlubp6fn29oaHj8+HF+fn5GRkZTU1NOTs6rV6/gXqqpqamsrLx8+fLDhw+np6eJRBIwP/X09Obm5vT09OTk5AwNDU1MTBobG3ft2mVx0gLEJBMSEvr6+ggEwjwO5+joGB4e/uXLF01NzRcvXnz8+NHIyMjY2DgrK6u9vf3cuXMTExNpaWnOzs4EAmFmZubu3bsT4+NFRUX37t2rrKycwWJLSkouX75ckJ+PIEh3d3dAQICXl9fdu3eLiopGR0ebm5t3794NGxGwm+fm4paQkFBQUFBQUJCSltqzZw8Gg+Hn5+fg4ADtY5Ck0dbWlpGRUVRU5OLmzs/PBwYWzPP/HThccQH8O+/98/HvvPe/dFAudHj8Aiy1sBajQIiqRgQFBamrqysrK0OhAZiZk1NTsExD00VYWJiYmBgHB0dhYeHi4iI4t1RVVR09ekRISEhdXV1SUtLaxgZBECwWC6nUr1+/zmCxQPTT1tb+af16oLFs3LgRjJNQRKSlpd24ceO6deugQwOwk5GRkYmJCcCSiorqzp07X758ERMT4+Xj7e7uxuPxkEgcHR0lk8nPnj2joaERERExMDC4evVqR0f7hw8fJCUleXl5lZSVAIM5OTn5+PgiIyOdnZ2pqKjo6OhkZGQ0NTUZGBgOHDigqal55coVV1fXsLCwxMREcIYyNTXNyMjw9vZOSEjIzMyMj48/ffq0jY2Nrq4uBoMRExMDwSxtbe2mpiYikQiRH2hgwf6DcsC0QDgIxBnKAWcERUTK0zQ+Pk5FWFb1Xd6+QeC3AF0yC/DfwjwevwDhIH5hqcODsExahUWZuAoCf6gqufI6+94LUDjE4/ExMTHHjx93dnYGb1gfHx9QNAfD2Pj4eDAzu337NkjV3b59+/79+48ePYJO6rS0tOzs7N9+++3+/fv19fW3bt2CqPHKlSgikbCIJkvRX7KMH5WVlbAWJyQkLPXgEwhEIoG8qvVw9WysgMPx8XE5eXkqKioWFhYVFRWwKYFER2Ji4tzc3MDAAGQAgOiMwuHKKf3xUJtIJJLJZARBOjs7Tzs6trW1jY+PX7lyxcfH5+rVq1FRUQ4ODoKCggyMDFxcXOzs7Ldu3gQUfP36NYIg2dnZFRUV0HnS3NxcUlLy9OnT0tLSJ0+eDA8P5+fnv3jx4sWLFwiCPHny5NWrV2FhYcDXhdyyn5+fiYkJgUCQkpJSU1PT0NCwsbFpb28XFBTUNzDQ0dExNTVNTEycmpoiEAg4HO706dPx8fHj4+O6urqvXr0aHBy0s7M7dswgKyuzpqbGxsZmYmIiOTn5/PnzRCJxeno6JSVlenoa6DONjY0jIyPZ2dlpaWmVlZVQO8zOzi4tLQXDRSwW+/z5c1FRUW5ubtBUZGRk3LZtm6SkpLy8vIKCwoGDByQkJNjY2Dg5Ofn5+RkYGKC1i5OTU1FRUUtLS0lJiY6e/tatW8iy1ijxHzj834NDAh7/dXoaFtwV6ywOh+vp6fHw8Dh69Ki2ttabN29Qmgw48IAML4FAmJyctLCw4OPjKy0tJZPJCwsLQ0NDrq6ulpaWWlpaqqoq8vJyL1++JBKJY2NjWCx2bGxsYnx8enp6fn5+enra3c0NMAkoo+vXrwc7J1DuRommqGEhNTU1AwMDIyMjBwcHIxMTFRVVcnJyWVkZNTW1s7Mz/EiIur58+YLH46urqzk5OUVERDQ1Nc3MzMLCwlNSUgQFBbi5uUVFRdevX09PTy8kJCQnJ+fq6qqurk5HT4fBYOTk5FRVVX/++Wdra2tnZ+djx44B2z8nJ0dNTW3dunUyMjLh4eGRkZHXrl3LyMi4detWYGCgt7ePqanp5s2bGRkZBYUE1dXVpaWl3dzcBgYGpqen4fAhEJxaNSjj8tVwiPododEh+mIqSglguJ8JBGjLWCCTl9I+RBJxOVCcX0amb8LD33Hxb4eD/w4cTkxMGBgYyMvLHztmcPz4cVdXV4gCT58+ffy40QmTE2BeExER0dTUdPas3+nTp69fv37r1q24uLibN29GRkbGxsbExcXFxsa+f//+6dOnERERYCyZnp6ONiHg8QuE5SueuNzg8fjxYzBMT09Pn5qchPwYJEu/c6v8KRy2d3RwcnKuWbOGi4tTU/OovLzc9u3bmZmZf/nll7i4OBwONzIyAucPMqUoHK6YXgLhxxi/sHeBw6mpqTl16lR3d/fg4CB4o+Tm5kZHR5uZmfHy8XKwc4D7R3Z2NiQ5nz9//u7du7i4uPz8/Onp6cePH8fGxsbExIAte0lJSW9vb0lJSW1tLQidJyUlvXnzxt3dvba2FjJmCIKcP39+7969Pj4+69evNzY21tXVPXDgQExMzK+//up02klbW9vCwuL69etAEx0bGzt79mxBQUFVVZW8vHx1dXVHR8eRI0c0NDSqqqrev39vbW09PDx848aNixcDYEMdFRU1NDRUXl7+5MkTcLcoKiq6ffs26Mg0NDRUVlYODg7eu3evrKxsYWEhPT2dnZ1dVFR069atYBcuICAgJSUlJCQkLS2tpKwkKiq6fft2JiYmdg4OCCJBy5uDg0NNTe3AgQMMDAy+vr5oKyfxHzj8H4RDwpLYyupkKZFIrK2tNTc3t7Cw0NDQePDgAYR3Y+PjAIcgAQ8JyeKSEhZWloyMDFiNQ8NCzc3NvLy8TE1NxcXFLS0tiUQi+hVQCQPhw87OTjA+BOIMLS3tunXrgE0DjYDAtUGxEIJIVlZWFhYWSP5TUVHdv38/KCiIiooKsrUQe4FcPplMrqmp2b179/79+zEYDHwCOAju2LEduj7g89euXUtHR4fy7wQFBVVUDlJRUSkqKhYUFPj7+3t4eNy9ezc3N9fBwQG8luzs7AIDA318fED7IigoyN/f39HREWwXN27cyMbGtm3bNh4entzcXDKZjMaC0AdCOSgBErYmlAPOCDy1Ikacmpqiamxs7OjoAEIEZOeWbHFwc7Ozs2j3PplEWlwkI9+TwCEvi/2Svm1rXV0woEyNrgDH719nFNhJpIDDkZERExOTffv2GRkZOTg4+Pj4uLi4eHt7+/r6QrOEvr6empqaubl5dXU1mLl4e3tbWFgcO3bM1NRUTU3t4MGDBgYGZmZmz58/f/LkSX5+fnBw8K+//hoYGAi1QMoDISxTeBYXF9PT0+3s7Pz8/OBy+b12SCSuWAJWHcHKZOmrV68YGBg2b97Mz8+vqXlUQkJi2zYeJiamzZs3R0dHz83NobbGK6LDpdrhUpp6Af8jDTAk0hIHFs7dixcv7O3t+/v729vbXVxcfvvtt7dv30ZHR5ubm7OwsLCyssrJyenr67958wa2AkVFRSEhIaGhoQkJCVVVVaDEFhISUltbW1hYCAbuubm579+/T0hIiIqKCgkJefHiRUBAQHh4eGhoKISMMTEx4EEDXSV29nbQI+Xp6XnlyhVlZaXTp0/fuXNnfn6eRCSOjo66u7u7urra29ntU1QEU0DQ73/16lVba6ul5cmcnBwfH5/IyMsIgnz9Oh0bGzswMFBaWgrtH5OTk9XV1Tk5OZWVlSQSqaKiorCwsL29PS4urrS0lEAgZGVlAdqxsLBs2LCBnp5eQEBASEiIm5tbTExMWFh4+/btu3btYmNjA24RLS3thg0bNtPQMDIxYRgYdu7cycHBYW5u/g8c/svv/S8d38IhYSlcm5iAQhS6yCIIUvHsmaqqqpWV1f79+06ePAk8ZIAZeA3U5/B4/MjICBc3d0hICIIgvb29R44cMTExAVa8sLDw7dt30DdSmrzicDgCgaCvrw80GagLgssuRIc/LQ/oSoSe/fXr17OysjIzM9PR0W3cuHHr1q3FxcU6OjoCAgKDg4OQKUVBl0gk1jfUHzhwwNjYWEBAYM2aNZBx3bp16+7dYkAyoATanQICcnJysrKyDg4OampqVFRUhw8fvnLlSlxcnI+PT3h4eHl5+aVLl6ArX01NzcvLy8vL68aNG+DHEBsbGxAQsH37dugMAZM1Li5O4Iejuw3QR1wRGkLYvZSOXjWmpqZgF0K5awFwpQJPxbt37169ejU6OhpoQkVFRU+ePAFp84cPHxYVFZWXl1VWVtbW1lZVVQETr7m5uaOjo7u7e2xsDBZuLBY7/fUraLpDhyb5ez5wi8umCvAvygchU0gILlcoV9oDgb7f58+frayslJSUXFxcfH193d3dY2Njr1y5EhERAZKk3t5e+vr6Hh4ebW1tnp6ely5d8vf3t7e3t7Q8aWVl5eBw6oSJiZmZWWRk5MDAQE1NTXZ2trOzs5iYmKOjI/wwSoxBM6UkEqmwsNDf39/JyamwsBC986FwilIViETiyjLqt3AIR5Genk5DQ0NNTc3JyXn4sLr4HnFYlDds2BAcHDw7Ozs8PPzlyxc4u+jWBBLXBAL+X4PDpUkmEhAEIRGJQ0NDNTU1kP1OSkpycHAICgqytra2sLDg4ODg5uaWk5Pz8PCAW3p4eKivr6+ioqKoqOjp06etra3gE1ZfXw8R2MDAQGtra25ublNTU0xMTGho6KNHj5qami5duuTt7X3okNrVq1eRZblFgMPLly+bmZmB83BqampISIiNjbWent7169dhPiE1amRkpK6ubmlp2dXV9fnzZwcHBy0trY8fP7a3tTk6OoJvO2yov36djomJ+fz58/v37+GnPnv2rLKysqioKDIyEkLGgoKCDx8+3LhxIzc3l0gkvnjxwtTUlJGREawqGBgYhIWFRUREdu3aBST4bby8wiLCHBwcGAyGmZkZg8GA9hUHB8evv/6qpKTEycmpoaGBx+NRmjFx2e7qRwdcUX/nNf8apP3QR6148V9eWv/jcIhGhygcQqs4giDl5eUyMjJgXigjIxMREQH6jjjcHNS6wGITRF6sra3hTsnOzlZWVj516tS5c+fOnDmjrq4OcoAAUbOzs6BfA3LzCILY2dnBnQUkGnD6BVNDaMCHfCnQTQEdwfiJiYmJmppaSEjozp07fHx8fn5+CIJQFuGW4LC+XlZW1sTE5PDhw5RRJgw6OjpVVVUBAQGIR2VlZYuKihwdHa2srKSkpKioqBQUFLKzs+Pi4vz8/FxdXUEXhZ6enouLS15eHpqaLl++nJiYmJKSAh2KO3bsAFU5YOg4OzsDkQKNC9FKLYqFMDlopLjiWcBCgEM4NABCYNZQFRcXFxcXl5aWPnz4MCsr6969e/fv379//352dnZ6evq9e/dSUlJu3rwJLSPR0dGQbIQGLGBe5OTk3L59OycnB+wZc3Nzc3NzgeOelpYGBPfGxsbW1tahoaHx8XFY1ufn58nkJUr64rLHG6pm+50YlMKfb3RkREdH5+DBg+ZmZo6OjmAt5u/vf+bMGXd3d3BD1tHRuXz5cm9vb2Rk5IMHD7KysoKCgjw8POzt7Y2Nj585c8bDw6OgoGBkZKSsrOz27dvR0dHgqDk/P7+4DIdQLqWEw/z8/JCQECsrK6iHE5ZEe5fCR+Ky4TsA+Ao8RB/AEV24cAF6Y6HILC4uzsvHB1kINze3+fn5kZEROJcoHIIWHw43v7CiHPun49tbmAS0IDKZjMcvmTwsksk4HM7Hx2fXLhGw1Q4MDOTi4sIwMPDy8sK9QTmIy3gPLoNwdiYmJubn52dnZ+Hyqqmpqa6uBhJBdnZ2aGiol5dXXl4egiBpaWmbNm1iZWU9derUyMgIzIOtrW1qaqqnp6etra2CggKomxKJxL6+Pmtra3Nz84CAADc3t0+fPg0MDBgbGxsYGExMTHR3d124cCEsLPTy5ctQ18RisQ8ePJiYmOju7q6qqoqIiAgLC6uurk5PTz9//vzdu3dBYm1gYADUahYWFu7cucPMzMzIyLhlyxbYUO/evRuM4Hfv3r1r1y5eXl6ebTw8PDz09PS0tLR0dHSwy2ZmZtbT04OmC3l5eaBWEZd3b3+JH99ZWJclp//8xf8OHP7HPurvH/t/6Vh9o0FNC2VqQIsUaLvX19fLyskdPnxIT0/PyckJJLbv3buHwy2Zo0GuFdKera2ttbW1ZBLJzc1N5eBBCwuLwMBAJycnHx+f8bGx2dlZymUdurBmZ2YQBAkMDARkAsyDzD/A4caNG9euXQu1Q6gjQlqVhYWFjo6OhoaGiopKTk4uMDBQSEgI+KUokMAXkYikurq6o0eP2tnZOTg4cHNzUVNTKyoqgtnLyZMni4qKsFjsw4cPc3Nzg4ODtbW1Q0NDb926ZW1t7eLiYmNjY2VldeLECWivDAsLCw4OTklJERMT4+TikpGWNjIyCg8Pv3z5MijUhIeH+/n5MTExbdq0iXbLljVr1ri7u4NO2wqmEvBFIUxECaXoCyCiwGKxAIGQaUNzqigQQhGR6v379/X19U1NTeB/UVdXV1NT8+bNm9ra2rdv31ZVVVVVVUEg2NTUVFNT09zcDEr/5eXl4D6cn59fXFxcXV395MmTvLy8tLS0+Pj41NTU9PT0S5cuBQQEwP8BKlFaWhqIYIG9wPPnzysqKsqfPn358mVdXV1/f//I8DB8b1NTU3t7e39//7KI31cg+CAI8vLlSy0tLUNDwwMHlLW1tR0dHZ2dnW1tbW1sbExNTYFWc+TIkevXrzc1NUGbS05OTmpq6sWLgfBsUHCwp6fns2fPGhoacnJyQFL98ePHDx48APxYohKBju1ypQ0Sa2FhYaamprdTUwEb8PgF8Drp7e0FVvTC/Dyq7vZHcEgkEg0NDSFrwcnJqaKismvXLnZ2dgwGs27dOhcXl7m5WWipgT0m2noIKdN/GQ4Jy8H3zMzM+MQ4qB8hCNLa0nL48GFZWVkWFhZbW9vo6Gg6OjpWVlZWVtbAwEAcDjczg8XNzaFYTul4B9C4tLNZtgVANzFkMhnM1gcGBqampsgk0sjIyJMnT2pqaggEAoIgA/39Dx48SEtLO3v2rImJibu7e2RkZHV1NUQnWCw27e5dIEwFBARMTk52dnZKSEgcP25EIBB6enrOnTtnZ2cXHBwM2oZdXV3l5eVjY2PV1dWvX7+2sLA4c+bM27dv8/LyfHx8bty48eDBg7y8vNbW1sjIyPT0dCKReP/+fTo6uh38O/j5+UHFQ0REZM+ePXJyckJCQjw8PBycnKysrBycnOCJQ0dHR01NvW7dui1btoiKioqLiwsJCfHx8YHf0w+h4Oq19R84/G8Zq2+0r1+/orEUUBwhgllYWJiamtLW1ubh4dm/bz/IO3BycnJzczs5OZWWlnZ3d0NcODc3i8fjP378WF9XPzQ0pKenp62tbW1l7evra2JiEhoaurCAR5dyNCUIqt8IguTk5KxZs2ZJyHTtWtAihkZ7QMdNmzYBrQb68Tdu3AjR4S+//LJ27VpZWVkrKyttbe2enp6FhQXK1OL09DSRSOzo6DAw0LeysvLx8TE1NdXU1LSzs4P7DgYOhyspKXn16lVDQ8PZs2cvXLgALVhPnz6tqKjIyckxNjYWFxdXUVFxc3O7evVqUlISECagncnDwwMsaa9fvx4REXHx4kU2NrZNmzbR0dGxs7NDLxNa+aNERMr4b8VA872U84ZGipPLTRpw4qg6OjpaWlra29tbW1s7OjrAWaqtrQ36sTo7O/v7+4eHh4eGhgYGBoaGhsDptLW1taWlpampqbm5uaamBkykamtr6+rq3rx58+zZs6qqqurq6srKSpid0tJSwL+CgoLs7OwHDx7cu3cPItG0tLSkpKT4+PikpKQ7d+5kZGTcvn27oKCgoKDg9u3b8fHxN2/evHfvXkFBQUlJSUFBwePHjyMiIs6cOePk5GRkZKShoaGrq6ulpaWmpqalpXn8+HFHR0dra2tlZeWMjIzi4mINDQ09PT3goHp5eUHXi42NjY6OdmlpaXV1dWFhYUpKSnl5OVgnIwhCIBJJJCLpW6WZxUXy5OTkzZs3Q0JCzMzMEhMSYLlfWJgnk8ndXV2JiYmtra2Li4tzs7Pf5RZRwuHY2Ji0tDQNDc2GDRu4uLgOHTokIiLCw8PDwsKyZs0aS0vLGSwWaMSgpADbwNllLe+VcPinQkLf3sN4AoGwSF6EhAN8LJFITElJkZGRkZSUxGAwmZmZTk5O69ev37Ztm7KyclFREQ6Hgx0WkJtHR0fBd5e4nH0locJvi4tEwpIjGoIgJCIJT+H9SyaT53G4FUE/giADAwMXLlwwMzM7f/68r6+ft7fP6OgoxOiApk1NTbW1tb29vUQiEYvFxsfH5+bmwiSXlJRAHQKwpLW1tbKycmR4uKamZnho6OrVq2FhYb29vW/evImMjMzLy0tOTo6LixsYGPDz84uNjZ3BYvPz8/fu3SsrJ8vOzg5rBx8fn7y8vKKi4p49e9jZ2ZmYmJiZmdnY2FhZWeGUwWBgYODh4REXF5eQkKCnp4+Pj0eWyKWEHwVFyr3Lj6Yl/4HD/y9jaY+Lcv0IBCwWixL90bwORHAIguTm5goLC8vKylpbW589e1ZPT2/Hjh2ysrJOTk7aOtoBAQH9/f2w1WxpaSkuKq6vr1dVVT1x4sTx48ft7e319fVjYmIWF1cGbRD3QJLGzc0NjQ6pqakBBbdu3bplyxaAQJRiCmW/TZs2MTIysrKyAo+GgYFBRUUlKiqKQCDAOg+HA3BIIpE6OjoUFRX379/v5OQEm1d1dfX3798vLpJnZ+fAZ/Thw4e+vr6QULxy5UpSUlJmZub9+/cjIiK8vb2dnJy0tbVl5WR3i+8+cuSIt7f3jh07GBkZRXaJyMnJ6evrubm5hYSEXLt2LTY21svLC7JlfHx8SkpKZWVlCEXV8LtFQchOU+LiCu4oHBG8AM2motEkVWdnZ3t7O/wLPstdXV3t7e1tbW2tra0fPnzo7e0F37ju7u7GxkYwVGxsbOzq6uro6Ojr6+vp6enu7v7w4UN7e3t7e/vHjx/hQ3p6ejo6Ojo7O/v6+pqbm5ubm9vb28Ghsa6urra2FuAT6pEvXrx4+fLlkydPSktLX758CWDc3t7e2NhYUVGRl5eXnZ0NupF3797Ny8srKSmBWU5OTk5NTQXgTExMBIiFWdolmQAACcVJREFU5orGxsacnJxz586BCqWZmZmZmZm2traenp6Ojo6ent7r16+rq6uLi4ufPn3a1NSUmZkJXHzCMtNkKQBaDoM+dnVFRUWBzzCsfQiCfP78ua+vD6Z4YWHhy5cvExMTeJT78wfRYXd3Nw8PDzU1NT09PQcHx36l/QICAtzc3OBkbWBgAHWI0dHRb6g0ONzKvsMfjg7x8/M4QC8Q7EcWF+fm5jw9PeXl5QQEBDQ0NDo+fBAWFqalpeXZts3AQB+an4hEIgGPBz43pdbfwMDA4ODg2NjY0ODg1+npqampjx8/9vX1fV3yaFySnIdBWF40iUQiFD+gbHnxYoCzs7Obm5ubm5uSkpKrqyuZTEYWFyE6RxAEnN7gQ3A4HIShwKlDzxT8CSywuWWhYSDsEYnEz58/V1ZWgm5Ib2/v3Nwc7OQ6Ojp0dXVVVA6qqx+WkZHh5+eno6MTFBIUFhbm5+dXUlKSlpZmYmLaunUrBoMBDh5Q1aE8AzMmuXcvDQ1NSEgwstyis5os/ddr6z/R4X/VWHGXQcYFXWRhQF4HAkQsFmtmZrZjxw5ra+vz58+7uLgcOnRIQUFBX19fVlb20KFDJ0+ehO14Z2dnWVlZWVmZurq6tbW1mZmZu7u7trY22AKviA7RoiOCIA4ODkClsbCwkJWVXbt27ebNm+np6bds2QK0T6gXovxSOjo6Hh4ebm5uFhYWamrqNWvW8PLyFhcVLZLJKIRQwmFbe5uEhISUlJShoaHT6dP6+vpgYbi4uDg3Nzc5OYkgSGtr6759+/bs2aOrq2tvb+/s7GxlZeXi7Gxtbb1LdJeUtNShQ4cOHz7Mz88vKSl55swZUVFRDAbDyMQkIyPj7Ox84cIFKMNFRkYCq4CXl1deXl5FVbWiooJMJmOx2D+BQzRiRhFxRU8FJLEnl0uMlMA5NTVFBYbC3d3dHz9+7Ozs7Ojo+PTpE0Bae3t7T0/Px48fIVgEiOro6Ghubu7u7u7r6wOM/PTp06dPn3p7e3t6ej59+jQ0NDQ0NDQ8PDw2NjY4OAghZldXF6VYant7O7gbw4OWlpb3798DHre2toJzcUNDQ0tLC4BxW1sb5E67u7sheAX9bsjxwivhA9va2urq6t69e9fa2vr27duKiorm5ubGxkZwrQNTgsTExBs3bmRkZAAZJCsrq7q6+u3bt7du3SooKHj//n1VVRUkbBsaGtrb23t7e798+TI7O/v69euLFy+ePXv2wIEDycnJZDJ5bnYWtIDgukcptmi//O/2IkughYf1/eXLl0Ar3fDTBgwGc+CAsqio6I4dO7Zt27ZmzRpNTU1o6UWjw5mZGbA1QRmlfwyHfyEtCy0fpGUxHQjOdHR05OXleXl5o6Ojnz17tnnzZg4ODk5OTmsbG5SqA8nqxcVFEokMBmw4HG58fGxkZHhycnJsbEkYsKenp6urC348qCiNjo6CAe/E5OTU1FR/f39/f39vb297ezuZTC4vL9fR0XZ1dbW1tVVSUuLfyZ+RkY4gCNSYp6amoLMK4O3r169Tk5M4HG5mZgaIfOBBg8PhlmdpdvrrV1S4gLhMHhkaGgoKCgJvZ0jwwoOhoSEJCQkaGhoxMdHt27eDMM2+/fv4+fmZmZkVFBR0dXV37twJPjggagViV8BchzZhYWFh/p38np6eyzOM/w6/ifJE/DGV+u/D4d+kw6x47wpSzA9xdv78V/0Q7+YPx49KP/4HpSJXffM3dxwk9ieXuY7o6gwXKhQF3717p6CgoKen5+PjA97j+/bt09HRUVRUPHHihLm5uaCgYHh4+MePH1taWoqKioyNjU+dOmVhYeHq6qqtrR0XF4cgCMqlhDUHvgWsB7OysoCV1traamFhQUVF9fPPP8MlDURQEGkDVRpwg4LHQK7ZsGEDBoNpqK9HEGRyYgJtAkHhsPNDp5ycnIyMjLKysoaGhp6urrr64bdv3wJKYb9+xWK/ksnktLQ0ampqKioqfn5+VVXV3bvF+Pj4BAUFGRkZGRkZBQUFhYSEILOiqqqiqakpJye3bds2QUHBY8eOQZowMjIyLCxMQUGBkZFRX19/3z5FMTGxkpKSxcXFFXxRmAc07Pu6PCjDREohdTRYpAwT0b0LVWdnJ2Dex48fAWAAICGwg6UNYse2tjYwHurs7Pz06RMsap2dnQCEHz586OrqGh4e7u/v7+rqAoyEwPHTp099fX2Dg4ODg4P9/f0QUPb09AwMDPT19fX390OEASrjIDQ+NDQEsdHg4GBvby+snjAAj1taWiCvC5dOQ0MDBKBtbW1Q9aypqYEotrm5GWwRW1paQPi7qqrq1atXLS0tUGcqKCjIzc2F1rTCwsL8/Py8vLysrKwHDx5kZGSA/wj0mN+7dy8wMPDatWuysrJXr16dnZ3t6OhobGyEtiECgfDo0SNPT89Xr16hCWuo+eHm5gC9ACMRBCksLGRgYGBjY6OjoxMQEFBWVt4tvltcXFxUVJSNje3XX3/t6uoCSRo4Z1A4BB7Nd6RlKUJPAkV7/mosXD0QBHn69Om+fftsbGx27dpVUVGRlJRES0srJCQkKCgYGBiIWkGtQllYCPBE4pJZJmq/iQ6AzBksFvhvc3NzkG6FGQMnEF9fX319fTc3N2Nj40OHDh05cqS9vR2LxcIuCkqAzc3NXV1dAwMDXV1d/f39SxYfONzU1BS43kD5BFaHqenp2ZmZhfl5wG/gr8/Ozj58+HCgv39xcRHdRkAwZ2lpuXbtWrC5+emnn5iZmWVkZER2iWzbto2Xl/fgwYOampqSeyWFRYS3bdvGzc3Nzs4O6sabN29mYmZmYWERFBTcuXOnoaEhlHCIFEEwxZqJp3z8R2vr34RDEoUo4A/BIer//HcQ688/ikBBoP3LK41yc7b629EDJyz7jFI+uwKYUaheMaurf/DfPMy//M3fHxRccXAGhm56AL+pqSnYk2GxWGAOQj6zvr7e3t5eVVX18KFDR48eVVLa7+x8JiIiQktLy97eXklJSVhYOCIioq+vr7CwEOjxZ8+eBYkW4E7DUoB+BWDAPA63uLj44cOHzZs3KyoqLiwseHh4bNiwgZGBgZWVlYmJacuWLUAEgyZ9KBYeOnQoKipKX1+fh4cHOiWYmJgaGxvRGHSSoi1hcXHxU88nVVVVRUUFQ0NDKysrI0PDAwcOAIUNfsn4+DhEt/z8/MeOHcvMzNy9ezcvLy8rKysGg6Gnp4dQlZaWlpqamo2NTUBA4ODBgxcuXHB2dj58+LCJiYmPj8+1a9cSExOTk5NPWlioqx8+ceKEurq6sLAQCD+tCMEhXYyiGuTSKAdEhJThIEQvkxRFR3gvFov9f3BlLxfFxi8pAAAAAElFTkSuQmC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0886" y="2467429"/>
            <a:ext cx="4694464" cy="3844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111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1609"/>
            <a:ext cx="7886700" cy="1325563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European expansion: colonialism </a:t>
            </a:r>
            <a:br>
              <a:rPr lang="en-GB" sz="36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sz="32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demographic, cultural and political re-shaping of the world</a:t>
            </a:r>
            <a:endParaRPr lang="en-GB" sz="3200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Pre-1492; Azores, Canaries, Cape Verde, African coast</a:t>
            </a:r>
          </a:p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1492-1540s Spain and Portugal – Latin America, the Spanish Main and “the Moluccas”</a:t>
            </a:r>
          </a:p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France and England – North America, Saint-Domingue and the “West Indies”</a:t>
            </a:r>
            <a:endParaRPr lang="en-GB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013" y="3765085"/>
            <a:ext cx="2355850" cy="26503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40" y="3815750"/>
            <a:ext cx="3153764" cy="260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60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1756-1763 The Seven Years War (the French and Indian War)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690689"/>
            <a:ext cx="3334215" cy="154326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96815" y="597456"/>
            <a:ext cx="8118535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Great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Britain eclipses France in North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America</a:t>
            </a:r>
            <a:endParaRPr lang="en-GB" sz="2000" i="1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 smtClean="0">
                <a:solidFill>
                  <a:schemeClr val="accent2">
                    <a:lumMod val="50000"/>
                  </a:schemeClr>
                </a:solidFill>
              </a:rPr>
              <a:t>Anglo-French </a:t>
            </a:r>
            <a:r>
              <a:rPr lang="en-GB" sz="2000" i="1" dirty="0">
                <a:solidFill>
                  <a:schemeClr val="accent2">
                    <a:lumMod val="50000"/>
                  </a:schemeClr>
                </a:solidFill>
              </a:rPr>
              <a:t>battleground switches to the East: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India</a:t>
            </a:r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Revolutions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in North America (1776-1783) and in Haiti (1791-1804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</a:p>
          <a:p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/>
              <a:t>                                    </a:t>
            </a:r>
            <a:r>
              <a:rPr lang="en-GB" dirty="0" smtClean="0"/>
              <a:t>                                                                      </a:t>
            </a:r>
            <a:endParaRPr lang="en-GB" dirty="0"/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                             Clockwise from top left: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Plassey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India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                             (1757); Carillon/Ticonderoga (1758); 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                            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Zorndorf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(1758) and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Kunersdorf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1759),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                                  Prussia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946" y="3992474"/>
            <a:ext cx="2360404" cy="2360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60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1808-1830 Liberation of Latin America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– </a:t>
            </a:r>
            <a:r>
              <a:rPr lang="en-GB" sz="3600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“second wave” of post-colonial state-building</a:t>
            </a:r>
            <a:endParaRPr lang="en-GB" sz="3600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Sparked by events in Europe: Napoleon’s invasion of the Iberian peninsula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Bolivar looks first to Britain (via Jamaica); spurned by Britain, he looks for aid from Haiti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Military campaigns against the Spanish monarchy’s forces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Monroe Doctrine 1823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257" y="4001294"/>
            <a:ext cx="1981200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82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Informal Imperialism in Latin America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5170" y="1690689"/>
            <a:ext cx="24193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668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13367"/>
            <a:ext cx="7886700" cy="1325563"/>
          </a:xfrm>
        </p:spPr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 scramble for Africa 1885-1900: the Age of Imperialism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France and West Africa</a:t>
            </a:r>
          </a:p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Britain’s aim: The Cape to Cairo (Boer Wars, Jamieson raid into Rhodesia etc.)</a:t>
            </a:r>
          </a:p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Germany loses colonies after defeat in World War 1</a:t>
            </a:r>
          </a:p>
          <a:p>
            <a:r>
              <a:rPr lang="en-GB" sz="2400" dirty="0" smtClean="0">
                <a:solidFill>
                  <a:schemeClr val="accent2">
                    <a:lumMod val="50000"/>
                  </a:schemeClr>
                </a:solidFill>
              </a:rPr>
              <a:t>A world war with the mobilisation of millions of colonial troops (especially by France and UK)</a:t>
            </a:r>
            <a:endParaRPr lang="en-GB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492" y="4001294"/>
            <a:ext cx="2844858" cy="22169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892" y="4723637"/>
            <a:ext cx="2586574" cy="145332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3119" y="4723637"/>
            <a:ext cx="2277373" cy="145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635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Post-1945 Decolonisation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Freedom for India and Pakistan in 1947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Burma and Ceylon (Sri Lanka) in 1948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Suez Crisis 1956: colonialism now anathema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Ghana in 1957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Wind of Change in Africa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China 1949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Indochina 1945-1975: Vietnam v France and then against USA: impact on US society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Algeria and France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Caribbean colonies: Trade union component in the struggle for self-determination (e.g. Jamaica, Guyana)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2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Vietnam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471" y="605581"/>
            <a:ext cx="4765786" cy="262139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793597"/>
            <a:ext cx="5434642" cy="36072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551" y="3363334"/>
            <a:ext cx="3189959" cy="239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24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Southern Africa: the last redoubt of Imperialism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Portugal 1974: “Freedom” for Angola, Mozambique, Guinea Bissau, Cape Verde, Sao Tome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Rhodesia 1965-1979: </a:t>
            </a:r>
            <a:r>
              <a:rPr lang="en-GB" i="1" dirty="0" err="1" smtClean="0">
                <a:solidFill>
                  <a:schemeClr val="accent2">
                    <a:lumMod val="50000"/>
                  </a:schemeClr>
                </a:solidFill>
              </a:rPr>
              <a:t>Chimurenga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(the freedom struggle) and the emergence of Zimbabwe in 1979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Namibia 1990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South Africa: majority rule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Anti-Apartheid movement: spanning continents: Africa, Americas, Europe etc. and linking with Civil Rights in the USA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849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Themes and Ideas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State formation: Europe (UK, France, Germany, Italy, Spain: examples of amalgamations – and Internal Colonialism)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Colonial administration and boundaries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Partition and secessions: Pakistan, Biafra, Eritrea 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Self-determination (and the fear </a:t>
            </a:r>
            <a:r>
              <a:rPr lang="en-GB" smtClean="0">
                <a:solidFill>
                  <a:schemeClr val="accent2">
                    <a:lumMod val="50000"/>
                  </a:schemeClr>
                </a:solidFill>
              </a:rPr>
              <a:t>of Communism)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Post-Colonial state formation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Anti-colonialism and the UN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Global distributive justice and cosmopolitan democracy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International campaigning and civil society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182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renas, struggles, </a:t>
            </a:r>
            <a:r>
              <a:rPr lang="en-GB" b="1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leaders, methods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…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Mahatma Gandhi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Ho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Chi Minh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Nelson Mandela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Kwame Nkrumah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Toussaint 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L’Ouverture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Martin Luther King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Angela Davis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Rosa Parks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3873" y="1104109"/>
            <a:ext cx="1414839" cy="12931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8712" y="1104109"/>
            <a:ext cx="1600200" cy="21733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569" y="1104109"/>
            <a:ext cx="2105025" cy="16668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354" y="2082687"/>
            <a:ext cx="1502909" cy="191860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8712" y="2786801"/>
            <a:ext cx="1793269" cy="179326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450" y="2770984"/>
            <a:ext cx="1912144" cy="119691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014" y="3981543"/>
            <a:ext cx="1897783" cy="243305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0797" y="3967899"/>
            <a:ext cx="2139797" cy="2463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32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</TotalTime>
  <Words>473</Words>
  <Application>Microsoft Office PowerPoint</Application>
  <PresentationFormat>On-screen Show (4:3)</PresentationFormat>
  <Paragraphs>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HPAN5020/6020 Activism, Protest and Campaigning for Global Justice</vt:lpstr>
      <vt:lpstr>European expansion: colonialism  The demographic, cultural and political re-shaping of the world</vt:lpstr>
      <vt:lpstr>1756-1763 The Seven Years War (the French and Indian War)</vt:lpstr>
      <vt:lpstr>1808-1830 Liberation of Latin America – the “second wave” of post-colonial state-building</vt:lpstr>
      <vt:lpstr>Informal Imperialism in Latin America</vt:lpstr>
      <vt:lpstr>The scramble for Africa 1885-1900: the Age of Imperialism</vt:lpstr>
      <vt:lpstr>Post-1945 Decolonisation</vt:lpstr>
      <vt:lpstr>Vietnam</vt:lpstr>
      <vt:lpstr>Southern Africa: the last redoubt of Imperialism</vt:lpstr>
      <vt:lpstr>Themes and Ideas</vt:lpstr>
      <vt:lpstr>Arenas, struggles, leaders, methods…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18</cp:revision>
  <dcterms:created xsi:type="dcterms:W3CDTF">2019-01-21T14:06:05Z</dcterms:created>
  <dcterms:modified xsi:type="dcterms:W3CDTF">2019-02-19T08:43:22Z</dcterms:modified>
</cp:coreProperties>
</file>