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6" r:id="rId1"/>
  </p:sldMasterIdLst>
  <p:sldIdLst>
    <p:sldId id="264" r:id="rId2"/>
    <p:sldId id="257" r:id="rId3"/>
    <p:sldId id="273" r:id="rId4"/>
    <p:sldId id="267" r:id="rId5"/>
    <p:sldId id="260" r:id="rId6"/>
    <p:sldId id="268" r:id="rId7"/>
    <p:sldId id="269" r:id="rId8"/>
    <p:sldId id="263" r:id="rId9"/>
    <p:sldId id="272" r:id="rId10"/>
    <p:sldId id="271" r:id="rId11"/>
    <p:sldId id="27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C98902-7738-320C-A94F-88C428367E33}" v="85" dt="2022-07-08T12:04:46.566"/>
    <p1510:client id="{11D5864E-6F7D-E20E-E6C8-C8B10FD0D43E}" v="76" dt="2022-07-26T09:14:56.718"/>
    <p1510:client id="{13069269-BF44-FA68-2363-8CFE7C95FB02}" v="3" dt="2022-07-05T10:11:58.528"/>
    <p1510:client id="{133E4011-469E-B124-F589-57087427279A}" v="16" dt="2022-07-06T13:50:06.457"/>
    <p1510:client id="{1A1B9172-CEE1-5F77-C102-632B4D8ADBAD}" v="136" dt="2022-07-06T14:08:58.048"/>
    <p1510:client id="{1CE43624-78C3-2797-0B90-72CC75A8AC67}" v="10" dt="2022-08-02T09:31:34.297"/>
    <p1510:client id="{2DF36B48-F805-6A93-58DF-5DE37AA75B25}" v="96" dt="2022-06-29T16:12:02.161"/>
    <p1510:client id="{36C2B618-BADD-4697-8BAC-2BB5B204ACFF}" v="305" dt="2022-07-06T06:18:15.513"/>
    <p1510:client id="{37255914-8ACA-2FF8-C9D8-F848446A3E2C}" v="248" dt="2022-07-06T04:26:08.265"/>
    <p1510:client id="{3A70762F-EEB9-DE0C-6C35-EAC396F3811C}" v="452" dt="2022-07-05T11:24:39.993"/>
    <p1510:client id="{4954D7CF-028F-40D2-5166-64A1FC668F83}" v="16" dt="2022-07-11T23:06:05.811"/>
    <p1510:client id="{56AF1774-C9C9-89DE-F415-70A6D3FA9D08}" v="16" dt="2022-07-27T22:30:02.645"/>
    <p1510:client id="{599AE7D7-1F57-E3FD-B44F-DB043B0AD110}" v="31" dt="2022-07-23T14:15:44.265"/>
    <p1510:client id="{65169695-5F94-6968-AE45-CC8AE7BF8B28}" v="31" dt="2022-07-26T09:23:29.489"/>
    <p1510:client id="{7D32F5FC-4DCB-75C2-E4D0-8466B3EA7CE9}" v="242" dt="2022-07-26T09:57:25.508"/>
    <p1510:client id="{98C1DB8A-A876-B364-B77D-2879A1AF8224}" v="2" dt="2022-07-19T10:10:11.110"/>
    <p1510:client id="{9E3E3059-5C39-622C-632B-46CA712CE25E}" v="577" dt="2022-07-26T10:49:44.967"/>
    <p1510:client id="{A1A660FA-F48C-0F29-154E-38C1D0BC28EB}" v="174" dt="2022-06-29T19:48:55.962"/>
    <p1510:client id="{A739B0BB-2B2B-4A1F-3137-B281B04CB167}" v="5" dt="2022-06-28T22:24:17.723"/>
    <p1510:client id="{BDB54BF8-15B7-7FAD-C70D-2C8CEA58A8CA}" v="736" dt="2022-07-12T12:13:19.095"/>
    <p1510:client id="{CD271B71-7891-A2E5-DB1A-EF63595165A7}" v="289" dt="2022-07-05T12:03:13.313"/>
    <p1510:client id="{D03435D3-81A2-9181-7901-A5D2F75FD03C}" v="238" dt="2022-07-08T11:57:02.215"/>
    <p1510:client id="{D0F178C8-A890-4FB8-8B08-A3FEA82D8BFB}" v="484" dt="2022-06-28T22:20:04.838"/>
    <p1510:client id="{F07D2292-8454-4FC5-0E65-55D14951A04F}" v="118" dt="2022-07-19T09:49:37.740"/>
    <p1510:client id="{F3785923-141B-A715-90BC-7DEDCDF159C9}" v="142" dt="2022-06-29T09:13:53.303"/>
    <p1510:client id="{FACA36BF-FC56-6518-A70C-79C0A46BF807}" v="11" dt="2022-06-28T22:36:48.6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-1632" y="-60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8" Type="http://schemas.microsoft.com/office/2016/11/relationships/changesInfo" Target="changesInfos/changesInfo1.xml"/><Relationship Id="rId1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98C1DB8A-A876-B364-B77D-2879A1AF8224}"/>
    <pc:docChg chg="modSld">
      <pc:chgData name="" userId="" providerId="" clId="Web-{98C1DB8A-A876-B364-B77D-2879A1AF8224}" dt="2022-07-19T10:07:45.184" v="0"/>
      <pc:docMkLst>
        <pc:docMk/>
      </pc:docMkLst>
      <pc:sldChg chg="addSp">
        <pc:chgData name="" userId="" providerId="" clId="Web-{98C1DB8A-A876-B364-B77D-2879A1AF8224}" dt="2022-07-19T10:07:45.184" v="0"/>
        <pc:sldMkLst>
          <pc:docMk/>
          <pc:sldMk cId="3166484300" sldId="264"/>
        </pc:sldMkLst>
        <pc:spChg chg="add">
          <ac:chgData name="" userId="" providerId="" clId="Web-{98C1DB8A-A876-B364-B77D-2879A1AF8224}" dt="2022-07-19T10:07:45.184" v="0"/>
          <ac:spMkLst>
            <pc:docMk/>
            <pc:sldMk cId="3166484300" sldId="264"/>
            <ac:spMk id="4" creationId="{ECFE61C3-2B5B-39AB-D9C8-E1F68E416B71}"/>
          </ac:spMkLst>
        </pc:spChg>
      </pc:sldChg>
    </pc:docChg>
  </pc:docChgLst>
  <pc:docChgLst>
    <pc:chgData name="Yedidia Feleo 12B (WPB)" userId="S::16ybabadi@woolwichpoly.co.uk::68965e86-b1d5-4907-b949-a378001129aa" providerId="AD" clId="Web-{1A1B9172-CEE1-5F77-C102-632B4D8ADBAD}"/>
    <pc:docChg chg="addSld delSld modSld">
      <pc:chgData name="Yedidia Feleo 12B (WPB)" userId="S::16ybabadi@woolwichpoly.co.uk::68965e86-b1d5-4907-b949-a378001129aa" providerId="AD" clId="Web-{1A1B9172-CEE1-5F77-C102-632B4D8ADBAD}" dt="2022-07-06T14:08:58.048" v="138" actId="20577"/>
      <pc:docMkLst>
        <pc:docMk/>
      </pc:docMkLst>
      <pc:sldChg chg="del">
        <pc:chgData name="Yedidia Feleo 12B (WPB)" userId="S::16ybabadi@woolwichpoly.co.uk::68965e86-b1d5-4907-b949-a378001129aa" providerId="AD" clId="Web-{1A1B9172-CEE1-5F77-C102-632B4D8ADBAD}" dt="2022-07-06T13:59:43.330" v="0"/>
        <pc:sldMkLst>
          <pc:docMk/>
          <pc:sldMk cId="4293518202" sldId="261"/>
        </pc:sldMkLst>
      </pc:sldChg>
      <pc:sldChg chg="modSp new">
        <pc:chgData name="Yedidia Feleo 12B (WPB)" userId="S::16ybabadi@woolwichpoly.co.uk::68965e86-b1d5-4907-b949-a378001129aa" providerId="AD" clId="Web-{1A1B9172-CEE1-5F77-C102-632B4D8ADBAD}" dt="2022-07-06T14:08:58.048" v="138" actId="20577"/>
        <pc:sldMkLst>
          <pc:docMk/>
          <pc:sldMk cId="3399592471" sldId="271"/>
        </pc:sldMkLst>
        <pc:spChg chg="mod">
          <ac:chgData name="Yedidia Feleo 12B (WPB)" userId="S::16ybabadi@woolwichpoly.co.uk::68965e86-b1d5-4907-b949-a378001129aa" providerId="AD" clId="Web-{1A1B9172-CEE1-5F77-C102-632B4D8ADBAD}" dt="2022-07-06T14:00:06.049" v="28" actId="20577"/>
          <ac:spMkLst>
            <pc:docMk/>
            <pc:sldMk cId="3399592471" sldId="271"/>
            <ac:spMk id="2" creationId="{C375C9AC-F651-4526-007E-202A1D527ED1}"/>
          </ac:spMkLst>
        </pc:spChg>
        <pc:spChg chg="mod">
          <ac:chgData name="Yedidia Feleo 12B (WPB)" userId="S::16ybabadi@woolwichpoly.co.uk::68965e86-b1d5-4907-b949-a378001129aa" providerId="AD" clId="Web-{1A1B9172-CEE1-5F77-C102-632B4D8ADBAD}" dt="2022-07-06T14:08:58.048" v="138" actId="20577"/>
          <ac:spMkLst>
            <pc:docMk/>
            <pc:sldMk cId="3399592471" sldId="271"/>
            <ac:spMk id="3" creationId="{1CE2B3A7-40DD-18B3-E880-95F233AC0E09}"/>
          </ac:spMkLst>
        </pc:spChg>
      </pc:sldChg>
    </pc:docChg>
  </pc:docChgLst>
  <pc:docChgLst>
    <pc:chgData name="Yedidia Feleo 12B (WPB)" userId="S::16ybabadi@woolwichpoly.co.uk::68965e86-b1d5-4907-b949-a378001129aa" providerId="AD" clId="Web-{CD271B71-7891-A2E5-DB1A-EF63595165A7}"/>
    <pc:docChg chg="delSld modSld">
      <pc:chgData name="Yedidia Feleo 12B (WPB)" userId="S::16ybabadi@woolwichpoly.co.uk::68965e86-b1d5-4907-b949-a378001129aa" providerId="AD" clId="Web-{CD271B71-7891-A2E5-DB1A-EF63595165A7}" dt="2022-07-05T12:03:13.313" v="298"/>
      <pc:docMkLst>
        <pc:docMk/>
      </pc:docMkLst>
      <pc:sldChg chg="modSp">
        <pc:chgData name="Yedidia Feleo 12B (WPB)" userId="S::16ybabadi@woolwichpoly.co.uk::68965e86-b1d5-4907-b949-a378001129aa" providerId="AD" clId="Web-{CD271B71-7891-A2E5-DB1A-EF63595165A7}" dt="2022-07-05T11:44:21.346" v="17" actId="20577"/>
        <pc:sldMkLst>
          <pc:docMk/>
          <pc:sldMk cId="3799310333" sldId="258"/>
        </pc:sldMkLst>
        <pc:spChg chg="mod">
          <ac:chgData name="Yedidia Feleo 12B (WPB)" userId="S::16ybabadi@woolwichpoly.co.uk::68965e86-b1d5-4907-b949-a378001129aa" providerId="AD" clId="Web-{CD271B71-7891-A2E5-DB1A-EF63595165A7}" dt="2022-07-05T11:44:21.346" v="17" actId="20577"/>
          <ac:spMkLst>
            <pc:docMk/>
            <pc:sldMk cId="3799310333" sldId="258"/>
            <ac:spMk id="2" creationId="{E3DCC6F4-C659-765A-94BA-5AB8B8700D76}"/>
          </ac:spMkLst>
        </pc:spChg>
      </pc:sldChg>
      <pc:sldChg chg="modSp">
        <pc:chgData name="Yedidia Feleo 12B (WPB)" userId="S::16ybabadi@woolwichpoly.co.uk::68965e86-b1d5-4907-b949-a378001129aa" providerId="AD" clId="Web-{CD271B71-7891-A2E5-DB1A-EF63595165A7}" dt="2022-07-05T11:53:12.001" v="141" actId="20577"/>
        <pc:sldMkLst>
          <pc:docMk/>
          <pc:sldMk cId="2878579259" sldId="259"/>
        </pc:sldMkLst>
        <pc:spChg chg="mod">
          <ac:chgData name="Yedidia Feleo 12B (WPB)" userId="S::16ybabadi@woolwichpoly.co.uk::68965e86-b1d5-4907-b949-a378001129aa" providerId="AD" clId="Web-{CD271B71-7891-A2E5-DB1A-EF63595165A7}" dt="2022-07-05T11:53:12.001" v="141" actId="20577"/>
          <ac:spMkLst>
            <pc:docMk/>
            <pc:sldMk cId="2878579259" sldId="259"/>
            <ac:spMk id="2" creationId="{1FA709EE-2583-968A-162A-A781288EDADA}"/>
          </ac:spMkLst>
        </pc:spChg>
        <pc:spChg chg="mod">
          <ac:chgData name="Yedidia Feleo 12B (WPB)" userId="S::16ybabadi@woolwichpoly.co.uk::68965e86-b1d5-4907-b949-a378001129aa" providerId="AD" clId="Web-{CD271B71-7891-A2E5-DB1A-EF63595165A7}" dt="2022-07-05T11:51:58.733" v="135" actId="20577"/>
          <ac:spMkLst>
            <pc:docMk/>
            <pc:sldMk cId="2878579259" sldId="259"/>
            <ac:spMk id="3" creationId="{6373BC65-192C-9A56-DF6F-678DE99071CF}"/>
          </ac:spMkLst>
        </pc:spChg>
      </pc:sldChg>
      <pc:sldChg chg="modSp">
        <pc:chgData name="Yedidia Feleo 12B (WPB)" userId="S::16ybabadi@woolwichpoly.co.uk::68965e86-b1d5-4907-b949-a378001129aa" providerId="AD" clId="Web-{CD271B71-7891-A2E5-DB1A-EF63595165A7}" dt="2022-07-05T11:59:12.291" v="297" actId="20577"/>
        <pc:sldMkLst>
          <pc:docMk/>
          <pc:sldMk cId="4059040670" sldId="260"/>
        </pc:sldMkLst>
        <pc:spChg chg="mod">
          <ac:chgData name="Yedidia Feleo 12B (WPB)" userId="S::16ybabadi@woolwichpoly.co.uk::68965e86-b1d5-4907-b949-a378001129aa" providerId="AD" clId="Web-{CD271B71-7891-A2E5-DB1A-EF63595165A7}" dt="2022-07-05T11:52:24.906" v="139" actId="20577"/>
          <ac:spMkLst>
            <pc:docMk/>
            <pc:sldMk cId="4059040670" sldId="260"/>
            <ac:spMk id="2" creationId="{ABA0D857-5CDF-4CAE-09D4-8F5A97D2F625}"/>
          </ac:spMkLst>
        </pc:spChg>
        <pc:spChg chg="mod">
          <ac:chgData name="Yedidia Feleo 12B (WPB)" userId="S::16ybabadi@woolwichpoly.co.uk::68965e86-b1d5-4907-b949-a378001129aa" providerId="AD" clId="Web-{CD271B71-7891-A2E5-DB1A-EF63595165A7}" dt="2022-07-05T11:59:12.291" v="297" actId="20577"/>
          <ac:spMkLst>
            <pc:docMk/>
            <pc:sldMk cId="4059040670" sldId="260"/>
            <ac:spMk id="3" creationId="{48C4AB07-FC04-45DE-84E4-BB029F7A2E1D}"/>
          </ac:spMkLst>
        </pc:spChg>
      </pc:sldChg>
      <pc:sldChg chg="del">
        <pc:chgData name="Yedidia Feleo 12B (WPB)" userId="S::16ybabadi@woolwichpoly.co.uk::68965e86-b1d5-4907-b949-a378001129aa" providerId="AD" clId="Web-{CD271B71-7891-A2E5-DB1A-EF63595165A7}" dt="2022-07-05T12:03:13.313" v="298"/>
        <pc:sldMkLst>
          <pc:docMk/>
          <pc:sldMk cId="2422492906" sldId="262"/>
        </pc:sldMkLst>
      </pc:sldChg>
    </pc:docChg>
  </pc:docChgLst>
  <pc:docChgLst>
    <pc:chgData name="Yedidia Feleo 12B (WPB)" userId="S::16ybabadi@woolwichpoly.co.uk::68965e86-b1d5-4907-b949-a378001129aa" providerId="AD" clId="Web-{4954D7CF-028F-40D2-5166-64A1FC668F83}"/>
    <pc:docChg chg="delSld modSld">
      <pc:chgData name="Yedidia Feleo 12B (WPB)" userId="S::16ybabadi@woolwichpoly.co.uk::68965e86-b1d5-4907-b949-a378001129aa" providerId="AD" clId="Web-{4954D7CF-028F-40D2-5166-64A1FC668F83}" dt="2022-07-11T23:06:05.811" v="14"/>
      <pc:docMkLst>
        <pc:docMk/>
      </pc:docMkLst>
      <pc:sldChg chg="modSp">
        <pc:chgData name="Yedidia Feleo 12B (WPB)" userId="S::16ybabadi@woolwichpoly.co.uk::68965e86-b1d5-4907-b949-a378001129aa" providerId="AD" clId="Web-{4954D7CF-028F-40D2-5166-64A1FC668F83}" dt="2022-07-11T23:04:21.526" v="13" actId="20577"/>
        <pc:sldMkLst>
          <pc:docMk/>
          <pc:sldMk cId="687795676" sldId="268"/>
        </pc:sldMkLst>
        <pc:spChg chg="mod">
          <ac:chgData name="Yedidia Feleo 12B (WPB)" userId="S::16ybabadi@woolwichpoly.co.uk::68965e86-b1d5-4907-b949-a378001129aa" providerId="AD" clId="Web-{4954D7CF-028F-40D2-5166-64A1FC668F83}" dt="2022-07-11T23:04:21.526" v="13" actId="20577"/>
          <ac:spMkLst>
            <pc:docMk/>
            <pc:sldMk cId="687795676" sldId="268"/>
            <ac:spMk id="3" creationId="{E19A6D44-8255-7616-0F91-7989249A7FA4}"/>
          </ac:spMkLst>
        </pc:spChg>
      </pc:sldChg>
      <pc:sldChg chg="del">
        <pc:chgData name="Yedidia Feleo 12B (WPB)" userId="S::16ybabadi@woolwichpoly.co.uk::68965e86-b1d5-4907-b949-a378001129aa" providerId="AD" clId="Web-{4954D7CF-028F-40D2-5166-64A1FC668F83}" dt="2022-07-11T23:06:05.811" v="14"/>
        <pc:sldMkLst>
          <pc:docMk/>
          <pc:sldMk cId="2932830517" sldId="270"/>
        </pc:sldMkLst>
      </pc:sldChg>
    </pc:docChg>
  </pc:docChgLst>
  <pc:docChgLst>
    <pc:chgData name="Yedidia Feleo 12B (WPB)" userId="S::16ybabadi@woolwichpoly.co.uk::68965e86-b1d5-4907-b949-a378001129aa" providerId="AD" clId="Web-{65169695-5F94-6968-AE45-CC8AE7BF8B28}"/>
    <pc:docChg chg="modSld">
      <pc:chgData name="Yedidia Feleo 12B (WPB)" userId="S::16ybabadi@woolwichpoly.co.uk::68965e86-b1d5-4907-b949-a378001129aa" providerId="AD" clId="Web-{65169695-5F94-6968-AE45-CC8AE7BF8B28}" dt="2022-07-26T09:23:29.489" v="30" actId="20577"/>
      <pc:docMkLst>
        <pc:docMk/>
      </pc:docMkLst>
      <pc:sldChg chg="modSp">
        <pc:chgData name="Yedidia Feleo 12B (WPB)" userId="S::16ybabadi@woolwichpoly.co.uk::68965e86-b1d5-4907-b949-a378001129aa" providerId="AD" clId="Web-{65169695-5F94-6968-AE45-CC8AE7BF8B28}" dt="2022-07-26T09:23:29.489" v="30" actId="20577"/>
        <pc:sldMkLst>
          <pc:docMk/>
          <pc:sldMk cId="2928995124" sldId="273"/>
        </pc:sldMkLst>
        <pc:spChg chg="mod">
          <ac:chgData name="Yedidia Feleo 12B (WPB)" userId="S::16ybabadi@woolwichpoly.co.uk::68965e86-b1d5-4907-b949-a378001129aa" providerId="AD" clId="Web-{65169695-5F94-6968-AE45-CC8AE7BF8B28}" dt="2022-07-26T09:23:29.489" v="30" actId="20577"/>
          <ac:spMkLst>
            <pc:docMk/>
            <pc:sldMk cId="2928995124" sldId="273"/>
            <ac:spMk id="3" creationId="{5F475CD6-4448-9956-92E8-F507DFE53701}"/>
          </ac:spMkLst>
        </pc:spChg>
      </pc:sldChg>
    </pc:docChg>
  </pc:docChgLst>
  <pc:docChgLst>
    <pc:chgData name="Yedidia Feleo 12B (WPB)" userId="S::16ybabadi@woolwichpoly.co.uk::68965e86-b1d5-4907-b949-a378001129aa" providerId="AD" clId="Web-{7D32F5FC-4DCB-75C2-E4D0-8466B3EA7CE9}"/>
    <pc:docChg chg="modSld">
      <pc:chgData name="Yedidia Feleo 12B (WPB)" userId="S::16ybabadi@woolwichpoly.co.uk::68965e86-b1d5-4907-b949-a378001129aa" providerId="AD" clId="Web-{7D32F5FC-4DCB-75C2-E4D0-8466B3EA7CE9}" dt="2022-07-26T09:57:25.508" v="249" actId="20577"/>
      <pc:docMkLst>
        <pc:docMk/>
      </pc:docMkLst>
      <pc:sldChg chg="modSp">
        <pc:chgData name="Yedidia Feleo 12B (WPB)" userId="S::16ybabadi@woolwichpoly.co.uk::68965e86-b1d5-4907-b949-a378001129aa" providerId="AD" clId="Web-{7D32F5FC-4DCB-75C2-E4D0-8466B3EA7CE9}" dt="2022-07-26T09:46:52.176" v="133" actId="20577"/>
        <pc:sldMkLst>
          <pc:docMk/>
          <pc:sldMk cId="1782025284" sldId="257"/>
        </pc:sldMkLst>
        <pc:spChg chg="mod">
          <ac:chgData name="Yedidia Feleo 12B (WPB)" userId="S::16ybabadi@woolwichpoly.co.uk::68965e86-b1d5-4907-b949-a378001129aa" providerId="AD" clId="Web-{7D32F5FC-4DCB-75C2-E4D0-8466B3EA7CE9}" dt="2022-07-26T09:46:52.176" v="133" actId="20577"/>
          <ac:spMkLst>
            <pc:docMk/>
            <pc:sldMk cId="1782025284" sldId="257"/>
            <ac:spMk id="3" creationId="{ED672DAB-30A0-55CA-C7D8-D06FE71F6341}"/>
          </ac:spMkLst>
        </pc:spChg>
      </pc:sldChg>
      <pc:sldChg chg="modSp">
        <pc:chgData name="Yedidia Feleo 12B (WPB)" userId="S::16ybabadi@woolwichpoly.co.uk::68965e86-b1d5-4907-b949-a378001129aa" providerId="AD" clId="Web-{7D32F5FC-4DCB-75C2-E4D0-8466B3EA7CE9}" dt="2022-07-26T09:57:25.508" v="249" actId="20577"/>
        <pc:sldMkLst>
          <pc:docMk/>
          <pc:sldMk cId="4059040670" sldId="260"/>
        </pc:sldMkLst>
        <pc:spChg chg="mod">
          <ac:chgData name="Yedidia Feleo 12B (WPB)" userId="S::16ybabadi@woolwichpoly.co.uk::68965e86-b1d5-4907-b949-a378001129aa" providerId="AD" clId="Web-{7D32F5FC-4DCB-75C2-E4D0-8466B3EA7CE9}" dt="2022-07-26T09:57:25.508" v="249" actId="20577"/>
          <ac:spMkLst>
            <pc:docMk/>
            <pc:sldMk cId="4059040670" sldId="260"/>
            <ac:spMk id="3" creationId="{48C4AB07-FC04-45DE-84E4-BB029F7A2E1D}"/>
          </ac:spMkLst>
        </pc:spChg>
      </pc:sldChg>
      <pc:sldChg chg="modSp">
        <pc:chgData name="Yedidia Feleo 12B (WPB)" userId="S::16ybabadi@woolwichpoly.co.uk::68965e86-b1d5-4907-b949-a378001129aa" providerId="AD" clId="Web-{7D32F5FC-4DCB-75C2-E4D0-8466B3EA7CE9}" dt="2022-07-26T09:34:33.494" v="30" actId="20577"/>
        <pc:sldMkLst>
          <pc:docMk/>
          <pc:sldMk cId="3166484300" sldId="264"/>
        </pc:sldMkLst>
        <pc:spChg chg="mod">
          <ac:chgData name="Yedidia Feleo 12B (WPB)" userId="S::16ybabadi@woolwichpoly.co.uk::68965e86-b1d5-4907-b949-a378001129aa" providerId="AD" clId="Web-{7D32F5FC-4DCB-75C2-E4D0-8466B3EA7CE9}" dt="2022-07-26T09:34:33.494" v="30" actId="20577"/>
          <ac:spMkLst>
            <pc:docMk/>
            <pc:sldMk cId="3166484300" sldId="264"/>
            <ac:spMk id="3" creationId="{653C0C97-861A-76F5-A830-71F26B125B30}"/>
          </ac:spMkLst>
        </pc:spChg>
      </pc:sldChg>
      <pc:sldChg chg="modSp">
        <pc:chgData name="Yedidia Feleo 12B (WPB)" userId="S::16ybabadi@woolwichpoly.co.uk::68965e86-b1d5-4907-b949-a378001129aa" providerId="AD" clId="Web-{7D32F5FC-4DCB-75C2-E4D0-8466B3EA7CE9}" dt="2022-07-26T09:54:59.317" v="221" actId="20577"/>
        <pc:sldMkLst>
          <pc:docMk/>
          <pc:sldMk cId="2928995124" sldId="273"/>
        </pc:sldMkLst>
        <pc:spChg chg="mod">
          <ac:chgData name="Yedidia Feleo 12B (WPB)" userId="S::16ybabadi@woolwichpoly.co.uk::68965e86-b1d5-4907-b949-a378001129aa" providerId="AD" clId="Web-{7D32F5FC-4DCB-75C2-E4D0-8466B3EA7CE9}" dt="2022-07-26T09:54:59.317" v="221" actId="20577"/>
          <ac:spMkLst>
            <pc:docMk/>
            <pc:sldMk cId="2928995124" sldId="273"/>
            <ac:spMk id="3" creationId="{5F475CD6-4448-9956-92E8-F507DFE53701}"/>
          </ac:spMkLst>
        </pc:spChg>
      </pc:sldChg>
    </pc:docChg>
  </pc:docChgLst>
  <pc:docChgLst>
    <pc:chgData name="Yedidia Feleo 12B (WPB)" userId="S::16ybabadi@woolwichpoly.co.uk::68965e86-b1d5-4907-b949-a378001129aa" providerId="AD" clId="Web-{1CE43624-78C3-2797-0B90-72CC75A8AC67}"/>
    <pc:docChg chg="modSld">
      <pc:chgData name="Yedidia Feleo 12B (WPB)" userId="S::16ybabadi@woolwichpoly.co.uk::68965e86-b1d5-4907-b949-a378001129aa" providerId="AD" clId="Web-{1CE43624-78C3-2797-0B90-72CC75A8AC67}" dt="2022-08-02T09:31:31.312" v="7" actId="20577"/>
      <pc:docMkLst>
        <pc:docMk/>
      </pc:docMkLst>
      <pc:sldChg chg="modSp">
        <pc:chgData name="Yedidia Feleo 12B (WPB)" userId="S::16ybabadi@woolwichpoly.co.uk::68965e86-b1d5-4907-b949-a378001129aa" providerId="AD" clId="Web-{1CE43624-78C3-2797-0B90-72CC75A8AC67}" dt="2022-08-02T09:29:47.121" v="1" actId="20577"/>
        <pc:sldMkLst>
          <pc:docMk/>
          <pc:sldMk cId="3166484300" sldId="264"/>
        </pc:sldMkLst>
        <pc:spChg chg="mod">
          <ac:chgData name="Yedidia Feleo 12B (WPB)" userId="S::16ybabadi@woolwichpoly.co.uk::68965e86-b1d5-4907-b949-a378001129aa" providerId="AD" clId="Web-{1CE43624-78C3-2797-0B90-72CC75A8AC67}" dt="2022-08-02T09:29:47.121" v="1" actId="20577"/>
          <ac:spMkLst>
            <pc:docMk/>
            <pc:sldMk cId="3166484300" sldId="264"/>
            <ac:spMk id="3" creationId="{653C0C97-861A-76F5-A830-71F26B125B30}"/>
          </ac:spMkLst>
        </pc:spChg>
      </pc:sldChg>
      <pc:sldChg chg="modSp">
        <pc:chgData name="Yedidia Feleo 12B (WPB)" userId="S::16ybabadi@woolwichpoly.co.uk::68965e86-b1d5-4907-b949-a378001129aa" providerId="AD" clId="Web-{1CE43624-78C3-2797-0B90-72CC75A8AC67}" dt="2022-08-02T09:31:21.937" v="4" actId="20577"/>
        <pc:sldMkLst>
          <pc:docMk/>
          <pc:sldMk cId="836277328" sldId="271"/>
        </pc:sldMkLst>
        <pc:spChg chg="mod">
          <ac:chgData name="Yedidia Feleo 12B (WPB)" userId="S::16ybabadi@woolwichpoly.co.uk::68965e86-b1d5-4907-b949-a378001129aa" providerId="AD" clId="Web-{1CE43624-78C3-2797-0B90-72CC75A8AC67}" dt="2022-08-02T09:31:21.937" v="4" actId="20577"/>
          <ac:spMkLst>
            <pc:docMk/>
            <pc:sldMk cId="836277328" sldId="271"/>
            <ac:spMk id="3" creationId="{55960826-308A-A99B-F8EE-030D154F454B}"/>
          </ac:spMkLst>
        </pc:spChg>
      </pc:sldChg>
      <pc:sldChg chg="modSp">
        <pc:chgData name="Yedidia Feleo 12B (WPB)" userId="S::16ybabadi@woolwichpoly.co.uk::68965e86-b1d5-4907-b949-a378001129aa" providerId="AD" clId="Web-{1CE43624-78C3-2797-0B90-72CC75A8AC67}" dt="2022-08-02T09:31:31.312" v="7" actId="20577"/>
        <pc:sldMkLst>
          <pc:docMk/>
          <pc:sldMk cId="774383484" sldId="274"/>
        </pc:sldMkLst>
        <pc:spChg chg="mod">
          <ac:chgData name="Yedidia Feleo 12B (WPB)" userId="S::16ybabadi@woolwichpoly.co.uk::68965e86-b1d5-4907-b949-a378001129aa" providerId="AD" clId="Web-{1CE43624-78C3-2797-0B90-72CC75A8AC67}" dt="2022-08-02T09:31:31.312" v="7" actId="20577"/>
          <ac:spMkLst>
            <pc:docMk/>
            <pc:sldMk cId="774383484" sldId="274"/>
            <ac:spMk id="3" creationId="{5B83D3BF-4EE6-C238-9BA9-C201C5E4D73B}"/>
          </ac:spMkLst>
        </pc:spChg>
      </pc:sldChg>
    </pc:docChg>
  </pc:docChgLst>
  <pc:docChgLst>
    <pc:chgData name="Yedidia Feleo 12B (WPB)" userId="S::16ybabadi@woolwichpoly.co.uk::68965e86-b1d5-4907-b949-a378001129aa" providerId="AD" clId="Web-{98C1DB8A-A876-B364-B77D-2879A1AF8224}"/>
    <pc:docChg chg="modSld">
      <pc:chgData name="Yedidia Feleo 12B (WPB)" userId="S::16ybabadi@woolwichpoly.co.uk::68965e86-b1d5-4907-b949-a378001129aa" providerId="AD" clId="Web-{98C1DB8A-A876-B364-B77D-2879A1AF8224}" dt="2022-07-19T10:10:11.110" v="0" actId="20577"/>
      <pc:docMkLst>
        <pc:docMk/>
      </pc:docMkLst>
      <pc:sldChg chg="modSp">
        <pc:chgData name="Yedidia Feleo 12B (WPB)" userId="S::16ybabadi@woolwichpoly.co.uk::68965e86-b1d5-4907-b949-a378001129aa" providerId="AD" clId="Web-{98C1DB8A-A876-B364-B77D-2879A1AF8224}" dt="2022-07-19T10:10:11.110" v="0" actId="20577"/>
        <pc:sldMkLst>
          <pc:docMk/>
          <pc:sldMk cId="687795676" sldId="268"/>
        </pc:sldMkLst>
        <pc:spChg chg="mod">
          <ac:chgData name="Yedidia Feleo 12B (WPB)" userId="S::16ybabadi@woolwichpoly.co.uk::68965e86-b1d5-4907-b949-a378001129aa" providerId="AD" clId="Web-{98C1DB8A-A876-B364-B77D-2879A1AF8224}" dt="2022-07-19T10:10:11.110" v="0" actId="20577"/>
          <ac:spMkLst>
            <pc:docMk/>
            <pc:sldMk cId="687795676" sldId="268"/>
            <ac:spMk id="3" creationId="{E19A6D44-8255-7616-0F91-7989249A7FA4}"/>
          </ac:spMkLst>
        </pc:spChg>
      </pc:sldChg>
    </pc:docChg>
  </pc:docChgLst>
  <pc:docChgLst>
    <pc:chgData name="Yedidia Feleo 12B (WPB)" userId="S::16ybabadi@woolwichpoly.co.uk::68965e86-b1d5-4907-b949-a378001129aa" providerId="AD" clId="Web-{D0F178C8-A890-4FB8-8B08-A3FEA82D8BFB}"/>
    <pc:docChg chg="addSld modSld">
      <pc:chgData name="Yedidia Feleo 12B (WPB)" userId="S::16ybabadi@woolwichpoly.co.uk::68965e86-b1d5-4907-b949-a378001129aa" providerId="AD" clId="Web-{D0F178C8-A890-4FB8-8B08-A3FEA82D8BFB}" dt="2022-06-28T22:20:04.838" v="478" actId="20577"/>
      <pc:docMkLst>
        <pc:docMk/>
      </pc:docMkLst>
      <pc:sldChg chg="modSp">
        <pc:chgData name="Yedidia Feleo 12B (WPB)" userId="S::16ybabadi@woolwichpoly.co.uk::68965e86-b1d5-4907-b949-a378001129aa" providerId="AD" clId="Web-{D0F178C8-A890-4FB8-8B08-A3FEA82D8BFB}" dt="2022-06-28T22:04:41.007" v="256" actId="20577"/>
        <pc:sldMkLst>
          <pc:docMk/>
          <pc:sldMk cId="109857222" sldId="256"/>
        </pc:sldMkLst>
        <pc:spChg chg="mod">
          <ac:chgData name="Yedidia Feleo 12B (WPB)" userId="S::16ybabadi@woolwichpoly.co.uk::68965e86-b1d5-4907-b949-a378001129aa" providerId="AD" clId="Web-{D0F178C8-A890-4FB8-8B08-A3FEA82D8BFB}" dt="2022-06-28T22:04:34.710" v="255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Yedidia Feleo 12B (WPB)" userId="S::16ybabadi@woolwichpoly.co.uk::68965e86-b1d5-4907-b949-a378001129aa" providerId="AD" clId="Web-{D0F178C8-A890-4FB8-8B08-A3FEA82D8BFB}" dt="2022-06-28T22:04:41.007" v="256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 new">
        <pc:chgData name="Yedidia Feleo 12B (WPB)" userId="S::16ybabadi@woolwichpoly.co.uk::68965e86-b1d5-4907-b949-a378001129aa" providerId="AD" clId="Web-{D0F178C8-A890-4FB8-8B08-A3FEA82D8BFB}" dt="2022-06-28T22:08:59.543" v="326" actId="20577"/>
        <pc:sldMkLst>
          <pc:docMk/>
          <pc:sldMk cId="1782025284" sldId="257"/>
        </pc:sldMkLst>
        <pc:spChg chg="mod">
          <ac:chgData name="Yedidia Feleo 12B (WPB)" userId="S::16ybabadi@woolwichpoly.co.uk::68965e86-b1d5-4907-b949-a378001129aa" providerId="AD" clId="Web-{D0F178C8-A890-4FB8-8B08-A3FEA82D8BFB}" dt="2022-06-28T22:06:16.368" v="288" actId="20577"/>
          <ac:spMkLst>
            <pc:docMk/>
            <pc:sldMk cId="1782025284" sldId="257"/>
            <ac:spMk id="2" creationId="{CABA1BD1-6EA9-00D5-629B-B3F965547C31}"/>
          </ac:spMkLst>
        </pc:spChg>
        <pc:spChg chg="mod">
          <ac:chgData name="Yedidia Feleo 12B (WPB)" userId="S::16ybabadi@woolwichpoly.co.uk::68965e86-b1d5-4907-b949-a378001129aa" providerId="AD" clId="Web-{D0F178C8-A890-4FB8-8B08-A3FEA82D8BFB}" dt="2022-06-28T22:08:59.543" v="326" actId="20577"/>
          <ac:spMkLst>
            <pc:docMk/>
            <pc:sldMk cId="1782025284" sldId="257"/>
            <ac:spMk id="3" creationId="{ED672DAB-30A0-55CA-C7D8-D06FE71F6341}"/>
          </ac:spMkLst>
        </pc:spChg>
      </pc:sldChg>
      <pc:sldChg chg="modSp new">
        <pc:chgData name="Yedidia Feleo 12B (WPB)" userId="S::16ybabadi@woolwichpoly.co.uk::68965e86-b1d5-4907-b949-a378001129aa" providerId="AD" clId="Web-{D0F178C8-A890-4FB8-8B08-A3FEA82D8BFB}" dt="2022-06-28T22:15:41.333" v="403" actId="20577"/>
        <pc:sldMkLst>
          <pc:docMk/>
          <pc:sldMk cId="3799310333" sldId="258"/>
        </pc:sldMkLst>
        <pc:spChg chg="mod">
          <ac:chgData name="Yedidia Feleo 12B (WPB)" userId="S::16ybabadi@woolwichpoly.co.uk::68965e86-b1d5-4907-b949-a378001129aa" providerId="AD" clId="Web-{D0F178C8-A890-4FB8-8B08-A3FEA82D8BFB}" dt="2022-06-28T22:09:31.278" v="338" actId="20577"/>
          <ac:spMkLst>
            <pc:docMk/>
            <pc:sldMk cId="3799310333" sldId="258"/>
            <ac:spMk id="2" creationId="{E3DCC6F4-C659-765A-94BA-5AB8B8700D76}"/>
          </ac:spMkLst>
        </pc:spChg>
        <pc:spChg chg="mod">
          <ac:chgData name="Yedidia Feleo 12B (WPB)" userId="S::16ybabadi@woolwichpoly.co.uk::68965e86-b1d5-4907-b949-a378001129aa" providerId="AD" clId="Web-{D0F178C8-A890-4FB8-8B08-A3FEA82D8BFB}" dt="2022-06-28T22:15:41.333" v="403" actId="20577"/>
          <ac:spMkLst>
            <pc:docMk/>
            <pc:sldMk cId="3799310333" sldId="258"/>
            <ac:spMk id="3" creationId="{8C19559B-18C8-77C6-2CB9-3445E34F6D77}"/>
          </ac:spMkLst>
        </pc:spChg>
      </pc:sldChg>
      <pc:sldChg chg="modSp new">
        <pc:chgData name="Yedidia Feleo 12B (WPB)" userId="S::16ybabadi@woolwichpoly.co.uk::68965e86-b1d5-4907-b949-a378001129aa" providerId="AD" clId="Web-{D0F178C8-A890-4FB8-8B08-A3FEA82D8BFB}" dt="2022-06-28T22:19:23.431" v="458" actId="20577"/>
        <pc:sldMkLst>
          <pc:docMk/>
          <pc:sldMk cId="2878579259" sldId="259"/>
        </pc:sldMkLst>
        <pc:spChg chg="mod">
          <ac:chgData name="Yedidia Feleo 12B (WPB)" userId="S::16ybabadi@woolwichpoly.co.uk::68965e86-b1d5-4907-b949-a378001129aa" providerId="AD" clId="Web-{D0F178C8-A890-4FB8-8B08-A3FEA82D8BFB}" dt="2022-06-28T22:16:10.271" v="415" actId="20577"/>
          <ac:spMkLst>
            <pc:docMk/>
            <pc:sldMk cId="2878579259" sldId="259"/>
            <ac:spMk id="2" creationId="{1FA709EE-2583-968A-162A-A781288EDADA}"/>
          </ac:spMkLst>
        </pc:spChg>
        <pc:spChg chg="mod">
          <ac:chgData name="Yedidia Feleo 12B (WPB)" userId="S::16ybabadi@woolwichpoly.co.uk::68965e86-b1d5-4907-b949-a378001129aa" providerId="AD" clId="Web-{D0F178C8-A890-4FB8-8B08-A3FEA82D8BFB}" dt="2022-06-28T22:19:23.431" v="458" actId="20577"/>
          <ac:spMkLst>
            <pc:docMk/>
            <pc:sldMk cId="2878579259" sldId="259"/>
            <ac:spMk id="3" creationId="{6373BC65-192C-9A56-DF6F-678DE99071CF}"/>
          </ac:spMkLst>
        </pc:spChg>
      </pc:sldChg>
      <pc:sldChg chg="modSp new">
        <pc:chgData name="Yedidia Feleo 12B (WPB)" userId="S::16ybabadi@woolwichpoly.co.uk::68965e86-b1d5-4907-b949-a378001129aa" providerId="AD" clId="Web-{D0F178C8-A890-4FB8-8B08-A3FEA82D8BFB}" dt="2022-06-28T22:20:04.838" v="478" actId="20577"/>
        <pc:sldMkLst>
          <pc:docMk/>
          <pc:sldMk cId="4059040670" sldId="260"/>
        </pc:sldMkLst>
        <pc:spChg chg="mod">
          <ac:chgData name="Yedidia Feleo 12B (WPB)" userId="S::16ybabadi@woolwichpoly.co.uk::68965e86-b1d5-4907-b949-a378001129aa" providerId="AD" clId="Web-{D0F178C8-A890-4FB8-8B08-A3FEA82D8BFB}" dt="2022-06-28T22:20:04.838" v="478" actId="20577"/>
          <ac:spMkLst>
            <pc:docMk/>
            <pc:sldMk cId="4059040670" sldId="260"/>
            <ac:spMk id="2" creationId="{ABA0D857-5CDF-4CAE-09D4-8F5A97D2F625}"/>
          </ac:spMkLst>
        </pc:spChg>
      </pc:sldChg>
    </pc:docChg>
  </pc:docChgLst>
  <pc:docChgLst>
    <pc:chgData name="Yedidia Feleo 12B (WPB)" userId="S::16ybabadi@woolwichpoly.co.uk::68965e86-b1d5-4907-b949-a378001129aa" providerId="AD" clId="Web-{09C98902-7738-320C-A94F-88C428367E33}"/>
    <pc:docChg chg="modSld">
      <pc:chgData name="Yedidia Feleo 12B (WPB)" userId="S::16ybabadi@woolwichpoly.co.uk::68965e86-b1d5-4907-b949-a378001129aa" providerId="AD" clId="Web-{09C98902-7738-320C-A94F-88C428367E33}" dt="2022-07-08T12:04:46.566" v="85" actId="20577"/>
      <pc:docMkLst>
        <pc:docMk/>
      </pc:docMkLst>
      <pc:sldChg chg="modSp">
        <pc:chgData name="Yedidia Feleo 12B (WPB)" userId="S::16ybabadi@woolwichpoly.co.uk::68965e86-b1d5-4907-b949-a378001129aa" providerId="AD" clId="Web-{09C98902-7738-320C-A94F-88C428367E33}" dt="2022-07-08T12:03:48.455" v="75" actId="20577"/>
        <pc:sldMkLst>
          <pc:docMk/>
          <pc:sldMk cId="687795676" sldId="268"/>
        </pc:sldMkLst>
        <pc:spChg chg="mod">
          <ac:chgData name="Yedidia Feleo 12B (WPB)" userId="S::16ybabadi@woolwichpoly.co.uk::68965e86-b1d5-4907-b949-a378001129aa" providerId="AD" clId="Web-{09C98902-7738-320C-A94F-88C428367E33}" dt="2022-07-08T12:03:48.455" v="75" actId="20577"/>
          <ac:spMkLst>
            <pc:docMk/>
            <pc:sldMk cId="687795676" sldId="268"/>
            <ac:spMk id="3" creationId="{E19A6D44-8255-7616-0F91-7989249A7FA4}"/>
          </ac:spMkLst>
        </pc:spChg>
      </pc:sldChg>
      <pc:sldChg chg="modSp">
        <pc:chgData name="Yedidia Feleo 12B (WPB)" userId="S::16ybabadi@woolwichpoly.co.uk::68965e86-b1d5-4907-b949-a378001129aa" providerId="AD" clId="Web-{09C98902-7738-320C-A94F-88C428367E33}" dt="2022-07-08T12:04:46.566" v="85" actId="20577"/>
        <pc:sldMkLst>
          <pc:docMk/>
          <pc:sldMk cId="2932830517" sldId="270"/>
        </pc:sldMkLst>
        <pc:spChg chg="mod">
          <ac:chgData name="Yedidia Feleo 12B (WPB)" userId="S::16ybabadi@woolwichpoly.co.uk::68965e86-b1d5-4907-b949-a378001129aa" providerId="AD" clId="Web-{09C98902-7738-320C-A94F-88C428367E33}" dt="2022-07-08T12:04:46.566" v="85" actId="20577"/>
          <ac:spMkLst>
            <pc:docMk/>
            <pc:sldMk cId="2932830517" sldId="270"/>
            <ac:spMk id="3" creationId="{10385B0A-8984-9F75-A034-EF47B3F80678}"/>
          </ac:spMkLst>
        </pc:spChg>
      </pc:sldChg>
      <pc:sldChg chg="modSp">
        <pc:chgData name="Yedidia Feleo 12B (WPB)" userId="S::16ybabadi@woolwichpoly.co.uk::68965e86-b1d5-4907-b949-a378001129aa" providerId="AD" clId="Web-{09C98902-7738-320C-A94F-88C428367E33}" dt="2022-07-08T12:01:47.671" v="59" actId="20577"/>
        <pc:sldMkLst>
          <pc:docMk/>
          <pc:sldMk cId="836277328" sldId="271"/>
        </pc:sldMkLst>
        <pc:spChg chg="mod">
          <ac:chgData name="Yedidia Feleo 12B (WPB)" userId="S::16ybabadi@woolwichpoly.co.uk::68965e86-b1d5-4907-b949-a378001129aa" providerId="AD" clId="Web-{09C98902-7738-320C-A94F-88C428367E33}" dt="2022-07-08T12:01:47.671" v="59" actId="20577"/>
          <ac:spMkLst>
            <pc:docMk/>
            <pc:sldMk cId="836277328" sldId="271"/>
            <ac:spMk id="3" creationId="{55960826-308A-A99B-F8EE-030D154F454B}"/>
          </ac:spMkLst>
        </pc:spChg>
      </pc:sldChg>
    </pc:docChg>
  </pc:docChgLst>
  <pc:docChgLst>
    <pc:chgData name="Yedidia Feleo 12B (WPB)" userId="S::16ybabadi@woolwichpoly.co.uk::68965e86-b1d5-4907-b949-a378001129aa" providerId="AD" clId="Web-{3A70762F-EEB9-DE0C-6C35-EAC396F3811C}"/>
    <pc:docChg chg="addSld modSld">
      <pc:chgData name="Yedidia Feleo 12B (WPB)" userId="S::16ybabadi@woolwichpoly.co.uk::68965e86-b1d5-4907-b949-a378001129aa" providerId="AD" clId="Web-{3A70762F-EEB9-DE0C-6C35-EAC396F3811C}" dt="2022-07-05T11:24:39.993" v="446" actId="20577"/>
      <pc:docMkLst>
        <pc:docMk/>
      </pc:docMkLst>
      <pc:sldChg chg="modSp">
        <pc:chgData name="Yedidia Feleo 12B (WPB)" userId="S::16ybabadi@woolwichpoly.co.uk::68965e86-b1d5-4907-b949-a378001129aa" providerId="AD" clId="Web-{3A70762F-EEB9-DE0C-6C35-EAC396F3811C}" dt="2022-07-05T10:15:41.300" v="1" actId="20577"/>
        <pc:sldMkLst>
          <pc:docMk/>
          <pc:sldMk cId="1782025284" sldId="257"/>
        </pc:sldMkLst>
        <pc:spChg chg="mod">
          <ac:chgData name="Yedidia Feleo 12B (WPB)" userId="S::16ybabadi@woolwichpoly.co.uk::68965e86-b1d5-4907-b949-a378001129aa" providerId="AD" clId="Web-{3A70762F-EEB9-DE0C-6C35-EAC396F3811C}" dt="2022-07-05T10:15:41.300" v="1" actId="20577"/>
          <ac:spMkLst>
            <pc:docMk/>
            <pc:sldMk cId="1782025284" sldId="257"/>
            <ac:spMk id="3" creationId="{ED672DAB-30A0-55CA-C7D8-D06FE71F6341}"/>
          </ac:spMkLst>
        </pc:spChg>
      </pc:sldChg>
      <pc:sldChg chg="modSp">
        <pc:chgData name="Yedidia Feleo 12B (WPB)" userId="S::16ybabadi@woolwichpoly.co.uk::68965e86-b1d5-4907-b949-a378001129aa" providerId="AD" clId="Web-{3A70762F-EEB9-DE0C-6C35-EAC396F3811C}" dt="2022-07-05T10:46:22.271" v="127" actId="20577"/>
        <pc:sldMkLst>
          <pc:docMk/>
          <pc:sldMk cId="2878579259" sldId="259"/>
        </pc:sldMkLst>
        <pc:spChg chg="mod">
          <ac:chgData name="Yedidia Feleo 12B (WPB)" userId="S::16ybabadi@woolwichpoly.co.uk::68965e86-b1d5-4907-b949-a378001129aa" providerId="AD" clId="Web-{3A70762F-EEB9-DE0C-6C35-EAC396F3811C}" dt="2022-07-05T10:46:22.271" v="127" actId="20577"/>
          <ac:spMkLst>
            <pc:docMk/>
            <pc:sldMk cId="2878579259" sldId="259"/>
            <ac:spMk id="3" creationId="{6373BC65-192C-9A56-DF6F-678DE99071CF}"/>
          </ac:spMkLst>
        </pc:spChg>
      </pc:sldChg>
      <pc:sldChg chg="modSp">
        <pc:chgData name="Yedidia Feleo 12B (WPB)" userId="S::16ybabadi@woolwichpoly.co.uk::68965e86-b1d5-4907-b949-a378001129aa" providerId="AD" clId="Web-{3A70762F-EEB9-DE0C-6C35-EAC396F3811C}" dt="2022-07-05T10:44:17.626" v="97" actId="20577"/>
        <pc:sldMkLst>
          <pc:docMk/>
          <pc:sldMk cId="4059040670" sldId="260"/>
        </pc:sldMkLst>
        <pc:spChg chg="mod">
          <ac:chgData name="Yedidia Feleo 12B (WPB)" userId="S::16ybabadi@woolwichpoly.co.uk::68965e86-b1d5-4907-b949-a378001129aa" providerId="AD" clId="Web-{3A70762F-EEB9-DE0C-6C35-EAC396F3811C}" dt="2022-07-05T10:44:17.626" v="97" actId="20577"/>
          <ac:spMkLst>
            <pc:docMk/>
            <pc:sldMk cId="4059040670" sldId="260"/>
            <ac:spMk id="3" creationId="{48C4AB07-FC04-45DE-84E4-BB029F7A2E1D}"/>
          </ac:spMkLst>
        </pc:spChg>
      </pc:sldChg>
      <pc:sldChg chg="modSp">
        <pc:chgData name="Yedidia Feleo 12B (WPB)" userId="S::16ybabadi@woolwichpoly.co.uk::68965e86-b1d5-4907-b949-a378001129aa" providerId="AD" clId="Web-{3A70762F-EEB9-DE0C-6C35-EAC396F3811C}" dt="2022-07-05T11:23:25.803" v="410" actId="20577"/>
        <pc:sldMkLst>
          <pc:docMk/>
          <pc:sldMk cId="4293518202" sldId="261"/>
        </pc:sldMkLst>
        <pc:spChg chg="mod">
          <ac:chgData name="Yedidia Feleo 12B (WPB)" userId="S::16ybabadi@woolwichpoly.co.uk::68965e86-b1d5-4907-b949-a378001129aa" providerId="AD" clId="Web-{3A70762F-EEB9-DE0C-6C35-EAC396F3811C}" dt="2022-07-05T11:23:25.803" v="410" actId="20577"/>
          <ac:spMkLst>
            <pc:docMk/>
            <pc:sldMk cId="4293518202" sldId="261"/>
            <ac:spMk id="3" creationId="{7669FD95-C32E-5C6A-6B5E-01DC95DC2FA7}"/>
          </ac:spMkLst>
        </pc:spChg>
      </pc:sldChg>
      <pc:sldChg chg="modSp">
        <pc:chgData name="Yedidia Feleo 12B (WPB)" userId="S::16ybabadi@woolwichpoly.co.uk::68965e86-b1d5-4907-b949-a378001129aa" providerId="AD" clId="Web-{3A70762F-EEB9-DE0C-6C35-EAC396F3811C}" dt="2022-07-05T11:01:26.772" v="405" actId="20577"/>
        <pc:sldMkLst>
          <pc:docMk/>
          <pc:sldMk cId="2422492906" sldId="262"/>
        </pc:sldMkLst>
        <pc:spChg chg="mod">
          <ac:chgData name="Yedidia Feleo 12B (WPB)" userId="S::16ybabadi@woolwichpoly.co.uk::68965e86-b1d5-4907-b949-a378001129aa" providerId="AD" clId="Web-{3A70762F-EEB9-DE0C-6C35-EAC396F3811C}" dt="2022-07-05T10:27:13.747" v="45" actId="20577"/>
          <ac:spMkLst>
            <pc:docMk/>
            <pc:sldMk cId="2422492906" sldId="262"/>
            <ac:spMk id="2" creationId="{DDCC2C6A-5C9D-A962-4AFA-9749B9AE35FD}"/>
          </ac:spMkLst>
        </pc:spChg>
        <pc:spChg chg="mod">
          <ac:chgData name="Yedidia Feleo 12B (WPB)" userId="S::16ybabadi@woolwichpoly.co.uk::68965e86-b1d5-4907-b949-a378001129aa" providerId="AD" clId="Web-{3A70762F-EEB9-DE0C-6C35-EAC396F3811C}" dt="2022-07-05T11:01:26.772" v="405" actId="20577"/>
          <ac:spMkLst>
            <pc:docMk/>
            <pc:sldMk cId="2422492906" sldId="262"/>
            <ac:spMk id="3" creationId="{ED81E1EB-454E-5C54-0505-0FA320EB57C5}"/>
          </ac:spMkLst>
        </pc:spChg>
      </pc:sldChg>
      <pc:sldChg chg="modSp new">
        <pc:chgData name="Yedidia Feleo 12B (WPB)" userId="S::16ybabadi@woolwichpoly.co.uk::68965e86-b1d5-4907-b949-a378001129aa" providerId="AD" clId="Web-{3A70762F-EEB9-DE0C-6C35-EAC396F3811C}" dt="2022-07-05T11:24:39.993" v="446" actId="20577"/>
        <pc:sldMkLst>
          <pc:docMk/>
          <pc:sldMk cId="2662890268" sldId="263"/>
        </pc:sldMkLst>
        <pc:spChg chg="mod">
          <ac:chgData name="Yedidia Feleo 12B (WPB)" userId="S::16ybabadi@woolwichpoly.co.uk::68965e86-b1d5-4907-b949-a378001129aa" providerId="AD" clId="Web-{3A70762F-EEB9-DE0C-6C35-EAC396F3811C}" dt="2022-07-05T10:47:46.899" v="163" actId="20577"/>
          <ac:spMkLst>
            <pc:docMk/>
            <pc:sldMk cId="2662890268" sldId="263"/>
            <ac:spMk id="2" creationId="{E036B2AA-2523-92D4-168C-4E0B8F976CF6}"/>
          </ac:spMkLst>
        </pc:spChg>
        <pc:spChg chg="mod">
          <ac:chgData name="Yedidia Feleo 12B (WPB)" userId="S::16ybabadi@woolwichpoly.co.uk::68965e86-b1d5-4907-b949-a378001129aa" providerId="AD" clId="Web-{3A70762F-EEB9-DE0C-6C35-EAC396F3811C}" dt="2022-07-05T11:24:39.993" v="446" actId="20577"/>
          <ac:spMkLst>
            <pc:docMk/>
            <pc:sldMk cId="2662890268" sldId="263"/>
            <ac:spMk id="3" creationId="{B24DBB2C-1DB5-936C-FC92-F85044FFA946}"/>
          </ac:spMkLst>
        </pc:spChg>
      </pc:sldChg>
    </pc:docChg>
  </pc:docChgLst>
  <pc:docChgLst>
    <pc:chgData name="Yedidia Feleo 12B (WPB)" userId="S::16ybabadi@woolwichpoly.co.uk::68965e86-b1d5-4907-b949-a378001129aa" providerId="AD" clId="Web-{F07D2292-8454-4FC5-0E65-55D14951A04F}"/>
    <pc:docChg chg="modSld">
      <pc:chgData name="Yedidia Feleo 12B (WPB)" userId="S::16ybabadi@woolwichpoly.co.uk::68965e86-b1d5-4907-b949-a378001129aa" providerId="AD" clId="Web-{F07D2292-8454-4FC5-0E65-55D14951A04F}" dt="2022-07-19T09:49:34.427" v="107" actId="20577"/>
      <pc:docMkLst>
        <pc:docMk/>
      </pc:docMkLst>
      <pc:sldChg chg="modSp">
        <pc:chgData name="Yedidia Feleo 12B (WPB)" userId="S::16ybabadi@woolwichpoly.co.uk::68965e86-b1d5-4907-b949-a378001129aa" providerId="AD" clId="Web-{F07D2292-8454-4FC5-0E65-55D14951A04F}" dt="2022-07-19T09:40:20.996" v="50" actId="20577"/>
        <pc:sldMkLst>
          <pc:docMk/>
          <pc:sldMk cId="1782025284" sldId="257"/>
        </pc:sldMkLst>
        <pc:spChg chg="mod">
          <ac:chgData name="Yedidia Feleo 12B (WPB)" userId="S::16ybabadi@woolwichpoly.co.uk::68965e86-b1d5-4907-b949-a378001129aa" providerId="AD" clId="Web-{F07D2292-8454-4FC5-0E65-55D14951A04F}" dt="2022-07-19T09:40:20.996" v="50" actId="20577"/>
          <ac:spMkLst>
            <pc:docMk/>
            <pc:sldMk cId="1782025284" sldId="257"/>
            <ac:spMk id="3" creationId="{ED672DAB-30A0-55CA-C7D8-D06FE71F6341}"/>
          </ac:spMkLst>
        </pc:spChg>
      </pc:sldChg>
      <pc:sldChg chg="modSp">
        <pc:chgData name="Yedidia Feleo 12B (WPB)" userId="S::16ybabadi@woolwichpoly.co.uk::68965e86-b1d5-4907-b949-a378001129aa" providerId="AD" clId="Web-{F07D2292-8454-4FC5-0E65-55D14951A04F}" dt="2022-07-19T09:41:09.389" v="60" actId="20577"/>
        <pc:sldMkLst>
          <pc:docMk/>
          <pc:sldMk cId="4059040670" sldId="260"/>
        </pc:sldMkLst>
        <pc:spChg chg="mod">
          <ac:chgData name="Yedidia Feleo 12B (WPB)" userId="S::16ybabadi@woolwichpoly.co.uk::68965e86-b1d5-4907-b949-a378001129aa" providerId="AD" clId="Web-{F07D2292-8454-4FC5-0E65-55D14951A04F}" dt="2022-07-19T09:41:09.389" v="60" actId="20577"/>
          <ac:spMkLst>
            <pc:docMk/>
            <pc:sldMk cId="4059040670" sldId="260"/>
            <ac:spMk id="2" creationId="{ABA0D857-5CDF-4CAE-09D4-8F5A97D2F625}"/>
          </ac:spMkLst>
        </pc:spChg>
        <pc:spChg chg="mod">
          <ac:chgData name="Yedidia Feleo 12B (WPB)" userId="S::16ybabadi@woolwichpoly.co.uk::68965e86-b1d5-4907-b949-a378001129aa" providerId="AD" clId="Web-{F07D2292-8454-4FC5-0E65-55D14951A04F}" dt="2022-07-19T09:40:47.029" v="52" actId="20577"/>
          <ac:spMkLst>
            <pc:docMk/>
            <pc:sldMk cId="4059040670" sldId="260"/>
            <ac:spMk id="3" creationId="{48C4AB07-FC04-45DE-84E4-BB029F7A2E1D}"/>
          </ac:spMkLst>
        </pc:spChg>
      </pc:sldChg>
      <pc:sldChg chg="modSp">
        <pc:chgData name="Yedidia Feleo 12B (WPB)" userId="S::16ybabadi@woolwichpoly.co.uk::68965e86-b1d5-4907-b949-a378001129aa" providerId="AD" clId="Web-{F07D2292-8454-4FC5-0E65-55D14951A04F}" dt="2022-07-19T09:45:19.353" v="95" actId="20577"/>
        <pc:sldMkLst>
          <pc:docMk/>
          <pc:sldMk cId="2662890268" sldId="263"/>
        </pc:sldMkLst>
        <pc:spChg chg="mod">
          <ac:chgData name="Yedidia Feleo 12B (WPB)" userId="S::16ybabadi@woolwichpoly.co.uk::68965e86-b1d5-4907-b949-a378001129aa" providerId="AD" clId="Web-{F07D2292-8454-4FC5-0E65-55D14951A04F}" dt="2022-07-19T09:45:19.353" v="95" actId="20577"/>
          <ac:spMkLst>
            <pc:docMk/>
            <pc:sldMk cId="2662890268" sldId="263"/>
            <ac:spMk id="2" creationId="{E036B2AA-2523-92D4-168C-4E0B8F976CF6}"/>
          </ac:spMkLst>
        </pc:spChg>
      </pc:sldChg>
      <pc:sldChg chg="modSp">
        <pc:chgData name="Yedidia Feleo 12B (WPB)" userId="S::16ybabadi@woolwichpoly.co.uk::68965e86-b1d5-4907-b949-a378001129aa" providerId="AD" clId="Web-{F07D2292-8454-4FC5-0E65-55D14951A04F}" dt="2022-07-19T09:49:34.427" v="107" actId="20577"/>
        <pc:sldMkLst>
          <pc:docMk/>
          <pc:sldMk cId="1500025809" sldId="267"/>
        </pc:sldMkLst>
        <pc:spChg chg="mod">
          <ac:chgData name="Yedidia Feleo 12B (WPB)" userId="S::16ybabadi@woolwichpoly.co.uk::68965e86-b1d5-4907-b949-a378001129aa" providerId="AD" clId="Web-{F07D2292-8454-4FC5-0E65-55D14951A04F}" dt="2022-07-19T09:49:34.427" v="107" actId="20577"/>
          <ac:spMkLst>
            <pc:docMk/>
            <pc:sldMk cId="1500025809" sldId="267"/>
            <ac:spMk id="3" creationId="{D8FC410E-5572-20FA-DAF5-54DC1DCB967A}"/>
          </ac:spMkLst>
        </pc:spChg>
      </pc:sldChg>
      <pc:sldChg chg="modSp">
        <pc:chgData name="Yedidia Feleo 12B (WPB)" userId="S::16ybabadi@woolwichpoly.co.uk::68965e86-b1d5-4907-b949-a378001129aa" providerId="AD" clId="Web-{F07D2292-8454-4FC5-0E65-55D14951A04F}" dt="2022-07-19T09:40:00.105" v="40" actId="20577"/>
        <pc:sldMkLst>
          <pc:docMk/>
          <pc:sldMk cId="687795676" sldId="268"/>
        </pc:sldMkLst>
        <pc:spChg chg="mod">
          <ac:chgData name="Yedidia Feleo 12B (WPB)" userId="S::16ybabadi@woolwichpoly.co.uk::68965e86-b1d5-4907-b949-a378001129aa" providerId="AD" clId="Web-{F07D2292-8454-4FC5-0E65-55D14951A04F}" dt="2022-07-19T09:39:38.448" v="32" actId="20577"/>
          <ac:spMkLst>
            <pc:docMk/>
            <pc:sldMk cId="687795676" sldId="268"/>
            <ac:spMk id="2" creationId="{588BA8F7-97DD-E667-2A81-57F5B6DECF65}"/>
          </ac:spMkLst>
        </pc:spChg>
        <pc:spChg chg="mod">
          <ac:chgData name="Yedidia Feleo 12B (WPB)" userId="S::16ybabadi@woolwichpoly.co.uk::68965e86-b1d5-4907-b949-a378001129aa" providerId="AD" clId="Web-{F07D2292-8454-4FC5-0E65-55D14951A04F}" dt="2022-07-19T09:40:00.105" v="40" actId="20577"/>
          <ac:spMkLst>
            <pc:docMk/>
            <pc:sldMk cId="687795676" sldId="268"/>
            <ac:spMk id="3" creationId="{E19A6D44-8255-7616-0F91-7989249A7FA4}"/>
          </ac:spMkLst>
        </pc:spChg>
      </pc:sldChg>
      <pc:sldChg chg="modSp">
        <pc:chgData name="Yedidia Feleo 12B (WPB)" userId="S::16ybabadi@woolwichpoly.co.uk::68965e86-b1d5-4907-b949-a378001129aa" providerId="AD" clId="Web-{F07D2292-8454-4FC5-0E65-55D14951A04F}" dt="2022-07-19T09:41:52.250" v="73" actId="20577"/>
        <pc:sldMkLst>
          <pc:docMk/>
          <pc:sldMk cId="3828718211" sldId="269"/>
        </pc:sldMkLst>
        <pc:spChg chg="mod">
          <ac:chgData name="Yedidia Feleo 12B (WPB)" userId="S::16ybabadi@woolwichpoly.co.uk::68965e86-b1d5-4907-b949-a378001129aa" providerId="AD" clId="Web-{F07D2292-8454-4FC5-0E65-55D14951A04F}" dt="2022-07-19T09:41:52.250" v="73" actId="20577"/>
          <ac:spMkLst>
            <pc:docMk/>
            <pc:sldMk cId="3828718211" sldId="269"/>
            <ac:spMk id="2" creationId="{6B76F7FA-6FCE-6D45-0E95-A8BBA103FB46}"/>
          </ac:spMkLst>
        </pc:spChg>
        <pc:spChg chg="mod">
          <ac:chgData name="Yedidia Feleo 12B (WPB)" userId="S::16ybabadi@woolwichpoly.co.uk::68965e86-b1d5-4907-b949-a378001129aa" providerId="AD" clId="Web-{F07D2292-8454-4FC5-0E65-55D14951A04F}" dt="2022-07-19T09:41:24.468" v="62" actId="20577"/>
          <ac:spMkLst>
            <pc:docMk/>
            <pc:sldMk cId="3828718211" sldId="269"/>
            <ac:spMk id="3" creationId="{BA3B26FD-7519-9ECF-A72F-56F875EBA7AF}"/>
          </ac:spMkLst>
        </pc:spChg>
      </pc:sldChg>
    </pc:docChg>
  </pc:docChgLst>
  <pc:docChgLst>
    <pc:chgData name="Yedidia Feleo 12B (WPB)" userId="S::16ybabadi@woolwichpoly.co.uk::68965e86-b1d5-4907-b949-a378001129aa" providerId="AD" clId="Web-{FACA36BF-FC56-6518-A70C-79C0A46BF807}"/>
    <pc:docChg chg="modSld">
      <pc:chgData name="Yedidia Feleo 12B (WPB)" userId="S::16ybabadi@woolwichpoly.co.uk::68965e86-b1d5-4907-b949-a378001129aa" providerId="AD" clId="Web-{FACA36BF-FC56-6518-A70C-79C0A46BF807}" dt="2022-06-28T22:36:48.651" v="10" actId="20577"/>
      <pc:docMkLst>
        <pc:docMk/>
      </pc:docMkLst>
      <pc:sldChg chg="modSp">
        <pc:chgData name="Yedidia Feleo 12B (WPB)" userId="S::16ybabadi@woolwichpoly.co.uk::68965e86-b1d5-4907-b949-a378001129aa" providerId="AD" clId="Web-{FACA36BF-FC56-6518-A70C-79C0A46BF807}" dt="2022-06-28T22:36:48.651" v="10" actId="20577"/>
        <pc:sldMkLst>
          <pc:docMk/>
          <pc:sldMk cId="2878579259" sldId="259"/>
        </pc:sldMkLst>
        <pc:spChg chg="mod">
          <ac:chgData name="Yedidia Feleo 12B (WPB)" userId="S::16ybabadi@woolwichpoly.co.uk::68965e86-b1d5-4907-b949-a378001129aa" providerId="AD" clId="Web-{FACA36BF-FC56-6518-A70C-79C0A46BF807}" dt="2022-06-28T22:36:48.651" v="10" actId="20577"/>
          <ac:spMkLst>
            <pc:docMk/>
            <pc:sldMk cId="2878579259" sldId="259"/>
            <ac:spMk id="3" creationId="{6373BC65-192C-9A56-DF6F-678DE99071CF}"/>
          </ac:spMkLst>
        </pc:spChg>
      </pc:sldChg>
    </pc:docChg>
  </pc:docChgLst>
  <pc:docChgLst>
    <pc:chgData clId="Web-{9E3E3059-5C39-622C-632B-46CA712CE25E}"/>
    <pc:docChg chg="modSld">
      <pc:chgData name="" userId="" providerId="" clId="Web-{9E3E3059-5C39-622C-632B-46CA712CE25E}" dt="2022-07-26T10:01:14.494" v="1" actId="20577"/>
      <pc:docMkLst>
        <pc:docMk/>
      </pc:docMkLst>
      <pc:sldChg chg="modSp">
        <pc:chgData name="" userId="" providerId="" clId="Web-{9E3E3059-5C39-622C-632B-46CA712CE25E}" dt="2022-07-26T10:01:14.494" v="1" actId="20577"/>
        <pc:sldMkLst>
          <pc:docMk/>
          <pc:sldMk cId="4059040670" sldId="260"/>
        </pc:sldMkLst>
        <pc:spChg chg="mod">
          <ac:chgData name="" userId="" providerId="" clId="Web-{9E3E3059-5C39-622C-632B-46CA712CE25E}" dt="2022-07-26T10:01:14.494" v="1" actId="20577"/>
          <ac:spMkLst>
            <pc:docMk/>
            <pc:sldMk cId="4059040670" sldId="260"/>
            <ac:spMk id="3" creationId="{48C4AB07-FC04-45DE-84E4-BB029F7A2E1D}"/>
          </ac:spMkLst>
        </pc:spChg>
      </pc:sldChg>
    </pc:docChg>
  </pc:docChgLst>
  <pc:docChgLst>
    <pc:chgData name="Yedidia Feleo 12B (WPB)" userId="S::16ybabadi@woolwichpoly.co.uk::68965e86-b1d5-4907-b949-a378001129aa" providerId="AD" clId="Web-{11D5864E-6F7D-E20E-E6C8-C8B10FD0D43E}"/>
    <pc:docChg chg="addSld delSld modSld">
      <pc:chgData name="Yedidia Feleo 12B (WPB)" userId="S::16ybabadi@woolwichpoly.co.uk::68965e86-b1d5-4907-b949-a378001129aa" providerId="AD" clId="Web-{11D5864E-6F7D-E20E-E6C8-C8B10FD0D43E}" dt="2022-07-26T09:14:56.718" v="73" actId="20577"/>
      <pc:docMkLst>
        <pc:docMk/>
      </pc:docMkLst>
      <pc:sldChg chg="modSp">
        <pc:chgData name="Yedidia Feleo 12B (WPB)" userId="S::16ybabadi@woolwichpoly.co.uk::68965e86-b1d5-4907-b949-a378001129aa" providerId="AD" clId="Web-{11D5864E-6F7D-E20E-E6C8-C8B10FD0D43E}" dt="2022-07-26T08:37:58.077" v="33" actId="20577"/>
        <pc:sldMkLst>
          <pc:docMk/>
          <pc:sldMk cId="1782025284" sldId="257"/>
        </pc:sldMkLst>
        <pc:spChg chg="mod">
          <ac:chgData name="Yedidia Feleo 12B (WPB)" userId="S::16ybabadi@woolwichpoly.co.uk::68965e86-b1d5-4907-b949-a378001129aa" providerId="AD" clId="Web-{11D5864E-6F7D-E20E-E6C8-C8B10FD0D43E}" dt="2022-07-26T08:37:58.077" v="33" actId="20577"/>
          <ac:spMkLst>
            <pc:docMk/>
            <pc:sldMk cId="1782025284" sldId="257"/>
            <ac:spMk id="3" creationId="{ED672DAB-30A0-55CA-C7D8-D06FE71F6341}"/>
          </ac:spMkLst>
        </pc:spChg>
      </pc:sldChg>
      <pc:sldChg chg="del">
        <pc:chgData name="Yedidia Feleo 12B (WPB)" userId="S::16ybabadi@woolwichpoly.co.uk::68965e86-b1d5-4907-b949-a378001129aa" providerId="AD" clId="Web-{11D5864E-6F7D-E20E-E6C8-C8B10FD0D43E}" dt="2022-07-26T08:37:59.812" v="34"/>
        <pc:sldMkLst>
          <pc:docMk/>
          <pc:sldMk cId="3799310333" sldId="258"/>
        </pc:sldMkLst>
      </pc:sldChg>
      <pc:sldChg chg="modSp">
        <pc:chgData name="Yedidia Feleo 12B (WPB)" userId="S::16ybabadi@woolwichpoly.co.uk::68965e86-b1d5-4907-b949-a378001129aa" providerId="AD" clId="Web-{11D5864E-6F7D-E20E-E6C8-C8B10FD0D43E}" dt="2022-07-26T09:04:44.254" v="52" actId="20577"/>
        <pc:sldMkLst>
          <pc:docMk/>
          <pc:sldMk cId="4059040670" sldId="260"/>
        </pc:sldMkLst>
        <pc:spChg chg="mod">
          <ac:chgData name="Yedidia Feleo 12B (WPB)" userId="S::16ybabadi@woolwichpoly.co.uk::68965e86-b1d5-4907-b949-a378001129aa" providerId="AD" clId="Web-{11D5864E-6F7D-E20E-E6C8-C8B10FD0D43E}" dt="2022-07-26T09:04:44.254" v="52" actId="20577"/>
          <ac:spMkLst>
            <pc:docMk/>
            <pc:sldMk cId="4059040670" sldId="260"/>
            <ac:spMk id="3" creationId="{48C4AB07-FC04-45DE-84E4-BB029F7A2E1D}"/>
          </ac:spMkLst>
        </pc:spChg>
      </pc:sldChg>
      <pc:sldChg chg="modSp">
        <pc:chgData name="Yedidia Feleo 12B (WPB)" userId="S::16ybabadi@woolwichpoly.co.uk::68965e86-b1d5-4907-b949-a378001129aa" providerId="AD" clId="Web-{11D5864E-6F7D-E20E-E6C8-C8B10FD0D43E}" dt="2022-07-26T08:50:19.225" v="38" actId="20577"/>
        <pc:sldMkLst>
          <pc:docMk/>
          <pc:sldMk cId="2662890268" sldId="263"/>
        </pc:sldMkLst>
        <pc:spChg chg="mod">
          <ac:chgData name="Yedidia Feleo 12B (WPB)" userId="S::16ybabadi@woolwichpoly.co.uk::68965e86-b1d5-4907-b949-a378001129aa" providerId="AD" clId="Web-{11D5864E-6F7D-E20E-E6C8-C8B10FD0D43E}" dt="2022-07-26T08:50:19.225" v="38" actId="20577"/>
          <ac:spMkLst>
            <pc:docMk/>
            <pc:sldMk cId="2662890268" sldId="263"/>
            <ac:spMk id="3" creationId="{B24DBB2C-1DB5-936C-FC92-F85044FFA946}"/>
          </ac:spMkLst>
        </pc:spChg>
      </pc:sldChg>
      <pc:sldChg chg="modSp">
        <pc:chgData name="Yedidia Feleo 12B (WPB)" userId="S::16ybabadi@woolwichpoly.co.uk::68965e86-b1d5-4907-b949-a378001129aa" providerId="AD" clId="Web-{11D5864E-6F7D-E20E-E6C8-C8B10FD0D43E}" dt="2022-07-26T08:52:45.496" v="42" actId="20577"/>
        <pc:sldMkLst>
          <pc:docMk/>
          <pc:sldMk cId="3166484300" sldId="264"/>
        </pc:sldMkLst>
        <pc:spChg chg="mod">
          <ac:chgData name="Yedidia Feleo 12B (WPB)" userId="S::16ybabadi@woolwichpoly.co.uk::68965e86-b1d5-4907-b949-a378001129aa" providerId="AD" clId="Web-{11D5864E-6F7D-E20E-E6C8-C8B10FD0D43E}" dt="2022-07-26T08:52:45.496" v="42" actId="20577"/>
          <ac:spMkLst>
            <pc:docMk/>
            <pc:sldMk cId="3166484300" sldId="264"/>
            <ac:spMk id="3" creationId="{653C0C97-861A-76F5-A830-71F26B125B30}"/>
          </ac:spMkLst>
        </pc:spChg>
      </pc:sldChg>
      <pc:sldChg chg="modSp">
        <pc:chgData name="Yedidia Feleo 12B (WPB)" userId="S::16ybabadi@woolwichpoly.co.uk::68965e86-b1d5-4907-b949-a378001129aa" providerId="AD" clId="Web-{11D5864E-6F7D-E20E-E6C8-C8B10FD0D43E}" dt="2022-07-26T09:07:44.167" v="63" actId="20577"/>
        <pc:sldMkLst>
          <pc:docMk/>
          <pc:sldMk cId="1500025809" sldId="267"/>
        </pc:sldMkLst>
        <pc:spChg chg="mod">
          <ac:chgData name="Yedidia Feleo 12B (WPB)" userId="S::16ybabadi@woolwichpoly.co.uk::68965e86-b1d5-4907-b949-a378001129aa" providerId="AD" clId="Web-{11D5864E-6F7D-E20E-E6C8-C8B10FD0D43E}" dt="2022-07-26T09:07:18.182" v="59" actId="20577"/>
          <ac:spMkLst>
            <pc:docMk/>
            <pc:sldMk cId="1500025809" sldId="267"/>
            <ac:spMk id="2" creationId="{AA92684B-E45C-5C6F-1419-0F5B9A4C4231}"/>
          </ac:spMkLst>
        </pc:spChg>
        <pc:spChg chg="mod">
          <ac:chgData name="Yedidia Feleo 12B (WPB)" userId="S::16ybabadi@woolwichpoly.co.uk::68965e86-b1d5-4907-b949-a378001129aa" providerId="AD" clId="Web-{11D5864E-6F7D-E20E-E6C8-C8B10FD0D43E}" dt="2022-07-26T09:07:44.167" v="63" actId="20577"/>
          <ac:spMkLst>
            <pc:docMk/>
            <pc:sldMk cId="1500025809" sldId="267"/>
            <ac:spMk id="3" creationId="{D8FC410E-5572-20FA-DAF5-54DC1DCB967A}"/>
          </ac:spMkLst>
        </pc:spChg>
      </pc:sldChg>
      <pc:sldChg chg="modSp">
        <pc:chgData name="Yedidia Feleo 12B (WPB)" userId="S::16ybabadi@woolwichpoly.co.uk::68965e86-b1d5-4907-b949-a378001129aa" providerId="AD" clId="Web-{11D5864E-6F7D-E20E-E6C8-C8B10FD0D43E}" dt="2022-07-26T08:32:53.614" v="6" actId="20577"/>
        <pc:sldMkLst>
          <pc:docMk/>
          <pc:sldMk cId="687795676" sldId="268"/>
        </pc:sldMkLst>
        <pc:spChg chg="mod">
          <ac:chgData name="Yedidia Feleo 12B (WPB)" userId="S::16ybabadi@woolwichpoly.co.uk::68965e86-b1d5-4907-b949-a378001129aa" providerId="AD" clId="Web-{11D5864E-6F7D-E20E-E6C8-C8B10FD0D43E}" dt="2022-07-26T08:32:53.614" v="6" actId="20577"/>
          <ac:spMkLst>
            <pc:docMk/>
            <pc:sldMk cId="687795676" sldId="268"/>
            <ac:spMk id="2" creationId="{588BA8F7-97DD-E667-2A81-57F5B6DECF65}"/>
          </ac:spMkLst>
        </pc:spChg>
      </pc:sldChg>
      <pc:sldChg chg="modSp">
        <pc:chgData name="Yedidia Feleo 12B (WPB)" userId="S::16ybabadi@woolwichpoly.co.uk::68965e86-b1d5-4907-b949-a378001129aa" providerId="AD" clId="Web-{11D5864E-6F7D-E20E-E6C8-C8B10FD0D43E}" dt="2022-07-26T09:05:56.507" v="57" actId="20577"/>
        <pc:sldMkLst>
          <pc:docMk/>
          <pc:sldMk cId="836277328" sldId="271"/>
        </pc:sldMkLst>
        <pc:spChg chg="mod">
          <ac:chgData name="Yedidia Feleo 12B (WPB)" userId="S::16ybabadi@woolwichpoly.co.uk::68965e86-b1d5-4907-b949-a378001129aa" providerId="AD" clId="Web-{11D5864E-6F7D-E20E-E6C8-C8B10FD0D43E}" dt="2022-07-26T09:05:56.507" v="57" actId="20577"/>
          <ac:spMkLst>
            <pc:docMk/>
            <pc:sldMk cId="836277328" sldId="271"/>
            <ac:spMk id="3" creationId="{55960826-308A-A99B-F8EE-030D154F454B}"/>
          </ac:spMkLst>
        </pc:spChg>
      </pc:sldChg>
      <pc:sldChg chg="new del">
        <pc:chgData name="Yedidia Feleo 12B (WPB)" userId="S::16ybabadi@woolwichpoly.co.uk::68965e86-b1d5-4907-b949-a378001129aa" providerId="AD" clId="Web-{11D5864E-6F7D-E20E-E6C8-C8B10FD0D43E}" dt="2022-07-26T08:51:31.243" v="39"/>
        <pc:sldMkLst>
          <pc:docMk/>
          <pc:sldMk cId="1006039168" sldId="273"/>
        </pc:sldMkLst>
      </pc:sldChg>
      <pc:sldChg chg="modSp new">
        <pc:chgData name="Yedidia Feleo 12B (WPB)" userId="S::16ybabadi@woolwichpoly.co.uk::68965e86-b1d5-4907-b949-a378001129aa" providerId="AD" clId="Web-{11D5864E-6F7D-E20E-E6C8-C8B10FD0D43E}" dt="2022-07-26T09:14:56.718" v="73" actId="20577"/>
        <pc:sldMkLst>
          <pc:docMk/>
          <pc:sldMk cId="2928995124" sldId="273"/>
        </pc:sldMkLst>
        <pc:spChg chg="mod">
          <ac:chgData name="Yedidia Feleo 12B (WPB)" userId="S::16ybabadi@woolwichpoly.co.uk::68965e86-b1d5-4907-b949-a378001129aa" providerId="AD" clId="Web-{11D5864E-6F7D-E20E-E6C8-C8B10FD0D43E}" dt="2022-07-26T09:14:56.718" v="73" actId="20577"/>
          <ac:spMkLst>
            <pc:docMk/>
            <pc:sldMk cId="2928995124" sldId="273"/>
            <ac:spMk id="2" creationId="{B4C7A674-9A94-71B7-372A-FD4BF9B8885C}"/>
          </ac:spMkLst>
        </pc:spChg>
      </pc:sldChg>
    </pc:docChg>
  </pc:docChgLst>
  <pc:docChgLst>
    <pc:chgData name="Yedidia Feleo 12B (WPB)" userId="S::16ybabadi@woolwichpoly.co.uk::68965e86-b1d5-4907-b949-a378001129aa" providerId="AD" clId="Web-{37255914-8ACA-2FF8-C9D8-F848446A3E2C}"/>
    <pc:docChg chg="addSld delSld modSld sldOrd">
      <pc:chgData name="Yedidia Feleo 12B (WPB)" userId="S::16ybabadi@woolwichpoly.co.uk::68965e86-b1d5-4907-b949-a378001129aa" providerId="AD" clId="Web-{37255914-8ACA-2FF8-C9D8-F848446A3E2C}" dt="2022-07-06T04:26:08.265" v="244" actId="20577"/>
      <pc:docMkLst>
        <pc:docMk/>
      </pc:docMkLst>
      <pc:sldChg chg="modSp del mod modShow">
        <pc:chgData name="Yedidia Feleo 12B (WPB)" userId="S::16ybabadi@woolwichpoly.co.uk::68965e86-b1d5-4907-b949-a378001129aa" providerId="AD" clId="Web-{37255914-8ACA-2FF8-C9D8-F848446A3E2C}" dt="2022-07-06T04:17:23.504" v="146"/>
        <pc:sldMkLst>
          <pc:docMk/>
          <pc:sldMk cId="109857222" sldId="256"/>
        </pc:sldMkLst>
        <pc:spChg chg="mod">
          <ac:chgData name="Yedidia Feleo 12B (WPB)" userId="S::16ybabadi@woolwichpoly.co.uk::68965e86-b1d5-4907-b949-a378001129aa" providerId="AD" clId="Web-{37255914-8ACA-2FF8-C9D8-F848446A3E2C}" dt="2022-07-06T04:17:18.894" v="145" actId="20577"/>
          <ac:spMkLst>
            <pc:docMk/>
            <pc:sldMk cId="109857222" sldId="256"/>
            <ac:spMk id="2" creationId="{00000000-0000-0000-0000-000000000000}"/>
          </ac:spMkLst>
        </pc:spChg>
      </pc:sldChg>
      <pc:sldChg chg="modSp">
        <pc:chgData name="Yedidia Feleo 12B (WPB)" userId="S::16ybabadi@woolwichpoly.co.uk::68965e86-b1d5-4907-b949-a378001129aa" providerId="AD" clId="Web-{37255914-8ACA-2FF8-C9D8-F848446A3E2C}" dt="2022-07-06T04:16:39.737" v="136" actId="20577"/>
        <pc:sldMkLst>
          <pc:docMk/>
          <pc:sldMk cId="1782025284" sldId="257"/>
        </pc:sldMkLst>
        <pc:spChg chg="mod">
          <ac:chgData name="Yedidia Feleo 12B (WPB)" userId="S::16ybabadi@woolwichpoly.co.uk::68965e86-b1d5-4907-b949-a378001129aa" providerId="AD" clId="Web-{37255914-8ACA-2FF8-C9D8-F848446A3E2C}" dt="2022-07-06T04:16:39.737" v="136" actId="20577"/>
          <ac:spMkLst>
            <pc:docMk/>
            <pc:sldMk cId="1782025284" sldId="257"/>
            <ac:spMk id="3" creationId="{ED672DAB-30A0-55CA-C7D8-D06FE71F6341}"/>
          </ac:spMkLst>
        </pc:spChg>
      </pc:sldChg>
      <pc:sldChg chg="modSp">
        <pc:chgData name="Yedidia Feleo 12B (WPB)" userId="S::16ybabadi@woolwichpoly.co.uk::68965e86-b1d5-4907-b949-a378001129aa" providerId="AD" clId="Web-{37255914-8ACA-2FF8-C9D8-F848446A3E2C}" dt="2022-07-06T04:22:51.636" v="215" actId="20577"/>
        <pc:sldMkLst>
          <pc:docMk/>
          <pc:sldMk cId="2878579259" sldId="259"/>
        </pc:sldMkLst>
        <pc:spChg chg="mod">
          <ac:chgData name="Yedidia Feleo 12B (WPB)" userId="S::16ybabadi@woolwichpoly.co.uk::68965e86-b1d5-4907-b949-a378001129aa" providerId="AD" clId="Web-{37255914-8ACA-2FF8-C9D8-F848446A3E2C}" dt="2022-07-06T04:07:14.756" v="0" actId="20577"/>
          <ac:spMkLst>
            <pc:docMk/>
            <pc:sldMk cId="2878579259" sldId="259"/>
            <ac:spMk id="2" creationId="{1FA709EE-2583-968A-162A-A781288EDADA}"/>
          </ac:spMkLst>
        </pc:spChg>
        <pc:spChg chg="mod">
          <ac:chgData name="Yedidia Feleo 12B (WPB)" userId="S::16ybabadi@woolwichpoly.co.uk::68965e86-b1d5-4907-b949-a378001129aa" providerId="AD" clId="Web-{37255914-8ACA-2FF8-C9D8-F848446A3E2C}" dt="2022-07-06T04:22:51.636" v="215" actId="20577"/>
          <ac:spMkLst>
            <pc:docMk/>
            <pc:sldMk cId="2878579259" sldId="259"/>
            <ac:spMk id="3" creationId="{6373BC65-192C-9A56-DF6F-678DE99071CF}"/>
          </ac:spMkLst>
        </pc:spChg>
      </pc:sldChg>
      <pc:sldChg chg="new del">
        <pc:chgData name="Yedidia Feleo 12B (WPB)" userId="S::16ybabadi@woolwichpoly.co.uk::68965e86-b1d5-4907-b949-a378001129aa" providerId="AD" clId="Web-{37255914-8ACA-2FF8-C9D8-F848446A3E2C}" dt="2022-07-06T04:13:38.889" v="96"/>
        <pc:sldMkLst>
          <pc:docMk/>
          <pc:sldMk cId="946111042" sldId="264"/>
        </pc:sldMkLst>
      </pc:sldChg>
      <pc:sldChg chg="new del">
        <pc:chgData name="Yedidia Feleo 12B (WPB)" userId="S::16ybabadi@woolwichpoly.co.uk::68965e86-b1d5-4907-b949-a378001129aa" providerId="AD" clId="Web-{37255914-8ACA-2FF8-C9D8-F848446A3E2C}" dt="2022-07-06T04:17:12.316" v="143"/>
        <pc:sldMkLst>
          <pc:docMk/>
          <pc:sldMk cId="960766637" sldId="264"/>
        </pc:sldMkLst>
      </pc:sldChg>
      <pc:sldChg chg="modSp new ord">
        <pc:chgData name="Yedidia Feleo 12B (WPB)" userId="S::16ybabadi@woolwichpoly.co.uk::68965e86-b1d5-4907-b949-a378001129aa" providerId="AD" clId="Web-{37255914-8ACA-2FF8-C9D8-F848446A3E2C}" dt="2022-07-06T04:19:53.679" v="196" actId="20577"/>
        <pc:sldMkLst>
          <pc:docMk/>
          <pc:sldMk cId="3166484300" sldId="264"/>
        </pc:sldMkLst>
        <pc:spChg chg="mod">
          <ac:chgData name="Yedidia Feleo 12B (WPB)" userId="S::16ybabadi@woolwichpoly.co.uk::68965e86-b1d5-4907-b949-a378001129aa" providerId="AD" clId="Web-{37255914-8ACA-2FF8-C9D8-F848446A3E2C}" dt="2022-07-06T04:19:53.679" v="196" actId="20577"/>
          <ac:spMkLst>
            <pc:docMk/>
            <pc:sldMk cId="3166484300" sldId="264"/>
            <ac:spMk id="3" creationId="{653C0C97-861A-76F5-A830-71F26B125B30}"/>
          </ac:spMkLst>
        </pc:spChg>
      </pc:sldChg>
      <pc:sldChg chg="new del">
        <pc:chgData name="Yedidia Feleo 12B (WPB)" userId="S::16ybabadi@woolwichpoly.co.uk::68965e86-b1d5-4907-b949-a378001129aa" providerId="AD" clId="Web-{37255914-8ACA-2FF8-C9D8-F848446A3E2C}" dt="2022-07-06T04:20:55.149" v="200"/>
        <pc:sldMkLst>
          <pc:docMk/>
          <pc:sldMk cId="2162572614" sldId="265"/>
        </pc:sldMkLst>
      </pc:sldChg>
      <pc:sldChg chg="delSp new del">
        <pc:chgData name="Yedidia Feleo 12B (WPB)" userId="S::16ybabadi@woolwichpoly.co.uk::68965e86-b1d5-4907-b949-a378001129aa" providerId="AD" clId="Web-{37255914-8ACA-2FF8-C9D8-F848446A3E2C}" dt="2022-07-06T04:15:16.547" v="121"/>
        <pc:sldMkLst>
          <pc:docMk/>
          <pc:sldMk cId="2944481528" sldId="265"/>
        </pc:sldMkLst>
        <pc:spChg chg="del">
          <ac:chgData name="Yedidia Feleo 12B (WPB)" userId="S::16ybabadi@woolwichpoly.co.uk::68965e86-b1d5-4907-b949-a378001129aa" providerId="AD" clId="Web-{37255914-8ACA-2FF8-C9D8-F848446A3E2C}" dt="2022-07-06T04:15:13.063" v="120"/>
          <ac:spMkLst>
            <pc:docMk/>
            <pc:sldMk cId="2944481528" sldId="265"/>
            <ac:spMk id="3" creationId="{38D7A215-871D-47A5-80D4-F39CBE7B6AE8}"/>
          </ac:spMkLst>
        </pc:spChg>
      </pc:sldChg>
      <pc:sldChg chg="new del">
        <pc:chgData name="Yedidia Feleo 12B (WPB)" userId="S::16ybabadi@woolwichpoly.co.uk::68965e86-b1d5-4907-b949-a378001129aa" providerId="AD" clId="Web-{37255914-8ACA-2FF8-C9D8-F848446A3E2C}" dt="2022-07-06T04:21:03.509" v="201"/>
        <pc:sldMkLst>
          <pc:docMk/>
          <pc:sldMk cId="3812963081" sldId="266"/>
        </pc:sldMkLst>
      </pc:sldChg>
      <pc:sldChg chg="modSp new">
        <pc:chgData name="Yedidia Feleo 12B (WPB)" userId="S::16ybabadi@woolwichpoly.co.uk::68965e86-b1d5-4907-b949-a378001129aa" providerId="AD" clId="Web-{37255914-8ACA-2FF8-C9D8-F848446A3E2C}" dt="2022-07-06T04:26:08.265" v="244" actId="20577"/>
        <pc:sldMkLst>
          <pc:docMk/>
          <pc:sldMk cId="1500025809" sldId="267"/>
        </pc:sldMkLst>
        <pc:spChg chg="mod">
          <ac:chgData name="Yedidia Feleo 12B (WPB)" userId="S::16ybabadi@woolwichpoly.co.uk::68965e86-b1d5-4907-b949-a378001129aa" providerId="AD" clId="Web-{37255914-8ACA-2FF8-C9D8-F848446A3E2C}" dt="2022-07-06T04:22:22.932" v="214" actId="20577"/>
          <ac:spMkLst>
            <pc:docMk/>
            <pc:sldMk cId="1500025809" sldId="267"/>
            <ac:spMk id="2" creationId="{AA92684B-E45C-5C6F-1419-0F5B9A4C4231}"/>
          </ac:spMkLst>
        </pc:spChg>
        <pc:spChg chg="mod">
          <ac:chgData name="Yedidia Feleo 12B (WPB)" userId="S::16ybabadi@woolwichpoly.co.uk::68965e86-b1d5-4907-b949-a378001129aa" providerId="AD" clId="Web-{37255914-8ACA-2FF8-C9D8-F848446A3E2C}" dt="2022-07-06T04:26:08.265" v="244" actId="20577"/>
          <ac:spMkLst>
            <pc:docMk/>
            <pc:sldMk cId="1500025809" sldId="267"/>
            <ac:spMk id="3" creationId="{D8FC410E-5572-20FA-DAF5-54DC1DCB967A}"/>
          </ac:spMkLst>
        </pc:spChg>
      </pc:sldChg>
    </pc:docChg>
  </pc:docChgLst>
  <pc:docChgLst>
    <pc:chgData name="Yedidia Feleo 12B (WPB)" userId="S::16ybabadi@woolwichpoly.co.uk::68965e86-b1d5-4907-b949-a378001129aa" providerId="AD" clId="Web-{599AE7D7-1F57-E3FD-B44F-DB043B0AD110}"/>
    <pc:docChg chg="modSld">
      <pc:chgData name="Yedidia Feleo 12B (WPB)" userId="S::16ybabadi@woolwichpoly.co.uk::68965e86-b1d5-4907-b949-a378001129aa" providerId="AD" clId="Web-{599AE7D7-1F57-E3FD-B44F-DB043B0AD110}" dt="2022-07-23T14:15:42.343" v="16" actId="20577"/>
      <pc:docMkLst>
        <pc:docMk/>
      </pc:docMkLst>
      <pc:sldChg chg="modSp">
        <pc:chgData name="Yedidia Feleo 12B (WPB)" userId="S::16ybabadi@woolwichpoly.co.uk::68965e86-b1d5-4907-b949-a378001129aa" providerId="AD" clId="Web-{599AE7D7-1F57-E3FD-B44F-DB043B0AD110}" dt="2022-07-23T14:13:38.465" v="8" actId="20577"/>
        <pc:sldMkLst>
          <pc:docMk/>
          <pc:sldMk cId="4059040670" sldId="260"/>
        </pc:sldMkLst>
        <pc:spChg chg="mod">
          <ac:chgData name="Yedidia Feleo 12B (WPB)" userId="S::16ybabadi@woolwichpoly.co.uk::68965e86-b1d5-4907-b949-a378001129aa" providerId="AD" clId="Web-{599AE7D7-1F57-E3FD-B44F-DB043B0AD110}" dt="2022-07-23T14:13:38.465" v="8" actId="20577"/>
          <ac:spMkLst>
            <pc:docMk/>
            <pc:sldMk cId="4059040670" sldId="260"/>
            <ac:spMk id="3" creationId="{48C4AB07-FC04-45DE-84E4-BB029F7A2E1D}"/>
          </ac:spMkLst>
        </pc:spChg>
      </pc:sldChg>
      <pc:sldChg chg="modSp">
        <pc:chgData name="Yedidia Feleo 12B (WPB)" userId="S::16ybabadi@woolwichpoly.co.uk::68965e86-b1d5-4907-b949-a378001129aa" providerId="AD" clId="Web-{599AE7D7-1F57-E3FD-B44F-DB043B0AD110}" dt="2022-07-23T14:12:33.729" v="7" actId="20577"/>
        <pc:sldMkLst>
          <pc:docMk/>
          <pc:sldMk cId="3166484300" sldId="264"/>
        </pc:sldMkLst>
        <pc:spChg chg="mod">
          <ac:chgData name="Yedidia Feleo 12B (WPB)" userId="S::16ybabadi@woolwichpoly.co.uk::68965e86-b1d5-4907-b949-a378001129aa" providerId="AD" clId="Web-{599AE7D7-1F57-E3FD-B44F-DB043B0AD110}" dt="2022-07-23T14:12:25.354" v="4" actId="20577"/>
          <ac:spMkLst>
            <pc:docMk/>
            <pc:sldMk cId="3166484300" sldId="264"/>
            <ac:spMk id="3" creationId="{653C0C97-861A-76F5-A830-71F26B125B30}"/>
          </ac:spMkLst>
        </pc:spChg>
        <pc:spChg chg="mod">
          <ac:chgData name="Yedidia Feleo 12B (WPB)" userId="S::16ybabadi@woolwichpoly.co.uk::68965e86-b1d5-4907-b949-a378001129aa" providerId="AD" clId="Web-{599AE7D7-1F57-E3FD-B44F-DB043B0AD110}" dt="2022-07-23T14:12:33.729" v="7" actId="20577"/>
          <ac:spMkLst>
            <pc:docMk/>
            <pc:sldMk cId="3166484300" sldId="264"/>
            <ac:spMk id="4" creationId="{ECFE61C3-2B5B-39AB-D9C8-E1F68E416B71}"/>
          </ac:spMkLst>
        </pc:spChg>
      </pc:sldChg>
      <pc:sldChg chg="modSp">
        <pc:chgData name="Yedidia Feleo 12B (WPB)" userId="S::16ybabadi@woolwichpoly.co.uk::68965e86-b1d5-4907-b949-a378001129aa" providerId="AD" clId="Web-{599AE7D7-1F57-E3FD-B44F-DB043B0AD110}" dt="2022-07-23T14:14:16.497" v="13" actId="20577"/>
        <pc:sldMkLst>
          <pc:docMk/>
          <pc:sldMk cId="687795676" sldId="268"/>
        </pc:sldMkLst>
        <pc:spChg chg="mod">
          <ac:chgData name="Yedidia Feleo 12B (WPB)" userId="S::16ybabadi@woolwichpoly.co.uk::68965e86-b1d5-4907-b949-a378001129aa" providerId="AD" clId="Web-{599AE7D7-1F57-E3FD-B44F-DB043B0AD110}" dt="2022-07-23T14:13:47.356" v="9" actId="20577"/>
          <ac:spMkLst>
            <pc:docMk/>
            <pc:sldMk cId="687795676" sldId="268"/>
            <ac:spMk id="3" creationId="{E19A6D44-8255-7616-0F91-7989249A7FA4}"/>
          </ac:spMkLst>
        </pc:spChg>
        <pc:spChg chg="mod">
          <ac:chgData name="Yedidia Feleo 12B (WPB)" userId="S::16ybabadi@woolwichpoly.co.uk::68965e86-b1d5-4907-b949-a378001129aa" providerId="AD" clId="Web-{599AE7D7-1F57-E3FD-B44F-DB043B0AD110}" dt="2022-07-23T14:14:16.497" v="13" actId="20577"/>
          <ac:spMkLst>
            <pc:docMk/>
            <pc:sldMk cId="687795676" sldId="268"/>
            <ac:spMk id="4" creationId="{3BB3107B-A7A1-F82E-39F0-4934E4BC5ED7}"/>
          </ac:spMkLst>
        </pc:spChg>
      </pc:sldChg>
      <pc:sldChg chg="modSp">
        <pc:chgData name="Yedidia Feleo 12B (WPB)" userId="S::16ybabadi@woolwichpoly.co.uk::68965e86-b1d5-4907-b949-a378001129aa" providerId="AD" clId="Web-{599AE7D7-1F57-E3FD-B44F-DB043B0AD110}" dt="2022-07-23T14:14:28.294" v="14" actId="20577"/>
        <pc:sldMkLst>
          <pc:docMk/>
          <pc:sldMk cId="3828718211" sldId="269"/>
        </pc:sldMkLst>
        <pc:spChg chg="mod">
          <ac:chgData name="Yedidia Feleo 12B (WPB)" userId="S::16ybabadi@woolwichpoly.co.uk::68965e86-b1d5-4907-b949-a378001129aa" providerId="AD" clId="Web-{599AE7D7-1F57-E3FD-B44F-DB043B0AD110}" dt="2022-07-23T14:14:28.294" v="14" actId="20577"/>
          <ac:spMkLst>
            <pc:docMk/>
            <pc:sldMk cId="3828718211" sldId="269"/>
            <ac:spMk id="3" creationId="{BA3B26FD-7519-9ECF-A72F-56F875EBA7AF}"/>
          </ac:spMkLst>
        </pc:spChg>
      </pc:sldChg>
      <pc:sldChg chg="modSp">
        <pc:chgData name="Yedidia Feleo 12B (WPB)" userId="S::16ybabadi@woolwichpoly.co.uk::68965e86-b1d5-4907-b949-a378001129aa" providerId="AD" clId="Web-{599AE7D7-1F57-E3FD-B44F-DB043B0AD110}" dt="2022-07-23T14:15:42.343" v="16" actId="20577"/>
        <pc:sldMkLst>
          <pc:docMk/>
          <pc:sldMk cId="3589422207" sldId="272"/>
        </pc:sldMkLst>
        <pc:spChg chg="mod">
          <ac:chgData name="Yedidia Feleo 12B (WPB)" userId="S::16ybabadi@woolwichpoly.co.uk::68965e86-b1d5-4907-b949-a378001129aa" providerId="AD" clId="Web-{599AE7D7-1F57-E3FD-B44F-DB043B0AD110}" dt="2022-07-23T14:15:42.343" v="16" actId="20577"/>
          <ac:spMkLst>
            <pc:docMk/>
            <pc:sldMk cId="3589422207" sldId="272"/>
            <ac:spMk id="4" creationId="{2F3BB896-E37B-81B8-7715-251EC44242F4}"/>
          </ac:spMkLst>
        </pc:spChg>
      </pc:sldChg>
    </pc:docChg>
  </pc:docChgLst>
  <pc:docChgLst>
    <pc:chgData clId="Web-{599AE7D7-1F57-E3FD-B44F-DB043B0AD110}"/>
    <pc:docChg chg="modSld">
      <pc:chgData name="" userId="" providerId="" clId="Web-{599AE7D7-1F57-E3FD-B44F-DB043B0AD110}" dt="2022-07-23T14:11:54.071" v="0" actId="20577"/>
      <pc:docMkLst>
        <pc:docMk/>
      </pc:docMkLst>
      <pc:sldChg chg="modSp">
        <pc:chgData name="" userId="" providerId="" clId="Web-{599AE7D7-1F57-E3FD-B44F-DB043B0AD110}" dt="2022-07-23T14:11:54.071" v="0" actId="20577"/>
        <pc:sldMkLst>
          <pc:docMk/>
          <pc:sldMk cId="3166484300" sldId="264"/>
        </pc:sldMkLst>
        <pc:spChg chg="mod">
          <ac:chgData name="" userId="" providerId="" clId="Web-{599AE7D7-1F57-E3FD-B44F-DB043B0AD110}" dt="2022-07-23T14:11:54.071" v="0" actId="20577"/>
          <ac:spMkLst>
            <pc:docMk/>
            <pc:sldMk cId="3166484300" sldId="264"/>
            <ac:spMk id="3" creationId="{653C0C97-861A-76F5-A830-71F26B125B30}"/>
          </ac:spMkLst>
        </pc:spChg>
      </pc:sldChg>
    </pc:docChg>
  </pc:docChgLst>
  <pc:docChgLst>
    <pc:chgData name="Yedidia Feleo 12B (WPB)" userId="S::16ybabadi@woolwichpoly.co.uk::68965e86-b1d5-4907-b949-a378001129aa" providerId="AD" clId="Web-{A739B0BB-2B2B-4A1F-3137-B281B04CB167}"/>
    <pc:docChg chg="modSld">
      <pc:chgData name="Yedidia Feleo 12B (WPB)" userId="S::16ybabadi@woolwichpoly.co.uk::68965e86-b1d5-4907-b949-a378001129aa" providerId="AD" clId="Web-{A739B0BB-2B2B-4A1F-3137-B281B04CB167}" dt="2022-06-28T22:24:17.723" v="4" actId="20577"/>
      <pc:docMkLst>
        <pc:docMk/>
      </pc:docMkLst>
      <pc:sldChg chg="modSp">
        <pc:chgData name="Yedidia Feleo 12B (WPB)" userId="S::16ybabadi@woolwichpoly.co.uk::68965e86-b1d5-4907-b949-a378001129aa" providerId="AD" clId="Web-{A739B0BB-2B2B-4A1F-3137-B281B04CB167}" dt="2022-06-28T22:24:17.723" v="4" actId="20577"/>
        <pc:sldMkLst>
          <pc:docMk/>
          <pc:sldMk cId="1782025284" sldId="257"/>
        </pc:sldMkLst>
        <pc:spChg chg="mod">
          <ac:chgData name="Yedidia Feleo 12B (WPB)" userId="S::16ybabadi@woolwichpoly.co.uk::68965e86-b1d5-4907-b949-a378001129aa" providerId="AD" clId="Web-{A739B0BB-2B2B-4A1F-3137-B281B04CB167}" dt="2022-06-28T22:24:17.723" v="4" actId="20577"/>
          <ac:spMkLst>
            <pc:docMk/>
            <pc:sldMk cId="1782025284" sldId="257"/>
            <ac:spMk id="3" creationId="{ED672DAB-30A0-55CA-C7D8-D06FE71F6341}"/>
          </ac:spMkLst>
        </pc:spChg>
      </pc:sldChg>
    </pc:docChg>
  </pc:docChgLst>
  <pc:docChgLst>
    <pc:chgData name="Yedidia Feleo 12B (WPB)" userId="S::16ybabadi@woolwichpoly.co.uk::68965e86-b1d5-4907-b949-a378001129aa" providerId="AD" clId="Web-{133E4011-469E-B124-F589-57087427279A}"/>
    <pc:docChg chg="modSld">
      <pc:chgData name="Yedidia Feleo 12B (WPB)" userId="S::16ybabadi@woolwichpoly.co.uk::68965e86-b1d5-4907-b949-a378001129aa" providerId="AD" clId="Web-{133E4011-469E-B124-F589-57087427279A}" dt="2022-07-06T13:49:53.784" v="14" actId="20577"/>
      <pc:docMkLst>
        <pc:docMk/>
      </pc:docMkLst>
      <pc:sldChg chg="modSp">
        <pc:chgData name="Yedidia Feleo 12B (WPB)" userId="S::16ybabadi@woolwichpoly.co.uk::68965e86-b1d5-4907-b949-a378001129aa" providerId="AD" clId="Web-{133E4011-469E-B124-F589-57087427279A}" dt="2022-07-06T13:49:53.784" v="14" actId="20577"/>
        <pc:sldMkLst>
          <pc:docMk/>
          <pc:sldMk cId="4059040670" sldId="260"/>
        </pc:sldMkLst>
        <pc:spChg chg="mod">
          <ac:chgData name="Yedidia Feleo 12B (WPB)" userId="S::16ybabadi@woolwichpoly.co.uk::68965e86-b1d5-4907-b949-a378001129aa" providerId="AD" clId="Web-{133E4011-469E-B124-F589-57087427279A}" dt="2022-07-06T13:49:53.784" v="14" actId="20577"/>
          <ac:spMkLst>
            <pc:docMk/>
            <pc:sldMk cId="4059040670" sldId="260"/>
            <ac:spMk id="3" creationId="{48C4AB07-FC04-45DE-84E4-BB029F7A2E1D}"/>
          </ac:spMkLst>
        </pc:spChg>
      </pc:sldChg>
    </pc:docChg>
  </pc:docChgLst>
  <pc:docChgLst>
    <pc:chgData name="Yedidia Feleo 12B (WPB)" userId="S::16ybabadi@woolwichpoly.co.uk::68965e86-b1d5-4907-b949-a378001129aa" providerId="AD" clId="Web-{2DF36B48-F805-6A93-58DF-5DE37AA75B25}"/>
    <pc:docChg chg="addSld modSld sldOrd">
      <pc:chgData name="Yedidia Feleo 12B (WPB)" userId="S::16ybabadi@woolwichpoly.co.uk::68965e86-b1d5-4907-b949-a378001129aa" providerId="AD" clId="Web-{2DF36B48-F805-6A93-58DF-5DE37AA75B25}" dt="2022-06-29T16:12:02.161" v="93" actId="20577"/>
      <pc:docMkLst>
        <pc:docMk/>
      </pc:docMkLst>
      <pc:sldChg chg="modSp">
        <pc:chgData name="Yedidia Feleo 12B (WPB)" userId="S::16ybabadi@woolwichpoly.co.uk::68965e86-b1d5-4907-b949-a378001129aa" providerId="AD" clId="Web-{2DF36B48-F805-6A93-58DF-5DE37AA75B25}" dt="2022-06-29T16:12:02.161" v="93" actId="20577"/>
        <pc:sldMkLst>
          <pc:docMk/>
          <pc:sldMk cId="3799310333" sldId="258"/>
        </pc:sldMkLst>
        <pc:spChg chg="mod">
          <ac:chgData name="Yedidia Feleo 12B (WPB)" userId="S::16ybabadi@woolwichpoly.co.uk::68965e86-b1d5-4907-b949-a378001129aa" providerId="AD" clId="Web-{2DF36B48-F805-6A93-58DF-5DE37AA75B25}" dt="2022-06-29T16:12:02.161" v="93" actId="20577"/>
          <ac:spMkLst>
            <pc:docMk/>
            <pc:sldMk cId="3799310333" sldId="258"/>
            <ac:spMk id="3" creationId="{8C19559B-18C8-77C6-2CB9-3445E34F6D77}"/>
          </ac:spMkLst>
        </pc:spChg>
      </pc:sldChg>
      <pc:sldChg chg="modSp">
        <pc:chgData name="Yedidia Feleo 12B (WPB)" userId="S::16ybabadi@woolwichpoly.co.uk::68965e86-b1d5-4907-b949-a378001129aa" providerId="AD" clId="Web-{2DF36B48-F805-6A93-58DF-5DE37AA75B25}" dt="2022-06-29T16:11:24.332" v="91" actId="20577"/>
        <pc:sldMkLst>
          <pc:docMk/>
          <pc:sldMk cId="2878579259" sldId="259"/>
        </pc:sldMkLst>
        <pc:spChg chg="mod">
          <ac:chgData name="Yedidia Feleo 12B (WPB)" userId="S::16ybabadi@woolwichpoly.co.uk::68965e86-b1d5-4907-b949-a378001129aa" providerId="AD" clId="Web-{2DF36B48-F805-6A93-58DF-5DE37AA75B25}" dt="2022-06-29T16:11:24.332" v="91" actId="20577"/>
          <ac:spMkLst>
            <pc:docMk/>
            <pc:sldMk cId="2878579259" sldId="259"/>
            <ac:spMk id="3" creationId="{6373BC65-192C-9A56-DF6F-678DE99071CF}"/>
          </ac:spMkLst>
        </pc:spChg>
      </pc:sldChg>
      <pc:sldChg chg="modSp">
        <pc:chgData name="Yedidia Feleo 12B (WPB)" userId="S::16ybabadi@woolwichpoly.co.uk::68965e86-b1d5-4907-b949-a378001129aa" providerId="AD" clId="Web-{2DF36B48-F805-6A93-58DF-5DE37AA75B25}" dt="2022-06-29T16:11:01.378" v="86" actId="20577"/>
        <pc:sldMkLst>
          <pc:docMk/>
          <pc:sldMk cId="4059040670" sldId="260"/>
        </pc:sldMkLst>
        <pc:spChg chg="mod">
          <ac:chgData name="Yedidia Feleo 12B (WPB)" userId="S::16ybabadi@woolwichpoly.co.uk::68965e86-b1d5-4907-b949-a378001129aa" providerId="AD" clId="Web-{2DF36B48-F805-6A93-58DF-5DE37AA75B25}" dt="2022-06-29T16:11:01.378" v="86" actId="20577"/>
          <ac:spMkLst>
            <pc:docMk/>
            <pc:sldMk cId="4059040670" sldId="260"/>
            <ac:spMk id="3" creationId="{48C4AB07-FC04-45DE-84E4-BB029F7A2E1D}"/>
          </ac:spMkLst>
        </pc:spChg>
      </pc:sldChg>
      <pc:sldChg chg="modSp new ord">
        <pc:chgData name="Yedidia Feleo 12B (WPB)" userId="S::16ybabadi@woolwichpoly.co.uk::68965e86-b1d5-4907-b949-a378001129aa" providerId="AD" clId="Web-{2DF36B48-F805-6A93-58DF-5DE37AA75B25}" dt="2022-06-29T13:32:37.041" v="73"/>
        <pc:sldMkLst>
          <pc:docMk/>
          <pc:sldMk cId="4293518202" sldId="261"/>
        </pc:sldMkLst>
        <pc:spChg chg="mod">
          <ac:chgData name="Yedidia Feleo 12B (WPB)" userId="S::16ybabadi@woolwichpoly.co.uk::68965e86-b1d5-4907-b949-a378001129aa" providerId="AD" clId="Web-{2DF36B48-F805-6A93-58DF-5DE37AA75B25}" dt="2022-06-29T13:31:50.711" v="67" actId="20577"/>
          <ac:spMkLst>
            <pc:docMk/>
            <pc:sldMk cId="4293518202" sldId="261"/>
            <ac:spMk id="2" creationId="{B24592C5-F107-0B9C-6A64-60C037A09BF5}"/>
          </ac:spMkLst>
        </pc:spChg>
        <pc:spChg chg="mod">
          <ac:chgData name="Yedidia Feleo 12B (WPB)" userId="S::16ybabadi@woolwichpoly.co.uk::68965e86-b1d5-4907-b949-a378001129aa" providerId="AD" clId="Web-{2DF36B48-F805-6A93-58DF-5DE37AA75B25}" dt="2022-06-29T13:15:53.518" v="66" actId="20577"/>
          <ac:spMkLst>
            <pc:docMk/>
            <pc:sldMk cId="4293518202" sldId="261"/>
            <ac:spMk id="3" creationId="{7669FD95-C32E-5C6A-6B5E-01DC95DC2FA7}"/>
          </ac:spMkLst>
        </pc:spChg>
      </pc:sldChg>
      <pc:sldChg chg="modSp new">
        <pc:chgData name="Yedidia Feleo 12B (WPB)" userId="S::16ybabadi@woolwichpoly.co.uk::68965e86-b1d5-4907-b949-a378001129aa" providerId="AD" clId="Web-{2DF36B48-F805-6A93-58DF-5DE37AA75B25}" dt="2022-06-29T13:32:13.228" v="72" actId="20577"/>
        <pc:sldMkLst>
          <pc:docMk/>
          <pc:sldMk cId="2422492906" sldId="262"/>
        </pc:sldMkLst>
        <pc:spChg chg="mod">
          <ac:chgData name="Yedidia Feleo 12B (WPB)" userId="S::16ybabadi@woolwichpoly.co.uk::68965e86-b1d5-4907-b949-a378001129aa" providerId="AD" clId="Web-{2DF36B48-F805-6A93-58DF-5DE37AA75B25}" dt="2022-06-29T13:32:13.228" v="72" actId="20577"/>
          <ac:spMkLst>
            <pc:docMk/>
            <pc:sldMk cId="2422492906" sldId="262"/>
            <ac:spMk id="2" creationId="{DDCC2C6A-5C9D-A962-4AFA-9749B9AE35FD}"/>
          </ac:spMkLst>
        </pc:spChg>
      </pc:sldChg>
    </pc:docChg>
  </pc:docChgLst>
  <pc:docChgLst>
    <pc:chgData name="Yedidia Feleo 12B (WPB)" userId="S::16ybabadi@woolwichpoly.co.uk::68965e86-b1d5-4907-b949-a378001129aa" providerId="AD" clId="Web-{9E3E3059-5C39-622C-632B-46CA712CE25E}"/>
    <pc:docChg chg="addSld delSld modSld">
      <pc:chgData name="Yedidia Feleo 12B (WPB)" userId="S::16ybabadi@woolwichpoly.co.uk::68965e86-b1d5-4907-b949-a378001129aa" providerId="AD" clId="Web-{9E3E3059-5C39-622C-632B-46CA712CE25E}" dt="2022-07-26T10:49:44.967" v="577" actId="20577"/>
      <pc:docMkLst>
        <pc:docMk/>
      </pc:docMkLst>
      <pc:sldChg chg="modSp">
        <pc:chgData name="Yedidia Feleo 12B (WPB)" userId="S::16ybabadi@woolwichpoly.co.uk::68965e86-b1d5-4907-b949-a378001129aa" providerId="AD" clId="Web-{9E3E3059-5C39-622C-632B-46CA712CE25E}" dt="2022-07-26T10:46:02.881" v="559" actId="20577"/>
        <pc:sldMkLst>
          <pc:docMk/>
          <pc:sldMk cId="4059040670" sldId="260"/>
        </pc:sldMkLst>
        <pc:spChg chg="mod">
          <ac:chgData name="Yedidia Feleo 12B (WPB)" userId="S::16ybabadi@woolwichpoly.co.uk::68965e86-b1d5-4907-b949-a378001129aa" providerId="AD" clId="Web-{9E3E3059-5C39-622C-632B-46CA712CE25E}" dt="2022-07-26T10:46:02.881" v="559" actId="20577"/>
          <ac:spMkLst>
            <pc:docMk/>
            <pc:sldMk cId="4059040670" sldId="260"/>
            <ac:spMk id="3" creationId="{48C4AB07-FC04-45DE-84E4-BB029F7A2E1D}"/>
          </ac:spMkLst>
        </pc:spChg>
      </pc:sldChg>
      <pc:sldChg chg="modSp">
        <pc:chgData name="Yedidia Feleo 12B (WPB)" userId="S::16ybabadi@woolwichpoly.co.uk::68965e86-b1d5-4907-b949-a378001129aa" providerId="AD" clId="Web-{9E3E3059-5C39-622C-632B-46CA712CE25E}" dt="2022-07-26T10:36:51.720" v="464" actId="20577"/>
        <pc:sldMkLst>
          <pc:docMk/>
          <pc:sldMk cId="2662890268" sldId="263"/>
        </pc:sldMkLst>
        <pc:spChg chg="mod">
          <ac:chgData name="Yedidia Feleo 12B (WPB)" userId="S::16ybabadi@woolwichpoly.co.uk::68965e86-b1d5-4907-b949-a378001129aa" providerId="AD" clId="Web-{9E3E3059-5C39-622C-632B-46CA712CE25E}" dt="2022-07-26T10:36:51.720" v="464" actId="20577"/>
          <ac:spMkLst>
            <pc:docMk/>
            <pc:sldMk cId="2662890268" sldId="263"/>
            <ac:spMk id="2" creationId="{E036B2AA-2523-92D4-168C-4E0B8F976CF6}"/>
          </ac:spMkLst>
        </pc:spChg>
        <pc:spChg chg="mod">
          <ac:chgData name="Yedidia Feleo 12B (WPB)" userId="S::16ybabadi@woolwichpoly.co.uk::68965e86-b1d5-4907-b949-a378001129aa" providerId="AD" clId="Web-{9E3E3059-5C39-622C-632B-46CA712CE25E}" dt="2022-07-26T10:36:01.657" v="463" actId="20577"/>
          <ac:spMkLst>
            <pc:docMk/>
            <pc:sldMk cId="2662890268" sldId="263"/>
            <ac:spMk id="3" creationId="{B24DBB2C-1DB5-936C-FC92-F85044FFA946}"/>
          </ac:spMkLst>
        </pc:spChg>
      </pc:sldChg>
      <pc:sldChg chg="modSp">
        <pc:chgData name="Yedidia Feleo 12B (WPB)" userId="S::16ybabadi@woolwichpoly.co.uk::68965e86-b1d5-4907-b949-a378001129aa" providerId="AD" clId="Web-{9E3E3059-5C39-622C-632B-46CA712CE25E}" dt="2022-07-26T10:45:30.692" v="553" actId="20577"/>
        <pc:sldMkLst>
          <pc:docMk/>
          <pc:sldMk cId="3166484300" sldId="264"/>
        </pc:sldMkLst>
        <pc:spChg chg="mod">
          <ac:chgData name="Yedidia Feleo 12B (WPB)" userId="S::16ybabadi@woolwichpoly.co.uk::68965e86-b1d5-4907-b949-a378001129aa" providerId="AD" clId="Web-{9E3E3059-5C39-622C-632B-46CA712CE25E}" dt="2022-07-26T10:45:30.692" v="553" actId="20577"/>
          <ac:spMkLst>
            <pc:docMk/>
            <pc:sldMk cId="3166484300" sldId="264"/>
            <ac:spMk id="3" creationId="{653C0C97-861A-76F5-A830-71F26B125B30}"/>
          </ac:spMkLst>
        </pc:spChg>
      </pc:sldChg>
      <pc:sldChg chg="modSp">
        <pc:chgData name="Yedidia Feleo 12B (WPB)" userId="S::16ybabadi@woolwichpoly.co.uk::68965e86-b1d5-4907-b949-a378001129aa" providerId="AD" clId="Web-{9E3E3059-5C39-622C-632B-46CA712CE25E}" dt="2022-07-26T10:49:44.967" v="577" actId="20577"/>
        <pc:sldMkLst>
          <pc:docMk/>
          <pc:sldMk cId="1500025809" sldId="267"/>
        </pc:sldMkLst>
        <pc:spChg chg="mod">
          <ac:chgData name="Yedidia Feleo 12B (WPB)" userId="S::16ybabadi@woolwichpoly.co.uk::68965e86-b1d5-4907-b949-a378001129aa" providerId="AD" clId="Web-{9E3E3059-5C39-622C-632B-46CA712CE25E}" dt="2022-07-26T10:49:27.701" v="573" actId="20577"/>
          <ac:spMkLst>
            <pc:docMk/>
            <pc:sldMk cId="1500025809" sldId="267"/>
            <ac:spMk id="3" creationId="{D8FC410E-5572-20FA-DAF5-54DC1DCB967A}"/>
          </ac:spMkLst>
        </pc:spChg>
        <pc:spChg chg="mod">
          <ac:chgData name="Yedidia Feleo 12B (WPB)" userId="S::16ybabadi@woolwichpoly.co.uk::68965e86-b1d5-4907-b949-a378001129aa" providerId="AD" clId="Web-{9E3E3059-5C39-622C-632B-46CA712CE25E}" dt="2022-07-26T10:49:44.967" v="577" actId="20577"/>
          <ac:spMkLst>
            <pc:docMk/>
            <pc:sldMk cId="1500025809" sldId="267"/>
            <ac:spMk id="4" creationId="{27C1A2A1-8870-7C2B-31CF-E231DB995C1A}"/>
          </ac:spMkLst>
        </pc:spChg>
      </pc:sldChg>
      <pc:sldChg chg="modSp">
        <pc:chgData name="Yedidia Feleo 12B (WPB)" userId="S::16ybabadi@woolwichpoly.co.uk::68965e86-b1d5-4907-b949-a378001129aa" providerId="AD" clId="Web-{9E3E3059-5C39-622C-632B-46CA712CE25E}" dt="2022-07-26T10:48:14.230" v="562" actId="20577"/>
        <pc:sldMkLst>
          <pc:docMk/>
          <pc:sldMk cId="687795676" sldId="268"/>
        </pc:sldMkLst>
        <pc:spChg chg="mod">
          <ac:chgData name="Yedidia Feleo 12B (WPB)" userId="S::16ybabadi@woolwichpoly.co.uk::68965e86-b1d5-4907-b949-a378001129aa" providerId="AD" clId="Web-{9E3E3059-5C39-622C-632B-46CA712CE25E}" dt="2022-07-26T10:48:14.230" v="562" actId="20577"/>
          <ac:spMkLst>
            <pc:docMk/>
            <pc:sldMk cId="687795676" sldId="268"/>
            <ac:spMk id="3" creationId="{E19A6D44-8255-7616-0F91-7989249A7FA4}"/>
          </ac:spMkLst>
        </pc:spChg>
      </pc:sldChg>
      <pc:sldChg chg="modSp">
        <pc:chgData name="Yedidia Feleo 12B (WPB)" userId="S::16ybabadi@woolwichpoly.co.uk::68965e86-b1d5-4907-b949-a378001129aa" providerId="AD" clId="Web-{9E3E3059-5C39-622C-632B-46CA712CE25E}" dt="2022-07-26T10:43:12.281" v="542" actId="20577"/>
        <pc:sldMkLst>
          <pc:docMk/>
          <pc:sldMk cId="3828718211" sldId="269"/>
        </pc:sldMkLst>
        <pc:spChg chg="mod">
          <ac:chgData name="Yedidia Feleo 12B (WPB)" userId="S::16ybabadi@woolwichpoly.co.uk::68965e86-b1d5-4907-b949-a378001129aa" providerId="AD" clId="Web-{9E3E3059-5C39-622C-632B-46CA712CE25E}" dt="2022-07-26T10:43:12.281" v="542" actId="20577"/>
          <ac:spMkLst>
            <pc:docMk/>
            <pc:sldMk cId="3828718211" sldId="269"/>
            <ac:spMk id="3" creationId="{BA3B26FD-7519-9ECF-A72F-56F875EBA7AF}"/>
          </ac:spMkLst>
        </pc:spChg>
      </pc:sldChg>
      <pc:sldChg chg="modSp">
        <pc:chgData name="Yedidia Feleo 12B (WPB)" userId="S::16ybabadi@woolwichpoly.co.uk::68965e86-b1d5-4907-b949-a378001129aa" providerId="AD" clId="Web-{9E3E3059-5C39-622C-632B-46CA712CE25E}" dt="2022-07-26T10:24:00.733" v="260" actId="20577"/>
        <pc:sldMkLst>
          <pc:docMk/>
          <pc:sldMk cId="3589422207" sldId="272"/>
        </pc:sldMkLst>
        <pc:spChg chg="mod">
          <ac:chgData name="Yedidia Feleo 12B (WPB)" userId="S::16ybabadi@woolwichpoly.co.uk::68965e86-b1d5-4907-b949-a378001129aa" providerId="AD" clId="Web-{9E3E3059-5C39-622C-632B-46CA712CE25E}" dt="2022-07-26T10:24:00.733" v="260" actId="20577"/>
          <ac:spMkLst>
            <pc:docMk/>
            <pc:sldMk cId="3589422207" sldId="272"/>
            <ac:spMk id="3" creationId="{6D4064D2-083C-A45E-033A-1A793DA3FF40}"/>
          </ac:spMkLst>
        </pc:spChg>
      </pc:sldChg>
      <pc:sldChg chg="modSp">
        <pc:chgData name="Yedidia Feleo 12B (WPB)" userId="S::16ybabadi@woolwichpoly.co.uk::68965e86-b1d5-4907-b949-a378001129aa" providerId="AD" clId="Web-{9E3E3059-5C39-622C-632B-46CA712CE25E}" dt="2022-07-26T10:48:54.231" v="564" actId="20577"/>
        <pc:sldMkLst>
          <pc:docMk/>
          <pc:sldMk cId="2928995124" sldId="273"/>
        </pc:sldMkLst>
        <pc:spChg chg="mod">
          <ac:chgData name="Yedidia Feleo 12B (WPB)" userId="S::16ybabadi@woolwichpoly.co.uk::68965e86-b1d5-4907-b949-a378001129aa" providerId="AD" clId="Web-{9E3E3059-5C39-622C-632B-46CA712CE25E}" dt="2022-07-26T10:48:54.231" v="564" actId="20577"/>
          <ac:spMkLst>
            <pc:docMk/>
            <pc:sldMk cId="2928995124" sldId="273"/>
            <ac:spMk id="3" creationId="{5F475CD6-4448-9956-92E8-F507DFE53701}"/>
          </ac:spMkLst>
        </pc:spChg>
      </pc:sldChg>
      <pc:sldChg chg="new del">
        <pc:chgData name="Yedidia Feleo 12B (WPB)" userId="S::16ybabadi@woolwichpoly.co.uk::68965e86-b1d5-4907-b949-a378001129aa" providerId="AD" clId="Web-{9E3E3059-5C39-622C-632B-46CA712CE25E}" dt="2022-07-26T10:38:53.818" v="475"/>
        <pc:sldMkLst>
          <pc:docMk/>
          <pc:sldMk cId="84114332" sldId="274"/>
        </pc:sldMkLst>
      </pc:sldChg>
      <pc:sldChg chg="modSp new">
        <pc:chgData name="Yedidia Feleo 12B (WPB)" userId="S::16ybabadi@woolwichpoly.co.uk::68965e86-b1d5-4907-b949-a378001129aa" providerId="AD" clId="Web-{9E3E3059-5C39-622C-632B-46CA712CE25E}" dt="2022-07-26T10:40:59.932" v="525" actId="20577"/>
        <pc:sldMkLst>
          <pc:docMk/>
          <pc:sldMk cId="774383484" sldId="274"/>
        </pc:sldMkLst>
        <pc:spChg chg="mod">
          <ac:chgData name="Yedidia Feleo 12B (WPB)" userId="S::16ybabadi@woolwichpoly.co.uk::68965e86-b1d5-4907-b949-a378001129aa" providerId="AD" clId="Web-{9E3E3059-5C39-622C-632B-46CA712CE25E}" dt="2022-07-26T10:40:59.932" v="525" actId="20577"/>
          <ac:spMkLst>
            <pc:docMk/>
            <pc:sldMk cId="774383484" sldId="274"/>
            <ac:spMk id="3" creationId="{5B83D3BF-4EE6-C238-9BA9-C201C5E4D73B}"/>
          </ac:spMkLst>
        </pc:spChg>
      </pc:sldChg>
      <pc:sldChg chg="delSp new del mod modClrScheme chgLayout">
        <pc:chgData name="Yedidia Feleo 12B (WPB)" userId="S::16ybabadi@woolwichpoly.co.uk::68965e86-b1d5-4907-b949-a378001129aa" providerId="AD" clId="Web-{9E3E3059-5C39-622C-632B-46CA712CE25E}" dt="2022-07-26T10:39:23.397" v="477"/>
        <pc:sldMkLst>
          <pc:docMk/>
          <pc:sldMk cId="100113854" sldId="275"/>
        </pc:sldMkLst>
        <pc:spChg chg="del">
          <ac:chgData name="Yedidia Feleo 12B (WPB)" userId="S::16ybabadi@woolwichpoly.co.uk::68965e86-b1d5-4907-b949-a378001129aa" providerId="AD" clId="Web-{9E3E3059-5C39-622C-632B-46CA712CE25E}" dt="2022-07-26T10:39:02.428" v="476"/>
          <ac:spMkLst>
            <pc:docMk/>
            <pc:sldMk cId="100113854" sldId="275"/>
            <ac:spMk id="2" creationId="{DA1FE754-3C12-E535-F0BD-9727519DC7F1}"/>
          </ac:spMkLst>
        </pc:spChg>
        <pc:spChg chg="del">
          <ac:chgData name="Yedidia Feleo 12B (WPB)" userId="S::16ybabadi@woolwichpoly.co.uk::68965e86-b1d5-4907-b949-a378001129aa" providerId="AD" clId="Web-{9E3E3059-5C39-622C-632B-46CA712CE25E}" dt="2022-07-26T10:39:02.428" v="476"/>
          <ac:spMkLst>
            <pc:docMk/>
            <pc:sldMk cId="100113854" sldId="275"/>
            <ac:spMk id="3" creationId="{A03662A7-1CB2-48DA-0CEE-D6EEC1F7FB27}"/>
          </ac:spMkLst>
        </pc:spChg>
      </pc:sldChg>
    </pc:docChg>
  </pc:docChgLst>
  <pc:docChgLst>
    <pc:chgData name="Yedidia Feleo 12B (WPB)" userId="S::16ybabadi@woolwichpoly.co.uk::68965e86-b1d5-4907-b949-a378001129aa" providerId="AD" clId="Web-{D03435D3-81A2-9181-7901-A5D2F75FD03C}"/>
    <pc:docChg chg="addSld delSld modSld">
      <pc:chgData name="Yedidia Feleo 12B (WPB)" userId="S::16ybabadi@woolwichpoly.co.uk::68965e86-b1d5-4907-b949-a378001129aa" providerId="AD" clId="Web-{D03435D3-81A2-9181-7901-A5D2F75FD03C}" dt="2022-07-08T11:57:02.215" v="236" actId="20577"/>
      <pc:docMkLst>
        <pc:docMk/>
      </pc:docMkLst>
      <pc:sldChg chg="modSp">
        <pc:chgData name="Yedidia Feleo 12B (WPB)" userId="S::16ybabadi@woolwichpoly.co.uk::68965e86-b1d5-4907-b949-a378001129aa" providerId="AD" clId="Web-{D03435D3-81A2-9181-7901-A5D2F75FD03C}" dt="2022-07-08T11:29:25.979" v="24" actId="20577"/>
        <pc:sldMkLst>
          <pc:docMk/>
          <pc:sldMk cId="4059040670" sldId="260"/>
        </pc:sldMkLst>
        <pc:spChg chg="mod">
          <ac:chgData name="Yedidia Feleo 12B (WPB)" userId="S::16ybabadi@woolwichpoly.co.uk::68965e86-b1d5-4907-b949-a378001129aa" providerId="AD" clId="Web-{D03435D3-81A2-9181-7901-A5D2F75FD03C}" dt="2022-07-08T11:29:25.979" v="24" actId="20577"/>
          <ac:spMkLst>
            <pc:docMk/>
            <pc:sldMk cId="4059040670" sldId="260"/>
            <ac:spMk id="3" creationId="{48C4AB07-FC04-45DE-84E4-BB029F7A2E1D}"/>
          </ac:spMkLst>
        </pc:spChg>
      </pc:sldChg>
      <pc:sldChg chg="modSp">
        <pc:chgData name="Yedidia Feleo 12B (WPB)" userId="S::16ybabadi@woolwichpoly.co.uk::68965e86-b1d5-4907-b949-a378001129aa" providerId="AD" clId="Web-{D03435D3-81A2-9181-7901-A5D2F75FD03C}" dt="2022-07-08T11:57:02.215" v="236" actId="20577"/>
        <pc:sldMkLst>
          <pc:docMk/>
          <pc:sldMk cId="687795676" sldId="268"/>
        </pc:sldMkLst>
        <pc:spChg chg="mod">
          <ac:chgData name="Yedidia Feleo 12B (WPB)" userId="S::16ybabadi@woolwichpoly.co.uk::68965e86-b1d5-4907-b949-a378001129aa" providerId="AD" clId="Web-{D03435D3-81A2-9181-7901-A5D2F75FD03C}" dt="2022-07-08T11:57:02.215" v="236" actId="20577"/>
          <ac:spMkLst>
            <pc:docMk/>
            <pc:sldMk cId="687795676" sldId="268"/>
            <ac:spMk id="3" creationId="{E19A6D44-8255-7616-0F91-7989249A7FA4}"/>
          </ac:spMkLst>
        </pc:spChg>
      </pc:sldChg>
      <pc:sldChg chg="modSp new">
        <pc:chgData name="Yedidia Feleo 12B (WPB)" userId="S::16ybabadi@woolwichpoly.co.uk::68965e86-b1d5-4907-b949-a378001129aa" providerId="AD" clId="Web-{D03435D3-81A2-9181-7901-A5D2F75FD03C}" dt="2022-07-08T11:38:03.108" v="210" actId="20577"/>
        <pc:sldMkLst>
          <pc:docMk/>
          <pc:sldMk cId="836277328" sldId="271"/>
        </pc:sldMkLst>
        <pc:spChg chg="mod">
          <ac:chgData name="Yedidia Feleo 12B (WPB)" userId="S::16ybabadi@woolwichpoly.co.uk::68965e86-b1d5-4907-b949-a378001129aa" providerId="AD" clId="Web-{D03435D3-81A2-9181-7901-A5D2F75FD03C}" dt="2022-07-08T11:35:16.367" v="50" actId="20577"/>
          <ac:spMkLst>
            <pc:docMk/>
            <pc:sldMk cId="836277328" sldId="271"/>
            <ac:spMk id="2" creationId="{777542C2-4B2E-7F7E-0053-D859497E6EB1}"/>
          </ac:spMkLst>
        </pc:spChg>
        <pc:spChg chg="mod">
          <ac:chgData name="Yedidia Feleo 12B (WPB)" userId="S::16ybabadi@woolwichpoly.co.uk::68965e86-b1d5-4907-b949-a378001129aa" providerId="AD" clId="Web-{D03435D3-81A2-9181-7901-A5D2F75FD03C}" dt="2022-07-08T11:38:03.108" v="210" actId="20577"/>
          <ac:spMkLst>
            <pc:docMk/>
            <pc:sldMk cId="836277328" sldId="271"/>
            <ac:spMk id="3" creationId="{55960826-308A-A99B-F8EE-030D154F454B}"/>
          </ac:spMkLst>
        </pc:spChg>
      </pc:sldChg>
      <pc:sldChg chg="addSp delSp modSp del">
        <pc:chgData name="Yedidia Feleo 12B (WPB)" userId="S::16ybabadi@woolwichpoly.co.uk::68965e86-b1d5-4907-b949-a378001129aa" providerId="AD" clId="Web-{D03435D3-81A2-9181-7901-A5D2F75FD03C}" dt="2022-07-08T11:34:57.382" v="37"/>
        <pc:sldMkLst>
          <pc:docMk/>
          <pc:sldMk cId="3399592471" sldId="271"/>
        </pc:sldMkLst>
        <pc:spChg chg="mod">
          <ac:chgData name="Yedidia Feleo 12B (WPB)" userId="S::16ybabadi@woolwichpoly.co.uk::68965e86-b1d5-4907-b949-a378001129aa" providerId="AD" clId="Web-{D03435D3-81A2-9181-7901-A5D2F75FD03C}" dt="2022-07-08T11:33:31.817" v="35" actId="20577"/>
          <ac:spMkLst>
            <pc:docMk/>
            <pc:sldMk cId="3399592471" sldId="271"/>
            <ac:spMk id="3" creationId="{1CE2B3A7-40DD-18B3-E880-95F233AC0E09}"/>
          </ac:spMkLst>
        </pc:spChg>
        <pc:spChg chg="add del mod">
          <ac:chgData name="Yedidia Feleo 12B (WPB)" userId="S::16ybabadi@woolwichpoly.co.uk::68965e86-b1d5-4907-b949-a378001129aa" providerId="AD" clId="Web-{D03435D3-81A2-9181-7901-A5D2F75FD03C}" dt="2022-07-08T11:33:20.050" v="34"/>
          <ac:spMkLst>
            <pc:docMk/>
            <pc:sldMk cId="3399592471" sldId="271"/>
            <ac:spMk id="4" creationId="{9D433537-2CA9-12F3-008A-3D6EA24ADA54}"/>
          </ac:spMkLst>
        </pc:spChg>
        <pc:spChg chg="add">
          <ac:chgData name="Yedidia Feleo 12B (WPB)" userId="S::16ybabadi@woolwichpoly.co.uk::68965e86-b1d5-4907-b949-a378001129aa" providerId="AD" clId="Web-{D03435D3-81A2-9181-7901-A5D2F75FD03C}" dt="2022-07-08T11:34:47.616" v="36"/>
          <ac:spMkLst>
            <pc:docMk/>
            <pc:sldMk cId="3399592471" sldId="271"/>
            <ac:spMk id="5" creationId="{12DC88B6-29C6-713D-03F5-051D9E0B0989}"/>
          </ac:spMkLst>
        </pc:spChg>
      </pc:sldChg>
    </pc:docChg>
  </pc:docChgLst>
  <pc:docChgLst>
    <pc:chgData name="Yedidia Feleo 12B (WPB)" userId="S::16ybabadi@woolwichpoly.co.uk::68965e86-b1d5-4907-b949-a378001129aa" providerId="AD" clId="Web-{36C2B618-BADD-4697-8BAC-2BB5B204ACFF}"/>
    <pc:docChg chg="addSld delSld modSld">
      <pc:chgData name="Yedidia Feleo 12B (WPB)" userId="S::16ybabadi@woolwichpoly.co.uk::68965e86-b1d5-4907-b949-a378001129aa" providerId="AD" clId="Web-{36C2B618-BADD-4697-8BAC-2BB5B204ACFF}" dt="2022-07-06T06:18:15.513" v="306" actId="20577"/>
      <pc:docMkLst>
        <pc:docMk/>
      </pc:docMkLst>
      <pc:sldChg chg="modSp del">
        <pc:chgData name="Yedidia Feleo 12B (WPB)" userId="S::16ybabadi@woolwichpoly.co.uk::68965e86-b1d5-4907-b949-a378001129aa" providerId="AD" clId="Web-{36C2B618-BADD-4697-8BAC-2BB5B204ACFF}" dt="2022-07-06T05:28:14.315" v="117"/>
        <pc:sldMkLst>
          <pc:docMk/>
          <pc:sldMk cId="2878579259" sldId="259"/>
        </pc:sldMkLst>
        <pc:spChg chg="mod">
          <ac:chgData name="Yedidia Feleo 12B (WPB)" userId="S::16ybabadi@woolwichpoly.co.uk::68965e86-b1d5-4907-b949-a378001129aa" providerId="AD" clId="Web-{36C2B618-BADD-4697-8BAC-2BB5B204ACFF}" dt="2022-07-06T05:28:11.909" v="116" actId="20577"/>
          <ac:spMkLst>
            <pc:docMk/>
            <pc:sldMk cId="2878579259" sldId="259"/>
            <ac:spMk id="3" creationId="{6373BC65-192C-9A56-DF6F-678DE99071CF}"/>
          </ac:spMkLst>
        </pc:spChg>
      </pc:sldChg>
      <pc:sldChg chg="modSp">
        <pc:chgData name="Yedidia Feleo 12B (WPB)" userId="S::16ybabadi@woolwichpoly.co.uk::68965e86-b1d5-4907-b949-a378001129aa" providerId="AD" clId="Web-{36C2B618-BADD-4697-8BAC-2BB5B204ACFF}" dt="2022-07-06T05:59:31.845" v="291" actId="20577"/>
        <pc:sldMkLst>
          <pc:docMk/>
          <pc:sldMk cId="4059040670" sldId="260"/>
        </pc:sldMkLst>
        <pc:spChg chg="mod">
          <ac:chgData name="Yedidia Feleo 12B (WPB)" userId="S::16ybabadi@woolwichpoly.co.uk::68965e86-b1d5-4907-b949-a378001129aa" providerId="AD" clId="Web-{36C2B618-BADD-4697-8BAC-2BB5B204ACFF}" dt="2022-07-06T05:59:31.845" v="291" actId="20577"/>
          <ac:spMkLst>
            <pc:docMk/>
            <pc:sldMk cId="4059040670" sldId="260"/>
            <ac:spMk id="3" creationId="{48C4AB07-FC04-45DE-84E4-BB029F7A2E1D}"/>
          </ac:spMkLst>
        </pc:spChg>
      </pc:sldChg>
      <pc:sldChg chg="modSp">
        <pc:chgData name="Yedidia Feleo 12B (WPB)" userId="S::16ybabadi@woolwichpoly.co.uk::68965e86-b1d5-4907-b949-a378001129aa" providerId="AD" clId="Web-{36C2B618-BADD-4697-8BAC-2BB5B204ACFF}" dt="2022-07-06T05:27:51.189" v="110" actId="20577"/>
        <pc:sldMkLst>
          <pc:docMk/>
          <pc:sldMk cId="1500025809" sldId="267"/>
        </pc:sldMkLst>
        <pc:spChg chg="mod">
          <ac:chgData name="Yedidia Feleo 12B (WPB)" userId="S::16ybabadi@woolwichpoly.co.uk::68965e86-b1d5-4907-b949-a378001129aa" providerId="AD" clId="Web-{36C2B618-BADD-4697-8BAC-2BB5B204ACFF}" dt="2022-07-06T05:27:37.673" v="107" actId="20577"/>
          <ac:spMkLst>
            <pc:docMk/>
            <pc:sldMk cId="1500025809" sldId="267"/>
            <ac:spMk id="3" creationId="{D8FC410E-5572-20FA-DAF5-54DC1DCB967A}"/>
          </ac:spMkLst>
        </pc:spChg>
        <pc:spChg chg="mod">
          <ac:chgData name="Yedidia Feleo 12B (WPB)" userId="S::16ybabadi@woolwichpoly.co.uk::68965e86-b1d5-4907-b949-a378001129aa" providerId="AD" clId="Web-{36C2B618-BADD-4697-8BAC-2BB5B204ACFF}" dt="2022-07-06T05:27:51.189" v="110" actId="20577"/>
          <ac:spMkLst>
            <pc:docMk/>
            <pc:sldMk cId="1500025809" sldId="267"/>
            <ac:spMk id="4" creationId="{27C1A2A1-8870-7C2B-31CF-E231DB995C1A}"/>
          </ac:spMkLst>
        </pc:spChg>
      </pc:sldChg>
      <pc:sldChg chg="modSp new">
        <pc:chgData name="Yedidia Feleo 12B (WPB)" userId="S::16ybabadi@woolwichpoly.co.uk::68965e86-b1d5-4907-b949-a378001129aa" providerId="AD" clId="Web-{36C2B618-BADD-4697-8BAC-2BB5B204ACFF}" dt="2022-07-06T05:34:34.843" v="163" actId="20577"/>
        <pc:sldMkLst>
          <pc:docMk/>
          <pc:sldMk cId="687795676" sldId="268"/>
        </pc:sldMkLst>
        <pc:spChg chg="mod">
          <ac:chgData name="Yedidia Feleo 12B (WPB)" userId="S::16ybabadi@woolwichpoly.co.uk::68965e86-b1d5-4907-b949-a378001129aa" providerId="AD" clId="Web-{36C2B618-BADD-4697-8BAC-2BB5B204ACFF}" dt="2022-07-06T05:32:01.792" v="132" actId="20577"/>
          <ac:spMkLst>
            <pc:docMk/>
            <pc:sldMk cId="687795676" sldId="268"/>
            <ac:spMk id="2" creationId="{588BA8F7-97DD-E667-2A81-57F5B6DECF65}"/>
          </ac:spMkLst>
        </pc:spChg>
        <pc:spChg chg="mod">
          <ac:chgData name="Yedidia Feleo 12B (WPB)" userId="S::16ybabadi@woolwichpoly.co.uk::68965e86-b1d5-4907-b949-a378001129aa" providerId="AD" clId="Web-{36C2B618-BADD-4697-8BAC-2BB5B204ACFF}" dt="2022-07-06T05:34:34.843" v="163" actId="20577"/>
          <ac:spMkLst>
            <pc:docMk/>
            <pc:sldMk cId="687795676" sldId="268"/>
            <ac:spMk id="3" creationId="{E19A6D44-8255-7616-0F91-7989249A7FA4}"/>
          </ac:spMkLst>
        </pc:spChg>
      </pc:sldChg>
      <pc:sldChg chg="modSp new">
        <pc:chgData name="Yedidia Feleo 12B (WPB)" userId="S::16ybabadi@woolwichpoly.co.uk::68965e86-b1d5-4907-b949-a378001129aa" providerId="AD" clId="Web-{36C2B618-BADD-4697-8BAC-2BB5B204ACFF}" dt="2022-07-06T05:33:32.685" v="141" actId="20577"/>
        <pc:sldMkLst>
          <pc:docMk/>
          <pc:sldMk cId="3828718211" sldId="269"/>
        </pc:sldMkLst>
        <pc:spChg chg="mod">
          <ac:chgData name="Yedidia Feleo 12B (WPB)" userId="S::16ybabadi@woolwichpoly.co.uk::68965e86-b1d5-4907-b949-a378001129aa" providerId="AD" clId="Web-{36C2B618-BADD-4697-8BAC-2BB5B204ACFF}" dt="2022-07-06T05:32:23.871" v="135" actId="20577"/>
          <ac:spMkLst>
            <pc:docMk/>
            <pc:sldMk cId="3828718211" sldId="269"/>
            <ac:spMk id="2" creationId="{6B76F7FA-6FCE-6D45-0E95-A8BBA103FB46}"/>
          </ac:spMkLst>
        </pc:spChg>
        <pc:spChg chg="mod">
          <ac:chgData name="Yedidia Feleo 12B (WPB)" userId="S::16ybabadi@woolwichpoly.co.uk::68965e86-b1d5-4907-b949-a378001129aa" providerId="AD" clId="Web-{36C2B618-BADD-4697-8BAC-2BB5B204ACFF}" dt="2022-07-06T05:33:32.685" v="141" actId="20577"/>
          <ac:spMkLst>
            <pc:docMk/>
            <pc:sldMk cId="3828718211" sldId="269"/>
            <ac:spMk id="3" creationId="{BA3B26FD-7519-9ECF-A72F-56F875EBA7AF}"/>
          </ac:spMkLst>
        </pc:spChg>
      </pc:sldChg>
      <pc:sldChg chg="modSp new">
        <pc:chgData name="Yedidia Feleo 12B (WPB)" userId="S::16ybabadi@woolwichpoly.co.uk::68965e86-b1d5-4907-b949-a378001129aa" providerId="AD" clId="Web-{36C2B618-BADD-4697-8BAC-2BB5B204ACFF}" dt="2022-07-06T06:18:15.513" v="306" actId="20577"/>
        <pc:sldMkLst>
          <pc:docMk/>
          <pc:sldMk cId="2932830517" sldId="270"/>
        </pc:sldMkLst>
        <pc:spChg chg="mod">
          <ac:chgData name="Yedidia Feleo 12B (WPB)" userId="S::16ybabadi@woolwichpoly.co.uk::68965e86-b1d5-4907-b949-a378001129aa" providerId="AD" clId="Web-{36C2B618-BADD-4697-8BAC-2BB5B204ACFF}" dt="2022-07-06T06:18:09.357" v="302" actId="20577"/>
          <ac:spMkLst>
            <pc:docMk/>
            <pc:sldMk cId="2932830517" sldId="270"/>
            <ac:spMk id="2" creationId="{698990FD-F1BC-4B3E-8BFB-4B7E16482325}"/>
          </ac:spMkLst>
        </pc:spChg>
        <pc:spChg chg="mod">
          <ac:chgData name="Yedidia Feleo 12B (WPB)" userId="S::16ybabadi@woolwichpoly.co.uk::68965e86-b1d5-4907-b949-a378001129aa" providerId="AD" clId="Web-{36C2B618-BADD-4697-8BAC-2BB5B204ACFF}" dt="2022-07-06T06:18:15.513" v="306" actId="20577"/>
          <ac:spMkLst>
            <pc:docMk/>
            <pc:sldMk cId="2932830517" sldId="270"/>
            <ac:spMk id="3" creationId="{10385B0A-8984-9F75-A034-EF47B3F80678}"/>
          </ac:spMkLst>
        </pc:spChg>
      </pc:sldChg>
    </pc:docChg>
  </pc:docChgLst>
  <pc:docChgLst>
    <pc:chgData name="Yedidia Feleo 12B (WPB)" userId="S::16ybabadi@woolwichpoly.co.uk::68965e86-b1d5-4907-b949-a378001129aa" providerId="AD" clId="Web-{A1A660FA-F48C-0F29-154E-38C1D0BC28EB}"/>
    <pc:docChg chg="modSld">
      <pc:chgData name="Yedidia Feleo 12B (WPB)" userId="S::16ybabadi@woolwichpoly.co.uk::68965e86-b1d5-4907-b949-a378001129aa" providerId="AD" clId="Web-{A1A660FA-F48C-0F29-154E-38C1D0BC28EB}" dt="2022-06-29T19:48:55.962" v="170" actId="20577"/>
      <pc:docMkLst>
        <pc:docMk/>
      </pc:docMkLst>
      <pc:sldChg chg="modSp">
        <pc:chgData name="Yedidia Feleo 12B (WPB)" userId="S::16ybabadi@woolwichpoly.co.uk::68965e86-b1d5-4907-b949-a378001129aa" providerId="AD" clId="Web-{A1A660FA-F48C-0F29-154E-38C1D0BC28EB}" dt="2022-06-29T19:38:15.495" v="3" actId="20577"/>
        <pc:sldMkLst>
          <pc:docMk/>
          <pc:sldMk cId="1782025284" sldId="257"/>
        </pc:sldMkLst>
        <pc:spChg chg="mod">
          <ac:chgData name="Yedidia Feleo 12B (WPB)" userId="S::16ybabadi@woolwichpoly.co.uk::68965e86-b1d5-4907-b949-a378001129aa" providerId="AD" clId="Web-{A1A660FA-F48C-0F29-154E-38C1D0BC28EB}" dt="2022-06-29T19:38:15.495" v="3" actId="20577"/>
          <ac:spMkLst>
            <pc:docMk/>
            <pc:sldMk cId="1782025284" sldId="257"/>
            <ac:spMk id="3" creationId="{ED672DAB-30A0-55CA-C7D8-D06FE71F6341}"/>
          </ac:spMkLst>
        </pc:spChg>
      </pc:sldChg>
      <pc:sldChg chg="modSp">
        <pc:chgData name="Yedidia Feleo 12B (WPB)" userId="S::16ybabadi@woolwichpoly.co.uk::68965e86-b1d5-4907-b949-a378001129aa" providerId="AD" clId="Web-{A1A660FA-F48C-0F29-154E-38C1D0BC28EB}" dt="2022-06-29T19:48:55.962" v="170" actId="20577"/>
        <pc:sldMkLst>
          <pc:docMk/>
          <pc:sldMk cId="3799310333" sldId="258"/>
        </pc:sldMkLst>
        <pc:spChg chg="mod">
          <ac:chgData name="Yedidia Feleo 12B (WPB)" userId="S::16ybabadi@woolwichpoly.co.uk::68965e86-b1d5-4907-b949-a378001129aa" providerId="AD" clId="Web-{A1A660FA-F48C-0F29-154E-38C1D0BC28EB}" dt="2022-06-29T19:48:55.962" v="170" actId="20577"/>
          <ac:spMkLst>
            <pc:docMk/>
            <pc:sldMk cId="3799310333" sldId="258"/>
            <ac:spMk id="3" creationId="{8C19559B-18C8-77C6-2CB9-3445E34F6D77}"/>
          </ac:spMkLst>
        </pc:spChg>
      </pc:sldChg>
      <pc:sldChg chg="modSp">
        <pc:chgData name="Yedidia Feleo 12B (WPB)" userId="S::16ybabadi@woolwichpoly.co.uk::68965e86-b1d5-4907-b949-a378001129aa" providerId="AD" clId="Web-{A1A660FA-F48C-0F29-154E-38C1D0BC28EB}" dt="2022-06-29T19:46:54.100" v="138" actId="20577"/>
        <pc:sldMkLst>
          <pc:docMk/>
          <pc:sldMk cId="4059040670" sldId="260"/>
        </pc:sldMkLst>
        <pc:spChg chg="mod">
          <ac:chgData name="Yedidia Feleo 12B (WPB)" userId="S::16ybabadi@woolwichpoly.co.uk::68965e86-b1d5-4907-b949-a378001129aa" providerId="AD" clId="Web-{A1A660FA-F48C-0F29-154E-38C1D0BC28EB}" dt="2022-06-29T19:46:54.100" v="138" actId="20577"/>
          <ac:spMkLst>
            <pc:docMk/>
            <pc:sldMk cId="4059040670" sldId="260"/>
            <ac:spMk id="2" creationId="{ABA0D857-5CDF-4CAE-09D4-8F5A97D2F625}"/>
          </ac:spMkLst>
        </pc:spChg>
        <pc:spChg chg="mod">
          <ac:chgData name="Yedidia Feleo 12B (WPB)" userId="S::16ybabadi@woolwichpoly.co.uk::68965e86-b1d5-4907-b949-a378001129aa" providerId="AD" clId="Web-{A1A660FA-F48C-0F29-154E-38C1D0BC28EB}" dt="2022-06-29T19:46:51.928" v="134" actId="20577"/>
          <ac:spMkLst>
            <pc:docMk/>
            <pc:sldMk cId="4059040670" sldId="260"/>
            <ac:spMk id="3" creationId="{48C4AB07-FC04-45DE-84E4-BB029F7A2E1D}"/>
          </ac:spMkLst>
        </pc:spChg>
      </pc:sldChg>
    </pc:docChg>
  </pc:docChgLst>
  <pc:docChgLst>
    <pc:chgData name="Yedidia Feleo 12B (WPB)" userId="S::16ybabadi@woolwichpoly.co.uk::68965e86-b1d5-4907-b949-a378001129aa" providerId="AD" clId="Web-{56AF1774-C9C9-89DE-F415-70A6D3FA9D08}"/>
    <pc:docChg chg="modSld">
      <pc:chgData name="Yedidia Feleo 12B (WPB)" userId="S::16ybabadi@woolwichpoly.co.uk::68965e86-b1d5-4907-b949-a378001129aa" providerId="AD" clId="Web-{56AF1774-C9C9-89DE-F415-70A6D3FA9D08}" dt="2022-07-27T22:28:53.706" v="5" actId="20577"/>
      <pc:docMkLst>
        <pc:docMk/>
      </pc:docMkLst>
      <pc:sldChg chg="modSp">
        <pc:chgData name="Yedidia Feleo 12B (WPB)" userId="S::16ybabadi@woolwichpoly.co.uk::68965e86-b1d5-4907-b949-a378001129aa" providerId="AD" clId="Web-{56AF1774-C9C9-89DE-F415-70A6D3FA9D08}" dt="2022-07-27T22:28:18.643" v="2" actId="20577"/>
        <pc:sldMkLst>
          <pc:docMk/>
          <pc:sldMk cId="4059040670" sldId="260"/>
        </pc:sldMkLst>
        <pc:spChg chg="mod">
          <ac:chgData name="Yedidia Feleo 12B (WPB)" userId="S::16ybabadi@woolwichpoly.co.uk::68965e86-b1d5-4907-b949-a378001129aa" providerId="AD" clId="Web-{56AF1774-C9C9-89DE-F415-70A6D3FA9D08}" dt="2022-07-27T22:28:18.643" v="2" actId="20577"/>
          <ac:spMkLst>
            <pc:docMk/>
            <pc:sldMk cId="4059040670" sldId="260"/>
            <ac:spMk id="3" creationId="{48C4AB07-FC04-45DE-84E4-BB029F7A2E1D}"/>
          </ac:spMkLst>
        </pc:spChg>
      </pc:sldChg>
      <pc:sldChg chg="modSp">
        <pc:chgData name="Yedidia Feleo 12B (WPB)" userId="S::16ybabadi@woolwichpoly.co.uk::68965e86-b1d5-4907-b949-a378001129aa" providerId="AD" clId="Web-{56AF1774-C9C9-89DE-F415-70A6D3FA9D08}" dt="2022-07-27T22:27:51.330" v="1" actId="20577"/>
        <pc:sldMkLst>
          <pc:docMk/>
          <pc:sldMk cId="3166484300" sldId="264"/>
        </pc:sldMkLst>
        <pc:spChg chg="mod">
          <ac:chgData name="Yedidia Feleo 12B (WPB)" userId="S::16ybabadi@woolwichpoly.co.uk::68965e86-b1d5-4907-b949-a378001129aa" providerId="AD" clId="Web-{56AF1774-C9C9-89DE-F415-70A6D3FA9D08}" dt="2022-07-27T22:27:51.330" v="1" actId="20577"/>
          <ac:spMkLst>
            <pc:docMk/>
            <pc:sldMk cId="3166484300" sldId="264"/>
            <ac:spMk id="3" creationId="{653C0C97-861A-76F5-A830-71F26B125B30}"/>
          </ac:spMkLst>
        </pc:spChg>
      </pc:sldChg>
      <pc:sldChg chg="modSp">
        <pc:chgData name="Yedidia Feleo 12B (WPB)" userId="S::16ybabadi@woolwichpoly.co.uk::68965e86-b1d5-4907-b949-a378001129aa" providerId="AD" clId="Web-{56AF1774-C9C9-89DE-F415-70A6D3FA9D08}" dt="2022-07-27T22:28:53.706" v="5" actId="20577"/>
        <pc:sldMkLst>
          <pc:docMk/>
          <pc:sldMk cId="3828718211" sldId="269"/>
        </pc:sldMkLst>
        <pc:spChg chg="mod">
          <ac:chgData name="Yedidia Feleo 12B (WPB)" userId="S::16ybabadi@woolwichpoly.co.uk::68965e86-b1d5-4907-b949-a378001129aa" providerId="AD" clId="Web-{56AF1774-C9C9-89DE-F415-70A6D3FA9D08}" dt="2022-07-27T22:28:53.706" v="5" actId="20577"/>
          <ac:spMkLst>
            <pc:docMk/>
            <pc:sldMk cId="3828718211" sldId="269"/>
            <ac:spMk id="3" creationId="{BA3B26FD-7519-9ECF-A72F-56F875EBA7AF}"/>
          </ac:spMkLst>
        </pc:spChg>
      </pc:sldChg>
    </pc:docChg>
  </pc:docChgLst>
  <pc:docChgLst>
    <pc:chgData name="Yedidia Feleo 12B (WPB)" userId="S::16ybabadi@woolwichpoly.co.uk::68965e86-b1d5-4907-b949-a378001129aa" providerId="AD" clId="Web-{F3785923-141B-A715-90BC-7DEDCDF159C9}"/>
    <pc:docChg chg="modSld">
      <pc:chgData name="Yedidia Feleo 12B (WPB)" userId="S::16ybabadi@woolwichpoly.co.uk::68965e86-b1d5-4907-b949-a378001129aa" providerId="AD" clId="Web-{F3785923-141B-A715-90BC-7DEDCDF159C9}" dt="2022-06-29T09:13:53.303" v="140" actId="20577"/>
      <pc:docMkLst>
        <pc:docMk/>
      </pc:docMkLst>
      <pc:sldChg chg="modSp">
        <pc:chgData name="Yedidia Feleo 12B (WPB)" userId="S::16ybabadi@woolwichpoly.co.uk::68965e86-b1d5-4907-b949-a378001129aa" providerId="AD" clId="Web-{F3785923-141B-A715-90BC-7DEDCDF159C9}" dt="2022-06-29T08:59:41.941" v="4" actId="20577"/>
        <pc:sldMkLst>
          <pc:docMk/>
          <pc:sldMk cId="2878579259" sldId="259"/>
        </pc:sldMkLst>
        <pc:spChg chg="mod">
          <ac:chgData name="Yedidia Feleo 12B (WPB)" userId="S::16ybabadi@woolwichpoly.co.uk::68965e86-b1d5-4907-b949-a378001129aa" providerId="AD" clId="Web-{F3785923-141B-A715-90BC-7DEDCDF159C9}" dt="2022-06-29T08:59:41.941" v="4" actId="20577"/>
          <ac:spMkLst>
            <pc:docMk/>
            <pc:sldMk cId="2878579259" sldId="259"/>
            <ac:spMk id="3" creationId="{6373BC65-192C-9A56-DF6F-678DE99071CF}"/>
          </ac:spMkLst>
        </pc:spChg>
      </pc:sldChg>
      <pc:sldChg chg="modSp">
        <pc:chgData name="Yedidia Feleo 12B (WPB)" userId="S::16ybabadi@woolwichpoly.co.uk::68965e86-b1d5-4907-b949-a378001129aa" providerId="AD" clId="Web-{F3785923-141B-A715-90BC-7DEDCDF159C9}" dt="2022-06-29T09:13:53.303" v="140" actId="20577"/>
        <pc:sldMkLst>
          <pc:docMk/>
          <pc:sldMk cId="4059040670" sldId="260"/>
        </pc:sldMkLst>
        <pc:spChg chg="mod">
          <ac:chgData name="Yedidia Feleo 12B (WPB)" userId="S::16ybabadi@woolwichpoly.co.uk::68965e86-b1d5-4907-b949-a378001129aa" providerId="AD" clId="Web-{F3785923-141B-A715-90BC-7DEDCDF159C9}" dt="2022-06-29T09:02:59.196" v="13" actId="20577"/>
          <ac:spMkLst>
            <pc:docMk/>
            <pc:sldMk cId="4059040670" sldId="260"/>
            <ac:spMk id="2" creationId="{ABA0D857-5CDF-4CAE-09D4-8F5A97D2F625}"/>
          </ac:spMkLst>
        </pc:spChg>
        <pc:spChg chg="mod">
          <ac:chgData name="Yedidia Feleo 12B (WPB)" userId="S::16ybabadi@woolwichpoly.co.uk::68965e86-b1d5-4907-b949-a378001129aa" providerId="AD" clId="Web-{F3785923-141B-A715-90BC-7DEDCDF159C9}" dt="2022-06-29T09:13:53.303" v="140" actId="20577"/>
          <ac:spMkLst>
            <pc:docMk/>
            <pc:sldMk cId="4059040670" sldId="260"/>
            <ac:spMk id="3" creationId="{48C4AB07-FC04-45DE-84E4-BB029F7A2E1D}"/>
          </ac:spMkLst>
        </pc:spChg>
      </pc:sldChg>
    </pc:docChg>
  </pc:docChgLst>
  <pc:docChgLst>
    <pc:chgData name="Yedidia Feleo 12B (WPB)" userId="S::16ybabadi@woolwichpoly.co.uk::68965e86-b1d5-4907-b949-a378001129aa" providerId="AD" clId="Web-{BDB54BF8-15B7-7FAD-C70D-2C8CEA58A8CA}"/>
    <pc:docChg chg="addSld modSld">
      <pc:chgData name="Yedidia Feleo 12B (WPB)" userId="S::16ybabadi@woolwichpoly.co.uk::68965e86-b1d5-4907-b949-a378001129aa" providerId="AD" clId="Web-{BDB54BF8-15B7-7FAD-C70D-2C8CEA58A8CA}" dt="2022-07-12T12:13:16.626" v="732" actId="20577"/>
      <pc:docMkLst>
        <pc:docMk/>
      </pc:docMkLst>
      <pc:sldChg chg="modSp">
        <pc:chgData name="Yedidia Feleo 12B (WPB)" userId="S::16ybabadi@woolwichpoly.co.uk::68965e86-b1d5-4907-b949-a378001129aa" providerId="AD" clId="Web-{BDB54BF8-15B7-7FAD-C70D-2C8CEA58A8CA}" dt="2022-07-12T11:57:26.270" v="447" actId="20577"/>
        <pc:sldMkLst>
          <pc:docMk/>
          <pc:sldMk cId="3799310333" sldId="258"/>
        </pc:sldMkLst>
        <pc:spChg chg="mod">
          <ac:chgData name="Yedidia Feleo 12B (WPB)" userId="S::16ybabadi@woolwichpoly.co.uk::68965e86-b1d5-4907-b949-a378001129aa" providerId="AD" clId="Web-{BDB54BF8-15B7-7FAD-C70D-2C8CEA58A8CA}" dt="2022-07-12T11:57:26.270" v="447" actId="20577"/>
          <ac:spMkLst>
            <pc:docMk/>
            <pc:sldMk cId="3799310333" sldId="258"/>
            <ac:spMk id="3" creationId="{8C19559B-18C8-77C6-2CB9-3445E34F6D77}"/>
          </ac:spMkLst>
        </pc:spChg>
      </pc:sldChg>
      <pc:sldChg chg="modSp">
        <pc:chgData name="Yedidia Feleo 12B (WPB)" userId="S::16ybabadi@woolwichpoly.co.uk::68965e86-b1d5-4907-b949-a378001129aa" providerId="AD" clId="Web-{BDB54BF8-15B7-7FAD-C70D-2C8CEA58A8CA}" dt="2022-07-12T11:56:13.533" v="445" actId="20577"/>
        <pc:sldMkLst>
          <pc:docMk/>
          <pc:sldMk cId="2662890268" sldId="263"/>
        </pc:sldMkLst>
        <pc:spChg chg="mod">
          <ac:chgData name="Yedidia Feleo 12B (WPB)" userId="S::16ybabadi@woolwichpoly.co.uk::68965e86-b1d5-4907-b949-a378001129aa" providerId="AD" clId="Web-{BDB54BF8-15B7-7FAD-C70D-2C8CEA58A8CA}" dt="2022-07-12T11:56:13.533" v="445" actId="20577"/>
          <ac:spMkLst>
            <pc:docMk/>
            <pc:sldMk cId="2662890268" sldId="263"/>
            <ac:spMk id="3" creationId="{B24DBB2C-1DB5-936C-FC92-F85044FFA946}"/>
          </ac:spMkLst>
        </pc:spChg>
      </pc:sldChg>
      <pc:sldChg chg="modSp">
        <pc:chgData name="Yedidia Feleo 12B (WPB)" userId="S::16ybabadi@woolwichpoly.co.uk::68965e86-b1d5-4907-b949-a378001129aa" providerId="AD" clId="Web-{BDB54BF8-15B7-7FAD-C70D-2C8CEA58A8CA}" dt="2022-07-12T12:13:16.626" v="732" actId="20577"/>
        <pc:sldMkLst>
          <pc:docMk/>
          <pc:sldMk cId="1500025809" sldId="267"/>
        </pc:sldMkLst>
        <pc:spChg chg="mod">
          <ac:chgData name="Yedidia Feleo 12B (WPB)" userId="S::16ybabadi@woolwichpoly.co.uk::68965e86-b1d5-4907-b949-a378001129aa" providerId="AD" clId="Web-{BDB54BF8-15B7-7FAD-C70D-2C8CEA58A8CA}" dt="2022-07-12T12:13:16.626" v="732" actId="20577"/>
          <ac:spMkLst>
            <pc:docMk/>
            <pc:sldMk cId="1500025809" sldId="267"/>
            <ac:spMk id="3" creationId="{D8FC410E-5572-20FA-DAF5-54DC1DCB967A}"/>
          </ac:spMkLst>
        </pc:spChg>
        <pc:spChg chg="mod">
          <ac:chgData name="Yedidia Feleo 12B (WPB)" userId="S::16ybabadi@woolwichpoly.co.uk::68965e86-b1d5-4907-b949-a378001129aa" providerId="AD" clId="Web-{BDB54BF8-15B7-7FAD-C70D-2C8CEA58A8CA}" dt="2022-07-12T12:08:35.743" v="677" actId="20577"/>
          <ac:spMkLst>
            <pc:docMk/>
            <pc:sldMk cId="1500025809" sldId="267"/>
            <ac:spMk id="4" creationId="{27C1A2A1-8870-7C2B-31CF-E231DB995C1A}"/>
          </ac:spMkLst>
        </pc:spChg>
      </pc:sldChg>
      <pc:sldChg chg="addSp modSp">
        <pc:chgData name="Yedidia Feleo 12B (WPB)" userId="S::16ybabadi@woolwichpoly.co.uk::68965e86-b1d5-4907-b949-a378001129aa" providerId="AD" clId="Web-{BDB54BF8-15B7-7FAD-C70D-2C8CEA58A8CA}" dt="2022-07-12T11:40:26.115" v="136"/>
        <pc:sldMkLst>
          <pc:docMk/>
          <pc:sldMk cId="687795676" sldId="268"/>
        </pc:sldMkLst>
        <pc:spChg chg="mod">
          <ac:chgData name="Yedidia Feleo 12B (WPB)" userId="S::16ybabadi@woolwichpoly.co.uk::68965e86-b1d5-4907-b949-a378001129aa" providerId="AD" clId="Web-{BDB54BF8-15B7-7FAD-C70D-2C8CEA58A8CA}" dt="2022-07-12T11:32:28.038" v="37" actId="20577"/>
          <ac:spMkLst>
            <pc:docMk/>
            <pc:sldMk cId="687795676" sldId="268"/>
            <ac:spMk id="3" creationId="{E19A6D44-8255-7616-0F91-7989249A7FA4}"/>
          </ac:spMkLst>
        </pc:spChg>
        <pc:spChg chg="add">
          <ac:chgData name="Yedidia Feleo 12B (WPB)" userId="S::16ybabadi@woolwichpoly.co.uk::68965e86-b1d5-4907-b949-a378001129aa" providerId="AD" clId="Web-{BDB54BF8-15B7-7FAD-C70D-2C8CEA58A8CA}" dt="2022-07-12T11:40:26.115" v="136"/>
          <ac:spMkLst>
            <pc:docMk/>
            <pc:sldMk cId="687795676" sldId="268"/>
            <ac:spMk id="4" creationId="{3BB3107B-A7A1-F82E-39F0-4934E4BC5ED7}"/>
          </ac:spMkLst>
        </pc:spChg>
      </pc:sldChg>
      <pc:sldChg chg="modSp">
        <pc:chgData name="Yedidia Feleo 12B (WPB)" userId="S::16ybabadi@woolwichpoly.co.uk::68965e86-b1d5-4907-b949-a378001129aa" providerId="AD" clId="Web-{BDB54BF8-15B7-7FAD-C70D-2C8CEA58A8CA}" dt="2022-07-12T11:33:06.649" v="40" actId="20577"/>
        <pc:sldMkLst>
          <pc:docMk/>
          <pc:sldMk cId="3828718211" sldId="269"/>
        </pc:sldMkLst>
        <pc:spChg chg="mod">
          <ac:chgData name="Yedidia Feleo 12B (WPB)" userId="S::16ybabadi@woolwichpoly.co.uk::68965e86-b1d5-4907-b949-a378001129aa" providerId="AD" clId="Web-{BDB54BF8-15B7-7FAD-C70D-2C8CEA58A8CA}" dt="2022-07-12T11:33:06.649" v="40" actId="20577"/>
          <ac:spMkLst>
            <pc:docMk/>
            <pc:sldMk cId="3828718211" sldId="269"/>
            <ac:spMk id="3" creationId="{BA3B26FD-7519-9ECF-A72F-56F875EBA7AF}"/>
          </ac:spMkLst>
        </pc:spChg>
      </pc:sldChg>
      <pc:sldChg chg="addSp modSp new">
        <pc:chgData name="Yedidia Feleo 12B (WPB)" userId="S::16ybabadi@woolwichpoly.co.uk::68965e86-b1d5-4907-b949-a378001129aa" providerId="AD" clId="Web-{BDB54BF8-15B7-7FAD-C70D-2C8CEA58A8CA}" dt="2022-07-12T12:03:56.672" v="623" actId="20577"/>
        <pc:sldMkLst>
          <pc:docMk/>
          <pc:sldMk cId="3589422207" sldId="272"/>
        </pc:sldMkLst>
        <pc:spChg chg="mod">
          <ac:chgData name="Yedidia Feleo 12B (WPB)" userId="S::16ybabadi@woolwichpoly.co.uk::68965e86-b1d5-4907-b949-a378001129aa" providerId="AD" clId="Web-{BDB54BF8-15B7-7FAD-C70D-2C8CEA58A8CA}" dt="2022-07-12T11:35:04.184" v="62" actId="20577"/>
          <ac:spMkLst>
            <pc:docMk/>
            <pc:sldMk cId="3589422207" sldId="272"/>
            <ac:spMk id="2" creationId="{71D6AC29-46DF-EAF9-7619-1615D48E1FC7}"/>
          </ac:spMkLst>
        </pc:spChg>
        <pc:spChg chg="mod">
          <ac:chgData name="Yedidia Feleo 12B (WPB)" userId="S::16ybabadi@woolwichpoly.co.uk::68965e86-b1d5-4907-b949-a378001129aa" providerId="AD" clId="Web-{BDB54BF8-15B7-7FAD-C70D-2C8CEA58A8CA}" dt="2022-07-12T12:03:56.672" v="623" actId="20577"/>
          <ac:spMkLst>
            <pc:docMk/>
            <pc:sldMk cId="3589422207" sldId="272"/>
            <ac:spMk id="3" creationId="{6D4064D2-083C-A45E-033A-1A793DA3FF40}"/>
          </ac:spMkLst>
        </pc:spChg>
        <pc:spChg chg="add">
          <ac:chgData name="Yedidia Feleo 12B (WPB)" userId="S::16ybabadi@woolwichpoly.co.uk::68965e86-b1d5-4907-b949-a378001129aa" providerId="AD" clId="Web-{BDB54BF8-15B7-7FAD-C70D-2C8CEA58A8CA}" dt="2022-07-12T11:37:56.314" v="129"/>
          <ac:spMkLst>
            <pc:docMk/>
            <pc:sldMk cId="3589422207" sldId="272"/>
            <ac:spMk id="4" creationId="{2F3BB896-E37B-81B8-7715-251EC44242F4}"/>
          </ac:spMkLst>
        </pc:spChg>
      </pc:sldChg>
    </pc:docChg>
  </pc:docChgLst>
  <pc:docChgLst>
    <pc:chgData name="Yedidia Feleo 12B (WPB)" userId="S::16ybabadi@woolwichpoly.co.uk::68965e86-b1d5-4907-b949-a378001129aa" providerId="AD" clId="Web-{13069269-BF44-FA68-2363-8CFE7C95FB02}"/>
    <pc:docChg chg="modSld">
      <pc:chgData name="Yedidia Feleo 12B (WPB)" userId="S::16ybabadi@woolwichpoly.co.uk::68965e86-b1d5-4907-b949-a378001129aa" providerId="AD" clId="Web-{13069269-BF44-FA68-2363-8CFE7C95FB02}" dt="2022-07-05T10:11:58.528" v="2" actId="20577"/>
      <pc:docMkLst>
        <pc:docMk/>
      </pc:docMkLst>
      <pc:sldChg chg="modSp">
        <pc:chgData name="Yedidia Feleo 12B (WPB)" userId="S::16ybabadi@woolwichpoly.co.uk::68965e86-b1d5-4907-b949-a378001129aa" providerId="AD" clId="Web-{13069269-BF44-FA68-2363-8CFE7C95FB02}" dt="2022-07-05T10:11:58.528" v="2" actId="20577"/>
        <pc:sldMkLst>
          <pc:docMk/>
          <pc:sldMk cId="2422492906" sldId="262"/>
        </pc:sldMkLst>
        <pc:spChg chg="mod">
          <ac:chgData name="Yedidia Feleo 12B (WPB)" userId="S::16ybabadi@woolwichpoly.co.uk::68965e86-b1d5-4907-b949-a378001129aa" providerId="AD" clId="Web-{13069269-BF44-FA68-2363-8CFE7C95FB02}" dt="2022-07-05T10:11:58.528" v="2" actId="20577"/>
          <ac:spMkLst>
            <pc:docMk/>
            <pc:sldMk cId="2422492906" sldId="262"/>
            <ac:spMk id="2" creationId="{DDCC2C6A-5C9D-A962-4AFA-9749B9AE35FD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600200"/>
            <a:ext cx="103632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556001"/>
            <a:ext cx="85344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E1EF4-31ED-45C2-AC47-F2718A41336B}" type="datetimeFigureOut">
              <a:rPr lang="en-US" smtClean="0"/>
              <a:t>04/08/22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EACD6-A525-4B49-8009-7F09B4461B4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04/08/22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8063251" y="4203592"/>
            <a:ext cx="383523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3492427" y="4075290"/>
            <a:ext cx="7392687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771637" y="4087562"/>
            <a:ext cx="729064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7479319" y="4074175"/>
            <a:ext cx="4410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82220" y="4058555"/>
            <a:ext cx="11631168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0043" y="2463560"/>
            <a:ext cx="103632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3153" y="1437449"/>
            <a:ext cx="8556979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E1EF4-31ED-45C2-AC47-F2718A41336B}" type="datetimeFigureOut">
              <a:rPr lang="en-US" smtClean="0"/>
              <a:t>04/08/22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1EACD6-A525-4B49-8009-7F09B4461B4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04/08/22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902207" y="2679192"/>
            <a:ext cx="5096256" cy="344728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679192"/>
            <a:ext cx="5096256" cy="3447288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208" y="2678114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3110" y="3429001"/>
            <a:ext cx="5093407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0" y="2678113"/>
            <a:ext cx="5096256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3429001"/>
            <a:ext cx="5096256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04/08/22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04/08/22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04/08/22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04/08/22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3581401"/>
            <a:ext cx="44704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1219200" y="2286000"/>
            <a:ext cx="44704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2616" y="1828800"/>
            <a:ext cx="5205435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228600"/>
            <a:ext cx="11594592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82220" y="5353963"/>
            <a:ext cx="11631168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8874" y="338667"/>
            <a:ext cx="5083527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91112" y="2785533"/>
            <a:ext cx="5091289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04/08/22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17600" y="1371600"/>
            <a:ext cx="475488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04/08/22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304800" y="228600"/>
            <a:ext cx="11594592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04/08/22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82220" y="714191"/>
            <a:ext cx="11631168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447801"/>
            <a:ext cx="27432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447800"/>
            <a:ext cx="80264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228600"/>
            <a:ext cx="11594592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82220" y="1679429"/>
            <a:ext cx="11631168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338328"/>
            <a:ext cx="109728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84896" y="6250165"/>
            <a:ext cx="50489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04/08/22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185" y="6250165"/>
            <a:ext cx="50489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21451" y="6250164"/>
            <a:ext cx="15491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2757" y="2675467"/>
            <a:ext cx="9877777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7" r:id="rId1"/>
    <p:sldLayoutId id="2147483828" r:id="rId2"/>
    <p:sldLayoutId id="2147483829" r:id="rId3"/>
    <p:sldLayoutId id="2147483830" r:id="rId4"/>
    <p:sldLayoutId id="2147483831" r:id="rId5"/>
    <p:sldLayoutId id="2147483832" r:id="rId6"/>
    <p:sldLayoutId id="2147483833" r:id="rId7"/>
    <p:sldLayoutId id="2147483834" r:id="rId8"/>
    <p:sldLayoutId id="2147483835" r:id="rId9"/>
    <p:sldLayoutId id="2147483836" r:id="rId10"/>
    <p:sldLayoutId id="214748383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doi.org/10.3928/01484834-20090518-06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53C0C97-861A-76F5-A830-71F26B125B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cs typeface="Calibri"/>
              </a:rPr>
              <a:t> Name: Divine Feleo 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Student ID :2133500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Modul Name : Academic and employability skills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Modul code: LC HS4001</a:t>
            </a:r>
          </a:p>
          <a:p>
            <a:pPr marL="0" indent="0">
              <a:buNone/>
            </a:pPr>
            <a:r>
              <a:rPr lang="en-US" dirty="0">
                <a:cs typeface="Calibri"/>
              </a:rPr>
              <a:t>Lecture Name :Anita Nan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7BF6CC-17BE-1C1D-E473-9AFF373D71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CFE61C3-2B5B-39AB-D9C8-E1F68E416B71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66484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D672DAB-30A0-55CA-C7D8-D06FE71F63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dirty="0">
                <a:cs typeface="Calibri"/>
              </a:rPr>
              <a:t>Nursing as a job carrier</a:t>
            </a:r>
          </a:p>
          <a:p>
            <a:r>
              <a:rPr lang="en-US" dirty="0" err="1">
                <a:cs typeface="Calibri"/>
              </a:rPr>
              <a:t>Swot</a:t>
            </a:r>
            <a:r>
              <a:rPr lang="en-US" dirty="0">
                <a:cs typeface="Calibri"/>
              </a:rPr>
              <a:t> analysis</a:t>
            </a:r>
          </a:p>
          <a:p>
            <a:r>
              <a:rPr lang="en-US" dirty="0">
                <a:cs typeface="Calibri"/>
              </a:rPr>
              <a:t>Communication skills</a:t>
            </a:r>
          </a:p>
          <a:p>
            <a:r>
              <a:rPr lang="en-US" dirty="0">
                <a:cs typeface="Calibri"/>
              </a:rPr>
              <a:t>Teamwork</a:t>
            </a:r>
          </a:p>
          <a:p>
            <a:r>
              <a:rPr lang="en-US" dirty="0" smtClean="0">
                <a:cs typeface="Calibri"/>
              </a:rPr>
              <a:t>patience</a:t>
            </a:r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Personal development plan</a:t>
            </a:r>
          </a:p>
          <a:p>
            <a:r>
              <a:rPr lang="en-US" dirty="0">
                <a:cs typeface="Calibri"/>
              </a:rPr>
              <a:t>Conclusion </a:t>
            </a:r>
          </a:p>
          <a:p>
            <a:r>
              <a:rPr lang="en-US" dirty="0">
                <a:cs typeface="Calibri"/>
              </a:rPr>
              <a:t>references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CABA1BD1-6EA9-00D5-629B-B3F965547C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                           Overview </a:t>
            </a:r>
          </a:p>
        </p:txBody>
      </p:sp>
    </p:spTree>
    <p:extLst>
      <p:ext uri="{BB962C8B-B14F-4D97-AF65-F5344CB8AC3E}">
        <p14:creationId xmlns:p14="http://schemas.microsoft.com/office/powerpoint/2010/main" val="1782025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F475CD6-4448-9956-92E8-F507DFE537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US" b="1">
                <a:highlight>
                  <a:srgbClr val="FFFF00"/>
                </a:highlight>
                <a:cs typeface="Calibri"/>
              </a:rPr>
              <a:t>Responsivity of a nurse</a:t>
            </a:r>
          </a:p>
          <a:p>
            <a:r>
              <a:rPr lang="en-US">
                <a:cs typeface="Calibri"/>
              </a:rPr>
              <a:t>Providing medical care to patients</a:t>
            </a:r>
            <a:endParaRPr lang="en-US" b="1">
              <a:cs typeface="Calibri"/>
            </a:endParaRPr>
          </a:p>
          <a:p>
            <a:r>
              <a:rPr lang="en-US">
                <a:cs typeface="Calibri"/>
              </a:rPr>
              <a:t>Monitor patient health </a:t>
            </a:r>
          </a:p>
          <a:p>
            <a:r>
              <a:rPr lang="en-US">
                <a:cs typeface="Calibri"/>
              </a:rPr>
              <a:t>Getting patient reading for examination</a:t>
            </a:r>
          </a:p>
          <a:p>
            <a:endParaRPr lang="en-US" b="1">
              <a:cs typeface="Calibri"/>
            </a:endParaRPr>
          </a:p>
          <a:p>
            <a:pPr marL="0" indent="0">
              <a:buNone/>
            </a:pPr>
            <a:r>
              <a:rPr lang="en-US" b="1">
                <a:highlight>
                  <a:srgbClr val="FFFF00"/>
                </a:highlight>
                <a:cs typeface="Calibri"/>
              </a:rPr>
              <a:t>Skills need for a nurse</a:t>
            </a:r>
          </a:p>
          <a:p>
            <a:pPr>
              <a:buFont typeface="Arial"/>
              <a:buChar char="•"/>
            </a:pPr>
            <a:r>
              <a:rPr lang="en-US">
                <a:cs typeface="Calibri"/>
              </a:rPr>
              <a:t>Good communication</a:t>
            </a:r>
            <a:endParaRPr lang="en-US">
              <a:ea typeface="+mn-lt"/>
              <a:cs typeface="+mn-lt"/>
            </a:endParaRPr>
          </a:p>
          <a:p>
            <a:pPr>
              <a:buFont typeface="Arial"/>
              <a:buChar char="•"/>
            </a:pPr>
            <a:r>
              <a:rPr lang="en-US">
                <a:cs typeface="Calibri"/>
              </a:rPr>
              <a:t>Teamwork </a:t>
            </a:r>
            <a:endParaRPr lang="en-US">
              <a:ea typeface="+mn-lt"/>
              <a:cs typeface="+mn-lt"/>
            </a:endParaRPr>
          </a:p>
          <a:p>
            <a:pPr>
              <a:buFont typeface="Arial"/>
              <a:buChar char="•"/>
            </a:pPr>
            <a:r>
              <a:rPr lang="en-US">
                <a:ea typeface="+mn-lt"/>
                <a:cs typeface="+mn-lt"/>
              </a:rPr>
              <a:t>patience</a:t>
            </a:r>
          </a:p>
          <a:p>
            <a:pPr marL="0" indent="0">
              <a:buNone/>
            </a:pPr>
            <a:endParaRPr lang="en-US">
              <a:ea typeface="+mn-lt"/>
              <a:cs typeface="+mn-lt"/>
            </a:endParaRPr>
          </a:p>
          <a:p>
            <a:pPr marL="0" indent="0">
              <a:buNone/>
            </a:pPr>
            <a:endParaRPr lang="en-US" b="1">
              <a:cs typeface="Calibri"/>
            </a:endParaRPr>
          </a:p>
          <a:p>
            <a:pPr marL="0" indent="0">
              <a:buNone/>
            </a:pPr>
            <a:endParaRPr lang="en-US" b="1">
              <a:cs typeface="Calibri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B4C7A674-9A94-71B7-372A-FD4BF9B888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>
                <a:cs typeface="Calibri Light"/>
              </a:rPr>
              <a:t>                 My intended career      </a:t>
            </a:r>
            <a:br>
              <a:rPr lang="en-US">
                <a:cs typeface="Calibri Light"/>
              </a:rPr>
            </a:br>
            <a:r>
              <a:rPr lang="en-US">
                <a:cs typeface="Calibri Light"/>
              </a:rPr>
              <a:t>                       nursing 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995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A92684B-E45C-5C6F-1419-0F5B9A4C4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                    Swot analysis</a:t>
            </a:r>
            <a:endParaRPr lang="en-US" err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8FC410E-5572-20FA-DAF5-54DC1DCB967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ln>
            <a:solidFill>
              <a:srgbClr val="4472C4"/>
            </a:solidFill>
          </a:ln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>
                <a:solidFill>
                  <a:srgbClr val="000000"/>
                </a:solidFill>
                <a:highlight>
                  <a:srgbClr val="FFFF00"/>
                </a:highlight>
                <a:cs typeface="Calibri"/>
              </a:rPr>
              <a:t>STRENGTH</a:t>
            </a:r>
            <a:endParaRPr lang="en-US">
              <a:highlight>
                <a:srgbClr val="FFFF00"/>
              </a:highlight>
              <a:cs typeface="Calibri"/>
            </a:endParaRPr>
          </a:p>
          <a:p>
            <a:r>
              <a:rPr lang="en-US" sz="1800">
                <a:ea typeface="+mn-lt"/>
                <a:cs typeface="+mn-lt"/>
              </a:rPr>
              <a:t>Good communication</a:t>
            </a:r>
            <a:endParaRPr lang="en-US" sz="1800">
              <a:cs typeface="Calibri" panose="020F0502020204030204"/>
            </a:endParaRPr>
          </a:p>
          <a:p>
            <a:r>
              <a:rPr lang="en-US" sz="1800">
                <a:ea typeface="+mn-lt"/>
                <a:cs typeface="+mn-lt"/>
              </a:rPr>
              <a:t>Teamwork </a:t>
            </a:r>
          </a:p>
          <a:p>
            <a:r>
              <a:rPr lang="en-US" sz="1800">
                <a:solidFill>
                  <a:srgbClr val="000000"/>
                </a:solidFill>
                <a:cs typeface="Calibri"/>
              </a:rPr>
              <a:t>patience</a:t>
            </a:r>
          </a:p>
          <a:p>
            <a:pPr marL="0" indent="0">
              <a:buNone/>
            </a:pPr>
            <a:endParaRPr lang="en-US" sz="1800">
              <a:solidFill>
                <a:srgbClr val="000000"/>
              </a:solidFill>
              <a:cs typeface="Calibri"/>
            </a:endParaRPr>
          </a:p>
          <a:p>
            <a:pPr marL="0" indent="0">
              <a:buNone/>
            </a:pPr>
            <a:endParaRPr lang="en-US" sz="1800">
              <a:solidFill>
                <a:srgbClr val="000000"/>
              </a:solidFill>
              <a:cs typeface="Calibri"/>
            </a:endParaRPr>
          </a:p>
          <a:p>
            <a:pPr marL="0" indent="0">
              <a:buNone/>
            </a:pPr>
            <a:r>
              <a:rPr lang="en-US" sz="1800" b="1">
                <a:solidFill>
                  <a:srgbClr val="000000"/>
                </a:solidFill>
                <a:highlight>
                  <a:srgbClr val="FFFF00"/>
                </a:highlight>
                <a:cs typeface="Calibri"/>
              </a:rPr>
              <a:t>Threats</a:t>
            </a:r>
          </a:p>
          <a:p>
            <a:pPr marL="342900" indent="-342900"/>
            <a:r>
              <a:rPr lang="en-US" sz="1800">
                <a:solidFill>
                  <a:srgbClr val="000000"/>
                </a:solidFill>
                <a:cs typeface="Calibri"/>
              </a:rPr>
              <a:t>Being abuse by patients</a:t>
            </a:r>
          </a:p>
          <a:p>
            <a:pPr marL="342900" indent="-342900"/>
            <a:r>
              <a:rPr lang="en-US" sz="1800">
                <a:solidFill>
                  <a:srgbClr val="000000"/>
                </a:solidFill>
                <a:cs typeface="Calibri"/>
              </a:rPr>
              <a:t>Getting infected easy</a:t>
            </a:r>
          </a:p>
          <a:p>
            <a:pPr marL="342900" indent="-342900"/>
            <a:r>
              <a:rPr lang="en-US" sz="1800">
                <a:solidFill>
                  <a:srgbClr val="000000"/>
                </a:solidFill>
                <a:cs typeface="Calibri"/>
              </a:rPr>
              <a:t>Overworking </a:t>
            </a:r>
          </a:p>
          <a:p>
            <a:pPr marL="342900" indent="-342900"/>
            <a:endParaRPr lang="en-US" sz="1800" b="1">
              <a:solidFill>
                <a:srgbClr val="000000"/>
              </a:solidFill>
              <a:cs typeface="Calibri"/>
            </a:endParaRPr>
          </a:p>
          <a:p>
            <a:pPr marL="0" indent="0">
              <a:buNone/>
            </a:pPr>
            <a:endParaRPr lang="en-US" sz="1800" b="1">
              <a:solidFill>
                <a:srgbClr val="000000"/>
              </a:solidFill>
              <a:cs typeface="Calibri"/>
            </a:endParaRPr>
          </a:p>
          <a:p>
            <a:endParaRPr lang="en-US">
              <a:solidFill>
                <a:srgbClr val="000000"/>
              </a:solidFill>
              <a:cs typeface="Calibri"/>
            </a:endParaRPr>
          </a:p>
          <a:p>
            <a:pPr marL="0" indent="0">
              <a:buNone/>
            </a:pPr>
            <a:endParaRPr lang="en-US" b="1">
              <a:solidFill>
                <a:srgbClr val="000000"/>
              </a:solidFill>
              <a:cs typeface="Calibri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27C1A2A1-8870-7C2B-31CF-E231DB995C1A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>
                <a:cs typeface="Calibri"/>
              </a:rPr>
              <a:t> </a:t>
            </a:r>
            <a:r>
              <a:rPr lang="en-US" b="1" dirty="0">
                <a:highlight>
                  <a:srgbClr val="FFFF00"/>
                </a:highlight>
                <a:cs typeface="Calibri"/>
              </a:rPr>
              <a:t>Weaknesses</a:t>
            </a:r>
            <a:endParaRPr lang="en-US" b="1" dirty="0">
              <a:highlight>
                <a:srgbClr val="FFFF00"/>
              </a:highlight>
              <a:ea typeface="+mn-lt"/>
              <a:cs typeface="+mn-lt"/>
            </a:endParaRPr>
          </a:p>
          <a:p>
            <a:r>
              <a:rPr lang="en-US" sz="1800" dirty="0">
                <a:cs typeface="Calibri"/>
              </a:rPr>
              <a:t>Academic writing </a:t>
            </a:r>
            <a:endParaRPr lang="en-US" sz="1800" dirty="0">
              <a:ea typeface="+mn-lt"/>
              <a:cs typeface="+mn-lt"/>
            </a:endParaRPr>
          </a:p>
          <a:p>
            <a:r>
              <a:rPr lang="en-US" sz="1800" dirty="0">
                <a:cs typeface="Calibri"/>
              </a:rPr>
              <a:t>Time management </a:t>
            </a:r>
            <a:endParaRPr lang="en-US" sz="1800" dirty="0">
              <a:ea typeface="+mn-lt"/>
              <a:cs typeface="+mn-lt"/>
            </a:endParaRPr>
          </a:p>
          <a:p>
            <a:r>
              <a:rPr lang="en-US" sz="1800" dirty="0">
                <a:cs typeface="Calibri"/>
              </a:rPr>
              <a:t>Working under pressure</a:t>
            </a:r>
          </a:p>
          <a:p>
            <a:pPr marL="0" indent="0">
              <a:buNone/>
            </a:pPr>
            <a:endParaRPr lang="en-US" sz="1800" dirty="0">
              <a:cs typeface="Calibri"/>
            </a:endParaRPr>
          </a:p>
          <a:p>
            <a:pPr marL="0" indent="0">
              <a:buNone/>
            </a:pPr>
            <a:r>
              <a:rPr lang="en-US" sz="2000" b="1" dirty="0">
                <a:cs typeface="Calibri"/>
              </a:rPr>
              <a:t>   </a:t>
            </a:r>
            <a:r>
              <a:rPr lang="en-US" sz="2000" b="1" dirty="0">
                <a:highlight>
                  <a:srgbClr val="FFFF00"/>
                </a:highlight>
                <a:cs typeface="Calibri"/>
              </a:rPr>
              <a:t>Opportunities</a:t>
            </a:r>
          </a:p>
          <a:p>
            <a:pPr marL="342900" indent="-342900"/>
            <a:r>
              <a:rPr lang="en-US" sz="2000" dirty="0">
                <a:cs typeface="Calibri"/>
              </a:rPr>
              <a:t>Top up their knowledge</a:t>
            </a:r>
            <a:endParaRPr lang="en-US" sz="2000" b="1" dirty="0">
              <a:cs typeface="Calibri"/>
            </a:endParaRPr>
          </a:p>
          <a:p>
            <a:pPr marL="342900" indent="-342900"/>
            <a:r>
              <a:rPr lang="en-US" sz="2000">
                <a:cs typeface="Calibri"/>
              </a:rPr>
              <a:t>Secure job</a:t>
            </a:r>
          </a:p>
          <a:p>
            <a:pPr marL="342900" indent="-342900"/>
            <a:r>
              <a:rPr lang="en-US" sz="2000" dirty="0">
                <a:cs typeface="Calibri"/>
              </a:rPr>
              <a:t> Work Worldwide </a:t>
            </a:r>
          </a:p>
          <a:p>
            <a:endParaRPr lang="en-US" sz="2000" b="1" dirty="0">
              <a:cs typeface="Calibri"/>
            </a:endParaRPr>
          </a:p>
          <a:p>
            <a:pPr marL="0" indent="0">
              <a:buNone/>
            </a:pPr>
            <a:endParaRPr lang="en-US" sz="2000" dirty="0">
              <a:cs typeface="Calibri"/>
            </a:endParaRPr>
          </a:p>
          <a:p>
            <a:pPr marL="0" indent="0">
              <a:buNone/>
            </a:pPr>
            <a:endParaRPr lang="en-US" sz="1600" dirty="0">
              <a:cs typeface="Calibri"/>
            </a:endParaRPr>
          </a:p>
          <a:p>
            <a:pPr marL="0" indent="0">
              <a:buNone/>
            </a:pPr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00025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8C4AB07-FC04-45DE-84E4-BB029F7A2E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>
              <a:ea typeface="Calibri" panose="020F0502020204030204"/>
              <a:cs typeface="Calibri"/>
            </a:endParaRPr>
          </a:p>
          <a:p>
            <a:r>
              <a:rPr lang="en-US" dirty="0">
                <a:ea typeface="Calibri" panose="020F0502020204030204"/>
                <a:cs typeface="Calibri"/>
              </a:rPr>
              <a:t>An ability of working as a group to achieve a task </a:t>
            </a:r>
          </a:p>
          <a:p>
            <a:pPr marL="0" indent="0">
              <a:buNone/>
            </a:pPr>
            <a:endParaRPr lang="en-US">
              <a:ea typeface="Calibri" panose="020F0502020204030204"/>
              <a:cs typeface="Calibri"/>
            </a:endParaRPr>
          </a:p>
          <a:p>
            <a:pPr marL="0" indent="0">
              <a:buNone/>
            </a:pPr>
            <a:r>
              <a:rPr lang="en-US" dirty="0">
                <a:highlight>
                  <a:srgbClr val="FFFF00"/>
                </a:highlight>
                <a:ea typeface="Calibri" panose="020F0502020204030204"/>
                <a:cs typeface="Calibri"/>
              </a:rPr>
              <a:t> Important</a:t>
            </a:r>
          </a:p>
          <a:p>
            <a:pPr marL="457200" indent="-457200"/>
            <a:r>
              <a:rPr lang="en-US">
                <a:ea typeface="Calibri" panose="020F0502020204030204"/>
                <a:cs typeface="Calibri"/>
              </a:rPr>
              <a:t>In many cases in the hospital nurses as to collaborate with doctors in terms of treating patients</a:t>
            </a:r>
            <a:endParaRPr lang="en-US">
              <a:cs typeface="Calibri"/>
            </a:endParaRPr>
          </a:p>
          <a:p>
            <a:pPr marL="0" indent="0">
              <a:buNone/>
            </a:pPr>
            <a:endParaRPr lang="en-US">
              <a:ea typeface="Calibri" panose="020F0502020204030204"/>
              <a:cs typeface="Calibri"/>
            </a:endParaRPr>
          </a:p>
          <a:p>
            <a:pPr marL="0" indent="0">
              <a:buNone/>
            </a:pPr>
            <a:endParaRPr lang="en-US" sz="1800">
              <a:cs typeface="Calibri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ABA0D857-5CDF-4CAE-09D4-8F5A97D2F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                    Teamwork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040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19A6D44-8255-7616-0F91-7989249A7F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900" y="1968500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+mn-lt"/>
                <a:cs typeface="+mn-lt"/>
              </a:rPr>
              <a:t>Is an ability to understand and pass a Clair message to colleague and patients</a:t>
            </a:r>
          </a:p>
          <a:p>
            <a:pPr marL="0" indent="0">
              <a:buNone/>
            </a:pPr>
            <a:endParaRPr lang="en-US"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>
                <a:highlight>
                  <a:srgbClr val="FFFF00"/>
                </a:highlight>
                <a:ea typeface="+mn-lt"/>
                <a:cs typeface="+mn-lt"/>
              </a:rPr>
              <a:t>Important</a:t>
            </a:r>
          </a:p>
          <a:p>
            <a:r>
              <a:rPr lang="en-US">
                <a:ea typeface="+mn-lt"/>
                <a:cs typeface="+mn-lt"/>
              </a:rPr>
              <a:t> help  to meet the patients need successfully</a:t>
            </a:r>
          </a:p>
          <a:p>
            <a:r>
              <a:rPr lang="en-US">
                <a:cs typeface="Calibri" panose="020F0502020204030204"/>
              </a:rPr>
              <a:t>Help to build good relationship with patient</a:t>
            </a:r>
          </a:p>
          <a:p>
            <a:endParaRPr lang="en-US">
              <a:cs typeface="Calibri" panose="020F0502020204030204"/>
            </a:endParaRPr>
          </a:p>
          <a:p>
            <a:endParaRPr lang="en-US">
              <a:cs typeface="Calibri" panose="020F0502020204030204"/>
            </a:endParaRPr>
          </a:p>
          <a:p>
            <a:pPr marL="0" indent="0">
              <a:buNone/>
            </a:pPr>
            <a:endParaRPr lang="en-US">
              <a:cs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588BA8F7-97DD-E667-2A81-57F5B6DEC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             Communication skills</a:t>
            </a:r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3BB3107B-A7A1-F82E-39F0-4934E4BC5ED7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87795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 xmlns:p14="http://schemas.microsoft.com/office/powerpoint/2010/main">
        <p:cut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A3B26FD-7519-9ECF-A72F-56F875EBA7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457200" indent="-457200"/>
            <a:r>
              <a:rPr lang="en-US">
                <a:ea typeface="+mn-lt"/>
                <a:cs typeface="+mn-lt"/>
              </a:rPr>
              <a:t>An ability of being tolerate on last minutes plan or decision without getting irritated</a:t>
            </a:r>
          </a:p>
          <a:p>
            <a:pPr marL="457200" indent="-457200"/>
            <a:endParaRPr lang="en-US">
              <a:cs typeface="Calibri"/>
            </a:endParaRPr>
          </a:p>
          <a:p>
            <a:pPr marL="0" indent="0">
              <a:buNone/>
            </a:pPr>
            <a:r>
              <a:rPr lang="en-US" dirty="0">
                <a:highlight>
                  <a:srgbClr val="FFFF00"/>
                </a:highlight>
                <a:cs typeface="Calibri"/>
              </a:rPr>
              <a:t>Important</a:t>
            </a:r>
            <a:r>
              <a:rPr lang="en-US" dirty="0">
                <a:cs typeface="Calibri"/>
              </a:rPr>
              <a:t> </a:t>
            </a:r>
          </a:p>
          <a:p>
            <a:pPr marL="457200" indent="-457200"/>
            <a:r>
              <a:rPr lang="en-US" dirty="0">
                <a:cs typeface="Calibri"/>
              </a:rPr>
              <a:t>Meeting patients need </a:t>
            </a:r>
          </a:p>
          <a:p>
            <a:pPr marL="457200" indent="-457200"/>
            <a:r>
              <a:rPr lang="en-US" dirty="0">
                <a:cs typeface="Calibri"/>
              </a:rPr>
              <a:t>Good communication with patient and staffs</a:t>
            </a:r>
          </a:p>
          <a:p>
            <a:pPr marL="457200" indent="-457200"/>
            <a:endParaRPr lang="en-US">
              <a:cs typeface="Calibri"/>
            </a:endParaRPr>
          </a:p>
          <a:p>
            <a:pPr marL="457200" indent="-457200"/>
            <a:endParaRPr lang="en-US">
              <a:cs typeface="Calibri"/>
            </a:endParaRPr>
          </a:p>
          <a:p>
            <a:pPr marL="0" indent="0">
              <a:buNone/>
            </a:pPr>
            <a:endParaRPr lang="en-US">
              <a:cs typeface="Calibri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76F7FA-6FCE-6D45-0E95-A8BBA103F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                 Patience 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718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24DBB2C-1DB5-936C-FC92-F85044FFA9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>
                <a:highlight>
                  <a:srgbClr val="FFFF00"/>
                </a:highlight>
                <a:ea typeface="+mn-lt"/>
                <a:cs typeface="+mn-lt"/>
              </a:rPr>
              <a:t>A</a:t>
            </a:r>
            <a:r>
              <a:rPr lang="en-US" sz="2000" b="1" dirty="0">
                <a:highlight>
                  <a:srgbClr val="FFFF00"/>
                </a:highlight>
                <a:ea typeface="+mn-lt"/>
                <a:cs typeface="+mn-lt"/>
              </a:rPr>
              <a:t>cademic writing</a:t>
            </a:r>
            <a:endParaRPr lang="en-US" sz="2000" b="1" dirty="0">
              <a:cs typeface="Calibri"/>
            </a:endParaRPr>
          </a:p>
          <a:p>
            <a:pPr marL="457200" indent="-457200"/>
            <a:r>
              <a:rPr lang="en-US" sz="2000" dirty="0">
                <a:cs typeface="Calibri"/>
              </a:rPr>
              <a:t>reading more newspaper</a:t>
            </a:r>
          </a:p>
          <a:p>
            <a:pPr marL="457200" indent="-457200"/>
            <a:r>
              <a:rPr lang="en-US" sz="2000" dirty="0">
                <a:cs typeface="Calibri"/>
              </a:rPr>
              <a:t>practicing 5 new  English world </a:t>
            </a:r>
          </a:p>
          <a:p>
            <a:pPr marL="457200" indent="-457200"/>
            <a:r>
              <a:rPr lang="en-US" sz="2000" dirty="0">
                <a:cs typeface="Calibri"/>
              </a:rPr>
              <a:t>avoiding abbreviation</a:t>
            </a:r>
          </a:p>
          <a:p>
            <a:pPr marL="0" indent="0">
              <a:buNone/>
            </a:pPr>
            <a:r>
              <a:rPr lang="en-US" sz="2000" b="1" dirty="0">
                <a:highlight>
                  <a:srgbClr val="FFFF00"/>
                </a:highlight>
                <a:ea typeface="+mn-lt"/>
                <a:cs typeface="+mn-lt"/>
              </a:rPr>
              <a:t>Time management</a:t>
            </a:r>
            <a:endParaRPr lang="en-US" sz="2000" b="1" dirty="0">
              <a:highlight>
                <a:srgbClr val="FFFF00"/>
              </a:highlight>
              <a:cs typeface="Calibri"/>
            </a:endParaRPr>
          </a:p>
          <a:p>
            <a:pPr marL="457200" indent="-457200"/>
            <a:r>
              <a:rPr lang="en-US" sz="2000" dirty="0">
                <a:cs typeface="Calibri"/>
              </a:rPr>
              <a:t> planning my day in advance </a:t>
            </a:r>
          </a:p>
          <a:p>
            <a:pPr marL="457200" indent="-457200"/>
            <a:r>
              <a:rPr lang="en-US" sz="2000" dirty="0">
                <a:cs typeface="Calibri"/>
              </a:rPr>
              <a:t>prioritizing my tasks  </a:t>
            </a:r>
          </a:p>
          <a:p>
            <a:pPr marL="457200" indent="-457200"/>
            <a:r>
              <a:rPr lang="en-US" sz="2000" dirty="0">
                <a:cs typeface="Calibri"/>
              </a:rPr>
              <a:t>stop pros ponding </a:t>
            </a:r>
            <a:endParaRPr lang="en-US" sz="2000" dirty="0">
              <a:ea typeface="+mn-lt"/>
              <a:cs typeface="+mn-lt"/>
            </a:endParaRPr>
          </a:p>
          <a:p>
            <a:r>
              <a:rPr lang="en-US" sz="2000" b="1" dirty="0">
                <a:highlight>
                  <a:srgbClr val="FFFF00"/>
                </a:highlight>
                <a:ea typeface="+mn-lt"/>
                <a:cs typeface="+mn-lt"/>
              </a:rPr>
              <a:t>Working under pressur</a:t>
            </a:r>
            <a:r>
              <a:rPr lang="en-US" sz="2000" b="1" dirty="0">
                <a:ea typeface="+mn-lt"/>
                <a:cs typeface="+mn-lt"/>
              </a:rPr>
              <a:t>e</a:t>
            </a:r>
            <a:endParaRPr lang="en-US" sz="2000" b="1" dirty="0">
              <a:cs typeface="Calibri"/>
            </a:endParaRPr>
          </a:p>
          <a:p>
            <a:pPr marL="457200" indent="-457200"/>
            <a:r>
              <a:rPr lang="en-US" sz="2000" dirty="0">
                <a:cs typeface="Calibri"/>
              </a:rPr>
              <a:t>Working by knowing my capacity </a:t>
            </a:r>
          </a:p>
          <a:p>
            <a:pPr marL="457200" indent="-457200"/>
            <a:r>
              <a:rPr lang="en-US" sz="2000" dirty="0">
                <a:cs typeface="Calibri"/>
              </a:rPr>
              <a:t>sick for help when needed </a:t>
            </a:r>
          </a:p>
          <a:p>
            <a:pPr marL="0" indent="0">
              <a:buNone/>
            </a:pPr>
            <a:endParaRPr lang="en-US" dirty="0">
              <a:cs typeface="Calibri"/>
            </a:endParaRPr>
          </a:p>
          <a:p>
            <a:pPr marL="0" indent="0">
              <a:buNone/>
            </a:pPr>
            <a:endParaRPr lang="en-US" dirty="0">
              <a:cs typeface="Calibri"/>
            </a:endParaRPr>
          </a:p>
          <a:p>
            <a:pPr marL="0" indent="0">
              <a:buNone/>
            </a:pPr>
            <a:endParaRPr lang="en-US" dirty="0">
              <a:cs typeface="Calibri"/>
            </a:endParaRPr>
          </a:p>
          <a:p>
            <a:pPr marL="0" indent="0">
              <a:buNone/>
            </a:pPr>
            <a:endParaRPr lang="en-US" dirty="0">
              <a:cs typeface="Calibri"/>
            </a:endParaRPr>
          </a:p>
          <a:p>
            <a:pPr marL="0" indent="0">
              <a:buNone/>
            </a:pPr>
            <a:endParaRPr lang="en-US" dirty="0">
              <a:cs typeface="Calibri"/>
            </a:endParaRPr>
          </a:p>
          <a:p>
            <a:pPr marL="0" indent="0">
              <a:buNone/>
            </a:pPr>
            <a:endParaRPr lang="en-US" dirty="0">
              <a:cs typeface="Calibri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E036B2AA-2523-92D4-168C-4E0B8F976C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Personal development plan</a:t>
            </a:r>
          </a:p>
        </p:txBody>
      </p:sp>
    </p:spTree>
    <p:extLst>
      <p:ext uri="{BB962C8B-B14F-4D97-AF65-F5344CB8AC3E}">
        <p14:creationId xmlns:p14="http://schemas.microsoft.com/office/powerpoint/2010/main" val="2662890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D4064D2-083C-A45E-033A-1A793DA3FF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US" dirty="0">
              <a:cs typeface="Calibri" panose="020F0502020204030204"/>
            </a:endParaRPr>
          </a:p>
          <a:p>
            <a:pPr marL="457200" indent="-457200"/>
            <a:r>
              <a:rPr lang="en-US" dirty="0">
                <a:cs typeface="Calibri" panose="020F0502020204030204"/>
              </a:rPr>
              <a:t>A qualified nurse </a:t>
            </a:r>
            <a:r>
              <a:rPr lang="en-US" dirty="0" smtClean="0">
                <a:cs typeface="Calibri" panose="020F0502020204030204"/>
              </a:rPr>
              <a:t>need to </a:t>
            </a:r>
            <a:r>
              <a:rPr lang="en-US" dirty="0" smtClean="0">
                <a:ea typeface="+mn-lt"/>
                <a:cs typeface="+mn-lt"/>
              </a:rPr>
              <a:t>practice </a:t>
            </a:r>
            <a:r>
              <a:rPr lang="en-US" dirty="0">
                <a:ea typeface="+mn-lt"/>
                <a:cs typeface="+mn-lt"/>
              </a:rPr>
              <a:t>while respecting their responsibilities and skills Moreover</a:t>
            </a:r>
          </a:p>
          <a:p>
            <a:pPr marL="457200" indent="-457200"/>
            <a:r>
              <a:rPr lang="en-US" dirty="0">
                <a:ea typeface="+mn-lt"/>
                <a:cs typeface="+mn-lt"/>
              </a:rPr>
              <a:t>Improve on their weakness for the best of the patients</a:t>
            </a:r>
            <a:endParaRPr lang="en-US" dirty="0">
              <a:cs typeface="Calibri" panose="020F0502020204030204"/>
            </a:endParaRPr>
          </a:p>
          <a:p>
            <a:pPr marL="457200" indent="-457200"/>
            <a:endParaRPr lang="en-US" dirty="0">
              <a:cs typeface="Calibri" panose="020F0502020204030204"/>
            </a:endParaRPr>
          </a:p>
          <a:p>
            <a:pPr marL="457200" indent="-457200"/>
            <a:endParaRPr lang="en-US" dirty="0">
              <a:cs typeface="Calibri" panose="020F0502020204030204"/>
            </a:endParaRPr>
          </a:p>
          <a:p>
            <a:pPr marL="0" indent="0">
              <a:buNone/>
            </a:pPr>
            <a:endParaRPr lang="en-US" dirty="0">
              <a:cs typeface="Calibri" panose="020F0502020204030204"/>
            </a:endParaRPr>
          </a:p>
          <a:p>
            <a:pPr marL="0" indent="0">
              <a:buNone/>
            </a:pPr>
            <a:endParaRPr lang="en-US" dirty="0">
              <a:cs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71D6AC29-46DF-EAF9-7619-1615D48E1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                     conclusion</a:t>
            </a:r>
          </a:p>
        </p:txBody>
      </p:sp>
    </p:spTree>
    <p:extLst>
      <p:ext uri="{BB962C8B-B14F-4D97-AF65-F5344CB8AC3E}">
        <p14:creationId xmlns:p14="http://schemas.microsoft.com/office/powerpoint/2010/main" val="3589422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5960826-308A-A99B-F8EE-030D154F45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ea typeface="+mn-lt"/>
                <a:cs typeface="+mn-lt"/>
              </a:rPr>
              <a:t>Kay T.et.al  nursing education.2009</a:t>
            </a:r>
            <a:r>
              <a:rPr lang="en-US" dirty="0">
                <a:ea typeface="+mn-lt"/>
                <a:cs typeface="+mn-lt"/>
                <a:hlinkClick r:id="rId2"/>
              </a:rPr>
              <a:t>https://doi.org/10.3928/01484834-20090518-06</a:t>
            </a:r>
            <a:r>
              <a:rPr lang="en-US" dirty="0">
                <a:ea typeface="+mn-lt"/>
                <a:cs typeface="+mn-lt"/>
              </a:rPr>
              <a:t>Cited by:1</a:t>
            </a:r>
            <a:endParaRPr lang="en-US" dirty="0">
              <a:cs typeface="Calibri"/>
            </a:endParaRPr>
          </a:p>
          <a:p>
            <a:r>
              <a:rPr lang="en-US" dirty="0" err="1">
                <a:cs typeface="Calibri"/>
              </a:rPr>
              <a:t>NursingDepartment</a:t>
            </a:r>
            <a:r>
              <a:rPr lang="en-US" dirty="0">
                <a:cs typeface="Calibri"/>
              </a:rPr>
              <a:t> et al.2014https://www.ncbi.nlm.nih.gov/pmc/articles/PMC3990376/#sec1-2title</a:t>
            </a:r>
            <a:endParaRPr lang="en-US" dirty="0">
              <a:ea typeface="+mn-lt"/>
              <a:cs typeface="+mn-lt"/>
            </a:endParaRPr>
          </a:p>
          <a:p>
            <a:endParaRPr lang="en-US">
              <a:ea typeface="+mn-lt"/>
              <a:cs typeface="+mn-lt"/>
            </a:endParaRP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777542C2-4B2E-7F7E-0053-D859497E6E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         References 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627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B83D3BF-4EE6-C238-9BA9-C201C5E4D7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cs typeface="Calibri" panose="020F0502020204030204"/>
              </a:rPr>
              <a:t>    </a:t>
            </a:r>
          </a:p>
          <a:p>
            <a:pPr marL="0" indent="0">
              <a:buNone/>
            </a:pPr>
            <a:endParaRPr lang="en-US">
              <a:cs typeface="Calibri" panose="020F0502020204030204"/>
            </a:endParaRPr>
          </a:p>
          <a:p>
            <a:pPr marL="0" indent="0">
              <a:buNone/>
            </a:pPr>
            <a:endParaRPr lang="en-US">
              <a:cs typeface="Calibri" panose="020F0502020204030204"/>
            </a:endParaRPr>
          </a:p>
          <a:p>
            <a:pPr marL="0" indent="0">
              <a:buNone/>
            </a:pPr>
            <a:r>
              <a:rPr lang="en-US" sz="4000" dirty="0">
                <a:cs typeface="Calibri" panose="020F0502020204030204"/>
              </a:rPr>
              <a:t>                            Thank you!</a:t>
            </a:r>
          </a:p>
          <a:p>
            <a:pPr marL="0" indent="0">
              <a:buNone/>
            </a:pPr>
            <a:r>
              <a:rPr lang="en-US" sz="4000" dirty="0">
                <a:cs typeface="Calibri" panose="020F0502020204030204"/>
              </a:rPr>
              <a:t>                           Any question ?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4D38706F-3871-7202-E9C7-32C4249540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383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xmlns:p14="http://schemas.microsoft.com/office/powerpoint/2010/main" spd="slow"/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Waveform.thmx</Template>
  <TotalTime>5</TotalTime>
  <Words>76</Words>
  <Application>Microsoft Macintosh PowerPoint</Application>
  <PresentationFormat>Custom</PresentationFormat>
  <Paragraphs>101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Waveform</vt:lpstr>
      <vt:lpstr>PowerPoint Presentation</vt:lpstr>
      <vt:lpstr>                           Overview </vt:lpstr>
      <vt:lpstr>                 My intended career                              nursing </vt:lpstr>
      <vt:lpstr>                    Swot analysis</vt:lpstr>
      <vt:lpstr>                    Teamwork</vt:lpstr>
      <vt:lpstr>             Communication skills</vt:lpstr>
      <vt:lpstr>                 Patience </vt:lpstr>
      <vt:lpstr>Personal development plan</vt:lpstr>
      <vt:lpstr>                     conclusion</vt:lpstr>
      <vt:lpstr>         References 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felicite feleo</cp:lastModifiedBy>
  <cp:revision>23</cp:revision>
  <dcterms:created xsi:type="dcterms:W3CDTF">2022-06-28T21:36:22Z</dcterms:created>
  <dcterms:modified xsi:type="dcterms:W3CDTF">2022-08-04T17:18:53Z</dcterms:modified>
</cp:coreProperties>
</file>