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ink/ink10.xml" ContentType="application/inkml+xml"/>
  <Override PartName="/ppt/ink/ink11.xml" ContentType="application/inkml+xml"/>
  <Override PartName="/ppt/ink/ink12.xml" ContentType="application/inkml+xml"/>
  <Override PartName="/ppt/ink/ink13.xml" ContentType="application/inkml+xml"/>
  <Override PartName="/ppt/ink/ink14.xml" ContentType="application/inkml+xml"/>
  <Override PartName="/ppt/ink/ink15.xml" ContentType="application/inkml+xml"/>
  <Override PartName="/ppt/ink/ink16.xml" ContentType="application/inkml+xml"/>
  <Override PartName="/ppt/ink/ink17.xml" ContentType="application/inkml+xml"/>
  <Override PartName="/ppt/ink/ink18.xml" ContentType="application/inkml+xml"/>
  <Override PartName="/ppt/ink/ink19.xml" ContentType="application/inkml+xml"/>
  <Override PartName="/ppt/ink/ink20.xml" ContentType="application/inkml+xml"/>
  <Override PartName="/ppt/ink/ink21.xml" ContentType="application/inkml+xml"/>
  <Override PartName="/ppt/ink/ink22.xml" ContentType="application/inkml+xml"/>
  <Override PartName="/ppt/ink/ink23.xml" ContentType="application/inkml+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 id="2147483671" r:id="rId2"/>
  </p:sldMasterIdLst>
  <p:notesMasterIdLst>
    <p:notesMasterId r:id="rId15"/>
  </p:notesMasterIdLst>
  <p:handoutMasterIdLst>
    <p:handoutMasterId r:id="rId16"/>
  </p:handoutMasterIdLst>
  <p:sldIdLst>
    <p:sldId id="257" r:id="rId3"/>
    <p:sldId id="263" r:id="rId4"/>
    <p:sldId id="261" r:id="rId5"/>
    <p:sldId id="262" r:id="rId6"/>
    <p:sldId id="259" r:id="rId7"/>
    <p:sldId id="272" r:id="rId8"/>
    <p:sldId id="264" r:id="rId9"/>
    <p:sldId id="273" r:id="rId10"/>
    <p:sldId id="260" r:id="rId11"/>
    <p:sldId id="266" r:id="rId12"/>
    <p:sldId id="265" r:id="rId13"/>
    <p:sldId id="256" r:id="rId14"/>
  </p:sldIdLst>
  <p:sldSz cx="12192000" cy="6858000"/>
  <p:notesSz cx="7023100" cy="93091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353DB1D-4D3F-4EBE-A35A-DDB3E6A9C9CF}" v="43" dt="2023-01-18T17:14:30.91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07" autoAdjust="0"/>
    <p:restoredTop sz="82424" autoAdjust="0"/>
  </p:normalViewPr>
  <p:slideViewPr>
    <p:cSldViewPr snapToGrid="0">
      <p:cViewPr varScale="1">
        <p:scale>
          <a:sx n="91" d="100"/>
          <a:sy n="91" d="100"/>
        </p:scale>
        <p:origin x="63" y="195"/>
      </p:cViewPr>
      <p:guideLst/>
    </p:cSldViewPr>
  </p:slideViewPr>
  <p:notesTextViewPr>
    <p:cViewPr>
      <p:scale>
        <a:sx n="1" d="1"/>
        <a:sy n="1" d="1"/>
      </p:scale>
      <p:origin x="0" y="0"/>
    </p:cViewPr>
  </p:notesTextViewPr>
  <p:sorterViewPr>
    <p:cViewPr>
      <p:scale>
        <a:sx n="100" d="100"/>
        <a:sy n="100" d="100"/>
      </p:scale>
      <p:origin x="0" y="-1548"/>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viewProps" Target="viewProps.xml"/><Relationship Id="rId3" Type="http://schemas.openxmlformats.org/officeDocument/2006/relationships/slide" Target="slides/slide1.xml"/><Relationship Id="rId21" Type="http://schemas.microsoft.com/office/2016/11/relationships/changesInfo" Target="changesInfos/changesInfo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notesMaster" Target="notesMasters/notesMaster1.xml"/><Relationship Id="rId10" Type="http://schemas.openxmlformats.org/officeDocument/2006/relationships/slide" Target="slides/slide8.xml"/><Relationship Id="rId19"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chael Goodfellow-Smith" userId="e113a12a-32d2-447a-af79-9adf142d0e5a" providerId="ADAL" clId="{2353DB1D-4D3F-4EBE-A35A-DDB3E6A9C9CF}"/>
    <pc:docChg chg="custSel addSld delSld modSld">
      <pc:chgData name="Michael Goodfellow-Smith" userId="e113a12a-32d2-447a-af79-9adf142d0e5a" providerId="ADAL" clId="{2353DB1D-4D3F-4EBE-A35A-DDB3E6A9C9CF}" dt="2023-01-20T14:58:01.642" v="2664" actId="47"/>
      <pc:docMkLst>
        <pc:docMk/>
      </pc:docMkLst>
      <pc:sldChg chg="modNotesTx">
        <pc:chgData name="Michael Goodfellow-Smith" userId="e113a12a-32d2-447a-af79-9adf142d0e5a" providerId="ADAL" clId="{2353DB1D-4D3F-4EBE-A35A-DDB3E6A9C9CF}" dt="2023-01-18T17:14:02.810" v="2660"/>
        <pc:sldMkLst>
          <pc:docMk/>
          <pc:sldMk cId="0" sldId="256"/>
        </pc:sldMkLst>
      </pc:sldChg>
      <pc:sldChg chg="addSp delSp modSp mod modNotesTx">
        <pc:chgData name="Michael Goodfellow-Smith" userId="e113a12a-32d2-447a-af79-9adf142d0e5a" providerId="ADAL" clId="{2353DB1D-4D3F-4EBE-A35A-DDB3E6A9C9CF}" dt="2023-01-18T15:43:49.724" v="1225" actId="20577"/>
        <pc:sldMkLst>
          <pc:docMk/>
          <pc:sldMk cId="0" sldId="259"/>
        </pc:sldMkLst>
        <pc:spChg chg="mod">
          <ac:chgData name="Michael Goodfellow-Smith" userId="e113a12a-32d2-447a-af79-9adf142d0e5a" providerId="ADAL" clId="{2353DB1D-4D3F-4EBE-A35A-DDB3E6A9C9CF}" dt="2023-01-18T15:26:07.223" v="335" actId="14100"/>
          <ac:spMkLst>
            <pc:docMk/>
            <pc:sldMk cId="0" sldId="259"/>
            <ac:spMk id="2" creationId="{00000000-0000-0000-0000-000000000000}"/>
          </ac:spMkLst>
        </pc:spChg>
        <pc:spChg chg="mod">
          <ac:chgData name="Michael Goodfellow-Smith" userId="e113a12a-32d2-447a-af79-9adf142d0e5a" providerId="ADAL" clId="{2353DB1D-4D3F-4EBE-A35A-DDB3E6A9C9CF}" dt="2023-01-18T15:34:25.478" v="929" actId="20577"/>
          <ac:spMkLst>
            <pc:docMk/>
            <pc:sldMk cId="0" sldId="259"/>
            <ac:spMk id="5" creationId="{00000000-0000-0000-0000-000000000000}"/>
          </ac:spMkLst>
        </pc:spChg>
        <pc:grpChg chg="del mod">
          <ac:chgData name="Michael Goodfellow-Smith" userId="e113a12a-32d2-447a-af79-9adf142d0e5a" providerId="ADAL" clId="{2353DB1D-4D3F-4EBE-A35A-DDB3E6A9C9CF}" dt="2023-01-18T15:34:59.274" v="937"/>
          <ac:grpSpMkLst>
            <pc:docMk/>
            <pc:sldMk cId="0" sldId="259"/>
            <ac:grpSpMk id="8" creationId="{D3853150-FDA6-6536-9424-ED8AF36D8494}"/>
          </ac:grpSpMkLst>
        </pc:grpChg>
        <pc:grpChg chg="mod">
          <ac:chgData name="Michael Goodfellow-Smith" userId="e113a12a-32d2-447a-af79-9adf142d0e5a" providerId="ADAL" clId="{2353DB1D-4D3F-4EBE-A35A-DDB3E6A9C9CF}" dt="2023-01-18T15:34:59.274" v="937"/>
          <ac:grpSpMkLst>
            <pc:docMk/>
            <pc:sldMk cId="0" sldId="259"/>
            <ac:grpSpMk id="11" creationId="{B218D876-810F-3B09-2A0F-F742F3086A23}"/>
          </ac:grpSpMkLst>
        </pc:grpChg>
        <pc:grpChg chg="del mod">
          <ac:chgData name="Michael Goodfellow-Smith" userId="e113a12a-32d2-447a-af79-9adf142d0e5a" providerId="ADAL" clId="{2353DB1D-4D3F-4EBE-A35A-DDB3E6A9C9CF}" dt="2023-01-18T15:35:10.277" v="946"/>
          <ac:grpSpMkLst>
            <pc:docMk/>
            <pc:sldMk cId="0" sldId="259"/>
            <ac:grpSpMk id="16" creationId="{653EAEF9-DAD1-757A-BEA3-C523FE6B358F}"/>
          </ac:grpSpMkLst>
        </pc:grpChg>
        <pc:grpChg chg="mod">
          <ac:chgData name="Michael Goodfellow-Smith" userId="e113a12a-32d2-447a-af79-9adf142d0e5a" providerId="ADAL" clId="{2353DB1D-4D3F-4EBE-A35A-DDB3E6A9C9CF}" dt="2023-01-18T15:35:10.277" v="946"/>
          <ac:grpSpMkLst>
            <pc:docMk/>
            <pc:sldMk cId="0" sldId="259"/>
            <ac:grpSpMk id="20" creationId="{E495C549-ABC8-C363-B5D8-85FCFBA6758C}"/>
          </ac:grpSpMkLst>
        </pc:grpChg>
        <pc:grpChg chg="del mod">
          <ac:chgData name="Michael Goodfellow-Smith" userId="e113a12a-32d2-447a-af79-9adf142d0e5a" providerId="ADAL" clId="{2353DB1D-4D3F-4EBE-A35A-DDB3E6A9C9CF}" dt="2023-01-18T15:35:28.663" v="957"/>
          <ac:grpSpMkLst>
            <pc:docMk/>
            <pc:sldMk cId="0" sldId="259"/>
            <ac:grpSpMk id="24" creationId="{0B117339-2836-08FF-B0F5-BAA4FD89D946}"/>
          </ac:grpSpMkLst>
        </pc:grpChg>
        <pc:grpChg chg="del mod">
          <ac:chgData name="Michael Goodfellow-Smith" userId="e113a12a-32d2-447a-af79-9adf142d0e5a" providerId="ADAL" clId="{2353DB1D-4D3F-4EBE-A35A-DDB3E6A9C9CF}" dt="2023-01-18T15:35:31.132" v="959"/>
          <ac:grpSpMkLst>
            <pc:docMk/>
            <pc:sldMk cId="0" sldId="259"/>
            <ac:grpSpMk id="31" creationId="{F2403C7B-4810-2D6F-272B-53B4AD901A3E}"/>
          </ac:grpSpMkLst>
        </pc:grpChg>
        <pc:grpChg chg="mod">
          <ac:chgData name="Michael Goodfellow-Smith" userId="e113a12a-32d2-447a-af79-9adf142d0e5a" providerId="ADAL" clId="{2353DB1D-4D3F-4EBE-A35A-DDB3E6A9C9CF}" dt="2023-01-18T15:35:31.132" v="959"/>
          <ac:grpSpMkLst>
            <pc:docMk/>
            <pc:sldMk cId="0" sldId="259"/>
            <ac:grpSpMk id="33" creationId="{B9B5BD43-5C20-61D8-C592-9D078D9A968E}"/>
          </ac:grpSpMkLst>
        </pc:grpChg>
        <pc:inkChg chg="add">
          <ac:chgData name="Michael Goodfellow-Smith" userId="e113a12a-32d2-447a-af79-9adf142d0e5a" providerId="ADAL" clId="{2353DB1D-4D3F-4EBE-A35A-DDB3E6A9C9CF}" dt="2023-01-18T15:34:38.889" v="930" actId="9405"/>
          <ac:inkMkLst>
            <pc:docMk/>
            <pc:sldMk cId="0" sldId="259"/>
            <ac:inkMk id="3" creationId="{C2514BD8-6E9F-5998-7A12-63E9D7AEFA2B}"/>
          </ac:inkMkLst>
        </pc:inkChg>
        <pc:inkChg chg="add">
          <ac:chgData name="Michael Goodfellow-Smith" userId="e113a12a-32d2-447a-af79-9adf142d0e5a" providerId="ADAL" clId="{2353DB1D-4D3F-4EBE-A35A-DDB3E6A9C9CF}" dt="2023-01-18T15:34:48.727" v="931" actId="9405"/>
          <ac:inkMkLst>
            <pc:docMk/>
            <pc:sldMk cId="0" sldId="259"/>
            <ac:inkMk id="4" creationId="{0F5406F5-A8C9-D5B0-4DA8-1D3DD01C7CB5}"/>
          </ac:inkMkLst>
        </pc:inkChg>
        <pc:inkChg chg="add mod">
          <ac:chgData name="Michael Goodfellow-Smith" userId="e113a12a-32d2-447a-af79-9adf142d0e5a" providerId="ADAL" clId="{2353DB1D-4D3F-4EBE-A35A-DDB3E6A9C9CF}" dt="2023-01-18T15:34:59.274" v="937"/>
          <ac:inkMkLst>
            <pc:docMk/>
            <pc:sldMk cId="0" sldId="259"/>
            <ac:inkMk id="6" creationId="{7D728ED9-EB6E-925C-5A6C-10B3CFC4C123}"/>
          </ac:inkMkLst>
        </pc:inkChg>
        <pc:inkChg chg="add mod">
          <ac:chgData name="Michael Goodfellow-Smith" userId="e113a12a-32d2-447a-af79-9adf142d0e5a" providerId="ADAL" clId="{2353DB1D-4D3F-4EBE-A35A-DDB3E6A9C9CF}" dt="2023-01-18T15:34:59.274" v="937"/>
          <ac:inkMkLst>
            <pc:docMk/>
            <pc:sldMk cId="0" sldId="259"/>
            <ac:inkMk id="7" creationId="{7F0545C7-EE05-4A17-20ED-DFE3F723B039}"/>
          </ac:inkMkLst>
        </pc:inkChg>
        <pc:inkChg chg="add mod">
          <ac:chgData name="Michael Goodfellow-Smith" userId="e113a12a-32d2-447a-af79-9adf142d0e5a" providerId="ADAL" clId="{2353DB1D-4D3F-4EBE-A35A-DDB3E6A9C9CF}" dt="2023-01-18T15:34:59.274" v="937"/>
          <ac:inkMkLst>
            <pc:docMk/>
            <pc:sldMk cId="0" sldId="259"/>
            <ac:inkMk id="9" creationId="{F31A29DD-0FA5-E81B-82AF-A74E84D35BA6}"/>
          </ac:inkMkLst>
        </pc:inkChg>
        <pc:inkChg chg="add mod">
          <ac:chgData name="Michael Goodfellow-Smith" userId="e113a12a-32d2-447a-af79-9adf142d0e5a" providerId="ADAL" clId="{2353DB1D-4D3F-4EBE-A35A-DDB3E6A9C9CF}" dt="2023-01-18T15:34:59.274" v="937"/>
          <ac:inkMkLst>
            <pc:docMk/>
            <pc:sldMk cId="0" sldId="259"/>
            <ac:inkMk id="10" creationId="{2CDFB904-B7B4-2DBD-AD71-9095DF1A7D51}"/>
          </ac:inkMkLst>
        </pc:inkChg>
        <pc:inkChg chg="add mod">
          <ac:chgData name="Michael Goodfellow-Smith" userId="e113a12a-32d2-447a-af79-9adf142d0e5a" providerId="ADAL" clId="{2353DB1D-4D3F-4EBE-A35A-DDB3E6A9C9CF}" dt="2023-01-18T15:35:10.277" v="946"/>
          <ac:inkMkLst>
            <pc:docMk/>
            <pc:sldMk cId="0" sldId="259"/>
            <ac:inkMk id="12" creationId="{D835ED8F-87BB-6FD4-FDE0-439FDB2E1237}"/>
          </ac:inkMkLst>
        </pc:inkChg>
        <pc:inkChg chg="add mod">
          <ac:chgData name="Michael Goodfellow-Smith" userId="e113a12a-32d2-447a-af79-9adf142d0e5a" providerId="ADAL" clId="{2353DB1D-4D3F-4EBE-A35A-DDB3E6A9C9CF}" dt="2023-01-18T15:35:10.277" v="946"/>
          <ac:inkMkLst>
            <pc:docMk/>
            <pc:sldMk cId="0" sldId="259"/>
            <ac:inkMk id="13" creationId="{E2F3CB56-403E-AB61-BED5-B3CAD5F01130}"/>
          </ac:inkMkLst>
        </pc:inkChg>
        <pc:inkChg chg="add mod">
          <ac:chgData name="Michael Goodfellow-Smith" userId="e113a12a-32d2-447a-af79-9adf142d0e5a" providerId="ADAL" clId="{2353DB1D-4D3F-4EBE-A35A-DDB3E6A9C9CF}" dt="2023-01-18T15:35:10.277" v="946"/>
          <ac:inkMkLst>
            <pc:docMk/>
            <pc:sldMk cId="0" sldId="259"/>
            <ac:inkMk id="14" creationId="{665C7C99-1295-348F-D51E-DF022F597EEB}"/>
          </ac:inkMkLst>
        </pc:inkChg>
        <pc:inkChg chg="add mod">
          <ac:chgData name="Michael Goodfellow-Smith" userId="e113a12a-32d2-447a-af79-9adf142d0e5a" providerId="ADAL" clId="{2353DB1D-4D3F-4EBE-A35A-DDB3E6A9C9CF}" dt="2023-01-18T15:35:10.277" v="946"/>
          <ac:inkMkLst>
            <pc:docMk/>
            <pc:sldMk cId="0" sldId="259"/>
            <ac:inkMk id="15" creationId="{0C43C361-8D6A-6F60-5D7C-0122785C92E6}"/>
          </ac:inkMkLst>
        </pc:inkChg>
        <pc:inkChg chg="add mod">
          <ac:chgData name="Michael Goodfellow-Smith" userId="e113a12a-32d2-447a-af79-9adf142d0e5a" providerId="ADAL" clId="{2353DB1D-4D3F-4EBE-A35A-DDB3E6A9C9CF}" dt="2023-01-18T15:35:10.277" v="946"/>
          <ac:inkMkLst>
            <pc:docMk/>
            <pc:sldMk cId="0" sldId="259"/>
            <ac:inkMk id="17" creationId="{5EA67A59-174C-9002-2DFE-EC72DE03183C}"/>
          </ac:inkMkLst>
        </pc:inkChg>
        <pc:inkChg chg="add mod">
          <ac:chgData name="Michael Goodfellow-Smith" userId="e113a12a-32d2-447a-af79-9adf142d0e5a" providerId="ADAL" clId="{2353DB1D-4D3F-4EBE-A35A-DDB3E6A9C9CF}" dt="2023-01-18T15:35:10.277" v="946"/>
          <ac:inkMkLst>
            <pc:docMk/>
            <pc:sldMk cId="0" sldId="259"/>
            <ac:inkMk id="18" creationId="{9636719E-A6E8-DFEF-0B11-3A33C10C5CFA}"/>
          </ac:inkMkLst>
        </pc:inkChg>
        <pc:inkChg chg="add mod">
          <ac:chgData name="Michael Goodfellow-Smith" userId="e113a12a-32d2-447a-af79-9adf142d0e5a" providerId="ADAL" clId="{2353DB1D-4D3F-4EBE-A35A-DDB3E6A9C9CF}" dt="2023-01-18T15:35:10.277" v="946"/>
          <ac:inkMkLst>
            <pc:docMk/>
            <pc:sldMk cId="0" sldId="259"/>
            <ac:inkMk id="19" creationId="{11DDA09A-9534-52D8-DDDA-46D55EDA15CF}"/>
          </ac:inkMkLst>
        </pc:inkChg>
        <pc:inkChg chg="add mod">
          <ac:chgData name="Michael Goodfellow-Smith" userId="e113a12a-32d2-447a-af79-9adf142d0e5a" providerId="ADAL" clId="{2353DB1D-4D3F-4EBE-A35A-DDB3E6A9C9CF}" dt="2023-01-18T15:35:31.132" v="959"/>
          <ac:inkMkLst>
            <pc:docMk/>
            <pc:sldMk cId="0" sldId="259"/>
            <ac:inkMk id="21" creationId="{CE0C8674-038D-3C53-E303-50D9B51785A6}"/>
          </ac:inkMkLst>
        </pc:inkChg>
        <pc:inkChg chg="add mod">
          <ac:chgData name="Michael Goodfellow-Smith" userId="e113a12a-32d2-447a-af79-9adf142d0e5a" providerId="ADAL" clId="{2353DB1D-4D3F-4EBE-A35A-DDB3E6A9C9CF}" dt="2023-01-18T15:35:31.132" v="959"/>
          <ac:inkMkLst>
            <pc:docMk/>
            <pc:sldMk cId="0" sldId="259"/>
            <ac:inkMk id="22" creationId="{B96990CA-F2E3-60EB-2D3C-F0355D95B7BD}"/>
          </ac:inkMkLst>
        </pc:inkChg>
        <pc:inkChg chg="add mod">
          <ac:chgData name="Michael Goodfellow-Smith" userId="e113a12a-32d2-447a-af79-9adf142d0e5a" providerId="ADAL" clId="{2353DB1D-4D3F-4EBE-A35A-DDB3E6A9C9CF}" dt="2023-01-18T15:35:31.132" v="959"/>
          <ac:inkMkLst>
            <pc:docMk/>
            <pc:sldMk cId="0" sldId="259"/>
            <ac:inkMk id="23" creationId="{8966E1B7-A954-0C38-E70B-59B001E8D368}"/>
          </ac:inkMkLst>
        </pc:inkChg>
        <pc:inkChg chg="add mod">
          <ac:chgData name="Michael Goodfellow-Smith" userId="e113a12a-32d2-447a-af79-9adf142d0e5a" providerId="ADAL" clId="{2353DB1D-4D3F-4EBE-A35A-DDB3E6A9C9CF}" dt="2023-01-18T15:35:31.132" v="959"/>
          <ac:inkMkLst>
            <pc:docMk/>
            <pc:sldMk cId="0" sldId="259"/>
            <ac:inkMk id="25" creationId="{6265F374-25CA-E1AE-443B-CEA420186A30}"/>
          </ac:inkMkLst>
        </pc:inkChg>
        <pc:inkChg chg="add mod">
          <ac:chgData name="Michael Goodfellow-Smith" userId="e113a12a-32d2-447a-af79-9adf142d0e5a" providerId="ADAL" clId="{2353DB1D-4D3F-4EBE-A35A-DDB3E6A9C9CF}" dt="2023-01-18T15:35:31.132" v="959"/>
          <ac:inkMkLst>
            <pc:docMk/>
            <pc:sldMk cId="0" sldId="259"/>
            <ac:inkMk id="26" creationId="{D107C4DD-95CC-5978-38AB-3E83546DB28E}"/>
          </ac:inkMkLst>
        </pc:inkChg>
        <pc:inkChg chg="add mod">
          <ac:chgData name="Michael Goodfellow-Smith" userId="e113a12a-32d2-447a-af79-9adf142d0e5a" providerId="ADAL" clId="{2353DB1D-4D3F-4EBE-A35A-DDB3E6A9C9CF}" dt="2023-01-18T15:35:31.132" v="959"/>
          <ac:inkMkLst>
            <pc:docMk/>
            <pc:sldMk cId="0" sldId="259"/>
            <ac:inkMk id="27" creationId="{E994C9C6-66E5-F396-D2AD-B4DD5494F6E5}"/>
          </ac:inkMkLst>
        </pc:inkChg>
        <pc:inkChg chg="add mod">
          <ac:chgData name="Michael Goodfellow-Smith" userId="e113a12a-32d2-447a-af79-9adf142d0e5a" providerId="ADAL" clId="{2353DB1D-4D3F-4EBE-A35A-DDB3E6A9C9CF}" dt="2023-01-18T15:35:31.132" v="959"/>
          <ac:inkMkLst>
            <pc:docMk/>
            <pc:sldMk cId="0" sldId="259"/>
            <ac:inkMk id="28" creationId="{FFC801F9-BA88-1FAC-F578-3CB7B4731324}"/>
          </ac:inkMkLst>
        </pc:inkChg>
        <pc:inkChg chg="add mod">
          <ac:chgData name="Michael Goodfellow-Smith" userId="e113a12a-32d2-447a-af79-9adf142d0e5a" providerId="ADAL" clId="{2353DB1D-4D3F-4EBE-A35A-DDB3E6A9C9CF}" dt="2023-01-18T15:35:31.132" v="959"/>
          <ac:inkMkLst>
            <pc:docMk/>
            <pc:sldMk cId="0" sldId="259"/>
            <ac:inkMk id="29" creationId="{81795043-CE11-D1DA-DB18-7D05AE8B7F80}"/>
          </ac:inkMkLst>
        </pc:inkChg>
        <pc:inkChg chg="add mod">
          <ac:chgData name="Michael Goodfellow-Smith" userId="e113a12a-32d2-447a-af79-9adf142d0e5a" providerId="ADAL" clId="{2353DB1D-4D3F-4EBE-A35A-DDB3E6A9C9CF}" dt="2023-01-18T15:35:31.132" v="959"/>
          <ac:inkMkLst>
            <pc:docMk/>
            <pc:sldMk cId="0" sldId="259"/>
            <ac:inkMk id="30" creationId="{C19BE478-B085-0D48-374D-D56AEDA4F4CB}"/>
          </ac:inkMkLst>
        </pc:inkChg>
        <pc:inkChg chg="add mod">
          <ac:chgData name="Michael Goodfellow-Smith" userId="e113a12a-32d2-447a-af79-9adf142d0e5a" providerId="ADAL" clId="{2353DB1D-4D3F-4EBE-A35A-DDB3E6A9C9CF}" dt="2023-01-18T15:35:31.132" v="959"/>
          <ac:inkMkLst>
            <pc:docMk/>
            <pc:sldMk cId="0" sldId="259"/>
            <ac:inkMk id="32" creationId="{12481FB3-7F99-64F1-CADC-5D1ABD7EAD3F}"/>
          </ac:inkMkLst>
        </pc:inkChg>
      </pc:sldChg>
      <pc:sldChg chg="addSp delSp modSp mod modAnim modNotesTx">
        <pc:chgData name="Michael Goodfellow-Smith" userId="e113a12a-32d2-447a-af79-9adf142d0e5a" providerId="ADAL" clId="{2353DB1D-4D3F-4EBE-A35A-DDB3E6A9C9CF}" dt="2023-01-18T16:58:57.597" v="2145" actId="20577"/>
        <pc:sldMkLst>
          <pc:docMk/>
          <pc:sldMk cId="0" sldId="260"/>
        </pc:sldMkLst>
        <pc:spChg chg="del">
          <ac:chgData name="Michael Goodfellow-Smith" userId="e113a12a-32d2-447a-af79-9adf142d0e5a" providerId="ADAL" clId="{2353DB1D-4D3F-4EBE-A35A-DDB3E6A9C9CF}" dt="2023-01-18T16:38:02.074" v="2126" actId="478"/>
          <ac:spMkLst>
            <pc:docMk/>
            <pc:sldMk cId="0" sldId="260"/>
            <ac:spMk id="3" creationId="{00000000-0000-0000-0000-000000000000}"/>
          </ac:spMkLst>
        </pc:spChg>
        <pc:spChg chg="del">
          <ac:chgData name="Michael Goodfellow-Smith" userId="e113a12a-32d2-447a-af79-9adf142d0e5a" providerId="ADAL" clId="{2353DB1D-4D3F-4EBE-A35A-DDB3E6A9C9CF}" dt="2023-01-18T16:37:56.928" v="2124" actId="478"/>
          <ac:spMkLst>
            <pc:docMk/>
            <pc:sldMk cId="0" sldId="260"/>
            <ac:spMk id="4" creationId="{00000000-0000-0000-0000-000000000000}"/>
          </ac:spMkLst>
        </pc:spChg>
        <pc:spChg chg="add del mod">
          <ac:chgData name="Michael Goodfellow-Smith" userId="e113a12a-32d2-447a-af79-9adf142d0e5a" providerId="ADAL" clId="{2353DB1D-4D3F-4EBE-A35A-DDB3E6A9C9CF}" dt="2023-01-18T16:37:59.416" v="2125" actId="478"/>
          <ac:spMkLst>
            <pc:docMk/>
            <pc:sldMk cId="0" sldId="260"/>
            <ac:spMk id="5" creationId="{598FA34B-61B3-EF25-5892-0EF0619F3D60}"/>
          </ac:spMkLst>
        </pc:spChg>
        <pc:spChg chg="add del mod">
          <ac:chgData name="Michael Goodfellow-Smith" userId="e113a12a-32d2-447a-af79-9adf142d0e5a" providerId="ADAL" clId="{2353DB1D-4D3F-4EBE-A35A-DDB3E6A9C9CF}" dt="2023-01-18T16:38:04.418" v="2127" actId="478"/>
          <ac:spMkLst>
            <pc:docMk/>
            <pc:sldMk cId="0" sldId="260"/>
            <ac:spMk id="7" creationId="{2504BADF-752E-840D-4D39-F5878D6CB37A}"/>
          </ac:spMkLst>
        </pc:spChg>
        <pc:picChg chg="add mod">
          <ac:chgData name="Michael Goodfellow-Smith" userId="e113a12a-32d2-447a-af79-9adf142d0e5a" providerId="ADAL" clId="{2353DB1D-4D3F-4EBE-A35A-DDB3E6A9C9CF}" dt="2023-01-18T16:57:05.641" v="2134" actId="14100"/>
          <ac:picMkLst>
            <pc:docMk/>
            <pc:sldMk cId="0" sldId="260"/>
            <ac:picMk id="3074" creationId="{093598E5-61C4-2846-C47F-35AE9207D653}"/>
          </ac:picMkLst>
        </pc:picChg>
        <pc:picChg chg="add mod">
          <ac:chgData name="Michael Goodfellow-Smith" userId="e113a12a-32d2-447a-af79-9adf142d0e5a" providerId="ADAL" clId="{2353DB1D-4D3F-4EBE-A35A-DDB3E6A9C9CF}" dt="2023-01-18T16:57:10.081" v="2135" actId="14100"/>
          <ac:picMkLst>
            <pc:docMk/>
            <pc:sldMk cId="0" sldId="260"/>
            <ac:picMk id="3076" creationId="{80703468-5785-177A-84C2-4E394BD10280}"/>
          </ac:picMkLst>
        </pc:picChg>
      </pc:sldChg>
      <pc:sldChg chg="modSp mod">
        <pc:chgData name="Michael Goodfellow-Smith" userId="e113a12a-32d2-447a-af79-9adf142d0e5a" providerId="ADAL" clId="{2353DB1D-4D3F-4EBE-A35A-DDB3E6A9C9CF}" dt="2023-01-18T15:23:25.394" v="248" actId="20577"/>
        <pc:sldMkLst>
          <pc:docMk/>
          <pc:sldMk cId="0" sldId="262"/>
        </pc:sldMkLst>
        <pc:spChg chg="mod">
          <ac:chgData name="Michael Goodfellow-Smith" userId="e113a12a-32d2-447a-af79-9adf142d0e5a" providerId="ADAL" clId="{2353DB1D-4D3F-4EBE-A35A-DDB3E6A9C9CF}" dt="2023-01-18T15:23:25.394" v="248" actId="20577"/>
          <ac:spMkLst>
            <pc:docMk/>
            <pc:sldMk cId="0" sldId="262"/>
            <ac:spMk id="4" creationId="{00000000-0000-0000-0000-000000000000}"/>
          </ac:spMkLst>
        </pc:spChg>
      </pc:sldChg>
      <pc:sldChg chg="modSp mod modNotesTx">
        <pc:chgData name="Michael Goodfellow-Smith" userId="e113a12a-32d2-447a-af79-9adf142d0e5a" providerId="ADAL" clId="{2353DB1D-4D3F-4EBE-A35A-DDB3E6A9C9CF}" dt="2023-01-18T16:37:01.982" v="2123" actId="20577"/>
        <pc:sldMkLst>
          <pc:docMk/>
          <pc:sldMk cId="0" sldId="264"/>
        </pc:sldMkLst>
        <pc:spChg chg="mod">
          <ac:chgData name="Michael Goodfellow-Smith" userId="e113a12a-32d2-447a-af79-9adf142d0e5a" providerId="ADAL" clId="{2353DB1D-4D3F-4EBE-A35A-DDB3E6A9C9CF}" dt="2023-01-18T16:04:06.717" v="1306" actId="14100"/>
          <ac:spMkLst>
            <pc:docMk/>
            <pc:sldMk cId="0" sldId="264"/>
            <ac:spMk id="2" creationId="{00000000-0000-0000-0000-000000000000}"/>
          </ac:spMkLst>
        </pc:spChg>
        <pc:spChg chg="mod">
          <ac:chgData name="Michael Goodfellow-Smith" userId="e113a12a-32d2-447a-af79-9adf142d0e5a" providerId="ADAL" clId="{2353DB1D-4D3F-4EBE-A35A-DDB3E6A9C9CF}" dt="2023-01-18T16:35:10.945" v="1955" actId="20577"/>
          <ac:spMkLst>
            <pc:docMk/>
            <pc:sldMk cId="0" sldId="264"/>
            <ac:spMk id="5" creationId="{00000000-0000-0000-0000-000000000000}"/>
          </ac:spMkLst>
        </pc:spChg>
      </pc:sldChg>
      <pc:sldChg chg="addSp delSp modSp mod modAnim">
        <pc:chgData name="Michael Goodfellow-Smith" userId="e113a12a-32d2-447a-af79-9adf142d0e5a" providerId="ADAL" clId="{2353DB1D-4D3F-4EBE-A35A-DDB3E6A9C9CF}" dt="2023-01-18T17:14:30.918" v="2661" actId="14100"/>
        <pc:sldMkLst>
          <pc:docMk/>
          <pc:sldMk cId="0" sldId="265"/>
        </pc:sldMkLst>
        <pc:spChg chg="del">
          <ac:chgData name="Michael Goodfellow-Smith" userId="e113a12a-32d2-447a-af79-9adf142d0e5a" providerId="ADAL" clId="{2353DB1D-4D3F-4EBE-A35A-DDB3E6A9C9CF}" dt="2023-01-18T17:07:17.392" v="2647" actId="478"/>
          <ac:spMkLst>
            <pc:docMk/>
            <pc:sldMk cId="0" sldId="265"/>
            <ac:spMk id="2" creationId="{00000000-0000-0000-0000-000000000000}"/>
          </ac:spMkLst>
        </pc:spChg>
        <pc:spChg chg="add del mod">
          <ac:chgData name="Michael Goodfellow-Smith" userId="e113a12a-32d2-447a-af79-9adf142d0e5a" providerId="ADAL" clId="{2353DB1D-4D3F-4EBE-A35A-DDB3E6A9C9CF}" dt="2023-01-18T17:07:18.437" v="2648" actId="478"/>
          <ac:spMkLst>
            <pc:docMk/>
            <pc:sldMk cId="0" sldId="265"/>
            <ac:spMk id="4" creationId="{C3D5F741-F6D1-8687-E511-C508C56419D3}"/>
          </ac:spMkLst>
        </pc:spChg>
        <pc:spChg chg="del">
          <ac:chgData name="Michael Goodfellow-Smith" userId="e113a12a-32d2-447a-af79-9adf142d0e5a" providerId="ADAL" clId="{2353DB1D-4D3F-4EBE-A35A-DDB3E6A9C9CF}" dt="2023-01-18T17:07:20.536" v="2649" actId="478"/>
          <ac:spMkLst>
            <pc:docMk/>
            <pc:sldMk cId="0" sldId="265"/>
            <ac:spMk id="5" creationId="{00000000-0000-0000-0000-000000000000}"/>
          </ac:spMkLst>
        </pc:spChg>
        <pc:spChg chg="add del mod">
          <ac:chgData name="Michael Goodfellow-Smith" userId="e113a12a-32d2-447a-af79-9adf142d0e5a" providerId="ADAL" clId="{2353DB1D-4D3F-4EBE-A35A-DDB3E6A9C9CF}" dt="2023-01-18T17:07:21.298" v="2650" actId="478"/>
          <ac:spMkLst>
            <pc:docMk/>
            <pc:sldMk cId="0" sldId="265"/>
            <ac:spMk id="7" creationId="{F2BA5E45-1963-400E-4E6D-A32683922D11}"/>
          </ac:spMkLst>
        </pc:spChg>
        <pc:picChg chg="add mod">
          <ac:chgData name="Michael Goodfellow-Smith" userId="e113a12a-32d2-447a-af79-9adf142d0e5a" providerId="ADAL" clId="{2353DB1D-4D3F-4EBE-A35A-DDB3E6A9C9CF}" dt="2023-01-18T17:14:30.918" v="2661" actId="14100"/>
          <ac:picMkLst>
            <pc:docMk/>
            <pc:sldMk cId="0" sldId="265"/>
            <ac:picMk id="4098" creationId="{BD1BCF73-21EC-0058-5150-B3D61E9F46A2}"/>
          </ac:picMkLst>
        </pc:picChg>
        <pc:picChg chg="add del mod">
          <ac:chgData name="Michael Goodfellow-Smith" userId="e113a12a-32d2-447a-af79-9adf142d0e5a" providerId="ADAL" clId="{2353DB1D-4D3F-4EBE-A35A-DDB3E6A9C9CF}" dt="2023-01-18T17:10:58.320" v="2659" actId="478"/>
          <ac:picMkLst>
            <pc:docMk/>
            <pc:sldMk cId="0" sldId="265"/>
            <ac:picMk id="4100" creationId="{6752DD0A-56B9-EA81-A962-B9F769699FDC}"/>
          </ac:picMkLst>
        </pc:picChg>
      </pc:sldChg>
      <pc:sldChg chg="modSp mod">
        <pc:chgData name="Michael Goodfellow-Smith" userId="e113a12a-32d2-447a-af79-9adf142d0e5a" providerId="ADAL" clId="{2353DB1D-4D3F-4EBE-A35A-DDB3E6A9C9CF}" dt="2023-01-18T17:05:40.058" v="2646" actId="20577"/>
        <pc:sldMkLst>
          <pc:docMk/>
          <pc:sldMk cId="0" sldId="266"/>
        </pc:sldMkLst>
        <pc:spChg chg="mod">
          <ac:chgData name="Michael Goodfellow-Smith" userId="e113a12a-32d2-447a-af79-9adf142d0e5a" providerId="ADAL" clId="{2353DB1D-4D3F-4EBE-A35A-DDB3E6A9C9CF}" dt="2023-01-18T17:05:40.058" v="2646" actId="20577"/>
          <ac:spMkLst>
            <pc:docMk/>
            <pc:sldMk cId="0" sldId="266"/>
            <ac:spMk id="3" creationId="{00000000-0000-0000-0000-000000000000}"/>
          </ac:spMkLst>
        </pc:spChg>
        <pc:spChg chg="mod">
          <ac:chgData name="Michael Goodfellow-Smith" userId="e113a12a-32d2-447a-af79-9adf142d0e5a" providerId="ADAL" clId="{2353DB1D-4D3F-4EBE-A35A-DDB3E6A9C9CF}" dt="2023-01-18T17:01:12.653" v="2184" actId="1076"/>
          <ac:spMkLst>
            <pc:docMk/>
            <pc:sldMk cId="0" sldId="266"/>
            <ac:spMk id="4" creationId="{00000000-0000-0000-0000-000000000000}"/>
          </ac:spMkLst>
        </pc:spChg>
      </pc:sldChg>
      <pc:sldChg chg="del">
        <pc:chgData name="Michael Goodfellow-Smith" userId="e113a12a-32d2-447a-af79-9adf142d0e5a" providerId="ADAL" clId="{2353DB1D-4D3F-4EBE-A35A-DDB3E6A9C9CF}" dt="2023-01-20T14:58:01.642" v="2664" actId="47"/>
        <pc:sldMkLst>
          <pc:docMk/>
          <pc:sldMk cId="0" sldId="267"/>
        </pc:sldMkLst>
      </pc:sldChg>
      <pc:sldChg chg="del">
        <pc:chgData name="Michael Goodfellow-Smith" userId="e113a12a-32d2-447a-af79-9adf142d0e5a" providerId="ADAL" clId="{2353DB1D-4D3F-4EBE-A35A-DDB3E6A9C9CF}" dt="2023-01-20T14:57:57.777" v="2663" actId="47"/>
        <pc:sldMkLst>
          <pc:docMk/>
          <pc:sldMk cId="0" sldId="268"/>
        </pc:sldMkLst>
      </pc:sldChg>
      <pc:sldChg chg="del">
        <pc:chgData name="Michael Goodfellow-Smith" userId="e113a12a-32d2-447a-af79-9adf142d0e5a" providerId="ADAL" clId="{2353DB1D-4D3F-4EBE-A35A-DDB3E6A9C9CF}" dt="2023-01-20T14:57:55.067" v="2662" actId="47"/>
        <pc:sldMkLst>
          <pc:docMk/>
          <pc:sldMk cId="93470378" sldId="271"/>
        </pc:sldMkLst>
      </pc:sldChg>
      <pc:sldChg chg="addSp delSp modSp new mod modNotesTx">
        <pc:chgData name="Michael Goodfellow-Smith" userId="e113a12a-32d2-447a-af79-9adf142d0e5a" providerId="ADAL" clId="{2353DB1D-4D3F-4EBE-A35A-DDB3E6A9C9CF}" dt="2023-01-18T15:47:41.110" v="1279" actId="20577"/>
        <pc:sldMkLst>
          <pc:docMk/>
          <pc:sldMk cId="2293163996" sldId="272"/>
        </pc:sldMkLst>
        <pc:spChg chg="del">
          <ac:chgData name="Michael Goodfellow-Smith" userId="e113a12a-32d2-447a-af79-9adf142d0e5a" providerId="ADAL" clId="{2353DB1D-4D3F-4EBE-A35A-DDB3E6A9C9CF}" dt="2023-01-18T15:42:01.873" v="1180" actId="478"/>
          <ac:spMkLst>
            <pc:docMk/>
            <pc:sldMk cId="2293163996" sldId="272"/>
            <ac:spMk id="2" creationId="{C3644EA2-6FFF-980B-B4AD-2781DB323DAC}"/>
          </ac:spMkLst>
        </pc:spChg>
        <pc:spChg chg="del">
          <ac:chgData name="Michael Goodfellow-Smith" userId="e113a12a-32d2-447a-af79-9adf142d0e5a" providerId="ADAL" clId="{2353DB1D-4D3F-4EBE-A35A-DDB3E6A9C9CF}" dt="2023-01-18T15:42:03.942" v="1181" actId="478"/>
          <ac:spMkLst>
            <pc:docMk/>
            <pc:sldMk cId="2293163996" sldId="272"/>
            <ac:spMk id="3" creationId="{77A98C8A-596E-CC63-96A8-83A2015DC57A}"/>
          </ac:spMkLst>
        </pc:spChg>
        <pc:picChg chg="add mod">
          <ac:chgData name="Michael Goodfellow-Smith" userId="e113a12a-32d2-447a-af79-9adf142d0e5a" providerId="ADAL" clId="{2353DB1D-4D3F-4EBE-A35A-DDB3E6A9C9CF}" dt="2023-01-18T15:42:12.667" v="1183" actId="1076"/>
          <ac:picMkLst>
            <pc:docMk/>
            <pc:sldMk cId="2293163996" sldId="272"/>
            <ac:picMk id="1026" creationId="{471757CF-5EA6-849D-DD43-22676342CABF}"/>
          </ac:picMkLst>
        </pc:picChg>
        <pc:picChg chg="add mod">
          <ac:chgData name="Michael Goodfellow-Smith" userId="e113a12a-32d2-447a-af79-9adf142d0e5a" providerId="ADAL" clId="{2353DB1D-4D3F-4EBE-A35A-DDB3E6A9C9CF}" dt="2023-01-18T15:45:02.540" v="1229" actId="1076"/>
          <ac:picMkLst>
            <pc:docMk/>
            <pc:sldMk cId="2293163996" sldId="272"/>
            <ac:picMk id="1028" creationId="{3A9BF6B6-BE33-A282-E454-DF544A093BA4}"/>
          </ac:picMkLst>
        </pc:picChg>
        <pc:picChg chg="add mod">
          <ac:chgData name="Michael Goodfellow-Smith" userId="e113a12a-32d2-447a-af79-9adf142d0e5a" providerId="ADAL" clId="{2353DB1D-4D3F-4EBE-A35A-DDB3E6A9C9CF}" dt="2023-01-18T15:45:45.452" v="1234" actId="14100"/>
          <ac:picMkLst>
            <pc:docMk/>
            <pc:sldMk cId="2293163996" sldId="272"/>
            <ac:picMk id="1030" creationId="{902348FB-ECAC-18C9-9779-9408A3B83C09}"/>
          </ac:picMkLst>
        </pc:picChg>
      </pc:sldChg>
      <pc:sldChg chg="addSp delSp modSp new mod">
        <pc:chgData name="Michael Goodfellow-Smith" userId="e113a12a-32d2-447a-af79-9adf142d0e5a" providerId="ADAL" clId="{2353DB1D-4D3F-4EBE-A35A-DDB3E6A9C9CF}" dt="2023-01-18T16:25:44.437" v="1608" actId="14100"/>
        <pc:sldMkLst>
          <pc:docMk/>
          <pc:sldMk cId="958250371" sldId="273"/>
        </pc:sldMkLst>
        <pc:spChg chg="del">
          <ac:chgData name="Michael Goodfellow-Smith" userId="e113a12a-32d2-447a-af79-9adf142d0e5a" providerId="ADAL" clId="{2353DB1D-4D3F-4EBE-A35A-DDB3E6A9C9CF}" dt="2023-01-18T16:25:29.597" v="1604" actId="478"/>
          <ac:spMkLst>
            <pc:docMk/>
            <pc:sldMk cId="958250371" sldId="273"/>
            <ac:spMk id="2" creationId="{098746C4-AD97-D9D2-FBF7-13489B73E341}"/>
          </ac:spMkLst>
        </pc:spChg>
        <pc:spChg chg="del">
          <ac:chgData name="Michael Goodfellow-Smith" userId="e113a12a-32d2-447a-af79-9adf142d0e5a" providerId="ADAL" clId="{2353DB1D-4D3F-4EBE-A35A-DDB3E6A9C9CF}" dt="2023-01-18T16:25:30.940" v="1605" actId="478"/>
          <ac:spMkLst>
            <pc:docMk/>
            <pc:sldMk cId="958250371" sldId="273"/>
            <ac:spMk id="3" creationId="{1EE86431-CE3C-B83E-0BB9-F69E32C29329}"/>
          </ac:spMkLst>
        </pc:spChg>
        <pc:picChg chg="add mod">
          <ac:chgData name="Michael Goodfellow-Smith" userId="e113a12a-32d2-447a-af79-9adf142d0e5a" providerId="ADAL" clId="{2353DB1D-4D3F-4EBE-A35A-DDB3E6A9C9CF}" dt="2023-01-18T16:25:44.437" v="1608" actId="14100"/>
          <ac:picMkLst>
            <pc:docMk/>
            <pc:sldMk cId="958250371" sldId="273"/>
            <ac:picMk id="2050" creationId="{9E0B7E6C-4778-0D6E-92E2-83E77F688135}"/>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43343" cy="467072"/>
          </a:xfrm>
          <a:prstGeom prst="rect">
            <a:avLst/>
          </a:prstGeom>
        </p:spPr>
        <p:txBody>
          <a:bodyPr vert="horz" lIns="93324" tIns="46662" rIns="93324" bIns="46662" rtlCol="0"/>
          <a:lstStyle>
            <a:lvl1pPr algn="l">
              <a:defRPr sz="1200"/>
            </a:lvl1pPr>
          </a:lstStyle>
          <a:p>
            <a:endParaRPr lang="en-US"/>
          </a:p>
        </p:txBody>
      </p:sp>
      <p:sp>
        <p:nvSpPr>
          <p:cNvPr id="3" name="Date Placeholder 2"/>
          <p:cNvSpPr>
            <a:spLocks noGrp="1"/>
          </p:cNvSpPr>
          <p:nvPr>
            <p:ph type="dt" sz="quarter" idx="1"/>
          </p:nvPr>
        </p:nvSpPr>
        <p:spPr>
          <a:xfrm>
            <a:off x="3978132" y="0"/>
            <a:ext cx="3043343" cy="467072"/>
          </a:xfrm>
          <a:prstGeom prst="rect">
            <a:avLst/>
          </a:prstGeom>
        </p:spPr>
        <p:txBody>
          <a:bodyPr vert="horz" lIns="93324" tIns="46662" rIns="93324" bIns="46662" rtlCol="0"/>
          <a:lstStyle>
            <a:lvl1pPr algn="r">
              <a:defRPr sz="1200"/>
            </a:lvl1pPr>
          </a:lstStyle>
          <a:p>
            <a:fld id="{2BCAFC7A-71DD-4C2C-B63D-60FDC7DD5449}" type="datetimeFigureOut">
              <a:rPr lang="en-US" smtClean="0"/>
              <a:t>1/20/2023</a:t>
            </a:fld>
            <a:endParaRPr lang="en-US"/>
          </a:p>
        </p:txBody>
      </p:sp>
      <p:sp>
        <p:nvSpPr>
          <p:cNvPr id="4" name="Footer Placeholder 3"/>
          <p:cNvSpPr>
            <a:spLocks noGrp="1"/>
          </p:cNvSpPr>
          <p:nvPr>
            <p:ph type="ftr" sz="quarter" idx="2"/>
          </p:nvPr>
        </p:nvSpPr>
        <p:spPr>
          <a:xfrm>
            <a:off x="0" y="8842030"/>
            <a:ext cx="3043343" cy="467071"/>
          </a:xfrm>
          <a:prstGeom prst="rect">
            <a:avLst/>
          </a:prstGeom>
        </p:spPr>
        <p:txBody>
          <a:bodyPr vert="horz" lIns="93324" tIns="46662" rIns="93324" bIns="46662" rtlCol="0" anchor="b"/>
          <a:lstStyle>
            <a:lvl1pPr algn="l">
              <a:defRPr sz="1200"/>
            </a:lvl1pPr>
          </a:lstStyle>
          <a:p>
            <a:endParaRPr lang="en-US"/>
          </a:p>
        </p:txBody>
      </p:sp>
      <p:sp>
        <p:nvSpPr>
          <p:cNvPr id="5" name="Slide Number Placeholder 4"/>
          <p:cNvSpPr>
            <a:spLocks noGrp="1"/>
          </p:cNvSpPr>
          <p:nvPr>
            <p:ph type="sldNum" sz="quarter" idx="3"/>
          </p:nvPr>
        </p:nvSpPr>
        <p:spPr>
          <a:xfrm>
            <a:off x="3978132" y="8842030"/>
            <a:ext cx="3043343" cy="467071"/>
          </a:xfrm>
          <a:prstGeom prst="rect">
            <a:avLst/>
          </a:prstGeom>
        </p:spPr>
        <p:txBody>
          <a:bodyPr vert="horz" lIns="93324" tIns="46662" rIns="93324" bIns="46662" rtlCol="0" anchor="b"/>
          <a:lstStyle>
            <a:lvl1pPr algn="r">
              <a:defRPr sz="1200"/>
            </a:lvl1pPr>
          </a:lstStyle>
          <a:p>
            <a:fld id="{DA6FC261-E491-4C42-A663-B95247CC46D9}" type="slidenum">
              <a:rPr lang="en-US" smtClean="0"/>
              <a:t>‹#›</a:t>
            </a:fld>
            <a:endParaRPr lang="en-US"/>
          </a:p>
        </p:txBody>
      </p:sp>
    </p:spTree>
    <p:extLst>
      <p:ext uri="{BB962C8B-B14F-4D97-AF65-F5344CB8AC3E}">
        <p14:creationId xmlns:p14="http://schemas.microsoft.com/office/powerpoint/2010/main" val="1622031622"/>
      </p:ext>
    </p:extLst>
  </p:cSld>
  <p:clrMap bg1="lt1" tx1="dk1" bg2="lt2" tx2="dk2" accent1="accent1" accent2="accent2" accent3="accent3" accent4="accent4" accent5="accent5" accent6="accent6" hlink="hlink" folHlink="folHlink"/>
</p:handoutMaster>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18T15:34:38.880"/>
    </inkml:context>
    <inkml:brush xml:id="br0">
      <inkml:brushProperty name="width" value="0.35" units="cm"/>
      <inkml:brushProperty name="height" value="0.35" units="cm"/>
      <inkml:brushProperty name="color" value="#E71224"/>
    </inkml:brush>
  </inkml:definitions>
  <inkml:trace contextRef="#ctx0" brushRef="#br0">0 0 24575,'0'0'-8191</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18T15:34:48.725"/>
    </inkml:context>
    <inkml:brush xml:id="br0">
      <inkml:brushProperty name="width" value="0.35" units="cm"/>
      <inkml:brushProperty name="height" value="0.35" units="cm"/>
      <inkml:brushProperty name="color" value="#E71224"/>
    </inkml:brush>
  </inkml:definitions>
  <inkml:trace contextRef="#ctx0" brushRef="#br0">1 0 24575,'1147'36'-1631,"-1025"-28"1680,312 35 297,-269-12-380,111 16 232,49-32 952,2-17-1283,-98 0 188,559 2-55,-759-1 0,-1-1 0,-1-1 0,1-1 0,42-12 0,-5-1 0,87-11 0,69 5 0,432 14 0,-547 17 0,105 21 0,-9-1 0,173 7 0,198-15 0,-188-14 0,12 0 0,-344-7 0,-35 1 0,29-6 0,-26 2 0,25 0 0,528 3-436,-308 2 230,467-1-517</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18T15:34:52.291"/>
    </inkml:context>
    <inkml:brush xml:id="br0">
      <inkml:brushProperty name="width" value="0.35" units="cm"/>
      <inkml:brushProperty name="height" value="0.35" units="cm"/>
      <inkml:brushProperty name="color" value="#E71224"/>
    </inkml:brush>
  </inkml:definitions>
  <inkml:trace contextRef="#ctx0" brushRef="#br0">1 162 24575,'1'0'0,"-1"1"0,1-1 0,0 1 0,-1 0 0,1-1 0,-1 1 0,1-1 0,-1 1 0,1 0 0,-1-1 0,1 1 0,-1 0 0,0 0 0,1-1 0,-1 1 0,0 0 0,0 0 0,0 0 0,1-1 0,-1 1 0,0 0 0,0 0 0,0 1 0,0-1 0,5 54 0,-3 105 0,-3-93 0,0 379 0,1-846 0,2 361 0,2 1 0,2-1 0,1 1 0,1 0 0,26-67 0,-25 84 0,18-31 0,-13 27 0,-14 24 0,0 0 0,1 0 0,-1 0 0,1 0 0,-1 1 0,1-1 0,-1 0 0,1 0 0,0 1 0,-1-1 0,1 0 0,0 1 0,0-1 0,-1 0 0,1 1 0,0-1 0,0 1 0,0 0 0,0-1 0,-1 1 0,3-1 0,-2 1 0,1 1 0,-1-1 0,1 0 0,-1 1 0,1-1 0,-1 1 0,1 0 0,-1-1 0,1 1 0,-1 0 0,0 0 0,1 0 0,-1 0 0,2 2 0,72 66 0,84 102 0,-122-130 0,222 245 0,50 70 0,-294-338 0,-12-13 0,0 0 0,1-1 0,0 0 0,0 0 0,7 5 0,-10-8 0,-1-1 0,1 0 0,0 1 0,-1-1 0,1 0 0,0 0 0,-1 0 0,1 0 0,0 1 0,0-1 0,-1 0 0,1 0 0,0-1 0,0 1 0,-1 0 0,1 0 0,0 0 0,-1 0 0,1-1 0,0 1 0,-1 0 0,1-1 0,0 1 0,-1 0 0,1-1 0,0 1 0,-1-1 0,1 1 0,-1-1 0,1 1 0,-1-1 0,1 1 0,0-2 0,15-23 0,-13 20 0,11-20 0,-1 0 0,-1-1 0,-1 0 0,-2-1 0,0 0 0,-2-1 0,-1 0 0,3-33 0,-5-8 0,-6-102 0,-22-66 0,15 186 0,5 27 0,0 1 0,1-29 0,4-94-1365</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18T15:34:53.376"/>
    </inkml:context>
    <inkml:brush xml:id="br0">
      <inkml:brushProperty name="width" value="0.35" units="cm"/>
      <inkml:brushProperty name="height" value="0.35" units="cm"/>
      <inkml:brushProperty name="color" value="#E71224"/>
    </inkml:brush>
  </inkml:definitions>
  <inkml:trace contextRef="#ctx0" brushRef="#br0">0 0 24575,'1'0'0,"-1"1"0,1-1 0,-1 0 0,1 0 0,-1 1 0,1-1 0,-1 0 0,1 0 0,-1 1 0,1-1 0,-1 1 0,0-1 0,1 0 0,-1 1 0,0-1 0,1 1 0,-1-1 0,0 1 0,0-1 0,1 1 0,-1-1 0,0 1 0,0-1 0,0 1 0,0 0 0,4 18 0,-3-14 0,6 42 0,3 74 0,-10 52 0,-2-91 0,4-47 0,2 0 0,14 65 0,0-5 0,-10-32 0,1 96 0,-9-94-1365</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18T15:34:57.322"/>
    </inkml:context>
    <inkml:brush xml:id="br0">
      <inkml:brushProperty name="width" value="0.35" units="cm"/>
      <inkml:brushProperty name="height" value="0.35" units="cm"/>
      <inkml:brushProperty name="color" value="#E71224"/>
    </inkml:brush>
  </inkml:definitions>
  <inkml:trace contextRef="#ctx0" brushRef="#br0">0 148 24575,'2'18'0,"0"0"0,1 0 0,0 0 0,2 0 0,12 31 0,7 27 0,-8-5 0,-3 0 0,-3 1 0,0 79 0,-4-53 0,21 112 0,-24-189 0,5 24 0,-2-15 0,1 40 0,-9-101 0,-2 0 0,-9-36 0,-6-40 0,10-278 0,11 279 0,-2 57 0,2-1 0,3 1 0,2 0 0,19-72 0,-24 114 0,1-1 0,0 1 0,0 0 0,1 0 0,0 0 0,0 1 0,1-1 0,-1 1 0,1 0 0,11-9 0,-8 8 0,1 0 0,-1 1 0,1 1 0,1-1 0,-1 1 0,1 1 0,11-4 0,5 1 0,0 1 0,0 1 0,0 1 0,1 2 0,39 0 0,-63 2 0,1 0 0,0 1 0,-1-1 0,1 1 0,-1-1 0,1 1 0,-1 0 0,0 0 0,1 1 0,-1-1 0,0 1 0,0-1 0,5 4 0,-4-1 0,0 0 0,0 0 0,-1 0 0,1 0 0,-1 0 0,0 1 0,5 10 0,0 0 0,0 2 0,0-1 0,-2 1 0,0 0 0,-1 0 0,-1 1 0,0 0 0,-2 0 0,2 35 0,-5-11 0,-2 1 0,-9 52 0,8-78 0,0-1 0,-1 1 0,0-1 0,-1 0 0,-1 0 0,-1 0 0,0-1 0,-15 20 0,21-32 0,0 0 0,-1 0 0,1-1 0,-1 1 0,0-1 0,0 1 0,0-1 0,0 0 0,0 0 0,0 0 0,0-1 0,-1 1 0,1-1 0,0 0 0,-1 1 0,0-2 0,1 1 0,-6 0 0,3-1 0,0 0 0,1-1 0,-1 1 0,1-1 0,0-1 0,-1 1 0,1-1 0,0 0 0,0 0 0,0-1 0,-8-4 0,-16-13 0,22 14 0,-1 1 0,1 0 0,-1 0 0,0 1 0,-14-6 0,22 10 0,-1 0 0,1 0 0,-1-1 0,1 1 0,-1 0 0,1 0 0,-1 0 0,0 0 0,1 0 0,-1 0 0,1 0 0,-1 0 0,0 0 0,1 0 0,-1 0 0,1 0 0,-1 1 0,1-1 0,-1 0 0,1 0 0,-1 0 0,1 1 0,-1-1 0,1 0 0,-1 1 0,0 0 0,0 0 0,1 0 0,0 0 0,-1-1 0,1 1 0,0 0 0,-1 0 0,1 0 0,0 0 0,0 0 0,0 0 0,0 0 0,0 0 0,0 0 0,0 2 0,1 2 0,0 0 0,1 0 0,-1 0 0,1 1 0,3 3 0,45 81 0,-8-16 0,97 162 0,-86-149 0,-36-59 0,1 0 0,30 35 0,-39-53 0,-16-18 0,-17-19 0,4 6-1365</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18T15:34:58.372"/>
    </inkml:context>
    <inkml:brush xml:id="br0">
      <inkml:brushProperty name="width" value="0.35" units="cm"/>
      <inkml:brushProperty name="height" value="0.35" units="cm"/>
      <inkml:brushProperty name="color" value="#E71224"/>
    </inkml:brush>
  </inkml:definitions>
  <inkml:trace contextRef="#ctx0" brushRef="#br0">1 1 24575,'10'0'0,"23"0"0,18 0 0,21 0 0,30 0 0,32 0 0,39 0 0,24 0-983,-12 0 273,-32 0 710,-36 0-150,-40 0-6198</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18T15:35:01.943"/>
    </inkml:context>
    <inkml:brush xml:id="br0">
      <inkml:brushProperty name="width" value="0.35" units="cm"/>
      <inkml:brushProperty name="height" value="0.35" units="cm"/>
      <inkml:brushProperty name="color" value="#E71224"/>
    </inkml:brush>
  </inkml:definitions>
  <inkml:trace contextRef="#ctx0" brushRef="#br0">2 0 24575,'0'1091'0,"-1"-1381"0,2-318 0,-1 589 0,3-33 0,-3 47 0,1 0 0,0 0 0,0 0 0,1 0 0,0 1 0,-1-1 0,6-7 0,-6 10 0,0 0 0,1 0 0,-1 0 0,1 1 0,0-1 0,0 0 0,0 1 0,0 0 0,0-1 0,0 1 0,0 0 0,0 0 0,0 0 0,0 0 0,0 1 0,1-1 0,3 0 0,4 0 0,1 0 0,18 1 0,-19 0 0,-6 1 0,259 11 0,-217-7 0,-1 2 0,1 2 0,73 25 0,-113-31 0,0-1 0,0 1 0,-1 0 0,1 0 0,-1 0 0,0 1 0,0 0 0,0 0 0,-1 1 0,1-1 0,3 6 0,-2-2 0,-1 0 0,0 1 0,0 0 0,-1 0 0,0 0 0,3 11 0,19 73 0,-23-80 0,-1 1 0,0 0 0,-1 0 0,-1 27 0,-1-36 0,0 0 0,-1 0 0,1 0 0,-1 0 0,0 0 0,0 0 0,-1-1 0,1 1 0,-7 7 0,-3 4 0,-17 16 0,22-25 0,3-2 0,-1-1 0,0 1 0,0-1 0,0 0 0,0 0 0,-1-1 0,1 0 0,-1 1 0,0-2 0,0 1 0,0-1 0,0 0 0,0 0 0,-1-1 0,1 0 0,0 0 0,-1 0 0,1-1 0,-1 0 0,-7-1 0,13 1 0,-29-1 0,1-1 0,0-2 0,-34-8 0,1-8 0,34 10 0,-43-9 0,69 19 0,0 0 0,0-1 0,0 1 0,-1 0 0,1 0 0,0 0 0,0 0 0,0 0 0,-1 1 0,1-1 0,0 1 0,0 0 0,0-1 0,-3 2 0,4-1 0,1 0 0,-1-1 0,0 1 0,0 0 0,0 0 0,0 0 0,1 0 0,-1 0 0,0 0 0,1 0 0,-1 0 0,1 0 0,-1 0 0,1 0 0,0 0 0,-1 0 0,1 0 0,0 1 0,0-1 0,-1 0 0,1 0 0,0 0 0,0 0 0,1 1 0,-1-1 0,0 0 0,1 1 0,1 9 0,1 0 0,0 0 0,1-1 0,7 15 0,25 38 0,60 81 0,-22-34 0,-54-80 0,1-1 0,1-1 0,27 27 0,-24-25 0,-19-23 0,-1-1 0,1 1 0,9 8 0,-54-45-1365</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18T15:35:02.723"/>
    </inkml:context>
    <inkml:brush xml:id="br0">
      <inkml:brushProperty name="width" value="0.35" units="cm"/>
      <inkml:brushProperty name="height" value="0.35" units="cm"/>
      <inkml:brushProperty name="color" value="#E71224"/>
    </inkml:brush>
  </inkml:definitions>
  <inkml:trace contextRef="#ctx0" brushRef="#br0">1 68 24575,'2'0'0,"9"0"0,22 0 0,32 0 0,19 0 0,9 0 0,19-3 0,22 0 0,36-5-983,29-1 746,9-4 237,-24 0 0,-42 2 0,-45 4-6971</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18T15:35:03.668"/>
    </inkml:context>
    <inkml:brush xml:id="br0">
      <inkml:brushProperty name="width" value="0.35" units="cm"/>
      <inkml:brushProperty name="height" value="0.35" units="cm"/>
      <inkml:brushProperty name="color" value="#E71224"/>
    </inkml:brush>
  </inkml:definitions>
  <inkml:trace contextRef="#ctx0" brushRef="#br0">18 0 24575,'0'8'0,"1"1"0,1-1 0,-1 0 0,6 14 0,4 22 0,-5 14 0,-3 97 0,-16 57 0,7-150 0,-14 62 0,17-112 0,1-3 0,0 0 0,1 0 0,-1 11 0,2-18 0,1 1 0,-1 0 0,0 0 0,1 0 0,-1-1 0,1 1 0,0 0 0,0-1 0,0 1 0,0-1 0,0 1 0,0-1 0,1 1 0,2 2 0,3 1 0,0 0 0,0 0 0,0-1 0,1 0 0,0 0 0,0-1 0,0 0 0,16 5 0,-17-7 0,391 119 0,-358-111 0,39 9-1365,-15-4-5461</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18T15:35:04.728"/>
    </inkml:context>
    <inkml:brush xml:id="br0">
      <inkml:brushProperty name="width" value="0.35" units="cm"/>
      <inkml:brushProperty name="height" value="0.35" units="cm"/>
      <inkml:brushProperty name="color" value="#E71224"/>
    </inkml:brush>
  </inkml:definitions>
  <inkml:trace contextRef="#ctx0" brushRef="#br0">0 15 24575,'3'0'0,"0"-2"0,3-1 0,5 0 0,8 0 0,6 1 0,6 1 0,5 1 0,-1-1 0,-4 1 0,-4 1 0,2-1 0,-1 0 0,13 0 0,3 0 0,3 0 0,-5 0 0</inkml:trace>
</inkml:ink>
</file>

<file path=ppt/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18T15:35:06.155"/>
    </inkml:context>
    <inkml:brush xml:id="br0">
      <inkml:brushProperty name="width" value="0.35" units="cm"/>
      <inkml:brushProperty name="height" value="0.35" units="cm"/>
      <inkml:brushProperty name="color" value="#E71224"/>
    </inkml:brush>
  </inkml:definitions>
  <inkml:trace contextRef="#ctx0" brushRef="#br0">0 1 24575,'5'29'0,"-1"-9"0,42 389 0,-35-304 0,-3 137 0,-10-163 0,3 159 0,1-223-195,0 0 0,1-1 0,0 1 0,2-1 0,-1 1 0,8 14 0</inkml:trace>
</inkml:ink>
</file>

<file path=ppt/ink/ink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18T15:35:07.775"/>
    </inkml:context>
    <inkml:brush xml:id="br0">
      <inkml:brushProperty name="width" value="0.35" units="cm"/>
      <inkml:brushProperty name="height" value="0.35" units="cm"/>
      <inkml:brushProperty name="color" value="#E71224"/>
    </inkml:brush>
  </inkml:definitions>
  <inkml:trace contextRef="#ctx0" brushRef="#br0">0 0 24575,'46'1'0,"-1"1"0,0 3 0,0 1 0,52 15 0,373 135 0,-442-145 0,0 1 0,0 1 0,-1 2 0,33 23 0,-46-27 0,0 0 0,-1 1 0,0 1 0,-1 0 0,0 1 0,-1 0 0,-1 1 0,15 27 0,-5-1 0,-2 1 0,-3 1 0,17 66 0,-27-84 0,-2-1 0,0 1 0,-2 0 0,0-1 0,-4 29 0,-2-8 0,-22 83 0,21-106 0,-1-1 0,-1 0 0,0-1 0,-2 0 0,0 0 0,-15 20 0,19-33 0,1-1 0,-1 0 0,-1 0 0,1 0 0,-1-1 0,0 1 0,0-2 0,0 1 0,-1-1 0,0 0 0,0-1 0,-8 3 0,-13 2 0,0 0 0,-35 3 0,14-3 0,-227 28 0,263-35 20,0 0 0,0-1 0,-1-1 0,1-1 0,-18-4 0,7 0-763,-47-20 1</inkml:trace>
</inkml:ink>
</file>

<file path=ppt/ink/ink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18T15:35:09.396"/>
    </inkml:context>
    <inkml:brush xml:id="br0">
      <inkml:brushProperty name="width" value="0.35" units="cm"/>
      <inkml:brushProperty name="height" value="0.35" units="cm"/>
      <inkml:brushProperty name="color" value="#E71224"/>
    </inkml:brush>
  </inkml:definitions>
  <inkml:trace contextRef="#ctx0" brushRef="#br0">1 0 24575,'11'7'0,"1"-1"0,0 0 0,0-1 0,0 0 0,1-1 0,-1 0 0,20 2 0,93 6 0,-112-12 0,490 5 0,-296-7 0,-127 1 0,-11-1 0,0 3 0,77 12 0,-61-2 0,170-3 0,-164-9 0,309 7 0,-331-2 0,150 13 0,109 1 0,-292-17 0,81 13 0,-79-8 0,44 1 0,268-6 0,-169-2 0,-134 4-1365</inkml:trace>
</inkml:ink>
</file>

<file path=ppt/ink/ink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18T15:35:16.712"/>
    </inkml:context>
    <inkml:brush xml:id="br0">
      <inkml:brushProperty name="width" value="0.35" units="cm"/>
      <inkml:brushProperty name="height" value="0.35" units="cm"/>
      <inkml:brushProperty name="color" value="#E71224"/>
    </inkml:brush>
  </inkml:definitions>
  <inkml:trace contextRef="#ctx0" brushRef="#br0">240 153 24575,'-3'72'0,"-14"79"0,5-59 0,-2 25 0,-33 140 0,40-229 0,0 1 0,3 0 0,0 0 0,1 31 0,2-49 0,-1 1 0,1-1 0,-2 0 0,0 0 0,-6 15 0,-3 13 0,7-12 0,2-15 0,1-1 0,-9 23 0,11-34 0,0 1 0,0-1 0,0 0 0,0 0 0,0 1 0,0-1 0,0 0 0,0 0 0,0 0 0,-1 1 0,1-1 0,0 0 0,0 0 0,0 0 0,0 1 0,0-1 0,0 0 0,-1 0 0,1 0 0,0 0 0,0 0 0,0 1 0,0-1 0,-1 0 0,1 0 0,0 0 0,0 0 0,0 0 0,-1 0 0,1 0 0,0 0 0,0 0 0,-1 0 0,1 0 0,0 0 0,0 0 0,0 0 0,-1 0 0,1 0 0,0 0 0,0 0 0,-1 0 0,1 0 0,0 0 0,0 0 0,0 0 0,-1 0 0,1 0 0,0 0 0,0-1 0,0 1 0,-1 0 0,1 0 0,0 0 0,0 0 0,0 0 0,0-1 0,0 1 0,-1 0 0,1-1 0,-7-14 0,3-7 0,-5-36 0,6 32 0,-28-293-380,26 212 190,9-109 0,0 160 190,22-98 0,-20 128 0,1 1 0,2 0 0,0 1 0,2 0 0,1 0 0,15-22 0,-25 42 27,1 0-1,0 0 0,0 0 0,0 0 0,0 1 1,0 0-1,1-1 0,-1 1 0,1 0 0,0 1 1,0-1-1,0 1 0,1 0 0,-1 0 0,0 0 1,1 0-1,-1 1 0,1 0 0,0 0 0,-1 0 1,1 0-1,0 1 0,0 0 0,-1 0 0,1 0 1,0 1-1,0-1 0,7 3 0,7 2-26,-1 1 0,0 0 0,0 2 0,-1 0 0,0 1 0,0 1 0,18 13 0,99 93 0,-106-90 0,334 357-781,-37 33 331,-158-168 613,-160-235 46,-5-9-141,0 0-1,1 1 1,-1-2-1,1 1 0,0 0 1,0 0-1,0-1 1,0 0-1,6 5 1,-8-8-63,-1 1 0,1-1 0,0 0 0,-1 0 0,1 0 0,-1 1 0,1-1 1,-1 0-1,1 0 0,0 0 0,-1 0 0,1 0 0,-1 0 0,1 0 0,-1 0 1,1 0-1,0-1 0,-1 1 0,1 0 0,-1 0 0,1 0 0,-1-1 0,1 1 1,-1 0-1,1-1 0,-1 1 0,1 0 0,-1-1 0,1 1 0,-1 0 0,1-2 1,11-17 14,-4-2-20,0 0 0,-1-1 0,6-38 0,5-72 0,-18 128 0,19-322 19,-21-4-75,-1 89-1272</inkml:trace>
</inkml:ink>
</file>

<file path=ppt/ink/ink1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18T15:35:17.709"/>
    </inkml:context>
    <inkml:brush xml:id="br0">
      <inkml:brushProperty name="width" value="0.35" units="cm"/>
      <inkml:brushProperty name="height" value="0.35" units="cm"/>
      <inkml:brushProperty name="color" value="#E71224"/>
    </inkml:brush>
  </inkml:definitions>
  <inkml:trace contextRef="#ctx0" brushRef="#br0">1 1 24575,'7'229'0,"0"-31"0,-6 319 60,-2-270-1485</inkml:trace>
</inkml:ink>
</file>

<file path=ppt/ink/ink1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18T15:35:19.635"/>
    </inkml:context>
    <inkml:brush xml:id="br0">
      <inkml:brushProperty name="width" value="0.35" units="cm"/>
      <inkml:brushProperty name="height" value="0.35" units="cm"/>
      <inkml:brushProperty name="color" value="#E71224"/>
    </inkml:brush>
  </inkml:definitions>
  <inkml:trace contextRef="#ctx0" brushRef="#br0">1 212 24575,'0'8'0,"1"0"0,0 0 0,0 0 0,6 14 0,0 6 0,19 103 0,-5 2 0,4 168 0,-25 129 0,-1-304 0,1-113 0,0-25 0,0-90 0,17-127 0,-11 186 0,30-179 0,-25 170 0,2 1 0,25-62 0,-27 88 0,1 1 0,2 0 0,0 1 0,2 0 0,0 1 0,21-21 0,124-109 0,-155 146 0,53-45 0,2 2 0,126-75 0,-176 118 0,1 0 0,-1 1 0,1 1 0,0 0 0,1 0 0,-1 1 0,0 1 0,1 0 0,0 1 0,21 1 0,-23 0 0,-1 2 0,1-1 0,-1 1 0,1 1 0,-1 0 0,0 1 0,0-1 0,-1 2 0,1 0 0,-1 0 0,0 0 0,0 1 0,8 8 0,-3-1 0,0 0 0,-2 1 0,1 0 0,-2 1 0,0 0 0,-1 1 0,0 0 0,9 24 0,-13-27 0,-1 0 0,-1 0 0,0 0 0,-1 1 0,0-1 0,-1 1 0,-1 0 0,0 0 0,-1 0 0,-1 0 0,0-1 0,-3 16 0,2-22 0,0 0 0,0 0 0,-1 0 0,0-1 0,0 1 0,-1-1 0,0 0 0,0 0 0,0 0 0,-1 0 0,0-1 0,0 1 0,0-2 0,-1 1 0,0 0 0,0-1 0,0 0 0,0-1 0,-1 1 0,-12 4 0,2-2 0,1-1 0,-2 0 0,1-1 0,0-1 0,-1-1 0,0-1 0,-26 0 0,37-1 0,-1 0 0,1 0 0,0-1 0,-1 0 0,1 0 0,0-1 0,0 0 0,0 0 0,0-1 0,0 1 0,-13-9 0,-15-15 0,-42-41 0,44 37 0,-46-34 0,77 63 0,-1-2 0,-1 1 0,0 0 0,0-1 0,-7-1 0,10 3 0,0 1 0,0 0 0,1-1 0,-1 1 0,0 0 0,0 0 0,0 0 0,0 0 0,0 0 0,1 0 0,-1 0 0,0 0 0,0 0 0,0 1 0,0-1 0,1 0 0,-1 0 0,0 1 0,0-1 0,0 0 0,1 1 0,-1-1 0,0 1 0,1-1 0,-1 1 0,0-1 0,1 1 0,-1 0 0,1-1 0,-1 1 0,0 1 0,-2 3 0,1-1 0,1 1 0,-1-1 0,1 1 0,-1 0 0,1 0 0,1 0 0,-1 7 0,1 43 0,0-41 0,3 30 0,2 1 0,13 54 0,31 86 0,-48-183 0,92 264 0,-65-205 0,2-2 0,45 68 0,-51-89-10,-12-19-667,25 33-1</inkml:trace>
</inkml:ink>
</file>

<file path=ppt/ink/ink1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18T15:35:22.215"/>
    </inkml:context>
    <inkml:brush xml:id="br0">
      <inkml:brushProperty name="width" value="0.35" units="cm"/>
      <inkml:brushProperty name="height" value="0.35" units="cm"/>
      <inkml:brushProperty name="color" value="#E71224"/>
    </inkml:brush>
  </inkml:definitions>
  <inkml:trace contextRef="#ctx0" brushRef="#br0">17 1 24575,'1'189'0,"-3"207"0,-5-219 0,-1 23 0,8-192-227,0 0-1,0 0 1,1 0-1,0 0 1,3 10-1</inkml:trace>
</inkml:ink>
</file>

<file path=ppt/ink/ink1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18T15:35:23.799"/>
    </inkml:context>
    <inkml:brush xml:id="br0">
      <inkml:brushProperty name="width" value="0.35" units="cm"/>
      <inkml:brushProperty name="height" value="0.35" units="cm"/>
      <inkml:brushProperty name="color" value="#E71224"/>
    </inkml:brush>
  </inkml:definitions>
  <inkml:trace contextRef="#ctx0" brushRef="#br0">0 0 24575,'696'0'0,"-670"0"40,-1 2 0,37 5 0,-53-5-175,-1 0 0,1 0 0,-1 0 0,0 1 0,0 1 0,0 0 0,0 0 0,0 0 0,-1 1 0,12 9 0</inkml:trace>
</inkml:ink>
</file>

<file path=ppt/ink/ink1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18T15:35:25.892"/>
    </inkml:context>
    <inkml:brush xml:id="br0">
      <inkml:brushProperty name="width" value="0.35" units="cm"/>
      <inkml:brushProperty name="height" value="0.35" units="cm"/>
      <inkml:brushProperty name="color" value="#E71224"/>
    </inkml:brush>
  </inkml:definitions>
  <inkml:trace contextRef="#ctx0" brushRef="#br0">62 137 24575,'1'188'0,"-3"216"0,0-338 0,-4 0 0,-25 121 0,23-162 0,3-15 0,5-10 0,0 0 0,0 0 0,0 0 0,0 0 0,0 0 0,0 0 0,0 0 0,0 1 0,0-1 0,-1 0 0,1 0 0,0 0 0,0 0 0,0 0 0,0 0 0,0 0 0,0 0 0,0 0 0,0 0 0,0 0 0,0 0 0,-1 0 0,1 0 0,0 0 0,0 0 0,0 0 0,0 0 0,0 0 0,0 0 0,0 0 0,0 0 0,0 0 0,-1-1 0,1 1 0,0 0 0,0 0 0,0 0 0,0 0 0,0 0 0,0 0 0,0 0 0,0 0 0,0 0 0,0 0 0,0 0 0,0 0 0,0 0 0,0-1 0,0 1 0,0 0 0,0 0 0,0 0 0,0 0 0,0 0 0,-1 0 0,1 0 0,0 0 0,1 0 0,-1-1 0,0 1 0,0 0 0,0 0 0,0 0 0,0 0 0,0 0 0,0 0 0,0 0 0,0 0 0,-3-27 0,1 0 0,2-48 0,1 28 0,-1 10 0,4-99 0,-2 115 0,1 1 0,1-1 0,0 1 0,13-32 0,-5 25 0,1 1 0,1 1 0,17-24 0,58-69 0,-71 95 0,120-135 0,-103 124 0,1 1 0,53-35 0,-83 63 0,1 1 0,0 0 0,0 0 0,0 1 0,1 0 0,-1 0 0,1 0 0,-1 1 0,1 1 0,0-1 0,0 1 0,14 0 0,-14 1 0,10 0 0,0 0 0,-1 2 0,19 3 0,-31-4 0,-1 0 0,1 0 0,0 1 0,-1-1 0,1 1 0,-1 0 0,0 1 0,0-1 0,0 1 0,0 0 0,0 0 0,0 0 0,-1 0 0,1 1 0,-1-1 0,3 6 0,-1-1 0,0 1 0,-1 0 0,-1 0 0,1 0 0,-2 0 0,4 17 0,4 60 0,-9-74 0,1 4 0,3 75 0,-5-76 0,0 1 0,-2-1 0,-5 29 0,4-36 0,0 1 0,0-1 0,-1 0 0,-1 0 0,1 0 0,-1 0 0,0-1 0,-1 0 0,-12 13 0,6-9 0,0 0 0,-1-1 0,0 0 0,-23 12 0,23-16 0,1 0 0,-1-2 0,0 1 0,0-1 0,-23 3 0,14-4 0,0-1 0,-37-2 0,52 0 0,1-1 0,-1-1 0,1 1 0,0-1 0,0 0 0,0 0 0,0-1 0,0 0 0,-9-5 0,-4-5 0,-23-21 0,30 24 0,-35-30 0,-92-60 0,138 100 0,0-1 0,0 0 0,-1 1 0,1-1 0,0 0 0,-1 1 0,1-1 0,-1 1 0,-2-1 0,4 1 0,0 0 0,0 1 0,0-1 0,-1 0 0,1 0 0,0 0 0,0 0 0,0 0 0,-1 0 0,1 0 0,0 0 0,0 0 0,0 0 0,-1 0 0,1 1 0,0-1 0,0 0 0,0 0 0,0 0 0,0 0 0,-1 1 0,1-1 0,0 0 0,0 0 0,0 0 0,0 0 0,0 1 0,0-1 0,0 0 0,0 0 0,0 0 0,0 1 0,0-1 0,0 0 0,0 0 0,0 1 0,0 2 0,1 0 0,-1 0 0,1-1 0,0 1 0,0 0 0,0 0 0,3 4 0,159 244 0,-136-212 0,120 157 0,-52-70 0,-76-100 0,-9-12 0,0 0 0,22 22 0,-26-30 0,0 1 0,0-1 0,-1 1 0,0 0 0,0 0 0,-1 1 0,5 9 0,-9-17 0,0 0 0,0 0 0,0 0 0,0 0-1,0 0 1,1 0 0,-1 0 0,0 0 0,0 0-1,0 0 1,0 1 0,0-1 0,0 0 0,0 0 0,0 0-1,0 0 1,0 0 0,0 0 0,0 0 0,0 0-1,0 0 1,0 0 0,0 0 0,0 1 0,0-1 0,0 0-1,0 0 1,0 0 0,0 0 0,0 0 0,0 0 0,0 0-1,0 0 1,0 0 0,0 0 0,0 1 0,0-1-1,0 0 1,0 0 0,0 0 0,0 0 0,0 0 0,0 0-1,-1 0 1,1 0 0,0 0 0,0 0 0,0 0-1,0 0 1,0 0 0,0 0 0,0 0 0,0 0 0,0 0-1,0 0 1,0 0 0,0 0 0,-1 1 0,1-1-1,0 0 1,0 0 0,0 0 0,0 0 0,0-1 0,0 1-1,0 0 1,0 0 0,0 0 0,-1 0 0</inkml:trace>
</inkml:ink>
</file>

<file path=ppt/ink/ink2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18T15:35:26.565"/>
    </inkml:context>
    <inkml:brush xml:id="br0">
      <inkml:brushProperty name="width" value="0.35" units="cm"/>
      <inkml:brushProperty name="height" value="0.35" units="cm"/>
      <inkml:brushProperty name="color" value="#E71224"/>
    </inkml:brush>
  </inkml:definitions>
  <inkml:trace contextRef="#ctx0" brushRef="#br0">1 81 24575,'12'0'0,"19"-5"0,32-2 0,25 1 0,20-4 0,13-3 0,-3 1 0,-15-3 0,-21 2 0</inkml:trace>
</inkml:ink>
</file>

<file path=ppt/ink/ink2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18T15:35:27.274"/>
    </inkml:context>
    <inkml:brush xml:id="br0">
      <inkml:brushProperty name="width" value="0.35" units="cm"/>
      <inkml:brushProperty name="height" value="0.35" units="cm"/>
      <inkml:brushProperty name="color" value="#E71224"/>
    </inkml:brush>
  </inkml:definitions>
  <inkml:trace contextRef="#ctx0" brushRef="#br0">76 0 24575,'-18'96'0,"-36"290"0,53-373 0,-1 116 0,1-126 0,1-1 0,0 0 0,0 0 0,1 1 0,-1-1 0,0 0 0,1 1 0,-1-1 0,1 0 0,0 0 0,0 0 0,0 0 0,0 1 0,0-1 0,0-1 0,1 1 0,-1 0 0,1 0 0,-1 0 0,1-1 0,-1 1 0,1-1 0,0 1 0,0-1 0,0 0 0,0 0 0,0 1 0,0-1 0,0-1 0,4 2 0,26 9 0,68 14 0,38-3 0,128-1-1365,-205-19-5461</inkml:trace>
</inkml:ink>
</file>

<file path=ppt/ink/ink2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18T15:35:28.049"/>
    </inkml:context>
    <inkml:brush xml:id="br0">
      <inkml:brushProperty name="width" value="0.35" units="cm"/>
      <inkml:brushProperty name="height" value="0.35" units="cm"/>
      <inkml:brushProperty name="color" value="#E71224"/>
    </inkml:brush>
  </inkml:definitions>
  <inkml:trace contextRef="#ctx0" brushRef="#br0">1 1 24575,'7'0'0,"13"0"0,23 0 0,18 0 0,15 0 0,3 0 0,4 0 0,-10 0 0</inkml:trace>
</inkml:ink>
</file>

<file path=ppt/ink/ink2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18T15:35:30.199"/>
    </inkml:context>
    <inkml:brush xml:id="br0">
      <inkml:brushProperty name="width" value="0.35" units="cm"/>
      <inkml:brushProperty name="height" value="0.35" units="cm"/>
      <inkml:brushProperty name="color" value="#E71224"/>
    </inkml:brush>
  </inkml:definitions>
  <inkml:trace contextRef="#ctx0" brushRef="#br0">45 4 24575,'0'35'0,"17"757"0,-5-323 0,-18-520 0,-25-262 0,-6-161 0,41 356 0,-2 101 0,0 0 0,2 1 0,0-1 0,11-29 0,-10 35 0,1 0 0,0 0 0,1 0 0,0 1 0,1 0 0,0 0 0,0 1 0,13-11 0,1 2 0,1 1 0,37-21 0,-44 29 0,1 1 0,0 1 0,1 0 0,-1 2 0,1 0 0,0 1 0,1 0 0,27-1 0,-19 4 0,1 1 0,-1 1 0,1 2 0,-1 0 0,30 9 0,-35-6 0,0 2 0,0 1 0,-1 0 0,0 1 0,-1 2 0,0 0 0,-1 1 0,0 1 0,-1 0 0,-1 2 0,0 0 0,24 31 0,-13-11 0,-2 3 0,-1 0 0,-2 1 0,-1 1 0,21 61 0,-32-71 0,-2 0 0,-1 0 0,-1 1 0,-2 0 0,-1 0 0,-2 0 0,-2 49 0,-1-63 0,0 18 0,-8 53 0,7-76 0,-1-1 0,-1 1 0,0-1 0,-1 0 0,0 0 0,0 0 0,-15 20 0,6-13 0,-1 0 0,-2-1 0,1-1 0,-2 0 0,-20 14 0,10-11 0,-1-1 0,0-1 0,-33 14 0,44-24 0,0-2 0,-1 0 0,-21 4 0,-60 6 0,84-14 0,-88 8 0,91-10 0,0 0 0,0-1 0,0-1 0,0 0 0,-25-7 0,-44-24-1365</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43343" cy="467072"/>
          </a:xfrm>
          <a:prstGeom prst="rect">
            <a:avLst/>
          </a:prstGeom>
        </p:spPr>
        <p:txBody>
          <a:bodyPr vert="horz" lIns="93324" tIns="46662" rIns="93324" bIns="46662" rtlCol="0"/>
          <a:lstStyle>
            <a:lvl1pPr algn="l">
              <a:defRPr sz="1200"/>
            </a:lvl1pPr>
          </a:lstStyle>
          <a:p>
            <a:endParaRPr lang="en-US"/>
          </a:p>
        </p:txBody>
      </p:sp>
      <p:sp>
        <p:nvSpPr>
          <p:cNvPr id="3" name="Date Placeholder 2"/>
          <p:cNvSpPr>
            <a:spLocks noGrp="1"/>
          </p:cNvSpPr>
          <p:nvPr>
            <p:ph type="dt" idx="1"/>
          </p:nvPr>
        </p:nvSpPr>
        <p:spPr>
          <a:xfrm>
            <a:off x="3978132" y="0"/>
            <a:ext cx="3043343" cy="467072"/>
          </a:xfrm>
          <a:prstGeom prst="rect">
            <a:avLst/>
          </a:prstGeom>
        </p:spPr>
        <p:txBody>
          <a:bodyPr vert="horz" lIns="93324" tIns="46662" rIns="93324" bIns="46662" rtlCol="0"/>
          <a:lstStyle>
            <a:lvl1pPr algn="r">
              <a:defRPr sz="1200"/>
            </a:lvl1pPr>
          </a:lstStyle>
          <a:p>
            <a:fld id="{D85ECAFD-F005-4163-B10D-85806DC43F93}" type="datetimeFigureOut">
              <a:rPr lang="en-US" smtClean="0"/>
              <a:t>1/20/2023</a:t>
            </a:fld>
            <a:endParaRPr lang="en-US"/>
          </a:p>
        </p:txBody>
      </p:sp>
      <p:sp>
        <p:nvSpPr>
          <p:cNvPr id="4" name="Slide Image Placeholder 3"/>
          <p:cNvSpPr>
            <a:spLocks noGrp="1" noRot="1" noChangeAspect="1"/>
          </p:cNvSpPr>
          <p:nvPr>
            <p:ph type="sldImg" idx="2"/>
          </p:nvPr>
        </p:nvSpPr>
        <p:spPr>
          <a:xfrm>
            <a:off x="719138" y="1163638"/>
            <a:ext cx="5584825" cy="3141662"/>
          </a:xfrm>
          <a:prstGeom prst="rect">
            <a:avLst/>
          </a:prstGeom>
          <a:noFill/>
          <a:ln w="12700">
            <a:solidFill>
              <a:prstClr val="black"/>
            </a:solidFill>
          </a:ln>
        </p:spPr>
        <p:txBody>
          <a:bodyPr vert="horz" lIns="93324" tIns="46662" rIns="93324" bIns="46662" rtlCol="0" anchor="ctr"/>
          <a:lstStyle/>
          <a:p>
            <a:endParaRPr lang="en-US"/>
          </a:p>
        </p:txBody>
      </p:sp>
      <p:sp>
        <p:nvSpPr>
          <p:cNvPr id="5" name="Notes Placeholder 4"/>
          <p:cNvSpPr>
            <a:spLocks noGrp="1"/>
          </p:cNvSpPr>
          <p:nvPr>
            <p:ph type="body" sz="quarter" idx="3"/>
          </p:nvPr>
        </p:nvSpPr>
        <p:spPr>
          <a:xfrm>
            <a:off x="702310" y="4480004"/>
            <a:ext cx="5618480" cy="3665458"/>
          </a:xfrm>
          <a:prstGeom prst="rect">
            <a:avLst/>
          </a:prstGeom>
        </p:spPr>
        <p:txBody>
          <a:bodyPr vert="horz" lIns="93324" tIns="46662" rIns="93324" bIns="46662"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842030"/>
            <a:ext cx="3043343" cy="467071"/>
          </a:xfrm>
          <a:prstGeom prst="rect">
            <a:avLst/>
          </a:prstGeom>
        </p:spPr>
        <p:txBody>
          <a:bodyPr vert="horz" lIns="93324" tIns="46662" rIns="93324" bIns="46662" rtlCol="0" anchor="b"/>
          <a:lstStyle>
            <a:lvl1pPr algn="l">
              <a:defRPr sz="1200"/>
            </a:lvl1pPr>
          </a:lstStyle>
          <a:p>
            <a:endParaRPr lang="en-US"/>
          </a:p>
        </p:txBody>
      </p:sp>
      <p:sp>
        <p:nvSpPr>
          <p:cNvPr id="7" name="Slide Number Placeholder 6"/>
          <p:cNvSpPr>
            <a:spLocks noGrp="1"/>
          </p:cNvSpPr>
          <p:nvPr>
            <p:ph type="sldNum" sz="quarter" idx="5"/>
          </p:nvPr>
        </p:nvSpPr>
        <p:spPr>
          <a:xfrm>
            <a:off x="3978132" y="8842030"/>
            <a:ext cx="3043343" cy="467071"/>
          </a:xfrm>
          <a:prstGeom prst="rect">
            <a:avLst/>
          </a:prstGeom>
        </p:spPr>
        <p:txBody>
          <a:bodyPr vert="horz" lIns="93324" tIns="46662" rIns="93324" bIns="46662" rtlCol="0" anchor="b"/>
          <a:lstStyle>
            <a:lvl1pPr algn="r">
              <a:defRPr sz="1200"/>
            </a:lvl1pPr>
          </a:lstStyle>
          <a:p>
            <a:fld id="{333E963C-1534-4F8D-B2A7-66D81AA25953}" type="slidenum">
              <a:rPr lang="en-US" smtClean="0"/>
              <a:t>‹#›</a:t>
            </a:fld>
            <a:endParaRPr lang="en-US"/>
          </a:p>
        </p:txBody>
      </p:sp>
    </p:spTree>
    <p:extLst>
      <p:ext uri="{BB962C8B-B14F-4D97-AF65-F5344CB8AC3E}">
        <p14:creationId xmlns:p14="http://schemas.microsoft.com/office/powerpoint/2010/main" val="28118505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crops.extension.iastate.edu/cropnews/2016/05/choosing-right-imagery-best-management-practices-color-nir-and-ndvi-imagery"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usgs.gov/media/images/online-map-viewer-land-cover-classification-map"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5257B995-136A-4A15-87A5-26420C3C1021}" type="slidenum">
              <a:rPr lang="en-US" smtClean="0"/>
              <a:pPr/>
              <a:t>1</a:t>
            </a:fld>
            <a:endParaRPr lang="en-US"/>
          </a:p>
        </p:txBody>
      </p:sp>
    </p:spTree>
    <p:extLst>
      <p:ext uri="{BB962C8B-B14F-4D97-AF65-F5344CB8AC3E}">
        <p14:creationId xmlns:p14="http://schemas.microsoft.com/office/powerpoint/2010/main" val="987926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5257B995-136A-4A15-87A5-26420C3C1021}" type="slidenum">
              <a:rPr lang="en-US" smtClean="0"/>
              <a:pPr/>
              <a:t>2</a:t>
            </a:fld>
            <a:endParaRPr lang="en-US"/>
          </a:p>
        </p:txBody>
      </p:sp>
    </p:spTree>
    <p:extLst>
      <p:ext uri="{BB962C8B-B14F-4D97-AF65-F5344CB8AC3E}">
        <p14:creationId xmlns:p14="http://schemas.microsoft.com/office/powerpoint/2010/main" val="7320579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5257B995-136A-4A15-87A5-26420C3C1021}" type="slidenum">
              <a:rPr lang="en-US" smtClean="0"/>
              <a:pPr/>
              <a:t>3</a:t>
            </a:fld>
            <a:endParaRPr lang="en-US"/>
          </a:p>
        </p:txBody>
      </p:sp>
    </p:spTree>
    <p:extLst>
      <p:ext uri="{BB962C8B-B14F-4D97-AF65-F5344CB8AC3E}">
        <p14:creationId xmlns:p14="http://schemas.microsoft.com/office/powerpoint/2010/main" val="39372843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5257B995-136A-4A15-87A5-26420C3C1021}" type="slidenum">
              <a:rPr lang="en-US" smtClean="0"/>
              <a:pPr/>
              <a:t>4</a:t>
            </a:fld>
            <a:endParaRPr lang="en-US"/>
          </a:p>
        </p:txBody>
      </p:sp>
    </p:spTree>
    <p:extLst>
      <p:ext uri="{BB962C8B-B14F-4D97-AF65-F5344CB8AC3E}">
        <p14:creationId xmlns:p14="http://schemas.microsoft.com/office/powerpoint/2010/main" val="382289413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err="1"/>
              <a:t>NDVI</a:t>
            </a:r>
            <a:r>
              <a:rPr lang="en-US" dirty="0"/>
              <a:t> will range from -1 - +1 with -1 - 0 usually non-vegetated/poorly vegetated; 0 - +1 vegetated. By allocating colour to an </a:t>
            </a:r>
            <a:r>
              <a:rPr lang="en-US" dirty="0" err="1"/>
              <a:t>NDVI</a:t>
            </a:r>
            <a:r>
              <a:rPr lang="en-US" dirty="0"/>
              <a:t>, decreasing transparency etc. a certain vegetation class with various attributes can be highlighted.</a:t>
            </a:r>
          </a:p>
        </p:txBody>
      </p:sp>
      <p:sp>
        <p:nvSpPr>
          <p:cNvPr id="4" name="Slide Number Placeholder 3"/>
          <p:cNvSpPr>
            <a:spLocks noGrp="1"/>
          </p:cNvSpPr>
          <p:nvPr>
            <p:ph type="sldNum" sz="quarter" idx="10"/>
          </p:nvPr>
        </p:nvSpPr>
        <p:spPr/>
        <p:txBody>
          <a:bodyPr/>
          <a:lstStyle/>
          <a:p>
            <a:fld id="{5257B995-136A-4A15-87A5-26420C3C1021}" type="slidenum">
              <a:rPr lang="en-US" smtClean="0"/>
              <a:pPr/>
              <a:t>5</a:t>
            </a:fld>
            <a:endParaRPr lang="en-US"/>
          </a:p>
        </p:txBody>
      </p:sp>
    </p:spTree>
    <p:extLst>
      <p:ext uri="{BB962C8B-B14F-4D97-AF65-F5344CB8AC3E}">
        <p14:creationId xmlns:p14="http://schemas.microsoft.com/office/powerpoint/2010/main" val="152445070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Source: </a:t>
            </a:r>
            <a:r>
              <a:rPr lang="en-GB" dirty="0">
                <a:hlinkClick r:id="rId3"/>
              </a:rPr>
              <a:t>Choosing the Right Imagery: Best Management Practices for </a:t>
            </a:r>
            <a:r>
              <a:rPr lang="en-GB" dirty="0" err="1">
                <a:hlinkClick r:id="rId3"/>
              </a:rPr>
              <a:t>Color</a:t>
            </a:r>
            <a:r>
              <a:rPr lang="en-GB" dirty="0">
                <a:hlinkClick r:id="rId3"/>
              </a:rPr>
              <a:t>, NIR, and </a:t>
            </a:r>
            <a:r>
              <a:rPr lang="en-GB" dirty="0" err="1">
                <a:hlinkClick r:id="rId3"/>
              </a:rPr>
              <a:t>NDVI</a:t>
            </a:r>
            <a:r>
              <a:rPr lang="en-GB" dirty="0">
                <a:hlinkClick r:id="rId3"/>
              </a:rPr>
              <a:t> Imagery | Integrated Crop Management (iastate.edu)</a:t>
            </a:r>
            <a:endParaRPr lang="en-GB" dirty="0"/>
          </a:p>
          <a:p>
            <a:r>
              <a:rPr lang="en-GB" dirty="0"/>
              <a:t>Task: Review article and summarise</a:t>
            </a:r>
          </a:p>
        </p:txBody>
      </p:sp>
      <p:sp>
        <p:nvSpPr>
          <p:cNvPr id="4" name="Slide Number Placeholder 3"/>
          <p:cNvSpPr>
            <a:spLocks noGrp="1"/>
          </p:cNvSpPr>
          <p:nvPr>
            <p:ph type="sldNum" sz="quarter" idx="5"/>
          </p:nvPr>
        </p:nvSpPr>
        <p:spPr/>
        <p:txBody>
          <a:bodyPr/>
          <a:lstStyle/>
          <a:p>
            <a:fld id="{333E963C-1534-4F8D-B2A7-66D81AA25953}" type="slidenum">
              <a:rPr lang="en-US" smtClean="0"/>
              <a:t>6</a:t>
            </a:fld>
            <a:endParaRPr lang="en-US"/>
          </a:p>
        </p:txBody>
      </p:sp>
    </p:spTree>
    <p:extLst>
      <p:ext uri="{BB962C8B-B14F-4D97-AF65-F5344CB8AC3E}">
        <p14:creationId xmlns:p14="http://schemas.microsoft.com/office/powerpoint/2010/main" val="127050295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Define aim – statistical analysis; visual product; planning tool</a:t>
            </a:r>
          </a:p>
          <a:p>
            <a:r>
              <a:rPr lang="en-US" dirty="0"/>
              <a:t>Define area – image availability</a:t>
            </a:r>
          </a:p>
          <a:p>
            <a:r>
              <a:rPr lang="en-US" dirty="0"/>
              <a:t>Scheme – the maps legend – granularity, accuracy, presentation</a:t>
            </a:r>
          </a:p>
          <a:p>
            <a:r>
              <a:rPr lang="en-US" dirty="0"/>
              <a:t>Image selection – resolution, sensor, date, frequency</a:t>
            </a:r>
          </a:p>
          <a:p>
            <a:r>
              <a:rPr lang="en-US" dirty="0"/>
              <a:t>Data collection – additional ability for accurate interpretation and validation - soils, water features, soil moisture content, slope, aspect, elevation………</a:t>
            </a:r>
          </a:p>
          <a:p>
            <a:endParaRPr lang="en-US" dirty="0"/>
          </a:p>
        </p:txBody>
      </p:sp>
      <p:sp>
        <p:nvSpPr>
          <p:cNvPr id="4" name="Slide Number Placeholder 3"/>
          <p:cNvSpPr>
            <a:spLocks noGrp="1"/>
          </p:cNvSpPr>
          <p:nvPr>
            <p:ph type="sldNum" sz="quarter" idx="10"/>
          </p:nvPr>
        </p:nvSpPr>
        <p:spPr/>
        <p:txBody>
          <a:bodyPr/>
          <a:lstStyle/>
          <a:p>
            <a:fld id="{5257B995-136A-4A15-87A5-26420C3C1021}" type="slidenum">
              <a:rPr lang="en-US" smtClean="0"/>
              <a:pPr/>
              <a:t>7</a:t>
            </a:fld>
            <a:endParaRPr lang="en-US"/>
          </a:p>
        </p:txBody>
      </p:sp>
    </p:spTree>
    <p:extLst>
      <p:ext uri="{BB962C8B-B14F-4D97-AF65-F5344CB8AC3E}">
        <p14:creationId xmlns:p14="http://schemas.microsoft.com/office/powerpoint/2010/main" val="212442725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Source: </a:t>
            </a:r>
            <a:r>
              <a:rPr lang="en-GB" dirty="0">
                <a:hlinkClick r:id="rId3"/>
              </a:rPr>
              <a:t>Online Map Viewer for Land-Cover Classification Map | U.S. Geological Survey (usgs.gov)</a:t>
            </a:r>
            <a:endParaRPr lang="en-GB" dirty="0"/>
          </a:p>
          <a:p>
            <a:endParaRPr lang="en-US" dirty="0"/>
          </a:p>
        </p:txBody>
      </p:sp>
      <p:sp>
        <p:nvSpPr>
          <p:cNvPr id="4" name="Slide Number Placeholder 3"/>
          <p:cNvSpPr>
            <a:spLocks noGrp="1"/>
          </p:cNvSpPr>
          <p:nvPr>
            <p:ph type="sldNum" sz="quarter" idx="10"/>
          </p:nvPr>
        </p:nvSpPr>
        <p:spPr/>
        <p:txBody>
          <a:bodyPr/>
          <a:lstStyle/>
          <a:p>
            <a:fld id="{5257B995-136A-4A15-87A5-26420C3C1021}" type="slidenum">
              <a:rPr lang="en-US" smtClean="0"/>
              <a:pPr/>
              <a:t>9</a:t>
            </a:fld>
            <a:endParaRPr lang="en-US"/>
          </a:p>
        </p:txBody>
      </p:sp>
    </p:spTree>
    <p:extLst>
      <p:ext uri="{BB962C8B-B14F-4D97-AF65-F5344CB8AC3E}">
        <p14:creationId xmlns:p14="http://schemas.microsoft.com/office/powerpoint/2010/main" val="198306323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5257B995-136A-4A15-87A5-26420C3C1021}" type="slidenum">
              <a:rPr lang="en-US" smtClean="0"/>
              <a:pPr/>
              <a:t>10</a:t>
            </a:fld>
            <a:endParaRPr lang="en-US"/>
          </a:p>
        </p:txBody>
      </p:sp>
    </p:spTree>
    <p:extLst>
      <p:ext uri="{BB962C8B-B14F-4D97-AF65-F5344CB8AC3E}">
        <p14:creationId xmlns:p14="http://schemas.microsoft.com/office/powerpoint/2010/main" val="96418109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5257B995-136A-4A15-87A5-26420C3C1021}" type="slidenum">
              <a:rPr lang="en-US" smtClean="0"/>
              <a:pPr/>
              <a:t>11</a:t>
            </a:fld>
            <a:endParaRPr lang="en-US"/>
          </a:p>
        </p:txBody>
      </p:sp>
    </p:spTree>
    <p:extLst>
      <p:ext uri="{BB962C8B-B14F-4D97-AF65-F5344CB8AC3E}">
        <p14:creationId xmlns:p14="http://schemas.microsoft.com/office/powerpoint/2010/main" val="144388665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bases of this rewilding monitoring framework are (A) wildlife tracking data and (B) a habitat classification of the site. (C) The reintroduced species ranges are calculated from the wildlife tracking data. Both wildlife tracking data and the habitat classification are used to obtain (D) the habitat selection of the reintroduced species. We use the species ranges and habitat selection, to calculate and map three different and usable outputs: (E) the realized and potential occupancy, (F) the realized and potential faunal complexity, and (G) the ecological integrity before and after rewilding. These outputs show the spatial progress and potential of the rewilding project. The maps in (D) and (E) show only one of the reintroduced species maps, as an example.</a:t>
            </a:r>
          </a:p>
          <a:p>
            <a:endParaRPr lang="en-GB" dirty="0"/>
          </a:p>
        </p:txBody>
      </p:sp>
      <p:sp>
        <p:nvSpPr>
          <p:cNvPr id="4" name="Slide Number Placeholder 3"/>
          <p:cNvSpPr>
            <a:spLocks noGrp="1"/>
          </p:cNvSpPr>
          <p:nvPr>
            <p:ph type="sldNum" sz="quarter" idx="5"/>
          </p:nvPr>
        </p:nvSpPr>
        <p:spPr/>
        <p:txBody>
          <a:bodyPr/>
          <a:lstStyle/>
          <a:p>
            <a:fld id="{333E963C-1534-4F8D-B2A7-66D81AA25953}" type="slidenum">
              <a:rPr lang="en-US" smtClean="0"/>
              <a:t>12</a:t>
            </a:fld>
            <a:endParaRPr lang="en-US"/>
          </a:p>
        </p:txBody>
      </p:sp>
    </p:spTree>
    <p:extLst>
      <p:ext uri="{BB962C8B-B14F-4D97-AF65-F5344CB8AC3E}">
        <p14:creationId xmlns:p14="http://schemas.microsoft.com/office/powerpoint/2010/main" val="214909695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4AAD347D-5ACD-4C99-B74B-A9C85AD731AF}" type="datetimeFigureOut">
              <a:rPr lang="en-US" smtClean="0"/>
              <a:t>1/20/2023</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4509A250-FF31-4206-8172-F9D3106AACB1}" type="datetimeFigureOut">
              <a:rPr lang="en-US" smtClean="0"/>
              <a:t>1/20/2023</a:t>
            </a:fld>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smtClean="0"/>
              <a:t>1/20/2023</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9796027F-7875-4030-9381-8BD8C4F21935}" type="datetimeFigureOut">
              <a:rPr lang="en-US" smtClean="0"/>
              <a:t>1/20/2023</a:t>
            </a:fld>
            <a:endParaRPr lang="en-US"/>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9796027F-7875-4030-9381-8BD8C4F21935}" type="datetimeFigureOut">
              <a:rPr lang="en-US" smtClean="0"/>
              <a:t>1/20/2023</a:t>
            </a:fld>
            <a:endParaRPr lang="en-US"/>
          </a:p>
        </p:txBody>
      </p:sp>
      <p:sp>
        <p:nvSpPr>
          <p:cNvPr id="8" name="Footer Placeholder 7"/>
          <p:cNvSpPr>
            <a:spLocks noGrp="1"/>
          </p:cNvSpPr>
          <p:nvPr>
            <p:ph type="ftr" sz="quarter" idx="11"/>
          </p:nvPr>
        </p:nvSpPr>
        <p:spPr/>
        <p:txBody>
          <a:bodyPr/>
          <a:lstStyle/>
          <a:p>
            <a:r>
              <a:rPr lang="en-US" dirty="0"/>
              <a:t>Add a footer</a:t>
            </a:r>
          </a:p>
        </p:txBody>
      </p:sp>
      <p:sp>
        <p:nvSpPr>
          <p:cNvPr id="9" name="Slide Number Placeholder 8"/>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7" name="Date Placeholder 2"/>
          <p:cNvSpPr>
            <a:spLocks noGrp="1"/>
          </p:cNvSpPr>
          <p:nvPr>
            <p:ph type="dt" sz="half" idx="10"/>
          </p:nvPr>
        </p:nvSpPr>
        <p:spPr/>
        <p:txBody>
          <a:bodyPr/>
          <a:lstStyle/>
          <a:p>
            <a:fld id="{4509A250-FF31-4206-8172-F9D3106AACB1}" type="datetimeFigureOut">
              <a:rPr lang="en-US" smtClean="0"/>
              <a:t>1/20/2023</a:t>
            </a:fld>
            <a:endParaRPr lang="en-US" dirty="0"/>
          </a:p>
        </p:txBody>
      </p:sp>
      <p:sp>
        <p:nvSpPr>
          <p:cNvPr id="5" name="Footer Placeholder 3"/>
          <p:cNvSpPr>
            <a:spLocks noGrp="1"/>
          </p:cNvSpPr>
          <p:nvPr>
            <p:ph type="ftr" sz="quarter" idx="11"/>
          </p:nvPr>
        </p:nvSpPr>
        <p:spPr/>
        <p:txBody>
          <a:bodyPr/>
          <a:lstStyle/>
          <a:p>
            <a:r>
              <a:rPr lang="en-US" dirty="0"/>
              <a:t>Add a footer</a:t>
            </a:r>
          </a:p>
        </p:txBody>
      </p:sp>
      <p:sp>
        <p:nvSpPr>
          <p:cNvPr id="6" name="Slide Number Placeholder 4"/>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smtClean="0"/>
              <a:t>1/20/2023</a:t>
            </a:fld>
            <a:endParaRPr lang="en-US" dirty="0"/>
          </a:p>
        </p:txBody>
      </p:sp>
      <p:sp>
        <p:nvSpPr>
          <p:cNvPr id="5" name="Footer Placeholder 2"/>
          <p:cNvSpPr>
            <a:spLocks noGrp="1"/>
          </p:cNvSpPr>
          <p:nvPr>
            <p:ph type="ftr" sz="quarter" idx="11"/>
          </p:nvPr>
        </p:nvSpPr>
        <p:spPr/>
        <p:txBody>
          <a:bodyPr/>
          <a:lstStyle/>
          <a:p>
            <a:r>
              <a:rPr lang="en-US" dirty="0"/>
              <a:t>Add a footer</a:t>
            </a:r>
          </a:p>
        </p:txBody>
      </p:sp>
      <p:sp>
        <p:nvSpPr>
          <p:cNvPr id="6" name="Slide Number Placeholder 3"/>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smtClean="0"/>
              <a:t>1/20/2023</a:t>
            </a:fld>
            <a:endParaRPr lang="en-US" dirty="0"/>
          </a:p>
        </p:txBody>
      </p:sp>
      <p:sp>
        <p:nvSpPr>
          <p:cNvPr id="5" name="Footer Placeholder 5"/>
          <p:cNvSpPr>
            <a:spLocks noGrp="1"/>
          </p:cNvSpPr>
          <p:nvPr>
            <p:ph type="ftr" sz="quarter" idx="11"/>
          </p:nvPr>
        </p:nvSpPr>
        <p:spPr/>
        <p:txBody>
          <a:bodyPr/>
          <a:lstStyle/>
          <a:p>
            <a:r>
              <a:rPr lang="en-US" dirty="0"/>
              <a:t>Add a footer</a:t>
            </a:r>
          </a:p>
        </p:txBody>
      </p:sp>
      <p:sp>
        <p:nvSpPr>
          <p:cNvPr id="6" name="Slide Number Placeholder 6"/>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descr="An empty placeholder to add an image. Click on the placeholder and select the image that you wish to add"/>
          <p:cNvSpPr>
            <a:spLocks noGrp="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ctr">
            <a:normAutofit/>
          </a:bodyPr>
          <a:lstStyle>
            <a:lvl1pPr marL="0" indent="0" algn="ctr">
              <a:buNone/>
              <a:defRPr sz="16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smtClean="0"/>
              <a:t>1/20/2023</a:t>
            </a:fld>
            <a:endParaRPr lang="en-US" dirty="0"/>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p>
        </p:txBody>
      </p:sp>
      <p:sp>
        <p:nvSpPr>
          <p:cNvPr id="3" name="Picture Placeholder 2" descr="An empty placeholder to add an image. Click on the placeholder and select the image that you wish to add"/>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ctr">
            <a:normAutofit/>
          </a:bodyPr>
          <a:lstStyle>
            <a:lvl1pPr marL="0" indent="0" algn="ctr">
              <a:buNone/>
              <a:defRPr sz="16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smtClean="0"/>
              <a:t>1/20/2023</a:t>
            </a:fld>
            <a:endParaRPr lang="en-US" dirty="0"/>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smtClean="0"/>
              <a:t>1/20/2023</a:t>
            </a:fld>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a:defRPr lang="en-US" sz="1400" cap="small" dirty="0" smtClean="0">
                <a:solidFill>
                  <a:schemeClr val="bg2">
                    <a:lumMod val="40000"/>
                    <a:lumOff val="60000"/>
                  </a:schemeClr>
                </a:solidFill>
                <a:latin typeface="+mj-lt"/>
                <a:ea typeface="+mj-ea"/>
                <a:cs typeface="+mj-cs"/>
              </a:defRPr>
            </a:lvl1pPr>
          </a:lstStyle>
          <a:p>
            <a:pPr marL="0" lvl="0" indent="0">
              <a:buNone/>
            </a:pPr>
            <a:r>
              <a:rPr lang="en-US"/>
              <a:t>Click to edit Master text styles</a:t>
            </a:r>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4" name="Date Placeholder 3"/>
          <p:cNvSpPr>
            <a:spLocks noGrp="1"/>
          </p:cNvSpPr>
          <p:nvPr>
            <p:ph type="dt" sz="half" idx="10"/>
          </p:nvPr>
        </p:nvSpPr>
        <p:spPr/>
        <p:txBody>
          <a:bodyPr/>
          <a:lstStyle/>
          <a:p>
            <a:fld id="{4509A250-FF31-4206-8172-F9D3106AACB1}" type="datetimeFigureOut">
              <a:rPr lang="en-US" smtClean="0"/>
              <a:t>1/20/2023</a:t>
            </a:fld>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secHead"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smtClean="0"/>
              <a:t>1/20/2023</a:t>
            </a:fld>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3276600"/>
          </a:xfrm>
        </p:spPr>
        <p:txBody>
          <a:bodyPr/>
          <a:lstStyle>
            <a:lvl1pPr>
              <a:defRPr sz="4800"/>
            </a:lvl1pPr>
          </a:lstStyle>
          <a:p>
            <a:r>
              <a:rPr lang="en-US"/>
              <a:t>Click to edit Master title style</a:t>
            </a:r>
          </a:p>
        </p:txBody>
      </p:sp>
      <p:sp>
        <p:nvSpPr>
          <p:cNvPr id="8" name="Text Placeholder 3"/>
          <p:cNvSpPr>
            <a:spLocks noGrp="1"/>
          </p:cNvSpPr>
          <p:nvPr>
            <p:ph type="body" sz="half" idx="2"/>
          </p:nvPr>
        </p:nvSpPr>
        <p:spPr>
          <a:xfrm>
            <a:off x="1574801" y="4953000"/>
            <a:ext cx="7999315" cy="1074057"/>
          </a:xfrm>
        </p:spPr>
        <p:txBody>
          <a:bodyPr anchor="t">
            <a:normAutofit/>
          </a:bodyPr>
          <a:lstStyle>
            <a:lvl1pPr marL="0" indent="0">
              <a:buNone/>
              <a:defRPr lang="en-US" sz="1800" b="0" i="0" kern="1200" dirty="0" smtClean="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Box 8"/>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4033" y="3316513"/>
            <a:ext cx="801912" cy="1969770"/>
          </a:xfrm>
          <a:prstGeom prst="rect">
            <a:avLst/>
          </a:prstGeom>
          <a:noFill/>
        </p:spPr>
        <p:txBody>
          <a:bodyPr wrap="square" rtlCol="0">
            <a:spAutoFit/>
          </a:bodyPr>
          <a:lstStyle>
            <a:defPPr>
              <a:defRPr lang="en-US"/>
            </a:defPPr>
            <a:lvl1pPr lvl="0" algn="r">
              <a:defRPr sz="12200" b="0" i="0">
                <a:solidFill>
                  <a:schemeClr val="bg2">
                    <a:lumMod val="40000"/>
                    <a:lumOff val="60000"/>
                  </a:schemeClr>
                </a:solidFill>
                <a:latin typeface="Arial"/>
                <a:ea typeface="+mj-ea"/>
                <a:cs typeface="+mj-cs"/>
              </a:defRPr>
            </a:lvl1pPr>
          </a:lstStyle>
          <a:p>
            <a:pPr lvl="0"/>
            <a:r>
              <a:rPr lang="en-US" dirty="0"/>
              <a:t>”</a:t>
            </a:r>
          </a:p>
        </p:txBody>
      </p:sp>
      <p:sp>
        <p:nvSpPr>
          <p:cNvPr id="4" name="Date Placeholder 3"/>
          <p:cNvSpPr>
            <a:spLocks noGrp="1"/>
          </p:cNvSpPr>
          <p:nvPr>
            <p:ph type="dt" sz="half" idx="10"/>
          </p:nvPr>
        </p:nvSpPr>
        <p:spPr/>
        <p:txBody>
          <a:bodyPr/>
          <a:lstStyle/>
          <a:p>
            <a:fld id="{4509A250-FF31-4206-8172-F9D3106AACB1}" type="datetimeFigureOut">
              <a:rPr lang="en-US" smtClean="0"/>
              <a:t>1/20/2023</a:t>
            </a:fld>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p>
        </p:txBody>
      </p:sp>
      <p:sp>
        <p:nvSpPr>
          <p:cNvPr id="10" name="Text Placeholder 3"/>
          <p:cNvSpPr>
            <a:spLocks noGrp="1"/>
          </p:cNvSpPr>
          <p:nvPr>
            <p:ph type="body" sz="half" idx="2"/>
          </p:nvPr>
        </p:nvSpPr>
        <p:spPr>
          <a:xfrm>
            <a:off x="1154954" y="4350657"/>
            <a:ext cx="8825659" cy="16764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3" name="Text Placeholder 3"/>
          <p:cNvSpPr>
            <a:spLocks noGrp="1"/>
          </p:cNvSpPr>
          <p:nvPr>
            <p:ph type="body" sz="half" idx="13"/>
          </p:nvPr>
        </p:nvSpPr>
        <p:spPr>
          <a:xfrm>
            <a:off x="1154953" y="3848610"/>
            <a:ext cx="8825659" cy="588517"/>
          </a:xfrm>
        </p:spPr>
        <p:txBody>
          <a:bodyPr anchor="b">
            <a:normAutofit/>
          </a:bodyPr>
          <a:lstStyle>
            <a:lvl1pPr marL="0" indent="0" algn="l" defTabSz="457200" rtl="0" eaLnBrk="1" latinLnBrk="0" hangingPunct="1">
              <a:buNone/>
              <a:defRPr lang="en-US" sz="3600" b="0" i="0" kern="1200" cap="none" dirty="0" smtClean="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smtClean="0"/>
              <a:t>1/20/2023</a:t>
            </a:fld>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3"/>
          <p:cNvSpPr>
            <a:spLocks noGrp="1"/>
          </p:cNvSpPr>
          <p:nvPr>
            <p:ph type="dt" sz="half" idx="10"/>
          </p:nvPr>
        </p:nvSpPr>
        <p:spPr/>
        <p:txBody>
          <a:bodyPr/>
          <a:lstStyle/>
          <a:p>
            <a:fld id="{4509A250-FF31-4206-8172-F9D3106AACB1}" type="datetimeFigureOut">
              <a:rPr lang="en-US" smtClean="0"/>
              <a:t>1/20/2023</a:t>
            </a:fld>
            <a:endParaRPr lang="en-US" dirty="0"/>
          </a:p>
        </p:txBody>
      </p:sp>
      <p:sp>
        <p:nvSpPr>
          <p:cNvPr id="4"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descr="An empty placeholder to add an image. Click on the placeholder and select the image that you wish to add"/>
          <p:cNvSpPr>
            <a:spLocks noGrp="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ctr">
            <a:normAutofit/>
          </a:bodyPr>
          <a:lstStyle>
            <a:lvl1pPr marL="0" indent="0" algn="ctr">
              <a:buNone/>
              <a:defRPr sz="16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descr="An empty placeholder to add an image. Click on the placeholder and select the image that you wish to add"/>
          <p:cNvSpPr>
            <a:spLocks noGrp="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ctr">
            <a:normAutofit/>
          </a:bodyPr>
          <a:lstStyle>
            <a:lvl1pPr marL="0" indent="0" algn="ctr">
              <a:buNone/>
              <a:defRPr sz="16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descr="An empty placeholder to add an image. Click on the placeholder and select the image that you wish to add"/>
          <p:cNvSpPr>
            <a:spLocks noGrp="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ctr">
            <a:normAutofit/>
          </a:bodyPr>
          <a:lstStyle>
            <a:lvl1pPr marL="0" indent="0" algn="ctr">
              <a:buNone/>
              <a:defRPr sz="16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3"/>
          <p:cNvSpPr>
            <a:spLocks noGrp="1"/>
          </p:cNvSpPr>
          <p:nvPr>
            <p:ph type="dt" sz="half" idx="10"/>
          </p:nvPr>
        </p:nvSpPr>
        <p:spPr/>
        <p:txBody>
          <a:bodyPr/>
          <a:lstStyle/>
          <a:p>
            <a:fld id="{4509A250-FF31-4206-8172-F9D3106AACB1}" type="datetimeFigureOut">
              <a:rPr lang="en-US" smtClean="0"/>
              <a:t>1/20/2023</a:t>
            </a:fld>
            <a:endParaRPr lang="en-US" dirty="0"/>
          </a:p>
        </p:txBody>
      </p:sp>
      <p:sp>
        <p:nvSpPr>
          <p:cNvPr id="4"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smtClean="0"/>
              <a:t>1/20/2023</a:t>
            </a:fld>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p>
        </p:txBody>
      </p:sp>
      <p:sp>
        <p:nvSpPr>
          <p:cNvPr id="3" name="Vertical Text Placeholder 2"/>
          <p:cNvSpPr>
            <a:spLocks noGrp="1"/>
          </p:cNvSpPr>
          <p:nvPr>
            <p:ph type="body" orient="vert" idx="1"/>
          </p:nvPr>
        </p:nvSpPr>
        <p:spPr>
          <a:xfrm>
            <a:off x="652463" y="430213"/>
            <a:ext cx="7423149" cy="5826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smtClean="0"/>
              <a:t>1/20/2023</a:t>
            </a:fld>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F032CD-D0BD-A47B-EE79-2B64E9044821}"/>
              </a:ext>
            </a:extLst>
          </p:cNvPr>
          <p:cNvSpPr>
            <a:spLocks noGrp="1"/>
          </p:cNvSpPr>
          <p:nvPr>
            <p:ph type="ctrTitle"/>
          </p:nvPr>
        </p:nvSpPr>
        <p:spPr>
          <a:xfrm>
            <a:off x="1524000" y="1121990"/>
            <a:ext cx="9144000" cy="2388253"/>
          </a:xfrm>
        </p:spPr>
        <p:txBody>
          <a:bodyPr anchor="b"/>
          <a:lstStyle>
            <a:lvl1pPr algn="ctr">
              <a:defRPr sz="5294"/>
            </a:lvl1pPr>
          </a:lstStyle>
          <a:p>
            <a:r>
              <a:rPr lang="en-US"/>
              <a:t>Click to edit Master title style</a:t>
            </a:r>
            <a:endParaRPr lang="en-GB"/>
          </a:p>
        </p:txBody>
      </p:sp>
      <p:sp>
        <p:nvSpPr>
          <p:cNvPr id="3" name="Subtitle 2">
            <a:extLst>
              <a:ext uri="{FF2B5EF4-FFF2-40B4-BE49-F238E27FC236}">
                <a16:creationId xmlns:a16="http://schemas.microsoft.com/office/drawing/2014/main" id="{11CD1F7B-61DE-4D33-81B8-F6555422CB44}"/>
              </a:ext>
            </a:extLst>
          </p:cNvPr>
          <p:cNvSpPr>
            <a:spLocks noGrp="1"/>
          </p:cNvSpPr>
          <p:nvPr>
            <p:ph type="subTitle" idx="1"/>
          </p:nvPr>
        </p:nvSpPr>
        <p:spPr>
          <a:xfrm>
            <a:off x="1524000" y="3602692"/>
            <a:ext cx="9144000" cy="1655669"/>
          </a:xfrm>
        </p:spPr>
        <p:txBody>
          <a:bodyPr/>
          <a:lstStyle>
            <a:lvl1pPr marL="0" indent="0" algn="ctr">
              <a:buNone/>
              <a:defRPr sz="2118"/>
            </a:lvl1pPr>
            <a:lvl2pPr marL="403433" indent="0" algn="ctr">
              <a:buNone/>
              <a:defRPr sz="1765"/>
            </a:lvl2pPr>
            <a:lvl3pPr marL="806867" indent="0" algn="ctr">
              <a:buNone/>
              <a:defRPr sz="1588"/>
            </a:lvl3pPr>
            <a:lvl4pPr marL="1210300" indent="0" algn="ctr">
              <a:buNone/>
              <a:defRPr sz="1412"/>
            </a:lvl4pPr>
            <a:lvl5pPr marL="1613733" indent="0" algn="ctr">
              <a:buNone/>
              <a:defRPr sz="1412"/>
            </a:lvl5pPr>
            <a:lvl6pPr marL="2017166" indent="0" algn="ctr">
              <a:buNone/>
              <a:defRPr sz="1412"/>
            </a:lvl6pPr>
            <a:lvl7pPr marL="2420600" indent="0" algn="ctr">
              <a:buNone/>
              <a:defRPr sz="1412"/>
            </a:lvl7pPr>
            <a:lvl8pPr marL="2824033" indent="0" algn="ctr">
              <a:buNone/>
              <a:defRPr sz="1412"/>
            </a:lvl8pPr>
            <a:lvl9pPr marL="3227466" indent="0" algn="ctr">
              <a:buNone/>
              <a:defRPr sz="1412"/>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9C5C8DC-1E52-5406-D852-D3F4828AC714}"/>
              </a:ext>
            </a:extLst>
          </p:cNvPr>
          <p:cNvSpPr>
            <a:spLocks noGrp="1"/>
          </p:cNvSpPr>
          <p:nvPr>
            <p:ph type="dt" sz="half" idx="10"/>
          </p:nvPr>
        </p:nvSpPr>
        <p:spPr/>
        <p:txBody>
          <a:bodyPr/>
          <a:lstStyle>
            <a:lvl1pPr>
              <a:defRPr/>
            </a:lvl1pPr>
          </a:lstStyle>
          <a:p>
            <a:endParaRPr lang="en-US" altLang="en-US"/>
          </a:p>
        </p:txBody>
      </p:sp>
      <p:sp>
        <p:nvSpPr>
          <p:cNvPr id="5" name="Footer Placeholder 4">
            <a:extLst>
              <a:ext uri="{FF2B5EF4-FFF2-40B4-BE49-F238E27FC236}">
                <a16:creationId xmlns:a16="http://schemas.microsoft.com/office/drawing/2014/main" id="{7C5BC92F-692B-5788-1624-A994F9AAD9F3}"/>
              </a:ext>
            </a:extLst>
          </p:cNvPr>
          <p:cNvSpPr>
            <a:spLocks noGrp="1"/>
          </p:cNvSpPr>
          <p:nvPr>
            <p:ph type="ftr" sz="quarter" idx="11"/>
          </p:nvPr>
        </p:nvSpPr>
        <p:spPr/>
        <p:txBody>
          <a:bodyPr/>
          <a:lstStyle>
            <a:lvl1pPr>
              <a:defRPr/>
            </a:lvl1pPr>
          </a:lstStyle>
          <a:p>
            <a:endParaRPr lang="en-US" altLang="en-US"/>
          </a:p>
        </p:txBody>
      </p:sp>
      <p:sp>
        <p:nvSpPr>
          <p:cNvPr id="6" name="Slide Number Placeholder 5">
            <a:extLst>
              <a:ext uri="{FF2B5EF4-FFF2-40B4-BE49-F238E27FC236}">
                <a16:creationId xmlns:a16="http://schemas.microsoft.com/office/drawing/2014/main" id="{F67DD86B-594A-3C37-92C6-3ECF32D8B846}"/>
              </a:ext>
            </a:extLst>
          </p:cNvPr>
          <p:cNvSpPr>
            <a:spLocks noGrp="1"/>
          </p:cNvSpPr>
          <p:nvPr>
            <p:ph type="sldNum" sz="quarter" idx="12"/>
          </p:nvPr>
        </p:nvSpPr>
        <p:spPr/>
        <p:txBody>
          <a:bodyPr/>
          <a:lstStyle>
            <a:lvl1pPr>
              <a:defRPr/>
            </a:lvl1pPr>
          </a:lstStyle>
          <a:p>
            <a:fld id="{A8CCBC82-0BFD-4B33-8658-E6AEA23AAFBF}" type="slidenum">
              <a:rPr lang="en-US" altLang="en-US"/>
              <a:pPr/>
              <a:t>‹#›</a:t>
            </a:fld>
            <a:endParaRPr lang="en-US" altLang="en-US"/>
          </a:p>
        </p:txBody>
      </p:sp>
    </p:spTree>
    <p:extLst>
      <p:ext uri="{BB962C8B-B14F-4D97-AF65-F5344CB8AC3E}">
        <p14:creationId xmlns:p14="http://schemas.microsoft.com/office/powerpoint/2010/main" val="203987333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0872F6-A1A7-F089-6445-2F094DD221B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DC6A725-8558-3B7E-DD84-11D1289B670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D1BDF57-21EC-0549-58C4-8C521DB14AAA}"/>
              </a:ext>
            </a:extLst>
          </p:cNvPr>
          <p:cNvSpPr>
            <a:spLocks noGrp="1"/>
          </p:cNvSpPr>
          <p:nvPr>
            <p:ph type="dt" sz="half" idx="10"/>
          </p:nvPr>
        </p:nvSpPr>
        <p:spPr/>
        <p:txBody>
          <a:bodyPr/>
          <a:lstStyle>
            <a:lvl1pPr>
              <a:defRPr/>
            </a:lvl1pPr>
          </a:lstStyle>
          <a:p>
            <a:endParaRPr lang="en-US" altLang="en-US"/>
          </a:p>
        </p:txBody>
      </p:sp>
      <p:sp>
        <p:nvSpPr>
          <p:cNvPr id="5" name="Footer Placeholder 4">
            <a:extLst>
              <a:ext uri="{FF2B5EF4-FFF2-40B4-BE49-F238E27FC236}">
                <a16:creationId xmlns:a16="http://schemas.microsoft.com/office/drawing/2014/main" id="{54BFC251-450D-6BDB-4B8A-81F70E18EBF9}"/>
              </a:ext>
            </a:extLst>
          </p:cNvPr>
          <p:cNvSpPr>
            <a:spLocks noGrp="1"/>
          </p:cNvSpPr>
          <p:nvPr>
            <p:ph type="ftr" sz="quarter" idx="11"/>
          </p:nvPr>
        </p:nvSpPr>
        <p:spPr/>
        <p:txBody>
          <a:bodyPr/>
          <a:lstStyle>
            <a:lvl1pPr>
              <a:defRPr/>
            </a:lvl1pPr>
          </a:lstStyle>
          <a:p>
            <a:endParaRPr lang="en-US" altLang="en-US"/>
          </a:p>
        </p:txBody>
      </p:sp>
      <p:sp>
        <p:nvSpPr>
          <p:cNvPr id="6" name="Slide Number Placeholder 5">
            <a:extLst>
              <a:ext uri="{FF2B5EF4-FFF2-40B4-BE49-F238E27FC236}">
                <a16:creationId xmlns:a16="http://schemas.microsoft.com/office/drawing/2014/main" id="{38B2B47A-9722-53DF-AF84-6BB2A52820AB}"/>
              </a:ext>
            </a:extLst>
          </p:cNvPr>
          <p:cNvSpPr>
            <a:spLocks noGrp="1"/>
          </p:cNvSpPr>
          <p:nvPr>
            <p:ph type="sldNum" sz="quarter" idx="12"/>
          </p:nvPr>
        </p:nvSpPr>
        <p:spPr/>
        <p:txBody>
          <a:bodyPr/>
          <a:lstStyle>
            <a:lvl1pPr>
              <a:defRPr/>
            </a:lvl1pPr>
          </a:lstStyle>
          <a:p>
            <a:fld id="{A542D960-84BC-48C3-938E-38564C557C40}" type="slidenum">
              <a:rPr lang="en-US" altLang="en-US"/>
              <a:pPr/>
              <a:t>‹#›</a:t>
            </a:fld>
            <a:endParaRPr lang="en-US" altLang="en-US"/>
          </a:p>
        </p:txBody>
      </p:sp>
    </p:spTree>
    <p:extLst>
      <p:ext uri="{BB962C8B-B14F-4D97-AF65-F5344CB8AC3E}">
        <p14:creationId xmlns:p14="http://schemas.microsoft.com/office/powerpoint/2010/main" val="259922910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CFB1A3-9DB2-DB52-82E1-D06AC7138AD6}"/>
              </a:ext>
            </a:extLst>
          </p:cNvPr>
          <p:cNvSpPr>
            <a:spLocks noGrp="1"/>
          </p:cNvSpPr>
          <p:nvPr>
            <p:ph type="title"/>
          </p:nvPr>
        </p:nvSpPr>
        <p:spPr>
          <a:xfrm>
            <a:off x="831273" y="1710298"/>
            <a:ext cx="10515985" cy="2851897"/>
          </a:xfrm>
        </p:spPr>
        <p:txBody>
          <a:bodyPr anchor="b"/>
          <a:lstStyle>
            <a:lvl1pPr>
              <a:defRPr sz="5294"/>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63FDDE8-C46A-958A-488D-4FB4E7B393FB}"/>
              </a:ext>
            </a:extLst>
          </p:cNvPr>
          <p:cNvSpPr>
            <a:spLocks noGrp="1"/>
          </p:cNvSpPr>
          <p:nvPr>
            <p:ph type="body" idx="1"/>
          </p:nvPr>
        </p:nvSpPr>
        <p:spPr>
          <a:xfrm>
            <a:off x="831273" y="4588809"/>
            <a:ext cx="10515985" cy="1500188"/>
          </a:xfrm>
        </p:spPr>
        <p:txBody>
          <a:bodyPr/>
          <a:lstStyle>
            <a:lvl1pPr marL="0" indent="0">
              <a:buNone/>
              <a:defRPr sz="2118"/>
            </a:lvl1pPr>
            <a:lvl2pPr marL="403433" indent="0">
              <a:buNone/>
              <a:defRPr sz="1765"/>
            </a:lvl2pPr>
            <a:lvl3pPr marL="806867" indent="0">
              <a:buNone/>
              <a:defRPr sz="1588"/>
            </a:lvl3pPr>
            <a:lvl4pPr marL="1210300" indent="0">
              <a:buNone/>
              <a:defRPr sz="1412"/>
            </a:lvl4pPr>
            <a:lvl5pPr marL="1613733" indent="0">
              <a:buNone/>
              <a:defRPr sz="1412"/>
            </a:lvl5pPr>
            <a:lvl6pPr marL="2017166" indent="0">
              <a:buNone/>
              <a:defRPr sz="1412"/>
            </a:lvl6pPr>
            <a:lvl7pPr marL="2420600" indent="0">
              <a:buNone/>
              <a:defRPr sz="1412"/>
            </a:lvl7pPr>
            <a:lvl8pPr marL="2824033" indent="0">
              <a:buNone/>
              <a:defRPr sz="1412"/>
            </a:lvl8pPr>
            <a:lvl9pPr marL="3227466" indent="0">
              <a:buNone/>
              <a:defRPr sz="1412"/>
            </a:lvl9pPr>
          </a:lstStyle>
          <a:p>
            <a:pPr lvl="0"/>
            <a:r>
              <a:rPr lang="en-US"/>
              <a:t>Click to edit Master text styles</a:t>
            </a:r>
          </a:p>
        </p:txBody>
      </p:sp>
      <p:sp>
        <p:nvSpPr>
          <p:cNvPr id="4" name="Date Placeholder 3">
            <a:extLst>
              <a:ext uri="{FF2B5EF4-FFF2-40B4-BE49-F238E27FC236}">
                <a16:creationId xmlns:a16="http://schemas.microsoft.com/office/drawing/2014/main" id="{92656D61-B2F2-CC50-22AB-596991F7D18A}"/>
              </a:ext>
            </a:extLst>
          </p:cNvPr>
          <p:cNvSpPr>
            <a:spLocks noGrp="1"/>
          </p:cNvSpPr>
          <p:nvPr>
            <p:ph type="dt" sz="half" idx="10"/>
          </p:nvPr>
        </p:nvSpPr>
        <p:spPr/>
        <p:txBody>
          <a:bodyPr/>
          <a:lstStyle>
            <a:lvl1pPr>
              <a:defRPr/>
            </a:lvl1pPr>
          </a:lstStyle>
          <a:p>
            <a:endParaRPr lang="en-US" altLang="en-US"/>
          </a:p>
        </p:txBody>
      </p:sp>
      <p:sp>
        <p:nvSpPr>
          <p:cNvPr id="5" name="Footer Placeholder 4">
            <a:extLst>
              <a:ext uri="{FF2B5EF4-FFF2-40B4-BE49-F238E27FC236}">
                <a16:creationId xmlns:a16="http://schemas.microsoft.com/office/drawing/2014/main" id="{3001DE55-D7C1-9C10-077C-8CE9A07BFDB6}"/>
              </a:ext>
            </a:extLst>
          </p:cNvPr>
          <p:cNvSpPr>
            <a:spLocks noGrp="1"/>
          </p:cNvSpPr>
          <p:nvPr>
            <p:ph type="ftr" sz="quarter" idx="11"/>
          </p:nvPr>
        </p:nvSpPr>
        <p:spPr/>
        <p:txBody>
          <a:bodyPr/>
          <a:lstStyle>
            <a:lvl1pPr>
              <a:defRPr/>
            </a:lvl1pPr>
          </a:lstStyle>
          <a:p>
            <a:endParaRPr lang="en-US" altLang="en-US"/>
          </a:p>
        </p:txBody>
      </p:sp>
      <p:sp>
        <p:nvSpPr>
          <p:cNvPr id="6" name="Slide Number Placeholder 5">
            <a:extLst>
              <a:ext uri="{FF2B5EF4-FFF2-40B4-BE49-F238E27FC236}">
                <a16:creationId xmlns:a16="http://schemas.microsoft.com/office/drawing/2014/main" id="{C920A1B0-4822-61FC-2B69-9471AC0DFBEA}"/>
              </a:ext>
            </a:extLst>
          </p:cNvPr>
          <p:cNvSpPr>
            <a:spLocks noGrp="1"/>
          </p:cNvSpPr>
          <p:nvPr>
            <p:ph type="sldNum" sz="quarter" idx="12"/>
          </p:nvPr>
        </p:nvSpPr>
        <p:spPr/>
        <p:txBody>
          <a:bodyPr/>
          <a:lstStyle>
            <a:lvl1pPr>
              <a:defRPr/>
            </a:lvl1pPr>
          </a:lstStyle>
          <a:p>
            <a:fld id="{3F085B13-F240-46A5-903C-B6A93B3264FD}" type="slidenum">
              <a:rPr lang="en-US" altLang="en-US"/>
              <a:pPr/>
              <a:t>‹#›</a:t>
            </a:fld>
            <a:endParaRPr lang="en-US" altLang="en-US"/>
          </a:p>
        </p:txBody>
      </p:sp>
    </p:spTree>
    <p:extLst>
      <p:ext uri="{BB962C8B-B14F-4D97-AF65-F5344CB8AC3E}">
        <p14:creationId xmlns:p14="http://schemas.microsoft.com/office/powerpoint/2010/main" val="12836843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AFA1DF-A598-70EB-C908-333F556EBB9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0FFA249-939A-59FD-7621-D8754415D417}"/>
              </a:ext>
            </a:extLst>
          </p:cNvPr>
          <p:cNvSpPr>
            <a:spLocks noGrp="1"/>
          </p:cNvSpPr>
          <p:nvPr>
            <p:ph sz="half" idx="1"/>
          </p:nvPr>
        </p:nvSpPr>
        <p:spPr>
          <a:xfrm>
            <a:off x="554182" y="1411942"/>
            <a:ext cx="4895273" cy="39934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6399047-E0D0-2EF1-3F4E-8FEA9D409708}"/>
              </a:ext>
            </a:extLst>
          </p:cNvPr>
          <p:cNvSpPr>
            <a:spLocks noGrp="1"/>
          </p:cNvSpPr>
          <p:nvPr>
            <p:ph sz="half" idx="2"/>
          </p:nvPr>
        </p:nvSpPr>
        <p:spPr>
          <a:xfrm>
            <a:off x="5634182" y="1411942"/>
            <a:ext cx="4895273" cy="39934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F0BE2BA-C454-A09B-1F55-31D630C2A7F8}"/>
              </a:ext>
            </a:extLst>
          </p:cNvPr>
          <p:cNvSpPr>
            <a:spLocks noGrp="1"/>
          </p:cNvSpPr>
          <p:nvPr>
            <p:ph type="dt" sz="half" idx="10"/>
          </p:nvPr>
        </p:nvSpPr>
        <p:spPr/>
        <p:txBody>
          <a:bodyPr/>
          <a:lstStyle>
            <a:lvl1pPr>
              <a:defRPr/>
            </a:lvl1pPr>
          </a:lstStyle>
          <a:p>
            <a:endParaRPr lang="en-US" altLang="en-US"/>
          </a:p>
        </p:txBody>
      </p:sp>
      <p:sp>
        <p:nvSpPr>
          <p:cNvPr id="6" name="Footer Placeholder 5">
            <a:extLst>
              <a:ext uri="{FF2B5EF4-FFF2-40B4-BE49-F238E27FC236}">
                <a16:creationId xmlns:a16="http://schemas.microsoft.com/office/drawing/2014/main" id="{D486C3C7-9EBC-1AB9-11ED-8313021B3341}"/>
              </a:ext>
            </a:extLst>
          </p:cNvPr>
          <p:cNvSpPr>
            <a:spLocks noGrp="1"/>
          </p:cNvSpPr>
          <p:nvPr>
            <p:ph type="ftr" sz="quarter" idx="11"/>
          </p:nvPr>
        </p:nvSpPr>
        <p:spPr/>
        <p:txBody>
          <a:bodyPr/>
          <a:lstStyle>
            <a:lvl1pPr>
              <a:defRPr/>
            </a:lvl1pPr>
          </a:lstStyle>
          <a:p>
            <a:endParaRPr lang="en-US" altLang="en-US"/>
          </a:p>
        </p:txBody>
      </p:sp>
      <p:sp>
        <p:nvSpPr>
          <p:cNvPr id="7" name="Slide Number Placeholder 6">
            <a:extLst>
              <a:ext uri="{FF2B5EF4-FFF2-40B4-BE49-F238E27FC236}">
                <a16:creationId xmlns:a16="http://schemas.microsoft.com/office/drawing/2014/main" id="{A9B15306-6C4A-EDB2-C63C-399595DE58A9}"/>
              </a:ext>
            </a:extLst>
          </p:cNvPr>
          <p:cNvSpPr>
            <a:spLocks noGrp="1"/>
          </p:cNvSpPr>
          <p:nvPr>
            <p:ph type="sldNum" sz="quarter" idx="12"/>
          </p:nvPr>
        </p:nvSpPr>
        <p:spPr/>
        <p:txBody>
          <a:bodyPr/>
          <a:lstStyle>
            <a:lvl1pPr>
              <a:defRPr/>
            </a:lvl1pPr>
          </a:lstStyle>
          <a:p>
            <a:fld id="{F4FB6967-1730-4562-8846-26F30B3907BB}" type="slidenum">
              <a:rPr lang="en-US" altLang="en-US"/>
              <a:pPr/>
              <a:t>‹#›</a:t>
            </a:fld>
            <a:endParaRPr lang="en-US" altLang="en-US"/>
          </a:p>
        </p:txBody>
      </p:sp>
    </p:spTree>
    <p:extLst>
      <p:ext uri="{BB962C8B-B14F-4D97-AF65-F5344CB8AC3E}">
        <p14:creationId xmlns:p14="http://schemas.microsoft.com/office/powerpoint/2010/main" val="77546770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EA58D2-9384-C42F-C069-7947B54D38CF}"/>
              </a:ext>
            </a:extLst>
          </p:cNvPr>
          <p:cNvSpPr>
            <a:spLocks noGrp="1"/>
          </p:cNvSpPr>
          <p:nvPr>
            <p:ph type="title"/>
          </p:nvPr>
        </p:nvSpPr>
        <p:spPr>
          <a:xfrm>
            <a:off x="838970" y="365593"/>
            <a:ext cx="10515985" cy="1325096"/>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110DA93-CE3E-E522-D435-97229228444E}"/>
              </a:ext>
            </a:extLst>
          </p:cNvPr>
          <p:cNvSpPr>
            <a:spLocks noGrp="1"/>
          </p:cNvSpPr>
          <p:nvPr>
            <p:ph type="body" idx="1"/>
          </p:nvPr>
        </p:nvSpPr>
        <p:spPr>
          <a:xfrm>
            <a:off x="838969" y="1680883"/>
            <a:ext cx="5158895" cy="823632"/>
          </a:xfrm>
        </p:spPr>
        <p:txBody>
          <a:bodyPr anchor="b"/>
          <a:lstStyle>
            <a:lvl1pPr marL="0" indent="0">
              <a:buNone/>
              <a:defRPr sz="2118" b="1"/>
            </a:lvl1pPr>
            <a:lvl2pPr marL="403433" indent="0">
              <a:buNone/>
              <a:defRPr sz="1765" b="1"/>
            </a:lvl2pPr>
            <a:lvl3pPr marL="806867" indent="0">
              <a:buNone/>
              <a:defRPr sz="1588" b="1"/>
            </a:lvl3pPr>
            <a:lvl4pPr marL="1210300" indent="0">
              <a:buNone/>
              <a:defRPr sz="1412" b="1"/>
            </a:lvl4pPr>
            <a:lvl5pPr marL="1613733" indent="0">
              <a:buNone/>
              <a:defRPr sz="1412" b="1"/>
            </a:lvl5pPr>
            <a:lvl6pPr marL="2017166" indent="0">
              <a:buNone/>
              <a:defRPr sz="1412" b="1"/>
            </a:lvl6pPr>
            <a:lvl7pPr marL="2420600" indent="0">
              <a:buNone/>
              <a:defRPr sz="1412" b="1"/>
            </a:lvl7pPr>
            <a:lvl8pPr marL="2824033" indent="0">
              <a:buNone/>
              <a:defRPr sz="1412" b="1"/>
            </a:lvl8pPr>
            <a:lvl9pPr marL="3227466" indent="0">
              <a:buNone/>
              <a:defRPr sz="1412" b="1"/>
            </a:lvl9pPr>
          </a:lstStyle>
          <a:p>
            <a:pPr lvl="0"/>
            <a:r>
              <a:rPr lang="en-US"/>
              <a:t>Click to edit Master text styles</a:t>
            </a:r>
          </a:p>
        </p:txBody>
      </p:sp>
      <p:sp>
        <p:nvSpPr>
          <p:cNvPr id="4" name="Content Placeholder 3">
            <a:extLst>
              <a:ext uri="{FF2B5EF4-FFF2-40B4-BE49-F238E27FC236}">
                <a16:creationId xmlns:a16="http://schemas.microsoft.com/office/drawing/2014/main" id="{057C0AD3-50BB-80E2-116B-857D2F785849}"/>
              </a:ext>
            </a:extLst>
          </p:cNvPr>
          <p:cNvSpPr>
            <a:spLocks noGrp="1"/>
          </p:cNvSpPr>
          <p:nvPr>
            <p:ph sz="half" idx="2"/>
          </p:nvPr>
        </p:nvSpPr>
        <p:spPr>
          <a:xfrm>
            <a:off x="838969" y="2504515"/>
            <a:ext cx="5158895" cy="368533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A8349D9-96FF-5B31-1413-3A5D0BDDF468}"/>
              </a:ext>
            </a:extLst>
          </p:cNvPr>
          <p:cNvSpPr>
            <a:spLocks noGrp="1"/>
          </p:cNvSpPr>
          <p:nvPr>
            <p:ph type="body" sz="quarter" idx="3"/>
          </p:nvPr>
        </p:nvSpPr>
        <p:spPr>
          <a:xfrm>
            <a:off x="6172970" y="1680883"/>
            <a:ext cx="5181985" cy="823632"/>
          </a:xfrm>
        </p:spPr>
        <p:txBody>
          <a:bodyPr anchor="b"/>
          <a:lstStyle>
            <a:lvl1pPr marL="0" indent="0">
              <a:buNone/>
              <a:defRPr sz="2118" b="1"/>
            </a:lvl1pPr>
            <a:lvl2pPr marL="403433" indent="0">
              <a:buNone/>
              <a:defRPr sz="1765" b="1"/>
            </a:lvl2pPr>
            <a:lvl3pPr marL="806867" indent="0">
              <a:buNone/>
              <a:defRPr sz="1588" b="1"/>
            </a:lvl3pPr>
            <a:lvl4pPr marL="1210300" indent="0">
              <a:buNone/>
              <a:defRPr sz="1412" b="1"/>
            </a:lvl4pPr>
            <a:lvl5pPr marL="1613733" indent="0">
              <a:buNone/>
              <a:defRPr sz="1412" b="1"/>
            </a:lvl5pPr>
            <a:lvl6pPr marL="2017166" indent="0">
              <a:buNone/>
              <a:defRPr sz="1412" b="1"/>
            </a:lvl6pPr>
            <a:lvl7pPr marL="2420600" indent="0">
              <a:buNone/>
              <a:defRPr sz="1412" b="1"/>
            </a:lvl7pPr>
            <a:lvl8pPr marL="2824033" indent="0">
              <a:buNone/>
              <a:defRPr sz="1412" b="1"/>
            </a:lvl8pPr>
            <a:lvl9pPr marL="3227466" indent="0">
              <a:buNone/>
              <a:defRPr sz="1412" b="1"/>
            </a:lvl9pPr>
          </a:lstStyle>
          <a:p>
            <a:pPr lvl="0"/>
            <a:r>
              <a:rPr lang="en-US"/>
              <a:t>Click to edit Master text styles</a:t>
            </a:r>
          </a:p>
        </p:txBody>
      </p:sp>
      <p:sp>
        <p:nvSpPr>
          <p:cNvPr id="6" name="Content Placeholder 5">
            <a:extLst>
              <a:ext uri="{FF2B5EF4-FFF2-40B4-BE49-F238E27FC236}">
                <a16:creationId xmlns:a16="http://schemas.microsoft.com/office/drawing/2014/main" id="{0DF13D19-180D-A696-1743-BCD258C553CF}"/>
              </a:ext>
            </a:extLst>
          </p:cNvPr>
          <p:cNvSpPr>
            <a:spLocks noGrp="1"/>
          </p:cNvSpPr>
          <p:nvPr>
            <p:ph sz="quarter" idx="4"/>
          </p:nvPr>
        </p:nvSpPr>
        <p:spPr>
          <a:xfrm>
            <a:off x="6172970" y="2504515"/>
            <a:ext cx="5181985" cy="368533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B05CA4B-56BD-BAE3-A517-425660154C83}"/>
              </a:ext>
            </a:extLst>
          </p:cNvPr>
          <p:cNvSpPr>
            <a:spLocks noGrp="1"/>
          </p:cNvSpPr>
          <p:nvPr>
            <p:ph type="dt" sz="half" idx="10"/>
          </p:nvPr>
        </p:nvSpPr>
        <p:spPr/>
        <p:txBody>
          <a:bodyPr/>
          <a:lstStyle>
            <a:lvl1pPr>
              <a:defRPr/>
            </a:lvl1pPr>
          </a:lstStyle>
          <a:p>
            <a:endParaRPr lang="en-US" altLang="en-US"/>
          </a:p>
        </p:txBody>
      </p:sp>
      <p:sp>
        <p:nvSpPr>
          <p:cNvPr id="8" name="Footer Placeholder 7">
            <a:extLst>
              <a:ext uri="{FF2B5EF4-FFF2-40B4-BE49-F238E27FC236}">
                <a16:creationId xmlns:a16="http://schemas.microsoft.com/office/drawing/2014/main" id="{5A97DFBC-B14E-0EF0-0ED2-5694C311BE10}"/>
              </a:ext>
            </a:extLst>
          </p:cNvPr>
          <p:cNvSpPr>
            <a:spLocks noGrp="1"/>
          </p:cNvSpPr>
          <p:nvPr>
            <p:ph type="ftr" sz="quarter" idx="11"/>
          </p:nvPr>
        </p:nvSpPr>
        <p:spPr/>
        <p:txBody>
          <a:bodyPr/>
          <a:lstStyle>
            <a:lvl1pPr>
              <a:defRPr/>
            </a:lvl1pPr>
          </a:lstStyle>
          <a:p>
            <a:endParaRPr lang="en-US" altLang="en-US"/>
          </a:p>
        </p:txBody>
      </p:sp>
      <p:sp>
        <p:nvSpPr>
          <p:cNvPr id="9" name="Slide Number Placeholder 8">
            <a:extLst>
              <a:ext uri="{FF2B5EF4-FFF2-40B4-BE49-F238E27FC236}">
                <a16:creationId xmlns:a16="http://schemas.microsoft.com/office/drawing/2014/main" id="{8DEC3FF7-4D55-8BD9-ED68-66524804E5A2}"/>
              </a:ext>
            </a:extLst>
          </p:cNvPr>
          <p:cNvSpPr>
            <a:spLocks noGrp="1"/>
          </p:cNvSpPr>
          <p:nvPr>
            <p:ph type="sldNum" sz="quarter" idx="12"/>
          </p:nvPr>
        </p:nvSpPr>
        <p:spPr/>
        <p:txBody>
          <a:bodyPr/>
          <a:lstStyle>
            <a:lvl1pPr>
              <a:defRPr/>
            </a:lvl1pPr>
          </a:lstStyle>
          <a:p>
            <a:fld id="{8D6F0188-DBBE-4C12-8CB5-377383EAC342}" type="slidenum">
              <a:rPr lang="en-US" altLang="en-US"/>
              <a:pPr/>
              <a:t>‹#›</a:t>
            </a:fld>
            <a:endParaRPr lang="en-US" altLang="en-US"/>
          </a:p>
        </p:txBody>
      </p:sp>
    </p:spTree>
    <p:extLst>
      <p:ext uri="{BB962C8B-B14F-4D97-AF65-F5344CB8AC3E}">
        <p14:creationId xmlns:p14="http://schemas.microsoft.com/office/powerpoint/2010/main" val="340661832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984EC-F7EA-B85A-E110-527C4ADA87E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905D7D7-5C38-F527-6C7D-A3112BF75CAF}"/>
              </a:ext>
            </a:extLst>
          </p:cNvPr>
          <p:cNvSpPr>
            <a:spLocks noGrp="1"/>
          </p:cNvSpPr>
          <p:nvPr>
            <p:ph type="dt" sz="half" idx="10"/>
          </p:nvPr>
        </p:nvSpPr>
        <p:spPr/>
        <p:txBody>
          <a:bodyPr/>
          <a:lstStyle>
            <a:lvl1pPr>
              <a:defRPr/>
            </a:lvl1pPr>
          </a:lstStyle>
          <a:p>
            <a:endParaRPr lang="en-US" altLang="en-US"/>
          </a:p>
        </p:txBody>
      </p:sp>
      <p:sp>
        <p:nvSpPr>
          <p:cNvPr id="4" name="Footer Placeholder 3">
            <a:extLst>
              <a:ext uri="{FF2B5EF4-FFF2-40B4-BE49-F238E27FC236}">
                <a16:creationId xmlns:a16="http://schemas.microsoft.com/office/drawing/2014/main" id="{ADF066B7-0E35-3C8D-1379-0191F35ED7D3}"/>
              </a:ext>
            </a:extLst>
          </p:cNvPr>
          <p:cNvSpPr>
            <a:spLocks noGrp="1"/>
          </p:cNvSpPr>
          <p:nvPr>
            <p:ph type="ftr" sz="quarter" idx="11"/>
          </p:nvPr>
        </p:nvSpPr>
        <p:spPr/>
        <p:txBody>
          <a:bodyPr/>
          <a:lstStyle>
            <a:lvl1pPr>
              <a:defRPr/>
            </a:lvl1pPr>
          </a:lstStyle>
          <a:p>
            <a:endParaRPr lang="en-US" altLang="en-US"/>
          </a:p>
        </p:txBody>
      </p:sp>
      <p:sp>
        <p:nvSpPr>
          <p:cNvPr id="5" name="Slide Number Placeholder 4">
            <a:extLst>
              <a:ext uri="{FF2B5EF4-FFF2-40B4-BE49-F238E27FC236}">
                <a16:creationId xmlns:a16="http://schemas.microsoft.com/office/drawing/2014/main" id="{146263AA-9EAA-E553-65DE-6B95514155BE}"/>
              </a:ext>
            </a:extLst>
          </p:cNvPr>
          <p:cNvSpPr>
            <a:spLocks noGrp="1"/>
          </p:cNvSpPr>
          <p:nvPr>
            <p:ph type="sldNum" sz="quarter" idx="12"/>
          </p:nvPr>
        </p:nvSpPr>
        <p:spPr/>
        <p:txBody>
          <a:bodyPr/>
          <a:lstStyle>
            <a:lvl1pPr>
              <a:defRPr/>
            </a:lvl1pPr>
          </a:lstStyle>
          <a:p>
            <a:fld id="{387612B3-59C9-4ED3-BFB4-4DF113687C8C}" type="slidenum">
              <a:rPr lang="en-US" altLang="en-US"/>
              <a:pPr/>
              <a:t>‹#›</a:t>
            </a:fld>
            <a:endParaRPr lang="en-US" altLang="en-US"/>
          </a:p>
        </p:txBody>
      </p:sp>
    </p:spTree>
    <p:extLst>
      <p:ext uri="{BB962C8B-B14F-4D97-AF65-F5344CB8AC3E}">
        <p14:creationId xmlns:p14="http://schemas.microsoft.com/office/powerpoint/2010/main" val="79164967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33D670E-E9CA-5376-8EE6-E31BD339A321}"/>
              </a:ext>
            </a:extLst>
          </p:cNvPr>
          <p:cNvSpPr>
            <a:spLocks noGrp="1"/>
          </p:cNvSpPr>
          <p:nvPr>
            <p:ph type="dt" sz="half" idx="10"/>
          </p:nvPr>
        </p:nvSpPr>
        <p:spPr/>
        <p:txBody>
          <a:bodyPr/>
          <a:lstStyle>
            <a:lvl1pPr>
              <a:defRPr/>
            </a:lvl1pPr>
          </a:lstStyle>
          <a:p>
            <a:endParaRPr lang="en-US" altLang="en-US"/>
          </a:p>
        </p:txBody>
      </p:sp>
      <p:sp>
        <p:nvSpPr>
          <p:cNvPr id="3" name="Footer Placeholder 2">
            <a:extLst>
              <a:ext uri="{FF2B5EF4-FFF2-40B4-BE49-F238E27FC236}">
                <a16:creationId xmlns:a16="http://schemas.microsoft.com/office/drawing/2014/main" id="{BD80C115-221A-D030-4E27-2948A75415E6}"/>
              </a:ext>
            </a:extLst>
          </p:cNvPr>
          <p:cNvSpPr>
            <a:spLocks noGrp="1"/>
          </p:cNvSpPr>
          <p:nvPr>
            <p:ph type="ftr" sz="quarter" idx="11"/>
          </p:nvPr>
        </p:nvSpPr>
        <p:spPr/>
        <p:txBody>
          <a:bodyPr/>
          <a:lstStyle>
            <a:lvl1pPr>
              <a:defRPr/>
            </a:lvl1pPr>
          </a:lstStyle>
          <a:p>
            <a:endParaRPr lang="en-US" altLang="en-US"/>
          </a:p>
        </p:txBody>
      </p:sp>
      <p:sp>
        <p:nvSpPr>
          <p:cNvPr id="4" name="Slide Number Placeholder 3">
            <a:extLst>
              <a:ext uri="{FF2B5EF4-FFF2-40B4-BE49-F238E27FC236}">
                <a16:creationId xmlns:a16="http://schemas.microsoft.com/office/drawing/2014/main" id="{BAE422D8-BF2C-CB7D-BD27-CC135E3467C7}"/>
              </a:ext>
            </a:extLst>
          </p:cNvPr>
          <p:cNvSpPr>
            <a:spLocks noGrp="1"/>
          </p:cNvSpPr>
          <p:nvPr>
            <p:ph type="sldNum" sz="quarter" idx="12"/>
          </p:nvPr>
        </p:nvSpPr>
        <p:spPr/>
        <p:txBody>
          <a:bodyPr/>
          <a:lstStyle>
            <a:lvl1pPr>
              <a:defRPr/>
            </a:lvl1pPr>
          </a:lstStyle>
          <a:p>
            <a:fld id="{0C60EFD4-539A-4105-8B37-C5D26E765AB8}" type="slidenum">
              <a:rPr lang="en-US" altLang="en-US"/>
              <a:pPr/>
              <a:t>‹#›</a:t>
            </a:fld>
            <a:endParaRPr lang="en-US" altLang="en-US"/>
          </a:p>
        </p:txBody>
      </p:sp>
    </p:spTree>
    <p:extLst>
      <p:ext uri="{BB962C8B-B14F-4D97-AF65-F5344CB8AC3E}">
        <p14:creationId xmlns:p14="http://schemas.microsoft.com/office/powerpoint/2010/main" val="82936144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054608-F637-D560-1BD8-D22F8E59F57F}"/>
              </a:ext>
            </a:extLst>
          </p:cNvPr>
          <p:cNvSpPr>
            <a:spLocks noGrp="1"/>
          </p:cNvSpPr>
          <p:nvPr>
            <p:ph type="title"/>
          </p:nvPr>
        </p:nvSpPr>
        <p:spPr>
          <a:xfrm>
            <a:off x="838969" y="456640"/>
            <a:ext cx="3933152" cy="1601041"/>
          </a:xfrm>
        </p:spPr>
        <p:txBody>
          <a:bodyPr anchor="b"/>
          <a:lstStyle>
            <a:lvl1pPr>
              <a:defRPr sz="2824"/>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393FA2E-C7F2-D88A-3983-AF6798D0DEF6}"/>
              </a:ext>
            </a:extLst>
          </p:cNvPr>
          <p:cNvSpPr>
            <a:spLocks noGrp="1"/>
          </p:cNvSpPr>
          <p:nvPr>
            <p:ph idx="1"/>
          </p:nvPr>
        </p:nvSpPr>
        <p:spPr>
          <a:xfrm>
            <a:off x="5183910" y="987519"/>
            <a:ext cx="6171046" cy="4873158"/>
          </a:xfrm>
        </p:spPr>
        <p:txBody>
          <a:bodyPr/>
          <a:lstStyle>
            <a:lvl1pPr>
              <a:defRPr sz="2824"/>
            </a:lvl1pPr>
            <a:lvl2pPr>
              <a:defRPr sz="2471"/>
            </a:lvl2pPr>
            <a:lvl3pPr>
              <a:defRPr sz="2118"/>
            </a:lvl3pPr>
            <a:lvl4pPr>
              <a:defRPr sz="1765"/>
            </a:lvl4pPr>
            <a:lvl5pPr>
              <a:defRPr sz="1765"/>
            </a:lvl5pPr>
            <a:lvl6pPr>
              <a:defRPr sz="1765"/>
            </a:lvl6pPr>
            <a:lvl7pPr>
              <a:defRPr sz="1765"/>
            </a:lvl7pPr>
            <a:lvl8pPr>
              <a:defRPr sz="1765"/>
            </a:lvl8pPr>
            <a:lvl9pPr>
              <a:defRPr sz="1765"/>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4D92A52-4070-CB01-AF33-339A64B5EB57}"/>
              </a:ext>
            </a:extLst>
          </p:cNvPr>
          <p:cNvSpPr>
            <a:spLocks noGrp="1"/>
          </p:cNvSpPr>
          <p:nvPr>
            <p:ph type="body" sz="half" idx="2"/>
          </p:nvPr>
        </p:nvSpPr>
        <p:spPr>
          <a:xfrm>
            <a:off x="838969" y="2057681"/>
            <a:ext cx="3933152" cy="3811400"/>
          </a:xfrm>
        </p:spPr>
        <p:txBody>
          <a:bodyPr/>
          <a:lstStyle>
            <a:lvl1pPr marL="0" indent="0">
              <a:buNone/>
              <a:defRPr sz="1412"/>
            </a:lvl1pPr>
            <a:lvl2pPr marL="403433" indent="0">
              <a:buNone/>
              <a:defRPr sz="1235"/>
            </a:lvl2pPr>
            <a:lvl3pPr marL="806867" indent="0">
              <a:buNone/>
              <a:defRPr sz="1059"/>
            </a:lvl3pPr>
            <a:lvl4pPr marL="1210300" indent="0">
              <a:buNone/>
              <a:defRPr sz="882"/>
            </a:lvl4pPr>
            <a:lvl5pPr marL="1613733" indent="0">
              <a:buNone/>
              <a:defRPr sz="882"/>
            </a:lvl5pPr>
            <a:lvl6pPr marL="2017166" indent="0">
              <a:buNone/>
              <a:defRPr sz="882"/>
            </a:lvl6pPr>
            <a:lvl7pPr marL="2420600" indent="0">
              <a:buNone/>
              <a:defRPr sz="882"/>
            </a:lvl7pPr>
            <a:lvl8pPr marL="2824033" indent="0">
              <a:buNone/>
              <a:defRPr sz="882"/>
            </a:lvl8pPr>
            <a:lvl9pPr marL="3227466" indent="0">
              <a:buNone/>
              <a:defRPr sz="882"/>
            </a:lvl9pPr>
          </a:lstStyle>
          <a:p>
            <a:pPr lvl="0"/>
            <a:r>
              <a:rPr lang="en-US"/>
              <a:t>Click to edit Master text styles</a:t>
            </a:r>
          </a:p>
        </p:txBody>
      </p:sp>
      <p:sp>
        <p:nvSpPr>
          <p:cNvPr id="5" name="Date Placeholder 4">
            <a:extLst>
              <a:ext uri="{FF2B5EF4-FFF2-40B4-BE49-F238E27FC236}">
                <a16:creationId xmlns:a16="http://schemas.microsoft.com/office/drawing/2014/main" id="{DCF2D60D-A72A-376F-B39B-5CE3B769CCFD}"/>
              </a:ext>
            </a:extLst>
          </p:cNvPr>
          <p:cNvSpPr>
            <a:spLocks noGrp="1"/>
          </p:cNvSpPr>
          <p:nvPr>
            <p:ph type="dt" sz="half" idx="10"/>
          </p:nvPr>
        </p:nvSpPr>
        <p:spPr/>
        <p:txBody>
          <a:bodyPr/>
          <a:lstStyle>
            <a:lvl1pPr>
              <a:defRPr/>
            </a:lvl1pPr>
          </a:lstStyle>
          <a:p>
            <a:endParaRPr lang="en-US" altLang="en-US"/>
          </a:p>
        </p:txBody>
      </p:sp>
      <p:sp>
        <p:nvSpPr>
          <p:cNvPr id="6" name="Footer Placeholder 5">
            <a:extLst>
              <a:ext uri="{FF2B5EF4-FFF2-40B4-BE49-F238E27FC236}">
                <a16:creationId xmlns:a16="http://schemas.microsoft.com/office/drawing/2014/main" id="{45EE846C-3BD8-E4F3-E47B-B61714EF0A28}"/>
              </a:ext>
            </a:extLst>
          </p:cNvPr>
          <p:cNvSpPr>
            <a:spLocks noGrp="1"/>
          </p:cNvSpPr>
          <p:nvPr>
            <p:ph type="ftr" sz="quarter" idx="11"/>
          </p:nvPr>
        </p:nvSpPr>
        <p:spPr/>
        <p:txBody>
          <a:bodyPr/>
          <a:lstStyle>
            <a:lvl1pPr>
              <a:defRPr/>
            </a:lvl1pPr>
          </a:lstStyle>
          <a:p>
            <a:endParaRPr lang="en-US" altLang="en-US"/>
          </a:p>
        </p:txBody>
      </p:sp>
      <p:sp>
        <p:nvSpPr>
          <p:cNvPr id="7" name="Slide Number Placeholder 6">
            <a:extLst>
              <a:ext uri="{FF2B5EF4-FFF2-40B4-BE49-F238E27FC236}">
                <a16:creationId xmlns:a16="http://schemas.microsoft.com/office/drawing/2014/main" id="{CE20C34F-9BB8-D608-3AAC-D8D7DAA322B8}"/>
              </a:ext>
            </a:extLst>
          </p:cNvPr>
          <p:cNvSpPr>
            <a:spLocks noGrp="1"/>
          </p:cNvSpPr>
          <p:nvPr>
            <p:ph type="sldNum" sz="quarter" idx="12"/>
          </p:nvPr>
        </p:nvSpPr>
        <p:spPr/>
        <p:txBody>
          <a:bodyPr/>
          <a:lstStyle>
            <a:lvl1pPr>
              <a:defRPr/>
            </a:lvl1pPr>
          </a:lstStyle>
          <a:p>
            <a:fld id="{30E86A2C-DC6A-4AFC-997F-53E70914C5BF}" type="slidenum">
              <a:rPr lang="en-US" altLang="en-US"/>
              <a:pPr/>
              <a:t>‹#›</a:t>
            </a:fld>
            <a:endParaRPr lang="en-US" altLang="en-US"/>
          </a:p>
        </p:txBody>
      </p:sp>
    </p:spTree>
    <p:extLst>
      <p:ext uri="{BB962C8B-B14F-4D97-AF65-F5344CB8AC3E}">
        <p14:creationId xmlns:p14="http://schemas.microsoft.com/office/powerpoint/2010/main" val="197544478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F23F8C-CC0C-4A70-4ED9-5DD4159AB489}"/>
              </a:ext>
            </a:extLst>
          </p:cNvPr>
          <p:cNvSpPr>
            <a:spLocks noGrp="1"/>
          </p:cNvSpPr>
          <p:nvPr>
            <p:ph type="title"/>
          </p:nvPr>
        </p:nvSpPr>
        <p:spPr>
          <a:xfrm>
            <a:off x="838969" y="456640"/>
            <a:ext cx="3933152" cy="1601041"/>
          </a:xfrm>
        </p:spPr>
        <p:txBody>
          <a:bodyPr anchor="b"/>
          <a:lstStyle>
            <a:lvl1pPr>
              <a:defRPr sz="2824"/>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ADA97BB-673C-3405-52C4-C44A8D89B275}"/>
              </a:ext>
            </a:extLst>
          </p:cNvPr>
          <p:cNvSpPr>
            <a:spLocks noGrp="1"/>
          </p:cNvSpPr>
          <p:nvPr>
            <p:ph type="pic" idx="1"/>
          </p:nvPr>
        </p:nvSpPr>
        <p:spPr>
          <a:xfrm>
            <a:off x="5183910" y="987519"/>
            <a:ext cx="6171046" cy="4873158"/>
          </a:xfrm>
        </p:spPr>
        <p:txBody>
          <a:bodyPr/>
          <a:lstStyle>
            <a:lvl1pPr marL="0" indent="0">
              <a:buNone/>
              <a:defRPr sz="2824"/>
            </a:lvl1pPr>
            <a:lvl2pPr marL="403433" indent="0">
              <a:buNone/>
              <a:defRPr sz="2471"/>
            </a:lvl2pPr>
            <a:lvl3pPr marL="806867" indent="0">
              <a:buNone/>
              <a:defRPr sz="2118"/>
            </a:lvl3pPr>
            <a:lvl4pPr marL="1210300" indent="0">
              <a:buNone/>
              <a:defRPr sz="1765"/>
            </a:lvl4pPr>
            <a:lvl5pPr marL="1613733" indent="0">
              <a:buNone/>
              <a:defRPr sz="1765"/>
            </a:lvl5pPr>
            <a:lvl6pPr marL="2017166" indent="0">
              <a:buNone/>
              <a:defRPr sz="1765"/>
            </a:lvl6pPr>
            <a:lvl7pPr marL="2420600" indent="0">
              <a:buNone/>
              <a:defRPr sz="1765"/>
            </a:lvl7pPr>
            <a:lvl8pPr marL="2824033" indent="0">
              <a:buNone/>
              <a:defRPr sz="1765"/>
            </a:lvl8pPr>
            <a:lvl9pPr marL="3227466" indent="0">
              <a:buNone/>
              <a:defRPr sz="1765"/>
            </a:lvl9pPr>
          </a:lstStyle>
          <a:p>
            <a:endParaRPr lang="en-GB"/>
          </a:p>
        </p:txBody>
      </p:sp>
      <p:sp>
        <p:nvSpPr>
          <p:cNvPr id="4" name="Text Placeholder 3">
            <a:extLst>
              <a:ext uri="{FF2B5EF4-FFF2-40B4-BE49-F238E27FC236}">
                <a16:creationId xmlns:a16="http://schemas.microsoft.com/office/drawing/2014/main" id="{6FA16F2A-7ADE-3632-EF9A-7F03F8240796}"/>
              </a:ext>
            </a:extLst>
          </p:cNvPr>
          <p:cNvSpPr>
            <a:spLocks noGrp="1"/>
          </p:cNvSpPr>
          <p:nvPr>
            <p:ph type="body" sz="half" idx="2"/>
          </p:nvPr>
        </p:nvSpPr>
        <p:spPr>
          <a:xfrm>
            <a:off x="838969" y="2057681"/>
            <a:ext cx="3933152" cy="3811400"/>
          </a:xfrm>
        </p:spPr>
        <p:txBody>
          <a:bodyPr/>
          <a:lstStyle>
            <a:lvl1pPr marL="0" indent="0">
              <a:buNone/>
              <a:defRPr sz="1412"/>
            </a:lvl1pPr>
            <a:lvl2pPr marL="403433" indent="0">
              <a:buNone/>
              <a:defRPr sz="1235"/>
            </a:lvl2pPr>
            <a:lvl3pPr marL="806867" indent="0">
              <a:buNone/>
              <a:defRPr sz="1059"/>
            </a:lvl3pPr>
            <a:lvl4pPr marL="1210300" indent="0">
              <a:buNone/>
              <a:defRPr sz="882"/>
            </a:lvl4pPr>
            <a:lvl5pPr marL="1613733" indent="0">
              <a:buNone/>
              <a:defRPr sz="882"/>
            </a:lvl5pPr>
            <a:lvl6pPr marL="2017166" indent="0">
              <a:buNone/>
              <a:defRPr sz="882"/>
            </a:lvl6pPr>
            <a:lvl7pPr marL="2420600" indent="0">
              <a:buNone/>
              <a:defRPr sz="882"/>
            </a:lvl7pPr>
            <a:lvl8pPr marL="2824033" indent="0">
              <a:buNone/>
              <a:defRPr sz="882"/>
            </a:lvl8pPr>
            <a:lvl9pPr marL="3227466" indent="0">
              <a:buNone/>
              <a:defRPr sz="882"/>
            </a:lvl9pPr>
          </a:lstStyle>
          <a:p>
            <a:pPr lvl="0"/>
            <a:r>
              <a:rPr lang="en-US"/>
              <a:t>Click to edit Master text styles</a:t>
            </a:r>
          </a:p>
        </p:txBody>
      </p:sp>
      <p:sp>
        <p:nvSpPr>
          <p:cNvPr id="5" name="Date Placeholder 4">
            <a:extLst>
              <a:ext uri="{FF2B5EF4-FFF2-40B4-BE49-F238E27FC236}">
                <a16:creationId xmlns:a16="http://schemas.microsoft.com/office/drawing/2014/main" id="{E3D05026-CE79-BB7B-99B7-BA3C389BAEA1}"/>
              </a:ext>
            </a:extLst>
          </p:cNvPr>
          <p:cNvSpPr>
            <a:spLocks noGrp="1"/>
          </p:cNvSpPr>
          <p:nvPr>
            <p:ph type="dt" sz="half" idx="10"/>
          </p:nvPr>
        </p:nvSpPr>
        <p:spPr/>
        <p:txBody>
          <a:bodyPr/>
          <a:lstStyle>
            <a:lvl1pPr>
              <a:defRPr/>
            </a:lvl1pPr>
          </a:lstStyle>
          <a:p>
            <a:endParaRPr lang="en-US" altLang="en-US"/>
          </a:p>
        </p:txBody>
      </p:sp>
      <p:sp>
        <p:nvSpPr>
          <p:cNvPr id="6" name="Footer Placeholder 5">
            <a:extLst>
              <a:ext uri="{FF2B5EF4-FFF2-40B4-BE49-F238E27FC236}">
                <a16:creationId xmlns:a16="http://schemas.microsoft.com/office/drawing/2014/main" id="{BBA3E8BA-FD9E-6235-0158-594B0D10FCC6}"/>
              </a:ext>
            </a:extLst>
          </p:cNvPr>
          <p:cNvSpPr>
            <a:spLocks noGrp="1"/>
          </p:cNvSpPr>
          <p:nvPr>
            <p:ph type="ftr" sz="quarter" idx="11"/>
          </p:nvPr>
        </p:nvSpPr>
        <p:spPr/>
        <p:txBody>
          <a:bodyPr/>
          <a:lstStyle>
            <a:lvl1pPr>
              <a:defRPr/>
            </a:lvl1pPr>
          </a:lstStyle>
          <a:p>
            <a:endParaRPr lang="en-US" altLang="en-US"/>
          </a:p>
        </p:txBody>
      </p:sp>
      <p:sp>
        <p:nvSpPr>
          <p:cNvPr id="7" name="Slide Number Placeholder 6">
            <a:extLst>
              <a:ext uri="{FF2B5EF4-FFF2-40B4-BE49-F238E27FC236}">
                <a16:creationId xmlns:a16="http://schemas.microsoft.com/office/drawing/2014/main" id="{8434D2AC-7525-7F2E-ED41-83717D2AD0A2}"/>
              </a:ext>
            </a:extLst>
          </p:cNvPr>
          <p:cNvSpPr>
            <a:spLocks noGrp="1"/>
          </p:cNvSpPr>
          <p:nvPr>
            <p:ph type="sldNum" sz="quarter" idx="12"/>
          </p:nvPr>
        </p:nvSpPr>
        <p:spPr/>
        <p:txBody>
          <a:bodyPr/>
          <a:lstStyle>
            <a:lvl1pPr>
              <a:defRPr/>
            </a:lvl1pPr>
          </a:lstStyle>
          <a:p>
            <a:fld id="{E6E7A185-C630-4FBB-BF5B-98499FA490F8}" type="slidenum">
              <a:rPr lang="en-US" altLang="en-US"/>
              <a:pPr/>
              <a:t>‹#›</a:t>
            </a:fld>
            <a:endParaRPr lang="en-US" altLang="en-US"/>
          </a:p>
        </p:txBody>
      </p:sp>
    </p:spTree>
    <p:extLst>
      <p:ext uri="{BB962C8B-B14F-4D97-AF65-F5344CB8AC3E}">
        <p14:creationId xmlns:p14="http://schemas.microsoft.com/office/powerpoint/2010/main" val="136101575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1F713B-582E-7A2D-8CE4-4920A511C50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D4F7B77-94DF-F33F-3048-9910AAD9351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B6E2840-0DF7-BFF9-664A-A3D3392726F6}"/>
              </a:ext>
            </a:extLst>
          </p:cNvPr>
          <p:cNvSpPr>
            <a:spLocks noGrp="1"/>
          </p:cNvSpPr>
          <p:nvPr>
            <p:ph type="dt" sz="half" idx="10"/>
          </p:nvPr>
        </p:nvSpPr>
        <p:spPr/>
        <p:txBody>
          <a:bodyPr/>
          <a:lstStyle>
            <a:lvl1pPr>
              <a:defRPr/>
            </a:lvl1pPr>
          </a:lstStyle>
          <a:p>
            <a:endParaRPr lang="en-US" altLang="en-US"/>
          </a:p>
        </p:txBody>
      </p:sp>
      <p:sp>
        <p:nvSpPr>
          <p:cNvPr id="5" name="Footer Placeholder 4">
            <a:extLst>
              <a:ext uri="{FF2B5EF4-FFF2-40B4-BE49-F238E27FC236}">
                <a16:creationId xmlns:a16="http://schemas.microsoft.com/office/drawing/2014/main" id="{4E3220AD-D6C4-ED0B-FF0C-3A794EBE8E30}"/>
              </a:ext>
            </a:extLst>
          </p:cNvPr>
          <p:cNvSpPr>
            <a:spLocks noGrp="1"/>
          </p:cNvSpPr>
          <p:nvPr>
            <p:ph type="ftr" sz="quarter" idx="11"/>
          </p:nvPr>
        </p:nvSpPr>
        <p:spPr/>
        <p:txBody>
          <a:bodyPr/>
          <a:lstStyle>
            <a:lvl1pPr>
              <a:defRPr/>
            </a:lvl1pPr>
          </a:lstStyle>
          <a:p>
            <a:endParaRPr lang="en-US" altLang="en-US"/>
          </a:p>
        </p:txBody>
      </p:sp>
      <p:sp>
        <p:nvSpPr>
          <p:cNvPr id="6" name="Slide Number Placeholder 5">
            <a:extLst>
              <a:ext uri="{FF2B5EF4-FFF2-40B4-BE49-F238E27FC236}">
                <a16:creationId xmlns:a16="http://schemas.microsoft.com/office/drawing/2014/main" id="{4C6068E0-AD5F-5721-DBE7-DBD3FFCFE58E}"/>
              </a:ext>
            </a:extLst>
          </p:cNvPr>
          <p:cNvSpPr>
            <a:spLocks noGrp="1"/>
          </p:cNvSpPr>
          <p:nvPr>
            <p:ph type="sldNum" sz="quarter" idx="12"/>
          </p:nvPr>
        </p:nvSpPr>
        <p:spPr/>
        <p:txBody>
          <a:bodyPr/>
          <a:lstStyle>
            <a:lvl1pPr>
              <a:defRPr/>
            </a:lvl1pPr>
          </a:lstStyle>
          <a:p>
            <a:fld id="{E853D6C1-7D9C-4EEC-8C04-694F6D0C7EBA}" type="slidenum">
              <a:rPr lang="en-US" altLang="en-US"/>
              <a:pPr/>
              <a:t>‹#›</a:t>
            </a:fld>
            <a:endParaRPr lang="en-US" altLang="en-US"/>
          </a:p>
        </p:txBody>
      </p:sp>
    </p:spTree>
    <p:extLst>
      <p:ext uri="{BB962C8B-B14F-4D97-AF65-F5344CB8AC3E}">
        <p14:creationId xmlns:p14="http://schemas.microsoft.com/office/powerpoint/2010/main" val="75204614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D001A68-B632-B218-0A7B-082D63460D63}"/>
              </a:ext>
            </a:extLst>
          </p:cNvPr>
          <p:cNvSpPr>
            <a:spLocks noGrp="1"/>
          </p:cNvSpPr>
          <p:nvPr>
            <p:ph type="title" orient="vert"/>
          </p:nvPr>
        </p:nvSpPr>
        <p:spPr>
          <a:xfrm>
            <a:off x="8035636" y="242328"/>
            <a:ext cx="2493818" cy="5163110"/>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FF60AF3-416D-7DA5-766E-2F47D582BD9C}"/>
              </a:ext>
            </a:extLst>
          </p:cNvPr>
          <p:cNvSpPr>
            <a:spLocks noGrp="1"/>
          </p:cNvSpPr>
          <p:nvPr>
            <p:ph type="body" orient="vert" idx="1"/>
          </p:nvPr>
        </p:nvSpPr>
        <p:spPr>
          <a:xfrm>
            <a:off x="554182" y="242328"/>
            <a:ext cx="7296727" cy="516311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D1093AD-F78D-C493-C150-222D20AB9858}"/>
              </a:ext>
            </a:extLst>
          </p:cNvPr>
          <p:cNvSpPr>
            <a:spLocks noGrp="1"/>
          </p:cNvSpPr>
          <p:nvPr>
            <p:ph type="dt" sz="half" idx="10"/>
          </p:nvPr>
        </p:nvSpPr>
        <p:spPr/>
        <p:txBody>
          <a:bodyPr/>
          <a:lstStyle>
            <a:lvl1pPr>
              <a:defRPr/>
            </a:lvl1pPr>
          </a:lstStyle>
          <a:p>
            <a:endParaRPr lang="en-US" altLang="en-US"/>
          </a:p>
        </p:txBody>
      </p:sp>
      <p:sp>
        <p:nvSpPr>
          <p:cNvPr id="5" name="Footer Placeholder 4">
            <a:extLst>
              <a:ext uri="{FF2B5EF4-FFF2-40B4-BE49-F238E27FC236}">
                <a16:creationId xmlns:a16="http://schemas.microsoft.com/office/drawing/2014/main" id="{415107EC-44DB-70E0-95D5-7CA2761AD705}"/>
              </a:ext>
            </a:extLst>
          </p:cNvPr>
          <p:cNvSpPr>
            <a:spLocks noGrp="1"/>
          </p:cNvSpPr>
          <p:nvPr>
            <p:ph type="ftr" sz="quarter" idx="11"/>
          </p:nvPr>
        </p:nvSpPr>
        <p:spPr/>
        <p:txBody>
          <a:bodyPr/>
          <a:lstStyle>
            <a:lvl1pPr>
              <a:defRPr/>
            </a:lvl1pPr>
          </a:lstStyle>
          <a:p>
            <a:endParaRPr lang="en-US" altLang="en-US"/>
          </a:p>
        </p:txBody>
      </p:sp>
      <p:sp>
        <p:nvSpPr>
          <p:cNvPr id="6" name="Slide Number Placeholder 5">
            <a:extLst>
              <a:ext uri="{FF2B5EF4-FFF2-40B4-BE49-F238E27FC236}">
                <a16:creationId xmlns:a16="http://schemas.microsoft.com/office/drawing/2014/main" id="{581B10B9-B97A-62A1-33C6-0E03929557BC}"/>
              </a:ext>
            </a:extLst>
          </p:cNvPr>
          <p:cNvSpPr>
            <a:spLocks noGrp="1"/>
          </p:cNvSpPr>
          <p:nvPr>
            <p:ph type="sldNum" sz="quarter" idx="12"/>
          </p:nvPr>
        </p:nvSpPr>
        <p:spPr/>
        <p:txBody>
          <a:bodyPr/>
          <a:lstStyle>
            <a:lvl1pPr>
              <a:defRPr/>
            </a:lvl1pPr>
          </a:lstStyle>
          <a:p>
            <a:fld id="{45521CA1-2462-4E74-95FF-5C543C4CCD7D}" type="slidenum">
              <a:rPr lang="en-US" altLang="en-US"/>
              <a:pPr/>
              <a:t>‹#›</a:t>
            </a:fld>
            <a:endParaRPr lang="en-US" altLang="en-US"/>
          </a:p>
        </p:txBody>
      </p:sp>
    </p:spTree>
    <p:extLst>
      <p:ext uri="{BB962C8B-B14F-4D97-AF65-F5344CB8AC3E}">
        <p14:creationId xmlns:p14="http://schemas.microsoft.com/office/powerpoint/2010/main" val="29093617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image" Target="../media/image2.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image" Target="../media/image5.png"/><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image" Target="../media/image4.png"/><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3.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7.xml"/><Relationship Id="rId3" Type="http://schemas.openxmlformats.org/officeDocument/2006/relationships/slideLayout" Target="../slideLayouts/slideLayout22.xml"/><Relationship Id="rId7" Type="http://schemas.openxmlformats.org/officeDocument/2006/relationships/slideLayout" Target="../slideLayouts/slideLayout26.xml"/><Relationship Id="rId12" Type="http://schemas.openxmlformats.org/officeDocument/2006/relationships/theme" Target="../theme/theme2.xml"/><Relationship Id="rId2" Type="http://schemas.openxmlformats.org/officeDocument/2006/relationships/slideLayout" Target="../slideLayouts/slideLayout21.xml"/><Relationship Id="rId1" Type="http://schemas.openxmlformats.org/officeDocument/2006/relationships/slideLayout" Target="../slideLayouts/slideLayout20.xml"/><Relationship Id="rId6" Type="http://schemas.openxmlformats.org/officeDocument/2006/relationships/slideLayout" Target="../slideLayouts/slideLayout25.xml"/><Relationship Id="rId11" Type="http://schemas.openxmlformats.org/officeDocument/2006/relationships/slideLayout" Target="../slideLayouts/slideLayout30.xml"/><Relationship Id="rId5" Type="http://schemas.openxmlformats.org/officeDocument/2006/relationships/slideLayout" Target="../slideLayouts/slideLayout24.xml"/><Relationship Id="rId10" Type="http://schemas.openxmlformats.org/officeDocument/2006/relationships/slideLayout" Target="../slideLayouts/slideLayout29.xml"/><Relationship Id="rId4" Type="http://schemas.openxmlformats.org/officeDocument/2006/relationships/slideLayout" Target="../slideLayouts/slideLayout23.xml"/><Relationship Id="rId9" Type="http://schemas.openxmlformats.org/officeDocument/2006/relationships/slideLayout" Target="../slideLayouts/slideLayout2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13" name="Picture 12"/>
          <p:cNvPicPr>
            <a:picLocks noChangeAspect="1"/>
          </p:cNvPicPr>
          <p:nvPr userDrawn="1"/>
        </p:nvPicPr>
        <p:blipFill rotWithShape="1">
          <a:blip r:embed="rId21">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5" name="Picture 14"/>
          <p:cNvPicPr>
            <a:picLocks noChangeAspect="1"/>
          </p:cNvPicPr>
          <p:nvPr userDrawn="1"/>
        </p:nvPicPr>
        <p:blipFill rotWithShape="1">
          <a:blip r:embed="rId22">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7" name="Oval 16"/>
          <p:cNvSpPr/>
          <p:nvPr userDrawn="1"/>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pic>
        <p:nvPicPr>
          <p:cNvPr id="18" name="Picture 17"/>
          <p:cNvPicPr>
            <a:picLocks noChangeAspect="1"/>
          </p:cNvPicPr>
          <p:nvPr userDrawn="1"/>
        </p:nvPicPr>
        <p:blipFill rotWithShape="1">
          <a:blip r:embed="rId23">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9" name="Picture 18"/>
          <p:cNvPicPr>
            <a:picLocks noChangeAspect="1"/>
          </p:cNvPicPr>
          <p:nvPr userDrawn="1"/>
        </p:nvPicPr>
        <p:blipFill rotWithShape="1">
          <a:blip r:embed="rId24">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alpha val="60000"/>
                  </a:schemeClr>
                </a:solidFill>
              </a:defRPr>
            </a:lvl1pPr>
          </a:lstStyle>
          <a:p>
            <a:fld id="{4AAD347D-5ACD-4C99-B74B-A9C85AD731AF}" type="datetimeFigureOut">
              <a:rPr lang="en-US" smtClean="0"/>
              <a:pPr/>
              <a:t>1/20/2023</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r>
              <a:rPr lang="en-US" dirty="0"/>
              <a:t>Add a footer</a:t>
            </a:r>
          </a:p>
        </p:txBody>
      </p:sp>
      <p:sp>
        <p:nvSpPr>
          <p:cNvPr id="14" name="Rectangle 13"/>
          <p:cNvSpPr/>
          <p:nvPr userDrawn="1"/>
        </p:nvSpPr>
        <p:spPr bwMode="blackWhite">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smtClean="0"/>
              <a:t>‹#›</a:t>
            </a:fld>
            <a:endParaRPr lang="en-US"/>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64" r:id="rId12"/>
    <p:sldLayoutId id="2147483662" r:id="rId13"/>
    <p:sldLayoutId id="2147483663" r:id="rId14"/>
    <p:sldLayoutId id="2147483665" r:id="rId15"/>
    <p:sldLayoutId id="2147483669" r:id="rId16"/>
    <p:sldLayoutId id="2147483670" r:id="rId17"/>
    <p:sldLayoutId id="2147483658" r:id="rId18"/>
    <p:sldLayoutId id="2147483659" r:id="rId19"/>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ct val="20000"/>
        </a:spcBef>
        <a:spcAft>
          <a:spcPts val="600"/>
        </a:spcAft>
        <a:buClr>
          <a:schemeClr val="bg2">
            <a:lumMod val="40000"/>
            <a:lumOff val="60000"/>
          </a:schemeClr>
        </a:buClr>
        <a:buSzPct val="80000"/>
        <a:buFont typeface="Wingdings 3" charset="2"/>
        <a:buChar char=""/>
        <a:defRPr sz="1200" b="0" i="0" kern="1200">
          <a:solidFill>
            <a:schemeClr val="tx1"/>
          </a:solidFill>
          <a:latin typeface="+mj-lt"/>
          <a:ea typeface="+mj-ea"/>
          <a:cs typeface="+mj-cs"/>
        </a:defRPr>
      </a:lvl6pPr>
      <a:lvl7pPr marL="2971800" indent="-228600" algn="l" defTabSz="457200" rtl="0" eaLnBrk="1" latinLnBrk="0" hangingPunct="1">
        <a:spcBef>
          <a:spcPct val="20000"/>
        </a:spcBef>
        <a:spcAft>
          <a:spcPts val="600"/>
        </a:spcAft>
        <a:buClr>
          <a:schemeClr val="bg2">
            <a:lumMod val="40000"/>
            <a:lumOff val="60000"/>
          </a:schemeClr>
        </a:buClr>
        <a:buSzPct val="80000"/>
        <a:buFont typeface="Wingdings 3" charset="2"/>
        <a:buChar char=""/>
        <a:defRPr sz="1200" b="0" i="0" kern="1200">
          <a:solidFill>
            <a:schemeClr val="tx1"/>
          </a:solidFill>
          <a:latin typeface="+mj-lt"/>
          <a:ea typeface="+mj-ea"/>
          <a:cs typeface="+mj-cs"/>
        </a:defRPr>
      </a:lvl7pPr>
      <a:lvl8pPr marL="3429000" indent="-228600" algn="l" defTabSz="457200" rtl="0" eaLnBrk="1" latinLnBrk="0" hangingPunct="1">
        <a:spcBef>
          <a:spcPct val="20000"/>
        </a:spcBef>
        <a:spcAft>
          <a:spcPts val="600"/>
        </a:spcAft>
        <a:buClr>
          <a:schemeClr val="bg2">
            <a:lumMod val="40000"/>
            <a:lumOff val="60000"/>
          </a:schemeClr>
        </a:buClr>
        <a:buSzPct val="80000"/>
        <a:buFont typeface="Wingdings 3" charset="2"/>
        <a:buChar char=""/>
        <a:defRPr sz="1200" b="0" i="0" kern="1200">
          <a:solidFill>
            <a:schemeClr val="tx1"/>
          </a:solidFill>
          <a:latin typeface="+mj-lt"/>
          <a:ea typeface="+mj-ea"/>
          <a:cs typeface="+mj-cs"/>
        </a:defRPr>
      </a:lvl8pPr>
      <a:lvl9pPr marL="3886200" indent="-228600" algn="l" defTabSz="457200" rtl="0" eaLnBrk="1" latinLnBrk="0" hangingPunct="1">
        <a:spcBef>
          <a:spcPct val="20000"/>
        </a:spcBef>
        <a:spcAft>
          <a:spcPts val="600"/>
        </a:spcAft>
        <a:buClr>
          <a:schemeClr val="bg2">
            <a:lumMod val="40000"/>
            <a:lumOff val="60000"/>
          </a:schemeClr>
        </a:buClr>
        <a:buSzPct val="80000"/>
        <a:buFont typeface="Wingdings 3" charset="2"/>
        <a:buChar char=""/>
        <a:defRPr sz="12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a:extLst>
              <a:ext uri="{FF2B5EF4-FFF2-40B4-BE49-F238E27FC236}">
                <a16:creationId xmlns:a16="http://schemas.microsoft.com/office/drawing/2014/main" id="{4DBFFA5C-484A-57A1-3182-2A6477880750}"/>
              </a:ext>
            </a:extLst>
          </p:cNvPr>
          <p:cNvSpPr>
            <a:spLocks noGrp="1" noChangeArrowheads="1"/>
          </p:cNvSpPr>
          <p:nvPr>
            <p:ph type="title"/>
          </p:nvPr>
        </p:nvSpPr>
        <p:spPr bwMode="auto">
          <a:xfrm>
            <a:off x="554182" y="242328"/>
            <a:ext cx="9975273" cy="10085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027" name="Rectangle 3">
            <a:extLst>
              <a:ext uri="{FF2B5EF4-FFF2-40B4-BE49-F238E27FC236}">
                <a16:creationId xmlns:a16="http://schemas.microsoft.com/office/drawing/2014/main" id="{0188964D-7264-4FA5-F896-C7202A1279D4}"/>
              </a:ext>
            </a:extLst>
          </p:cNvPr>
          <p:cNvSpPr>
            <a:spLocks noGrp="1" noChangeArrowheads="1"/>
          </p:cNvSpPr>
          <p:nvPr>
            <p:ph type="body" idx="1"/>
          </p:nvPr>
        </p:nvSpPr>
        <p:spPr bwMode="auto">
          <a:xfrm>
            <a:off x="554182" y="1411942"/>
            <a:ext cx="9975273" cy="39934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28" name="Rectangle 4">
            <a:extLst>
              <a:ext uri="{FF2B5EF4-FFF2-40B4-BE49-F238E27FC236}">
                <a16:creationId xmlns:a16="http://schemas.microsoft.com/office/drawing/2014/main" id="{AF8AB8A6-E741-E6C3-DE65-0CEB3EE5B7EE}"/>
              </a:ext>
            </a:extLst>
          </p:cNvPr>
          <p:cNvSpPr>
            <a:spLocks noGrp="1" noChangeArrowheads="1"/>
          </p:cNvSpPr>
          <p:nvPr>
            <p:ph type="dt" sz="half" idx="2"/>
          </p:nvPr>
        </p:nvSpPr>
        <p:spPr bwMode="auto">
          <a:xfrm>
            <a:off x="554182" y="5510492"/>
            <a:ext cx="2586182" cy="42022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235"/>
            </a:lvl1pPr>
          </a:lstStyle>
          <a:p>
            <a:endParaRPr lang="en-US" altLang="en-US"/>
          </a:p>
        </p:txBody>
      </p:sp>
      <p:sp>
        <p:nvSpPr>
          <p:cNvPr id="1029" name="Rectangle 5">
            <a:extLst>
              <a:ext uri="{FF2B5EF4-FFF2-40B4-BE49-F238E27FC236}">
                <a16:creationId xmlns:a16="http://schemas.microsoft.com/office/drawing/2014/main" id="{1A917B54-0D4C-C2F5-D546-75E00BE6BA8C}"/>
              </a:ext>
            </a:extLst>
          </p:cNvPr>
          <p:cNvSpPr>
            <a:spLocks noGrp="1" noChangeArrowheads="1"/>
          </p:cNvSpPr>
          <p:nvPr>
            <p:ph type="ftr" sz="quarter" idx="3"/>
          </p:nvPr>
        </p:nvSpPr>
        <p:spPr bwMode="auto">
          <a:xfrm>
            <a:off x="3786909" y="5510492"/>
            <a:ext cx="3509818" cy="42022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ctr" eaLnBrk="1" hangingPunct="1">
              <a:defRPr sz="1235"/>
            </a:lvl1pPr>
          </a:lstStyle>
          <a:p>
            <a:endParaRPr lang="en-US" altLang="en-US"/>
          </a:p>
        </p:txBody>
      </p:sp>
      <p:sp>
        <p:nvSpPr>
          <p:cNvPr id="1030" name="Rectangle 6">
            <a:extLst>
              <a:ext uri="{FF2B5EF4-FFF2-40B4-BE49-F238E27FC236}">
                <a16:creationId xmlns:a16="http://schemas.microsoft.com/office/drawing/2014/main" id="{FDC52831-D243-0FE0-78CE-B7E1BB040791}"/>
              </a:ext>
            </a:extLst>
          </p:cNvPr>
          <p:cNvSpPr>
            <a:spLocks noGrp="1" noChangeArrowheads="1"/>
          </p:cNvSpPr>
          <p:nvPr>
            <p:ph type="sldNum" sz="quarter" idx="4"/>
          </p:nvPr>
        </p:nvSpPr>
        <p:spPr bwMode="auto">
          <a:xfrm>
            <a:off x="7943273" y="5510492"/>
            <a:ext cx="2586182" cy="42022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235"/>
            </a:lvl1pPr>
          </a:lstStyle>
          <a:p>
            <a:fld id="{5AD7A539-3982-4DB0-A7F4-6E0869D3BDB3}" type="slidenum">
              <a:rPr lang="en-US" altLang="en-US"/>
              <a:pPr/>
              <a:t>‹#›</a:t>
            </a:fld>
            <a:endParaRPr lang="en-US" altLang="en-US"/>
          </a:p>
        </p:txBody>
      </p:sp>
    </p:spTree>
    <p:extLst>
      <p:ext uri="{BB962C8B-B14F-4D97-AF65-F5344CB8AC3E}">
        <p14:creationId xmlns:p14="http://schemas.microsoft.com/office/powerpoint/2010/main" val="2620698148"/>
      </p:ext>
    </p:extLst>
  </p:cSld>
  <p:clrMap bg1="lt1" tx1="dk1" bg2="lt2" tx2="dk2" accent1="accent1" accent2="accent2" accent3="accent3" accent4="accent4" accent5="accent5" accent6="accent6" hlink="hlink" folHlink="folHlink"/>
  <p:sldLayoutIdLst>
    <p:sldLayoutId id="2147483672" r:id="rId1"/>
    <p:sldLayoutId id="2147483673" r:id="rId2"/>
    <p:sldLayoutId id="2147483674" r:id="rId3"/>
    <p:sldLayoutId id="2147483675" r:id="rId4"/>
    <p:sldLayoutId id="2147483676" r:id="rId5"/>
    <p:sldLayoutId id="2147483677" r:id="rId6"/>
    <p:sldLayoutId id="2147483678" r:id="rId7"/>
    <p:sldLayoutId id="2147483679" r:id="rId8"/>
    <p:sldLayoutId id="2147483680" r:id="rId9"/>
    <p:sldLayoutId id="2147483681" r:id="rId10"/>
    <p:sldLayoutId id="2147483682" r:id="rId11"/>
  </p:sldLayoutIdLst>
  <p:txStyles>
    <p:titleStyle>
      <a:lvl1pPr algn="ctr" rtl="0" fontAlgn="base">
        <a:spcBef>
          <a:spcPct val="0"/>
        </a:spcBef>
        <a:spcAft>
          <a:spcPct val="0"/>
        </a:spcAft>
        <a:defRPr sz="3883" kern="1200">
          <a:solidFill>
            <a:schemeClr val="tx2"/>
          </a:solidFill>
          <a:latin typeface="+mj-lt"/>
          <a:ea typeface="+mj-ea"/>
          <a:cs typeface="+mj-cs"/>
        </a:defRPr>
      </a:lvl1pPr>
      <a:lvl2pPr algn="ctr" rtl="0" fontAlgn="base">
        <a:spcBef>
          <a:spcPct val="0"/>
        </a:spcBef>
        <a:spcAft>
          <a:spcPct val="0"/>
        </a:spcAft>
        <a:defRPr sz="3883">
          <a:solidFill>
            <a:schemeClr val="tx2"/>
          </a:solidFill>
          <a:latin typeface="Arial" panose="020B0604020202020204" pitchFamily="34" charset="0"/>
        </a:defRPr>
      </a:lvl2pPr>
      <a:lvl3pPr algn="ctr" rtl="0" fontAlgn="base">
        <a:spcBef>
          <a:spcPct val="0"/>
        </a:spcBef>
        <a:spcAft>
          <a:spcPct val="0"/>
        </a:spcAft>
        <a:defRPr sz="3883">
          <a:solidFill>
            <a:schemeClr val="tx2"/>
          </a:solidFill>
          <a:latin typeface="Arial" panose="020B0604020202020204" pitchFamily="34" charset="0"/>
        </a:defRPr>
      </a:lvl3pPr>
      <a:lvl4pPr algn="ctr" rtl="0" fontAlgn="base">
        <a:spcBef>
          <a:spcPct val="0"/>
        </a:spcBef>
        <a:spcAft>
          <a:spcPct val="0"/>
        </a:spcAft>
        <a:defRPr sz="3883">
          <a:solidFill>
            <a:schemeClr val="tx2"/>
          </a:solidFill>
          <a:latin typeface="Arial" panose="020B0604020202020204" pitchFamily="34" charset="0"/>
        </a:defRPr>
      </a:lvl4pPr>
      <a:lvl5pPr algn="ctr" rtl="0" fontAlgn="base">
        <a:spcBef>
          <a:spcPct val="0"/>
        </a:spcBef>
        <a:spcAft>
          <a:spcPct val="0"/>
        </a:spcAft>
        <a:defRPr sz="3883">
          <a:solidFill>
            <a:schemeClr val="tx2"/>
          </a:solidFill>
          <a:latin typeface="Arial" panose="020B0604020202020204" pitchFamily="34" charset="0"/>
        </a:defRPr>
      </a:lvl5pPr>
      <a:lvl6pPr marL="403433" algn="ctr" rtl="0" fontAlgn="base">
        <a:spcBef>
          <a:spcPct val="0"/>
        </a:spcBef>
        <a:spcAft>
          <a:spcPct val="0"/>
        </a:spcAft>
        <a:defRPr sz="3883">
          <a:solidFill>
            <a:schemeClr val="tx2"/>
          </a:solidFill>
          <a:latin typeface="Arial" panose="020B0604020202020204" pitchFamily="34" charset="0"/>
        </a:defRPr>
      </a:lvl6pPr>
      <a:lvl7pPr marL="806867" algn="ctr" rtl="0" fontAlgn="base">
        <a:spcBef>
          <a:spcPct val="0"/>
        </a:spcBef>
        <a:spcAft>
          <a:spcPct val="0"/>
        </a:spcAft>
        <a:defRPr sz="3883">
          <a:solidFill>
            <a:schemeClr val="tx2"/>
          </a:solidFill>
          <a:latin typeface="Arial" panose="020B0604020202020204" pitchFamily="34" charset="0"/>
        </a:defRPr>
      </a:lvl7pPr>
      <a:lvl8pPr marL="1210300" algn="ctr" rtl="0" fontAlgn="base">
        <a:spcBef>
          <a:spcPct val="0"/>
        </a:spcBef>
        <a:spcAft>
          <a:spcPct val="0"/>
        </a:spcAft>
        <a:defRPr sz="3883">
          <a:solidFill>
            <a:schemeClr val="tx2"/>
          </a:solidFill>
          <a:latin typeface="Arial" panose="020B0604020202020204" pitchFamily="34" charset="0"/>
        </a:defRPr>
      </a:lvl8pPr>
      <a:lvl9pPr marL="1613733" algn="ctr" rtl="0" fontAlgn="base">
        <a:spcBef>
          <a:spcPct val="0"/>
        </a:spcBef>
        <a:spcAft>
          <a:spcPct val="0"/>
        </a:spcAft>
        <a:defRPr sz="3883">
          <a:solidFill>
            <a:schemeClr val="tx2"/>
          </a:solidFill>
          <a:latin typeface="Arial" panose="020B0604020202020204" pitchFamily="34" charset="0"/>
        </a:defRPr>
      </a:lvl9pPr>
    </p:titleStyle>
    <p:bodyStyle>
      <a:lvl1pPr marL="302575" indent="-302575" algn="l" rtl="0" fontAlgn="base">
        <a:spcBef>
          <a:spcPct val="20000"/>
        </a:spcBef>
        <a:spcAft>
          <a:spcPct val="0"/>
        </a:spcAft>
        <a:buChar char="•"/>
        <a:defRPr sz="2824" kern="1200">
          <a:solidFill>
            <a:schemeClr val="tx1"/>
          </a:solidFill>
          <a:latin typeface="+mn-lt"/>
          <a:ea typeface="+mn-ea"/>
          <a:cs typeface="+mn-cs"/>
        </a:defRPr>
      </a:lvl1pPr>
      <a:lvl2pPr marL="655579" indent="-252146" algn="l" rtl="0" fontAlgn="base">
        <a:spcBef>
          <a:spcPct val="20000"/>
        </a:spcBef>
        <a:spcAft>
          <a:spcPct val="0"/>
        </a:spcAft>
        <a:buChar char="–"/>
        <a:defRPr sz="2471" kern="1200">
          <a:solidFill>
            <a:schemeClr val="tx1"/>
          </a:solidFill>
          <a:latin typeface="+mn-lt"/>
          <a:ea typeface="+mn-ea"/>
          <a:cs typeface="+mn-cs"/>
        </a:defRPr>
      </a:lvl2pPr>
      <a:lvl3pPr marL="1008583" indent="-201717" algn="l" rtl="0" fontAlgn="base">
        <a:spcBef>
          <a:spcPct val="20000"/>
        </a:spcBef>
        <a:spcAft>
          <a:spcPct val="0"/>
        </a:spcAft>
        <a:buChar char="•"/>
        <a:defRPr sz="2118" kern="1200">
          <a:solidFill>
            <a:schemeClr val="tx1"/>
          </a:solidFill>
          <a:latin typeface="+mn-lt"/>
          <a:ea typeface="+mn-ea"/>
          <a:cs typeface="+mn-cs"/>
        </a:defRPr>
      </a:lvl3pPr>
      <a:lvl4pPr marL="1412016" indent="-201717" algn="l" rtl="0" fontAlgn="base">
        <a:spcBef>
          <a:spcPct val="20000"/>
        </a:spcBef>
        <a:spcAft>
          <a:spcPct val="0"/>
        </a:spcAft>
        <a:buChar char="–"/>
        <a:defRPr sz="1765" kern="1200">
          <a:solidFill>
            <a:schemeClr val="tx1"/>
          </a:solidFill>
          <a:latin typeface="+mn-lt"/>
          <a:ea typeface="+mn-ea"/>
          <a:cs typeface="+mn-cs"/>
        </a:defRPr>
      </a:lvl4pPr>
      <a:lvl5pPr marL="1815450" indent="-201717" algn="l" rtl="0" fontAlgn="base">
        <a:spcBef>
          <a:spcPct val="20000"/>
        </a:spcBef>
        <a:spcAft>
          <a:spcPct val="0"/>
        </a:spcAft>
        <a:buChar char="»"/>
        <a:defRPr sz="1765" kern="1200">
          <a:solidFill>
            <a:schemeClr val="tx1"/>
          </a:solidFill>
          <a:latin typeface="+mn-lt"/>
          <a:ea typeface="+mn-ea"/>
          <a:cs typeface="+mn-cs"/>
        </a:defRPr>
      </a:lvl5pPr>
      <a:lvl6pPr marL="2218883" indent="-201717" algn="l" defTabSz="806867" rtl="0" eaLnBrk="1" latinLnBrk="0" hangingPunct="1">
        <a:lnSpc>
          <a:spcPct val="90000"/>
        </a:lnSpc>
        <a:spcBef>
          <a:spcPts val="441"/>
        </a:spcBef>
        <a:buFont typeface="Arial" panose="020B0604020202020204" pitchFamily="34" charset="0"/>
        <a:buChar char="•"/>
        <a:defRPr sz="1588" kern="1200">
          <a:solidFill>
            <a:schemeClr val="tx1"/>
          </a:solidFill>
          <a:latin typeface="+mn-lt"/>
          <a:ea typeface="+mn-ea"/>
          <a:cs typeface="+mn-cs"/>
        </a:defRPr>
      </a:lvl6pPr>
      <a:lvl7pPr marL="2622316" indent="-201717" algn="l" defTabSz="806867" rtl="0" eaLnBrk="1" latinLnBrk="0" hangingPunct="1">
        <a:lnSpc>
          <a:spcPct val="90000"/>
        </a:lnSpc>
        <a:spcBef>
          <a:spcPts val="441"/>
        </a:spcBef>
        <a:buFont typeface="Arial" panose="020B0604020202020204" pitchFamily="34" charset="0"/>
        <a:buChar char="•"/>
        <a:defRPr sz="1588" kern="1200">
          <a:solidFill>
            <a:schemeClr val="tx1"/>
          </a:solidFill>
          <a:latin typeface="+mn-lt"/>
          <a:ea typeface="+mn-ea"/>
          <a:cs typeface="+mn-cs"/>
        </a:defRPr>
      </a:lvl7pPr>
      <a:lvl8pPr marL="3025750" indent="-201717" algn="l" defTabSz="806867" rtl="0" eaLnBrk="1" latinLnBrk="0" hangingPunct="1">
        <a:lnSpc>
          <a:spcPct val="90000"/>
        </a:lnSpc>
        <a:spcBef>
          <a:spcPts val="441"/>
        </a:spcBef>
        <a:buFont typeface="Arial" panose="020B0604020202020204" pitchFamily="34" charset="0"/>
        <a:buChar char="•"/>
        <a:defRPr sz="1588" kern="1200">
          <a:solidFill>
            <a:schemeClr val="tx1"/>
          </a:solidFill>
          <a:latin typeface="+mn-lt"/>
          <a:ea typeface="+mn-ea"/>
          <a:cs typeface="+mn-cs"/>
        </a:defRPr>
      </a:lvl8pPr>
      <a:lvl9pPr marL="3429183" indent="-201717" algn="l" defTabSz="806867" rtl="0" eaLnBrk="1" latinLnBrk="0" hangingPunct="1">
        <a:lnSpc>
          <a:spcPct val="90000"/>
        </a:lnSpc>
        <a:spcBef>
          <a:spcPts val="441"/>
        </a:spcBef>
        <a:buFont typeface="Arial" panose="020B0604020202020204" pitchFamily="34" charset="0"/>
        <a:buChar char="•"/>
        <a:defRPr sz="1588" kern="1200">
          <a:solidFill>
            <a:schemeClr val="tx1"/>
          </a:solidFill>
          <a:latin typeface="+mn-lt"/>
          <a:ea typeface="+mn-ea"/>
          <a:cs typeface="+mn-cs"/>
        </a:defRPr>
      </a:lvl9pPr>
    </p:bodyStyle>
    <p:otherStyle>
      <a:defPPr>
        <a:defRPr lang="en-US"/>
      </a:defPPr>
      <a:lvl1pPr marL="0" algn="l" defTabSz="806867" rtl="0" eaLnBrk="1" latinLnBrk="0" hangingPunct="1">
        <a:defRPr sz="1588" kern="1200">
          <a:solidFill>
            <a:schemeClr val="tx1"/>
          </a:solidFill>
          <a:latin typeface="+mn-lt"/>
          <a:ea typeface="+mn-ea"/>
          <a:cs typeface="+mn-cs"/>
        </a:defRPr>
      </a:lvl1pPr>
      <a:lvl2pPr marL="403433" algn="l" defTabSz="806867" rtl="0" eaLnBrk="1" latinLnBrk="0" hangingPunct="1">
        <a:defRPr sz="1588" kern="1200">
          <a:solidFill>
            <a:schemeClr val="tx1"/>
          </a:solidFill>
          <a:latin typeface="+mn-lt"/>
          <a:ea typeface="+mn-ea"/>
          <a:cs typeface="+mn-cs"/>
        </a:defRPr>
      </a:lvl2pPr>
      <a:lvl3pPr marL="806867" algn="l" defTabSz="806867" rtl="0" eaLnBrk="1" latinLnBrk="0" hangingPunct="1">
        <a:defRPr sz="1588" kern="1200">
          <a:solidFill>
            <a:schemeClr val="tx1"/>
          </a:solidFill>
          <a:latin typeface="+mn-lt"/>
          <a:ea typeface="+mn-ea"/>
          <a:cs typeface="+mn-cs"/>
        </a:defRPr>
      </a:lvl3pPr>
      <a:lvl4pPr marL="1210300" algn="l" defTabSz="806867" rtl="0" eaLnBrk="1" latinLnBrk="0" hangingPunct="1">
        <a:defRPr sz="1588" kern="1200">
          <a:solidFill>
            <a:schemeClr val="tx1"/>
          </a:solidFill>
          <a:latin typeface="+mn-lt"/>
          <a:ea typeface="+mn-ea"/>
          <a:cs typeface="+mn-cs"/>
        </a:defRPr>
      </a:lvl4pPr>
      <a:lvl5pPr marL="1613733" algn="l" defTabSz="806867" rtl="0" eaLnBrk="1" latinLnBrk="0" hangingPunct="1">
        <a:defRPr sz="1588" kern="1200">
          <a:solidFill>
            <a:schemeClr val="tx1"/>
          </a:solidFill>
          <a:latin typeface="+mn-lt"/>
          <a:ea typeface="+mn-ea"/>
          <a:cs typeface="+mn-cs"/>
        </a:defRPr>
      </a:lvl5pPr>
      <a:lvl6pPr marL="2017166" algn="l" defTabSz="806867" rtl="0" eaLnBrk="1" latinLnBrk="0" hangingPunct="1">
        <a:defRPr sz="1588" kern="1200">
          <a:solidFill>
            <a:schemeClr val="tx1"/>
          </a:solidFill>
          <a:latin typeface="+mn-lt"/>
          <a:ea typeface="+mn-ea"/>
          <a:cs typeface="+mn-cs"/>
        </a:defRPr>
      </a:lvl6pPr>
      <a:lvl7pPr marL="2420600" algn="l" defTabSz="806867" rtl="0" eaLnBrk="1" latinLnBrk="0" hangingPunct="1">
        <a:defRPr sz="1588" kern="1200">
          <a:solidFill>
            <a:schemeClr val="tx1"/>
          </a:solidFill>
          <a:latin typeface="+mn-lt"/>
          <a:ea typeface="+mn-ea"/>
          <a:cs typeface="+mn-cs"/>
        </a:defRPr>
      </a:lvl7pPr>
      <a:lvl8pPr marL="2824033" algn="l" defTabSz="806867" rtl="0" eaLnBrk="1" latinLnBrk="0" hangingPunct="1">
        <a:defRPr sz="1588" kern="1200">
          <a:solidFill>
            <a:schemeClr val="tx1"/>
          </a:solidFill>
          <a:latin typeface="+mn-lt"/>
          <a:ea typeface="+mn-ea"/>
          <a:cs typeface="+mn-cs"/>
        </a:defRPr>
      </a:lvl8pPr>
      <a:lvl9pPr marL="3227466" algn="l" defTabSz="806867" rtl="0" eaLnBrk="1" latinLnBrk="0" hangingPunct="1">
        <a:defRPr sz="1588"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remote-sensing-biodiversity.org/resources/" TargetMode="External"/><Relationship Id="rId7" Type="http://schemas.openxmlformats.org/officeDocument/2006/relationships/hyperlink" Target="https://www.esa.int/Applications/Observing_the_Earth"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hyperlink" Target="https://oceanservice.noaa.gov/geodesy/remote-sensing/" TargetMode="External"/><Relationship Id="rId5" Type="http://schemas.openxmlformats.org/officeDocument/2006/relationships/hyperlink" Target="https://earthobservatory.nasa.gov/topic/remote-sensing" TargetMode="External"/><Relationship Id="rId4" Type="http://schemas.openxmlformats.org/officeDocument/2006/relationships/hyperlink" Target="https://www.usgs.gov/" TargetMode="Externa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3" Type="http://schemas.openxmlformats.org/officeDocument/2006/relationships/customXml" Target="../ink/ink6.xml"/><Relationship Id="rId18" Type="http://schemas.openxmlformats.org/officeDocument/2006/relationships/image" Target="../media/image13.png"/><Relationship Id="rId26" Type="http://schemas.openxmlformats.org/officeDocument/2006/relationships/image" Target="../media/image17.png"/><Relationship Id="rId39" Type="http://schemas.openxmlformats.org/officeDocument/2006/relationships/customXml" Target="../ink/ink19.xml"/><Relationship Id="rId21" Type="http://schemas.openxmlformats.org/officeDocument/2006/relationships/customXml" Target="../ink/ink10.xml"/><Relationship Id="rId34" Type="http://schemas.openxmlformats.org/officeDocument/2006/relationships/image" Target="../media/image21.png"/><Relationship Id="rId42" Type="http://schemas.openxmlformats.org/officeDocument/2006/relationships/image" Target="../media/image25.png"/><Relationship Id="rId47" Type="http://schemas.openxmlformats.org/officeDocument/2006/relationships/customXml" Target="../ink/ink23.xml"/><Relationship Id="rId7" Type="http://schemas.openxmlformats.org/officeDocument/2006/relationships/customXml" Target="../ink/ink3.xml"/><Relationship Id="rId2" Type="http://schemas.openxmlformats.org/officeDocument/2006/relationships/notesSlide" Target="../notesSlides/notesSlide5.xml"/><Relationship Id="rId16" Type="http://schemas.openxmlformats.org/officeDocument/2006/relationships/image" Target="../media/image12.png"/><Relationship Id="rId29" Type="http://schemas.openxmlformats.org/officeDocument/2006/relationships/customXml" Target="../ink/ink14.xml"/><Relationship Id="rId1" Type="http://schemas.openxmlformats.org/officeDocument/2006/relationships/slideLayout" Target="../slideLayouts/slideLayout2.xml"/><Relationship Id="rId6" Type="http://schemas.openxmlformats.org/officeDocument/2006/relationships/image" Target="../media/image7.png"/><Relationship Id="rId11" Type="http://schemas.openxmlformats.org/officeDocument/2006/relationships/customXml" Target="../ink/ink5.xml"/><Relationship Id="rId24" Type="http://schemas.openxmlformats.org/officeDocument/2006/relationships/image" Target="../media/image16.png"/><Relationship Id="rId32" Type="http://schemas.openxmlformats.org/officeDocument/2006/relationships/image" Target="../media/image20.png"/><Relationship Id="rId37" Type="http://schemas.openxmlformats.org/officeDocument/2006/relationships/customXml" Target="../ink/ink18.xml"/><Relationship Id="rId40" Type="http://schemas.openxmlformats.org/officeDocument/2006/relationships/image" Target="../media/image24.png"/><Relationship Id="rId45" Type="http://schemas.openxmlformats.org/officeDocument/2006/relationships/customXml" Target="../ink/ink22.xml"/><Relationship Id="rId5" Type="http://schemas.openxmlformats.org/officeDocument/2006/relationships/customXml" Target="../ink/ink2.xml"/><Relationship Id="rId15" Type="http://schemas.openxmlformats.org/officeDocument/2006/relationships/customXml" Target="../ink/ink7.xml"/><Relationship Id="rId23" Type="http://schemas.openxmlformats.org/officeDocument/2006/relationships/customXml" Target="../ink/ink11.xml"/><Relationship Id="rId28" Type="http://schemas.openxmlformats.org/officeDocument/2006/relationships/image" Target="../media/image18.png"/><Relationship Id="rId36" Type="http://schemas.openxmlformats.org/officeDocument/2006/relationships/image" Target="../media/image22.png"/><Relationship Id="rId10" Type="http://schemas.openxmlformats.org/officeDocument/2006/relationships/image" Target="../media/image9.png"/><Relationship Id="rId19" Type="http://schemas.openxmlformats.org/officeDocument/2006/relationships/customXml" Target="../ink/ink9.xml"/><Relationship Id="rId31" Type="http://schemas.openxmlformats.org/officeDocument/2006/relationships/customXml" Target="../ink/ink15.xml"/><Relationship Id="rId44" Type="http://schemas.openxmlformats.org/officeDocument/2006/relationships/image" Target="../media/image26.png"/><Relationship Id="rId4" Type="http://schemas.openxmlformats.org/officeDocument/2006/relationships/image" Target="../media/image6.png"/><Relationship Id="rId9" Type="http://schemas.openxmlformats.org/officeDocument/2006/relationships/customXml" Target="../ink/ink4.xml"/><Relationship Id="rId14" Type="http://schemas.openxmlformats.org/officeDocument/2006/relationships/image" Target="../media/image11.png"/><Relationship Id="rId22" Type="http://schemas.openxmlformats.org/officeDocument/2006/relationships/image" Target="../media/image15.png"/><Relationship Id="rId27" Type="http://schemas.openxmlformats.org/officeDocument/2006/relationships/customXml" Target="../ink/ink13.xml"/><Relationship Id="rId30" Type="http://schemas.openxmlformats.org/officeDocument/2006/relationships/image" Target="../media/image19.png"/><Relationship Id="rId35" Type="http://schemas.openxmlformats.org/officeDocument/2006/relationships/customXml" Target="../ink/ink17.xml"/><Relationship Id="rId43" Type="http://schemas.openxmlformats.org/officeDocument/2006/relationships/customXml" Target="../ink/ink21.xml"/><Relationship Id="rId48" Type="http://schemas.openxmlformats.org/officeDocument/2006/relationships/image" Target="../media/image28.png"/><Relationship Id="rId8" Type="http://schemas.openxmlformats.org/officeDocument/2006/relationships/image" Target="../media/image8.png"/><Relationship Id="rId3" Type="http://schemas.openxmlformats.org/officeDocument/2006/relationships/customXml" Target="../ink/ink1.xml"/><Relationship Id="rId12" Type="http://schemas.openxmlformats.org/officeDocument/2006/relationships/image" Target="../media/image10.png"/><Relationship Id="rId17" Type="http://schemas.openxmlformats.org/officeDocument/2006/relationships/customXml" Target="../ink/ink8.xml"/><Relationship Id="rId25" Type="http://schemas.openxmlformats.org/officeDocument/2006/relationships/customXml" Target="../ink/ink12.xml"/><Relationship Id="rId33" Type="http://schemas.openxmlformats.org/officeDocument/2006/relationships/customXml" Target="../ink/ink16.xml"/><Relationship Id="rId38" Type="http://schemas.openxmlformats.org/officeDocument/2006/relationships/image" Target="../media/image23.png"/><Relationship Id="rId46" Type="http://schemas.openxmlformats.org/officeDocument/2006/relationships/image" Target="../media/image27.png"/><Relationship Id="rId20" Type="http://schemas.openxmlformats.org/officeDocument/2006/relationships/image" Target="../media/image14.png"/><Relationship Id="rId41" Type="http://schemas.openxmlformats.org/officeDocument/2006/relationships/customXml" Target="../ink/ink20.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8.jpeg"/><Relationship Id="rId4" Type="http://schemas.openxmlformats.org/officeDocument/2006/relationships/image" Target="../media/image7.jpe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31.jpe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1.xml"/><Relationship Id="rId1" Type="http://schemas.openxmlformats.org/officeDocument/2006/relationships/slideLayout" Target="../slideLayouts/slideLayout26.xml"/><Relationship Id="rId4" Type="http://schemas.openxmlformats.org/officeDocument/2006/relationships/hyperlink" Target="https://journals.plos.org/plosone/article?id=10.1371/journal.pone.0253148"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ctrTitle"/>
          </p:nvPr>
        </p:nvSpPr>
        <p:spPr>
          <a:xfrm>
            <a:off x="1154955" y="1447800"/>
            <a:ext cx="9786314" cy="3329581"/>
          </a:xfrm>
        </p:spPr>
        <p:txBody>
          <a:bodyPr/>
          <a:lstStyle/>
          <a:p>
            <a:r>
              <a:rPr lang="en-US" dirty="0"/>
              <a:t>GIS FOR ECOLOGISTS</a:t>
            </a:r>
          </a:p>
        </p:txBody>
      </p:sp>
      <p:sp>
        <p:nvSpPr>
          <p:cNvPr id="6" name="Subtitle 5"/>
          <p:cNvSpPr>
            <a:spLocks noGrp="1"/>
          </p:cNvSpPr>
          <p:nvPr>
            <p:ph type="subTitle" idx="1"/>
          </p:nvPr>
        </p:nvSpPr>
        <p:spPr/>
        <p:txBody>
          <a:bodyPr/>
          <a:lstStyle/>
          <a:p>
            <a:r>
              <a:rPr lang="en-US" dirty="0"/>
              <a:t>DR. MIKE GOODFELLOW-SMITH</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7929" y="174194"/>
            <a:ext cx="9404723" cy="950413"/>
          </a:xfrm>
        </p:spPr>
        <p:txBody>
          <a:bodyPr/>
          <a:lstStyle/>
          <a:p>
            <a:r>
              <a:rPr lang="en-US" dirty="0"/>
              <a:t>Spatial Data and Software</a:t>
            </a:r>
          </a:p>
        </p:txBody>
      </p:sp>
      <p:sp>
        <p:nvSpPr>
          <p:cNvPr id="6" name="Content Placeholder 5"/>
          <p:cNvSpPr>
            <a:spLocks noGrp="1"/>
          </p:cNvSpPr>
          <p:nvPr>
            <p:ph idx="1"/>
          </p:nvPr>
        </p:nvSpPr>
        <p:spPr>
          <a:xfrm>
            <a:off x="310056" y="1124608"/>
            <a:ext cx="9739798" cy="5123792"/>
          </a:xfrm>
        </p:spPr>
        <p:txBody>
          <a:bodyPr/>
          <a:lstStyle/>
          <a:p>
            <a:r>
              <a:rPr lang="en-US" dirty="0"/>
              <a:t>Most ecological data is of a geospatial nature</a:t>
            </a:r>
          </a:p>
          <a:p>
            <a:r>
              <a:rPr lang="en-US" dirty="0"/>
              <a:t>Core ecological question – What is found where and why?</a:t>
            </a:r>
          </a:p>
          <a:p>
            <a:r>
              <a:rPr lang="en-US" dirty="0"/>
              <a:t>Remote sensing images provide images of spectral response from the geosphere and biosphere.</a:t>
            </a:r>
          </a:p>
          <a:p>
            <a:r>
              <a:rPr lang="en-US" dirty="0"/>
              <a:t>These images provide seasonal, variable resolution and regular insight across several sensor types to the physical elements in the geosphere and biosphere.</a:t>
            </a:r>
          </a:p>
          <a:p>
            <a:r>
              <a:rPr lang="en-US" dirty="0"/>
              <a:t>A remotely sensed image can act as a base-map onto which different data sets are layered; or the image can be manipulated directly to highlight specific spectral responses, constrained by the type of sensor used to take the image.</a:t>
            </a:r>
          </a:p>
          <a:p>
            <a:r>
              <a:rPr lang="en-US" dirty="0"/>
              <a:t>Compromises between spatial resolution, temporal coverage, spatial coverage, spectral resolution, availability, access and price have to be made when selecting imagery.</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5849" y="111132"/>
            <a:ext cx="4067779" cy="755972"/>
          </a:xfrm>
        </p:spPr>
        <p:txBody>
          <a:bodyPr/>
          <a:lstStyle/>
          <a:p>
            <a:r>
              <a:rPr lang="en-US" dirty="0"/>
              <a:t>SPATIAL DATA</a:t>
            </a:r>
          </a:p>
        </p:txBody>
      </p:sp>
      <p:sp>
        <p:nvSpPr>
          <p:cNvPr id="5" name="Content Placeholder 4"/>
          <p:cNvSpPr>
            <a:spLocks noGrp="1"/>
          </p:cNvSpPr>
          <p:nvPr>
            <p:ph idx="1"/>
          </p:nvPr>
        </p:nvSpPr>
        <p:spPr>
          <a:xfrm>
            <a:off x="220717" y="1171904"/>
            <a:ext cx="11235559" cy="5470634"/>
          </a:xfrm>
        </p:spPr>
        <p:txBody>
          <a:bodyPr>
            <a:normAutofit/>
          </a:bodyPr>
          <a:lstStyle/>
          <a:p>
            <a:r>
              <a:rPr lang="en-US" dirty="0"/>
              <a:t>Define ecological requirements first – which spatial, spectral, temporal, extent, projection characteristics are required. </a:t>
            </a:r>
          </a:p>
          <a:p>
            <a:r>
              <a:rPr lang="en-US" dirty="0"/>
              <a:t>What statistical analysis is required before remote sensing images, GIS data sets or personalized data sets are retrieved or created.</a:t>
            </a:r>
          </a:p>
          <a:p>
            <a:r>
              <a:rPr lang="en-US" dirty="0"/>
              <a:t>Check properties of available sensors and associated data sets. Landsat imagery goes back to 1970, </a:t>
            </a:r>
            <a:r>
              <a:rPr lang="en-US" dirty="0" err="1"/>
              <a:t>AVHRR</a:t>
            </a:r>
            <a:r>
              <a:rPr lang="en-US" dirty="0"/>
              <a:t> – 1978, SPOT – 1988 and in some cases to a spatial resolution of .3/.5m. However limited coverage.</a:t>
            </a:r>
          </a:p>
          <a:p>
            <a:r>
              <a:rPr lang="en-US" dirty="0"/>
              <a:t>Some sources:</a:t>
            </a:r>
          </a:p>
          <a:p>
            <a:pPr marL="0" indent="0">
              <a:buNone/>
            </a:pPr>
            <a:r>
              <a:rPr lang="en-GB" dirty="0">
                <a:hlinkClick r:id="rId3"/>
              </a:rPr>
              <a:t>resources | Remote Sensing for Biodiversity &amp; Conservation (remote-sensing-biodiversity.org)</a:t>
            </a:r>
            <a:endParaRPr lang="en-GB" dirty="0"/>
          </a:p>
          <a:p>
            <a:pPr marL="0" indent="0">
              <a:buNone/>
            </a:pPr>
            <a:r>
              <a:rPr lang="en-GB" dirty="0">
                <a:hlinkClick r:id="rId4"/>
              </a:rPr>
              <a:t>USGS.gov | Science for a changing world</a:t>
            </a:r>
            <a:endParaRPr lang="en-GB" dirty="0"/>
          </a:p>
          <a:p>
            <a:pPr marL="0" indent="0">
              <a:buNone/>
            </a:pPr>
            <a:r>
              <a:rPr lang="en-GB" dirty="0">
                <a:hlinkClick r:id="rId5"/>
              </a:rPr>
              <a:t>Remote Sensing (nasa.gov)</a:t>
            </a:r>
            <a:endParaRPr lang="en-GB" dirty="0"/>
          </a:p>
          <a:p>
            <a:pPr marL="0" indent="0">
              <a:buNone/>
            </a:pPr>
            <a:r>
              <a:rPr lang="en-GB" dirty="0">
                <a:hlinkClick r:id="rId6"/>
              </a:rPr>
              <a:t>Remote Sensing (noaa.gov)</a:t>
            </a:r>
            <a:endParaRPr lang="en-GB" dirty="0"/>
          </a:p>
          <a:p>
            <a:pPr marL="0" indent="0">
              <a:buNone/>
            </a:pPr>
            <a:r>
              <a:rPr lang="en-GB" dirty="0">
                <a:hlinkClick r:id="rId7"/>
              </a:rPr>
              <a:t>ESA - Observing the Earth</a:t>
            </a:r>
            <a:endParaRPr lang="en-US" dirty="0"/>
          </a:p>
          <a:p>
            <a:endParaRPr lang="en-US" dirty="0"/>
          </a:p>
          <a:p>
            <a:endParaRPr lang="en-US"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5339" y="163683"/>
            <a:ext cx="4861310" cy="866331"/>
          </a:xfrm>
        </p:spPr>
        <p:txBody>
          <a:bodyPr/>
          <a:lstStyle/>
          <a:p>
            <a:r>
              <a:rPr lang="en-US" dirty="0"/>
              <a:t>IMPORTING DATA</a:t>
            </a:r>
          </a:p>
        </p:txBody>
      </p:sp>
      <p:sp>
        <p:nvSpPr>
          <p:cNvPr id="4" name="Content Placeholder 3"/>
          <p:cNvSpPr>
            <a:spLocks noGrp="1"/>
          </p:cNvSpPr>
          <p:nvPr>
            <p:ph idx="1"/>
          </p:nvPr>
        </p:nvSpPr>
        <p:spPr>
          <a:xfrm>
            <a:off x="231228" y="1150884"/>
            <a:ext cx="9818625" cy="5097516"/>
          </a:xfrm>
        </p:spPr>
        <p:txBody>
          <a:bodyPr/>
          <a:lstStyle/>
          <a:p>
            <a:r>
              <a:rPr lang="en-US" dirty="0"/>
              <a:t>Just drag and drop from source or catalogue pane – configuration is required</a:t>
            </a:r>
          </a:p>
          <a:p>
            <a:r>
              <a:rPr lang="en-US" dirty="0"/>
              <a:t>Add data from ribbon</a:t>
            </a:r>
          </a:p>
          <a:p>
            <a:r>
              <a:rPr lang="en-US" dirty="0"/>
              <a:t>Use programmes for manipulation and integration – R, Python, Fortran</a:t>
            </a:r>
          </a:p>
          <a:p>
            <a:r>
              <a:rPr lang="en-US" dirty="0"/>
              <a:t>GPS - </a:t>
            </a:r>
            <a:r>
              <a:rPr lang="en-GB" dirty="0"/>
              <a:t>export data as a GPX file — the GPS Exchange format. </a:t>
            </a:r>
          </a:p>
          <a:p>
            <a:r>
              <a:rPr lang="en-GB" dirty="0"/>
              <a:t>Excel data work books can be imported as .csv or .xlsx. If a number of sheets, one sheet at a time</a:t>
            </a:r>
          </a:p>
          <a:p>
            <a:r>
              <a:rPr lang="en-GB" dirty="0"/>
              <a:t>Remote sensing data can also be imported, transformed or digitised.</a:t>
            </a:r>
          </a:p>
          <a:p>
            <a:r>
              <a:rPr lang="en-GB" dirty="0"/>
              <a:t>Remote sensing data plugins are available</a:t>
            </a:r>
            <a:endParaRPr lang="en-US"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1380" y="116386"/>
            <a:ext cx="9430724" cy="703421"/>
          </a:xfrm>
        </p:spPr>
        <p:txBody>
          <a:bodyPr/>
          <a:lstStyle/>
          <a:p>
            <a:r>
              <a:rPr lang="en-US" sz="3600" dirty="0"/>
              <a:t>From spectral to ecological information</a:t>
            </a:r>
          </a:p>
        </p:txBody>
      </p:sp>
      <p:sp>
        <p:nvSpPr>
          <p:cNvPr id="5" name="Content Placeholder 4"/>
          <p:cNvSpPr>
            <a:spLocks noGrp="1"/>
          </p:cNvSpPr>
          <p:nvPr>
            <p:ph idx="1"/>
          </p:nvPr>
        </p:nvSpPr>
        <p:spPr>
          <a:xfrm>
            <a:off x="215462" y="893380"/>
            <a:ext cx="9666225" cy="5071240"/>
          </a:xfrm>
        </p:spPr>
        <p:txBody>
          <a:bodyPr/>
          <a:lstStyle/>
          <a:p>
            <a:r>
              <a:rPr lang="en-US" dirty="0"/>
              <a:t>So much to view – photosynthetic activity, water and disease stress, leaf biochemical constituents, soil moisture content, migratory paths, patterns of habitat, land use change over time.</a:t>
            </a:r>
          </a:p>
          <a:p>
            <a:r>
              <a:rPr lang="en-US" dirty="0"/>
              <a:t>Vegetation Indices (VI) – most often used in ecological work – land cover change, species distribution, spatial resource use……</a:t>
            </a:r>
          </a:p>
          <a:p>
            <a:r>
              <a:rPr lang="en-US" dirty="0"/>
              <a:t>Spectral indices correlated to VI can dramatically enhance identification of land cover types – soil v vegetation. Factor in temporal imagery, correct identification is much enhanced.</a:t>
            </a:r>
          </a:p>
          <a:p>
            <a:r>
              <a:rPr lang="en-US" dirty="0"/>
              <a:t>Normalized Difference Vegetation Index (</a:t>
            </a:r>
            <a:r>
              <a:rPr lang="en-US" dirty="0" err="1"/>
              <a:t>NDVI</a:t>
            </a:r>
            <a:r>
              <a:rPr lang="en-US" dirty="0"/>
              <a:t>)</a:t>
            </a:r>
          </a:p>
          <a:p>
            <a:pPr marL="0" indent="0">
              <a:buNone/>
            </a:pPr>
            <a:endParaRPr lang="en-US" dirty="0"/>
          </a:p>
          <a:p>
            <a:pPr marL="0" indent="0">
              <a:buNone/>
            </a:pPr>
            <a:r>
              <a:rPr lang="en-US" dirty="0"/>
              <a:t>			</a:t>
            </a:r>
          </a:p>
          <a:p>
            <a:pPr marL="0" indent="0">
              <a:buNone/>
            </a:pPr>
            <a:endParaRPr lang="en-US" dirty="0"/>
          </a:p>
          <a:p>
            <a:pPr marL="0" indent="0">
              <a:buNone/>
            </a:pPr>
            <a:endParaRPr lang="en-US" dirty="0"/>
          </a:p>
        </p:txBody>
      </p:sp>
      <mc:AlternateContent xmlns:mc="http://schemas.openxmlformats.org/markup-compatibility/2006" xmlns:p14="http://schemas.microsoft.com/office/powerpoint/2010/main">
        <mc:Choice Requires="p14">
          <p:contentPart p14:bwMode="auto" r:id="rId3">
            <p14:nvContentPartPr>
              <p14:cNvPr id="3" name="Ink 2">
                <a:extLst>
                  <a:ext uri="{FF2B5EF4-FFF2-40B4-BE49-F238E27FC236}">
                    <a16:creationId xmlns:a16="http://schemas.microsoft.com/office/drawing/2014/main" id="{C2514BD8-6E9F-5998-7A12-63E9D7AEFA2B}"/>
                  </a:ext>
                </a:extLst>
              </p14:cNvPr>
              <p14:cNvContentPartPr/>
              <p14:nvPr/>
            </p14:nvContentPartPr>
            <p14:xfrm>
              <a:off x="2453921" y="4981932"/>
              <a:ext cx="360" cy="360"/>
            </p14:xfrm>
          </p:contentPart>
        </mc:Choice>
        <mc:Fallback xmlns="">
          <p:pic>
            <p:nvPicPr>
              <p:cNvPr id="3" name="Ink 2">
                <a:extLst>
                  <a:ext uri="{FF2B5EF4-FFF2-40B4-BE49-F238E27FC236}">
                    <a16:creationId xmlns:a16="http://schemas.microsoft.com/office/drawing/2014/main" id="{C2514BD8-6E9F-5998-7A12-63E9D7AEFA2B}"/>
                  </a:ext>
                </a:extLst>
              </p:cNvPr>
              <p:cNvPicPr/>
              <p:nvPr/>
            </p:nvPicPr>
            <p:blipFill>
              <a:blip r:embed="rId4"/>
              <a:stretch>
                <a:fillRect/>
              </a:stretch>
            </p:blipFill>
            <p:spPr>
              <a:xfrm>
                <a:off x="2390921" y="4918932"/>
                <a:ext cx="126000" cy="12600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4" name="Ink 3">
                <a:extLst>
                  <a:ext uri="{FF2B5EF4-FFF2-40B4-BE49-F238E27FC236}">
                    <a16:creationId xmlns:a16="http://schemas.microsoft.com/office/drawing/2014/main" id="{0F5406F5-A8C9-D5B0-4DA8-1D3DD01C7CB5}"/>
                  </a:ext>
                </a:extLst>
              </p14:cNvPr>
              <p14:cNvContentPartPr/>
              <p14:nvPr/>
            </p14:nvContentPartPr>
            <p14:xfrm>
              <a:off x="2416841" y="4971132"/>
              <a:ext cx="3273840" cy="73800"/>
            </p14:xfrm>
          </p:contentPart>
        </mc:Choice>
        <mc:Fallback xmlns="">
          <p:pic>
            <p:nvPicPr>
              <p:cNvPr id="4" name="Ink 3">
                <a:extLst>
                  <a:ext uri="{FF2B5EF4-FFF2-40B4-BE49-F238E27FC236}">
                    <a16:creationId xmlns:a16="http://schemas.microsoft.com/office/drawing/2014/main" id="{0F5406F5-A8C9-D5B0-4DA8-1D3DD01C7CB5}"/>
                  </a:ext>
                </a:extLst>
              </p:cNvPr>
              <p:cNvPicPr/>
              <p:nvPr/>
            </p:nvPicPr>
            <p:blipFill>
              <a:blip r:embed="rId6"/>
              <a:stretch>
                <a:fillRect/>
              </a:stretch>
            </p:blipFill>
            <p:spPr>
              <a:xfrm>
                <a:off x="2354201" y="4908132"/>
                <a:ext cx="3399480" cy="199440"/>
              </a:xfrm>
              <a:prstGeom prst="rect">
                <a:avLst/>
              </a:prstGeom>
            </p:spPr>
          </p:pic>
        </mc:Fallback>
      </mc:AlternateContent>
      <p:grpSp>
        <p:nvGrpSpPr>
          <p:cNvPr id="11" name="Group 10">
            <a:extLst>
              <a:ext uri="{FF2B5EF4-FFF2-40B4-BE49-F238E27FC236}">
                <a16:creationId xmlns:a16="http://schemas.microsoft.com/office/drawing/2014/main" id="{B218D876-810F-3B09-2A0F-F742F3086A23}"/>
              </a:ext>
            </a:extLst>
          </p:cNvPr>
          <p:cNvGrpSpPr/>
          <p:nvPr/>
        </p:nvGrpSpPr>
        <p:grpSpPr>
          <a:xfrm>
            <a:off x="2490641" y="4308372"/>
            <a:ext cx="1920600" cy="446400"/>
            <a:chOff x="2490641" y="4308372"/>
            <a:chExt cx="1920600" cy="446400"/>
          </a:xfrm>
        </p:grpSpPr>
        <mc:AlternateContent xmlns:mc="http://schemas.openxmlformats.org/markup-compatibility/2006" xmlns:p14="http://schemas.microsoft.com/office/powerpoint/2010/main">
          <mc:Choice Requires="p14">
            <p:contentPart p14:bwMode="auto" r:id="rId7">
              <p14:nvContentPartPr>
                <p14:cNvPr id="6" name="Ink 5">
                  <a:extLst>
                    <a:ext uri="{FF2B5EF4-FFF2-40B4-BE49-F238E27FC236}">
                      <a16:creationId xmlns:a16="http://schemas.microsoft.com/office/drawing/2014/main" id="{7D728ED9-EB6E-925C-5A6C-10B3CFC4C123}"/>
                    </a:ext>
                  </a:extLst>
                </p14:cNvPr>
                <p14:cNvContentPartPr/>
                <p14:nvPr/>
              </p14:nvContentPartPr>
              <p14:xfrm>
                <a:off x="2490641" y="4350852"/>
                <a:ext cx="426240" cy="390960"/>
              </p14:xfrm>
            </p:contentPart>
          </mc:Choice>
          <mc:Fallback xmlns="">
            <p:pic>
              <p:nvPicPr>
                <p:cNvPr id="6" name="Ink 5">
                  <a:extLst>
                    <a:ext uri="{FF2B5EF4-FFF2-40B4-BE49-F238E27FC236}">
                      <a16:creationId xmlns:a16="http://schemas.microsoft.com/office/drawing/2014/main" id="{7D728ED9-EB6E-925C-5A6C-10B3CFC4C123}"/>
                    </a:ext>
                  </a:extLst>
                </p:cNvPr>
                <p:cNvPicPr/>
                <p:nvPr/>
              </p:nvPicPr>
              <p:blipFill>
                <a:blip r:embed="rId8"/>
                <a:stretch>
                  <a:fillRect/>
                </a:stretch>
              </p:blipFill>
              <p:spPr>
                <a:xfrm>
                  <a:off x="2428001" y="4288212"/>
                  <a:ext cx="551880" cy="516600"/>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7" name="Ink 6">
                  <a:extLst>
                    <a:ext uri="{FF2B5EF4-FFF2-40B4-BE49-F238E27FC236}">
                      <a16:creationId xmlns:a16="http://schemas.microsoft.com/office/drawing/2014/main" id="{7F0545C7-EE05-4A17-20ED-DFE3F723B039}"/>
                    </a:ext>
                  </a:extLst>
                </p14:cNvPr>
                <p14:cNvContentPartPr/>
                <p14:nvPr/>
              </p14:nvContentPartPr>
              <p14:xfrm>
                <a:off x="3137201" y="4356252"/>
                <a:ext cx="32040" cy="363960"/>
              </p14:xfrm>
            </p:contentPart>
          </mc:Choice>
          <mc:Fallback xmlns="">
            <p:pic>
              <p:nvPicPr>
                <p:cNvPr id="7" name="Ink 6">
                  <a:extLst>
                    <a:ext uri="{FF2B5EF4-FFF2-40B4-BE49-F238E27FC236}">
                      <a16:creationId xmlns:a16="http://schemas.microsoft.com/office/drawing/2014/main" id="{7F0545C7-EE05-4A17-20ED-DFE3F723B039}"/>
                    </a:ext>
                  </a:extLst>
                </p:cNvPr>
                <p:cNvPicPr/>
                <p:nvPr/>
              </p:nvPicPr>
              <p:blipFill>
                <a:blip r:embed="rId10"/>
                <a:stretch>
                  <a:fillRect/>
                </a:stretch>
              </p:blipFill>
              <p:spPr>
                <a:xfrm>
                  <a:off x="3074201" y="4293252"/>
                  <a:ext cx="157680" cy="489600"/>
                </a:xfrm>
                <a:prstGeom prst="rect">
                  <a:avLst/>
                </a:prstGeom>
              </p:spPr>
            </p:pic>
          </mc:Fallback>
        </mc:AlternateContent>
        <mc:AlternateContent xmlns:mc="http://schemas.openxmlformats.org/markup-compatibility/2006" xmlns:p14="http://schemas.microsoft.com/office/powerpoint/2010/main">
          <mc:Choice Requires="p14">
            <p:contentPart p14:bwMode="auto" r:id="rId11">
              <p14:nvContentPartPr>
                <p14:cNvPr id="9" name="Ink 8">
                  <a:extLst>
                    <a:ext uri="{FF2B5EF4-FFF2-40B4-BE49-F238E27FC236}">
                      <a16:creationId xmlns:a16="http://schemas.microsoft.com/office/drawing/2014/main" id="{F31A29DD-0FA5-E81B-82AF-A74E84D35BA6}"/>
                    </a:ext>
                  </a:extLst>
                </p14:cNvPr>
                <p14:cNvContentPartPr/>
                <p14:nvPr/>
              </p14:nvContentPartPr>
              <p14:xfrm>
                <a:off x="3420881" y="4308372"/>
                <a:ext cx="249120" cy="446400"/>
              </p14:xfrm>
            </p:contentPart>
          </mc:Choice>
          <mc:Fallback xmlns="">
            <p:pic>
              <p:nvPicPr>
                <p:cNvPr id="9" name="Ink 8">
                  <a:extLst>
                    <a:ext uri="{FF2B5EF4-FFF2-40B4-BE49-F238E27FC236}">
                      <a16:creationId xmlns:a16="http://schemas.microsoft.com/office/drawing/2014/main" id="{F31A29DD-0FA5-E81B-82AF-A74E84D35BA6}"/>
                    </a:ext>
                  </a:extLst>
                </p:cNvPr>
                <p:cNvPicPr/>
                <p:nvPr/>
              </p:nvPicPr>
              <p:blipFill>
                <a:blip r:embed="rId12"/>
                <a:stretch>
                  <a:fillRect/>
                </a:stretch>
              </p:blipFill>
              <p:spPr>
                <a:xfrm>
                  <a:off x="3357881" y="4245372"/>
                  <a:ext cx="374760" cy="572040"/>
                </a:xfrm>
                <a:prstGeom prst="rect">
                  <a:avLst/>
                </a:prstGeom>
              </p:spPr>
            </p:pic>
          </mc:Fallback>
        </mc:AlternateContent>
        <mc:AlternateContent xmlns:mc="http://schemas.openxmlformats.org/markup-compatibility/2006" xmlns:p14="http://schemas.microsoft.com/office/powerpoint/2010/main">
          <mc:Choice Requires="p14">
            <p:contentPart p14:bwMode="auto" r:id="rId13">
              <p14:nvContentPartPr>
                <p14:cNvPr id="10" name="Ink 9">
                  <a:extLst>
                    <a:ext uri="{FF2B5EF4-FFF2-40B4-BE49-F238E27FC236}">
                      <a16:creationId xmlns:a16="http://schemas.microsoft.com/office/drawing/2014/main" id="{2CDFB904-B7B4-2DBD-AD71-9095DF1A7D51}"/>
                    </a:ext>
                  </a:extLst>
                </p14:cNvPr>
                <p14:cNvContentPartPr/>
                <p14:nvPr/>
              </p14:nvContentPartPr>
              <p14:xfrm>
                <a:off x="3941081" y="4508532"/>
                <a:ext cx="470160" cy="360"/>
              </p14:xfrm>
            </p:contentPart>
          </mc:Choice>
          <mc:Fallback xmlns="">
            <p:pic>
              <p:nvPicPr>
                <p:cNvPr id="10" name="Ink 9">
                  <a:extLst>
                    <a:ext uri="{FF2B5EF4-FFF2-40B4-BE49-F238E27FC236}">
                      <a16:creationId xmlns:a16="http://schemas.microsoft.com/office/drawing/2014/main" id="{2CDFB904-B7B4-2DBD-AD71-9095DF1A7D51}"/>
                    </a:ext>
                  </a:extLst>
                </p:cNvPr>
                <p:cNvPicPr/>
                <p:nvPr/>
              </p:nvPicPr>
              <p:blipFill>
                <a:blip r:embed="rId14"/>
                <a:stretch>
                  <a:fillRect/>
                </a:stretch>
              </p:blipFill>
              <p:spPr>
                <a:xfrm>
                  <a:off x="3878441" y="4445892"/>
                  <a:ext cx="595800" cy="126000"/>
                </a:xfrm>
                <a:prstGeom prst="rect">
                  <a:avLst/>
                </a:prstGeom>
              </p:spPr>
            </p:pic>
          </mc:Fallback>
        </mc:AlternateContent>
      </p:grpSp>
      <p:grpSp>
        <p:nvGrpSpPr>
          <p:cNvPr id="20" name="Group 19">
            <a:extLst>
              <a:ext uri="{FF2B5EF4-FFF2-40B4-BE49-F238E27FC236}">
                <a16:creationId xmlns:a16="http://schemas.microsoft.com/office/drawing/2014/main" id="{E495C549-ABC8-C363-B5D8-85FCFBA6758C}"/>
              </a:ext>
            </a:extLst>
          </p:cNvPr>
          <p:cNvGrpSpPr/>
          <p:nvPr/>
        </p:nvGrpSpPr>
        <p:grpSpPr>
          <a:xfrm>
            <a:off x="4739561" y="4356252"/>
            <a:ext cx="2220480" cy="684720"/>
            <a:chOff x="4739561" y="4356252"/>
            <a:chExt cx="2220480" cy="684720"/>
          </a:xfrm>
        </p:grpSpPr>
        <mc:AlternateContent xmlns:mc="http://schemas.openxmlformats.org/markup-compatibility/2006" xmlns:p14="http://schemas.microsoft.com/office/powerpoint/2010/main">
          <mc:Choice Requires="p14">
            <p:contentPart p14:bwMode="auto" r:id="rId15">
              <p14:nvContentPartPr>
                <p14:cNvPr id="12" name="Ink 11">
                  <a:extLst>
                    <a:ext uri="{FF2B5EF4-FFF2-40B4-BE49-F238E27FC236}">
                      <a16:creationId xmlns:a16="http://schemas.microsoft.com/office/drawing/2014/main" id="{D835ED8F-87BB-6FD4-FDE0-439FDB2E1237}"/>
                    </a:ext>
                  </a:extLst>
                </p14:cNvPr>
                <p14:cNvContentPartPr/>
                <p14:nvPr/>
              </p14:nvContentPartPr>
              <p14:xfrm>
                <a:off x="4739561" y="4356252"/>
                <a:ext cx="279720" cy="412920"/>
              </p14:xfrm>
            </p:contentPart>
          </mc:Choice>
          <mc:Fallback xmlns="">
            <p:pic>
              <p:nvPicPr>
                <p:cNvPr id="12" name="Ink 11">
                  <a:extLst>
                    <a:ext uri="{FF2B5EF4-FFF2-40B4-BE49-F238E27FC236}">
                      <a16:creationId xmlns:a16="http://schemas.microsoft.com/office/drawing/2014/main" id="{D835ED8F-87BB-6FD4-FDE0-439FDB2E1237}"/>
                    </a:ext>
                  </a:extLst>
                </p:cNvPr>
                <p:cNvPicPr/>
                <p:nvPr/>
              </p:nvPicPr>
              <p:blipFill>
                <a:blip r:embed="rId16"/>
                <a:stretch>
                  <a:fillRect/>
                </a:stretch>
              </p:blipFill>
              <p:spPr>
                <a:xfrm>
                  <a:off x="4676921" y="4293252"/>
                  <a:ext cx="405360" cy="538560"/>
                </a:xfrm>
                <a:prstGeom prst="rect">
                  <a:avLst/>
                </a:prstGeom>
              </p:spPr>
            </p:pic>
          </mc:Fallback>
        </mc:AlternateContent>
        <mc:AlternateContent xmlns:mc="http://schemas.openxmlformats.org/markup-compatibility/2006" xmlns:p14="http://schemas.microsoft.com/office/powerpoint/2010/main">
          <mc:Choice Requires="p14">
            <p:contentPart p14:bwMode="auto" r:id="rId17">
              <p14:nvContentPartPr>
                <p14:cNvPr id="13" name="Ink 12">
                  <a:extLst>
                    <a:ext uri="{FF2B5EF4-FFF2-40B4-BE49-F238E27FC236}">
                      <a16:creationId xmlns:a16="http://schemas.microsoft.com/office/drawing/2014/main" id="{E2F3CB56-403E-AB61-BED5-B3CAD5F01130}"/>
                    </a:ext>
                  </a:extLst>
                </p14:cNvPr>
                <p14:cNvContentPartPr/>
                <p14:nvPr/>
              </p14:nvContentPartPr>
              <p14:xfrm>
                <a:off x="5323121" y="4379292"/>
                <a:ext cx="552600" cy="24480"/>
              </p14:xfrm>
            </p:contentPart>
          </mc:Choice>
          <mc:Fallback xmlns="">
            <p:pic>
              <p:nvPicPr>
                <p:cNvPr id="13" name="Ink 12">
                  <a:extLst>
                    <a:ext uri="{FF2B5EF4-FFF2-40B4-BE49-F238E27FC236}">
                      <a16:creationId xmlns:a16="http://schemas.microsoft.com/office/drawing/2014/main" id="{E2F3CB56-403E-AB61-BED5-B3CAD5F01130}"/>
                    </a:ext>
                  </a:extLst>
                </p:cNvPr>
                <p:cNvPicPr/>
                <p:nvPr/>
              </p:nvPicPr>
              <p:blipFill>
                <a:blip r:embed="rId18"/>
                <a:stretch>
                  <a:fillRect/>
                </a:stretch>
              </p:blipFill>
              <p:spPr>
                <a:xfrm>
                  <a:off x="5260481" y="4316652"/>
                  <a:ext cx="678240" cy="150120"/>
                </a:xfrm>
                <a:prstGeom prst="rect">
                  <a:avLst/>
                </a:prstGeom>
              </p:spPr>
            </p:pic>
          </mc:Fallback>
        </mc:AlternateContent>
        <mc:AlternateContent xmlns:mc="http://schemas.openxmlformats.org/markup-compatibility/2006" xmlns:p14="http://schemas.microsoft.com/office/powerpoint/2010/main">
          <mc:Choice Requires="p14">
            <p:contentPart p14:bwMode="auto" r:id="rId19">
              <p14:nvContentPartPr>
                <p14:cNvPr id="14" name="Ink 13">
                  <a:extLst>
                    <a:ext uri="{FF2B5EF4-FFF2-40B4-BE49-F238E27FC236}">
                      <a16:creationId xmlns:a16="http://schemas.microsoft.com/office/drawing/2014/main" id="{665C7C99-1295-348F-D51E-DF022F597EEB}"/>
                    </a:ext>
                  </a:extLst>
                </p14:cNvPr>
                <p14:cNvContentPartPr/>
                <p14:nvPr/>
              </p14:nvContentPartPr>
              <p14:xfrm>
                <a:off x="5290721" y="4429692"/>
                <a:ext cx="247680" cy="370440"/>
              </p14:xfrm>
            </p:contentPart>
          </mc:Choice>
          <mc:Fallback xmlns="">
            <p:pic>
              <p:nvPicPr>
                <p:cNvPr id="14" name="Ink 13">
                  <a:extLst>
                    <a:ext uri="{FF2B5EF4-FFF2-40B4-BE49-F238E27FC236}">
                      <a16:creationId xmlns:a16="http://schemas.microsoft.com/office/drawing/2014/main" id="{665C7C99-1295-348F-D51E-DF022F597EEB}"/>
                    </a:ext>
                  </a:extLst>
                </p:cNvPr>
                <p:cNvPicPr/>
                <p:nvPr/>
              </p:nvPicPr>
              <p:blipFill>
                <a:blip r:embed="rId20"/>
                <a:stretch>
                  <a:fillRect/>
                </a:stretch>
              </p:blipFill>
              <p:spPr>
                <a:xfrm>
                  <a:off x="5227721" y="4366692"/>
                  <a:ext cx="373320" cy="496080"/>
                </a:xfrm>
                <a:prstGeom prst="rect">
                  <a:avLst/>
                </a:prstGeom>
              </p:spPr>
            </p:pic>
          </mc:Fallback>
        </mc:AlternateContent>
        <mc:AlternateContent xmlns:mc="http://schemas.openxmlformats.org/markup-compatibility/2006" xmlns:p14="http://schemas.microsoft.com/office/powerpoint/2010/main">
          <mc:Choice Requires="p14">
            <p:contentPart p14:bwMode="auto" r:id="rId21">
              <p14:nvContentPartPr>
                <p14:cNvPr id="15" name="Ink 14">
                  <a:extLst>
                    <a:ext uri="{FF2B5EF4-FFF2-40B4-BE49-F238E27FC236}">
                      <a16:creationId xmlns:a16="http://schemas.microsoft.com/office/drawing/2014/main" id="{0C43C361-8D6A-6F60-5D7C-0122785C92E6}"/>
                    </a:ext>
                  </a:extLst>
                </p14:cNvPr>
                <p14:cNvContentPartPr/>
                <p14:nvPr/>
              </p14:nvContentPartPr>
              <p14:xfrm>
                <a:off x="5349401" y="4581972"/>
                <a:ext cx="164880" cy="5760"/>
              </p14:xfrm>
            </p:contentPart>
          </mc:Choice>
          <mc:Fallback xmlns="">
            <p:pic>
              <p:nvPicPr>
                <p:cNvPr id="15" name="Ink 14">
                  <a:extLst>
                    <a:ext uri="{FF2B5EF4-FFF2-40B4-BE49-F238E27FC236}">
                      <a16:creationId xmlns:a16="http://schemas.microsoft.com/office/drawing/2014/main" id="{0C43C361-8D6A-6F60-5D7C-0122785C92E6}"/>
                    </a:ext>
                  </a:extLst>
                </p:cNvPr>
                <p:cNvPicPr/>
                <p:nvPr/>
              </p:nvPicPr>
              <p:blipFill>
                <a:blip r:embed="rId22"/>
                <a:stretch>
                  <a:fillRect/>
                </a:stretch>
              </p:blipFill>
              <p:spPr>
                <a:xfrm>
                  <a:off x="5286401" y="4518972"/>
                  <a:ext cx="290520" cy="131400"/>
                </a:xfrm>
                <a:prstGeom prst="rect">
                  <a:avLst/>
                </a:prstGeom>
              </p:spPr>
            </p:pic>
          </mc:Fallback>
        </mc:AlternateContent>
        <mc:AlternateContent xmlns:mc="http://schemas.openxmlformats.org/markup-compatibility/2006" xmlns:p14="http://schemas.microsoft.com/office/powerpoint/2010/main">
          <mc:Choice Requires="p14">
            <p:contentPart p14:bwMode="auto" r:id="rId23">
              <p14:nvContentPartPr>
                <p14:cNvPr id="17" name="Ink 16">
                  <a:extLst>
                    <a:ext uri="{FF2B5EF4-FFF2-40B4-BE49-F238E27FC236}">
                      <a16:creationId xmlns:a16="http://schemas.microsoft.com/office/drawing/2014/main" id="{5EA67A59-174C-9002-2DFE-EC72DE03183C}"/>
                    </a:ext>
                  </a:extLst>
                </p14:cNvPr>
                <p14:cNvContentPartPr/>
                <p14:nvPr/>
              </p14:nvContentPartPr>
              <p14:xfrm>
                <a:off x="6043481" y="4419252"/>
                <a:ext cx="37800" cy="446760"/>
              </p14:xfrm>
            </p:contentPart>
          </mc:Choice>
          <mc:Fallback xmlns="">
            <p:pic>
              <p:nvPicPr>
                <p:cNvPr id="17" name="Ink 16">
                  <a:extLst>
                    <a:ext uri="{FF2B5EF4-FFF2-40B4-BE49-F238E27FC236}">
                      <a16:creationId xmlns:a16="http://schemas.microsoft.com/office/drawing/2014/main" id="{5EA67A59-174C-9002-2DFE-EC72DE03183C}"/>
                    </a:ext>
                  </a:extLst>
                </p:cNvPr>
                <p:cNvPicPr/>
                <p:nvPr/>
              </p:nvPicPr>
              <p:blipFill>
                <a:blip r:embed="rId24"/>
                <a:stretch>
                  <a:fillRect/>
                </a:stretch>
              </p:blipFill>
              <p:spPr>
                <a:xfrm>
                  <a:off x="5980481" y="4356612"/>
                  <a:ext cx="163440" cy="572400"/>
                </a:xfrm>
                <a:prstGeom prst="rect">
                  <a:avLst/>
                </a:prstGeom>
              </p:spPr>
            </p:pic>
          </mc:Fallback>
        </mc:AlternateContent>
        <mc:AlternateContent xmlns:mc="http://schemas.openxmlformats.org/markup-compatibility/2006" xmlns:p14="http://schemas.microsoft.com/office/powerpoint/2010/main">
          <mc:Choice Requires="p14">
            <p:contentPart p14:bwMode="auto" r:id="rId25">
              <p14:nvContentPartPr>
                <p14:cNvPr id="18" name="Ink 17">
                  <a:extLst>
                    <a:ext uri="{FF2B5EF4-FFF2-40B4-BE49-F238E27FC236}">
                      <a16:creationId xmlns:a16="http://schemas.microsoft.com/office/drawing/2014/main" id="{9636719E-A6E8-DFEF-0B11-3A33C10C5CFA}"/>
                    </a:ext>
                  </a:extLst>
                </p14:cNvPr>
                <p14:cNvContentPartPr/>
                <p14:nvPr/>
              </p14:nvContentPartPr>
              <p14:xfrm>
                <a:off x="6043481" y="4382532"/>
                <a:ext cx="411120" cy="473400"/>
              </p14:xfrm>
            </p:contentPart>
          </mc:Choice>
          <mc:Fallback xmlns="">
            <p:pic>
              <p:nvPicPr>
                <p:cNvPr id="18" name="Ink 17">
                  <a:extLst>
                    <a:ext uri="{FF2B5EF4-FFF2-40B4-BE49-F238E27FC236}">
                      <a16:creationId xmlns:a16="http://schemas.microsoft.com/office/drawing/2014/main" id="{9636719E-A6E8-DFEF-0B11-3A33C10C5CFA}"/>
                    </a:ext>
                  </a:extLst>
                </p:cNvPr>
                <p:cNvPicPr/>
                <p:nvPr/>
              </p:nvPicPr>
              <p:blipFill>
                <a:blip r:embed="rId26"/>
                <a:stretch>
                  <a:fillRect/>
                </a:stretch>
              </p:blipFill>
              <p:spPr>
                <a:xfrm>
                  <a:off x="5980481" y="4319532"/>
                  <a:ext cx="536760" cy="599040"/>
                </a:xfrm>
                <a:prstGeom prst="rect">
                  <a:avLst/>
                </a:prstGeom>
              </p:spPr>
            </p:pic>
          </mc:Fallback>
        </mc:AlternateContent>
        <mc:AlternateContent xmlns:mc="http://schemas.openxmlformats.org/markup-compatibility/2006" xmlns:p14="http://schemas.microsoft.com/office/powerpoint/2010/main">
          <mc:Choice Requires="p14">
            <p:contentPart p14:bwMode="auto" r:id="rId27">
              <p14:nvContentPartPr>
                <p14:cNvPr id="19" name="Ink 18">
                  <a:extLst>
                    <a:ext uri="{FF2B5EF4-FFF2-40B4-BE49-F238E27FC236}">
                      <a16:creationId xmlns:a16="http://schemas.microsoft.com/office/drawing/2014/main" id="{11DDA09A-9534-52D8-DDDA-46D55EDA15CF}"/>
                    </a:ext>
                  </a:extLst>
                </p14:cNvPr>
                <p14:cNvContentPartPr/>
                <p14:nvPr/>
              </p14:nvContentPartPr>
              <p14:xfrm>
                <a:off x="5654321" y="4981932"/>
                <a:ext cx="1305720" cy="59040"/>
              </p14:xfrm>
            </p:contentPart>
          </mc:Choice>
          <mc:Fallback xmlns="">
            <p:pic>
              <p:nvPicPr>
                <p:cNvPr id="19" name="Ink 18">
                  <a:extLst>
                    <a:ext uri="{FF2B5EF4-FFF2-40B4-BE49-F238E27FC236}">
                      <a16:creationId xmlns:a16="http://schemas.microsoft.com/office/drawing/2014/main" id="{11DDA09A-9534-52D8-DDDA-46D55EDA15CF}"/>
                    </a:ext>
                  </a:extLst>
                </p:cNvPr>
                <p:cNvPicPr/>
                <p:nvPr/>
              </p:nvPicPr>
              <p:blipFill>
                <a:blip r:embed="rId28"/>
                <a:stretch>
                  <a:fillRect/>
                </a:stretch>
              </p:blipFill>
              <p:spPr>
                <a:xfrm>
                  <a:off x="5591681" y="4918932"/>
                  <a:ext cx="1431360" cy="184680"/>
                </a:xfrm>
                <a:prstGeom prst="rect">
                  <a:avLst/>
                </a:prstGeom>
              </p:spPr>
            </p:pic>
          </mc:Fallback>
        </mc:AlternateContent>
      </p:grpSp>
      <mc:AlternateContent xmlns:mc="http://schemas.openxmlformats.org/markup-compatibility/2006" xmlns:p14="http://schemas.microsoft.com/office/powerpoint/2010/main">
        <mc:Choice Requires="p14">
          <p:contentPart p14:bwMode="auto" r:id="rId29">
            <p14:nvContentPartPr>
              <p14:cNvPr id="21" name="Ink 20">
                <a:extLst>
                  <a:ext uri="{FF2B5EF4-FFF2-40B4-BE49-F238E27FC236}">
                    <a16:creationId xmlns:a16="http://schemas.microsoft.com/office/drawing/2014/main" id="{CE0C8674-038D-3C53-E303-50D9B51785A6}"/>
                  </a:ext>
                </a:extLst>
              </p14:cNvPr>
              <p14:cNvContentPartPr/>
              <p14:nvPr/>
            </p14:nvContentPartPr>
            <p14:xfrm>
              <a:off x="2446361" y="5226372"/>
              <a:ext cx="561240" cy="477360"/>
            </p14:xfrm>
          </p:contentPart>
        </mc:Choice>
        <mc:Fallback xmlns="">
          <p:pic>
            <p:nvPicPr>
              <p:cNvPr id="21" name="Ink 20">
                <a:extLst>
                  <a:ext uri="{FF2B5EF4-FFF2-40B4-BE49-F238E27FC236}">
                    <a16:creationId xmlns:a16="http://schemas.microsoft.com/office/drawing/2014/main" id="{CE0C8674-038D-3C53-E303-50D9B51785A6}"/>
                  </a:ext>
                </a:extLst>
              </p:cNvPr>
              <p:cNvPicPr/>
              <p:nvPr/>
            </p:nvPicPr>
            <p:blipFill>
              <a:blip r:embed="rId30"/>
              <a:stretch>
                <a:fillRect/>
              </a:stretch>
            </p:blipFill>
            <p:spPr>
              <a:xfrm>
                <a:off x="2383721" y="5163732"/>
                <a:ext cx="686880" cy="603000"/>
              </a:xfrm>
              <a:prstGeom prst="rect">
                <a:avLst/>
              </a:prstGeom>
            </p:spPr>
          </p:pic>
        </mc:Fallback>
      </mc:AlternateContent>
      <mc:AlternateContent xmlns:mc="http://schemas.openxmlformats.org/markup-compatibility/2006" xmlns:p14="http://schemas.microsoft.com/office/powerpoint/2010/main">
        <mc:Choice Requires="p14">
          <p:contentPart p14:bwMode="auto" r:id="rId31">
            <p14:nvContentPartPr>
              <p14:cNvPr id="22" name="Ink 21">
                <a:extLst>
                  <a:ext uri="{FF2B5EF4-FFF2-40B4-BE49-F238E27FC236}">
                    <a16:creationId xmlns:a16="http://schemas.microsoft.com/office/drawing/2014/main" id="{B96990CA-F2E3-60EB-2D3C-F0355D95B7BD}"/>
                  </a:ext>
                </a:extLst>
              </p14:cNvPr>
              <p14:cNvContentPartPr/>
              <p14:nvPr/>
            </p14:nvContentPartPr>
            <p14:xfrm>
              <a:off x="3384161" y="5307372"/>
              <a:ext cx="5760" cy="429120"/>
            </p14:xfrm>
          </p:contentPart>
        </mc:Choice>
        <mc:Fallback xmlns="">
          <p:pic>
            <p:nvPicPr>
              <p:cNvPr id="22" name="Ink 21">
                <a:extLst>
                  <a:ext uri="{FF2B5EF4-FFF2-40B4-BE49-F238E27FC236}">
                    <a16:creationId xmlns:a16="http://schemas.microsoft.com/office/drawing/2014/main" id="{B96990CA-F2E3-60EB-2D3C-F0355D95B7BD}"/>
                  </a:ext>
                </a:extLst>
              </p:cNvPr>
              <p:cNvPicPr/>
              <p:nvPr/>
            </p:nvPicPr>
            <p:blipFill>
              <a:blip r:embed="rId32"/>
              <a:stretch>
                <a:fillRect/>
              </a:stretch>
            </p:blipFill>
            <p:spPr>
              <a:xfrm>
                <a:off x="3321521" y="5244732"/>
                <a:ext cx="131400" cy="554760"/>
              </a:xfrm>
              <a:prstGeom prst="rect">
                <a:avLst/>
              </a:prstGeom>
            </p:spPr>
          </p:pic>
        </mc:Fallback>
      </mc:AlternateContent>
      <mc:AlternateContent xmlns:mc="http://schemas.openxmlformats.org/markup-compatibility/2006" xmlns:p14="http://schemas.microsoft.com/office/powerpoint/2010/main">
        <mc:Choice Requires="p14">
          <p:contentPart p14:bwMode="auto" r:id="rId33">
            <p14:nvContentPartPr>
              <p14:cNvPr id="23" name="Ink 22">
                <a:extLst>
                  <a:ext uri="{FF2B5EF4-FFF2-40B4-BE49-F238E27FC236}">
                    <a16:creationId xmlns:a16="http://schemas.microsoft.com/office/drawing/2014/main" id="{8966E1B7-A954-0C38-E70B-59B001E8D368}"/>
                  </a:ext>
                </a:extLst>
              </p14:cNvPr>
              <p14:cNvContentPartPr/>
              <p14:nvPr/>
            </p14:nvContentPartPr>
            <p14:xfrm>
              <a:off x="3725441" y="5252292"/>
              <a:ext cx="449280" cy="521640"/>
            </p14:xfrm>
          </p:contentPart>
        </mc:Choice>
        <mc:Fallback xmlns="">
          <p:pic>
            <p:nvPicPr>
              <p:cNvPr id="23" name="Ink 22">
                <a:extLst>
                  <a:ext uri="{FF2B5EF4-FFF2-40B4-BE49-F238E27FC236}">
                    <a16:creationId xmlns:a16="http://schemas.microsoft.com/office/drawing/2014/main" id="{8966E1B7-A954-0C38-E70B-59B001E8D368}"/>
                  </a:ext>
                </a:extLst>
              </p:cNvPr>
              <p:cNvPicPr/>
              <p:nvPr/>
            </p:nvPicPr>
            <p:blipFill>
              <a:blip r:embed="rId34"/>
              <a:stretch>
                <a:fillRect/>
              </a:stretch>
            </p:blipFill>
            <p:spPr>
              <a:xfrm>
                <a:off x="3662801" y="5189652"/>
                <a:ext cx="574920" cy="647280"/>
              </a:xfrm>
              <a:prstGeom prst="rect">
                <a:avLst/>
              </a:prstGeom>
            </p:spPr>
          </p:pic>
        </mc:Fallback>
      </mc:AlternateContent>
      <mc:AlternateContent xmlns:mc="http://schemas.openxmlformats.org/markup-compatibility/2006" xmlns:p14="http://schemas.microsoft.com/office/powerpoint/2010/main">
        <mc:Choice Requires="p14">
          <p:contentPart p14:bwMode="auto" r:id="rId35">
            <p14:nvContentPartPr>
              <p14:cNvPr id="25" name="Ink 24">
                <a:extLst>
                  <a:ext uri="{FF2B5EF4-FFF2-40B4-BE49-F238E27FC236}">
                    <a16:creationId xmlns:a16="http://schemas.microsoft.com/office/drawing/2014/main" id="{6265F374-25CA-E1AE-443B-CEA420186A30}"/>
                  </a:ext>
                </a:extLst>
              </p14:cNvPr>
              <p14:cNvContentPartPr/>
              <p14:nvPr/>
            </p14:nvContentPartPr>
            <p14:xfrm>
              <a:off x="4618601" y="5449212"/>
              <a:ext cx="6480" cy="367560"/>
            </p14:xfrm>
          </p:contentPart>
        </mc:Choice>
        <mc:Fallback xmlns="">
          <p:pic>
            <p:nvPicPr>
              <p:cNvPr id="25" name="Ink 24">
                <a:extLst>
                  <a:ext uri="{FF2B5EF4-FFF2-40B4-BE49-F238E27FC236}">
                    <a16:creationId xmlns:a16="http://schemas.microsoft.com/office/drawing/2014/main" id="{6265F374-25CA-E1AE-443B-CEA420186A30}"/>
                  </a:ext>
                </a:extLst>
              </p:cNvPr>
              <p:cNvPicPr/>
              <p:nvPr/>
            </p:nvPicPr>
            <p:blipFill>
              <a:blip r:embed="rId36"/>
              <a:stretch>
                <a:fillRect/>
              </a:stretch>
            </p:blipFill>
            <p:spPr>
              <a:xfrm>
                <a:off x="4555961" y="5386572"/>
                <a:ext cx="132120" cy="493200"/>
              </a:xfrm>
              <a:prstGeom prst="rect">
                <a:avLst/>
              </a:prstGeom>
            </p:spPr>
          </p:pic>
        </mc:Fallback>
      </mc:AlternateContent>
      <mc:AlternateContent xmlns:mc="http://schemas.openxmlformats.org/markup-compatibility/2006" xmlns:p14="http://schemas.microsoft.com/office/powerpoint/2010/main">
        <mc:Choice Requires="p14">
          <p:contentPart p14:bwMode="auto" r:id="rId37">
            <p14:nvContentPartPr>
              <p14:cNvPr id="26" name="Ink 25">
                <a:extLst>
                  <a:ext uri="{FF2B5EF4-FFF2-40B4-BE49-F238E27FC236}">
                    <a16:creationId xmlns:a16="http://schemas.microsoft.com/office/drawing/2014/main" id="{D107C4DD-95CC-5978-38AB-3E83546DB28E}"/>
                  </a:ext>
                </a:extLst>
              </p14:cNvPr>
              <p14:cNvContentPartPr/>
              <p14:nvPr/>
            </p14:nvContentPartPr>
            <p14:xfrm>
              <a:off x="4435001" y="5612292"/>
              <a:ext cx="327600" cy="20160"/>
            </p14:xfrm>
          </p:contentPart>
        </mc:Choice>
        <mc:Fallback xmlns="">
          <p:pic>
            <p:nvPicPr>
              <p:cNvPr id="26" name="Ink 25">
                <a:extLst>
                  <a:ext uri="{FF2B5EF4-FFF2-40B4-BE49-F238E27FC236}">
                    <a16:creationId xmlns:a16="http://schemas.microsoft.com/office/drawing/2014/main" id="{D107C4DD-95CC-5978-38AB-3E83546DB28E}"/>
                  </a:ext>
                </a:extLst>
              </p:cNvPr>
              <p:cNvPicPr/>
              <p:nvPr/>
            </p:nvPicPr>
            <p:blipFill>
              <a:blip r:embed="rId38"/>
              <a:stretch>
                <a:fillRect/>
              </a:stretch>
            </p:blipFill>
            <p:spPr>
              <a:xfrm>
                <a:off x="4372001" y="5549292"/>
                <a:ext cx="453240" cy="145800"/>
              </a:xfrm>
              <a:prstGeom prst="rect">
                <a:avLst/>
              </a:prstGeom>
            </p:spPr>
          </p:pic>
        </mc:Fallback>
      </mc:AlternateContent>
      <p:grpSp>
        <p:nvGrpSpPr>
          <p:cNvPr id="33" name="Group 32">
            <a:extLst>
              <a:ext uri="{FF2B5EF4-FFF2-40B4-BE49-F238E27FC236}">
                <a16:creationId xmlns:a16="http://schemas.microsoft.com/office/drawing/2014/main" id="{B9B5BD43-5C20-61D8-C592-9D078D9A968E}"/>
              </a:ext>
            </a:extLst>
          </p:cNvPr>
          <p:cNvGrpSpPr/>
          <p:nvPr/>
        </p:nvGrpSpPr>
        <p:grpSpPr>
          <a:xfrm>
            <a:off x="5206481" y="5320692"/>
            <a:ext cx="1447920" cy="515520"/>
            <a:chOff x="5206481" y="5320692"/>
            <a:chExt cx="1447920" cy="515520"/>
          </a:xfrm>
        </p:grpSpPr>
        <mc:AlternateContent xmlns:mc="http://schemas.openxmlformats.org/markup-compatibility/2006" xmlns:p14="http://schemas.microsoft.com/office/powerpoint/2010/main">
          <mc:Choice Requires="p14">
            <p:contentPart p14:bwMode="auto" r:id="rId39">
              <p14:nvContentPartPr>
                <p14:cNvPr id="27" name="Ink 26">
                  <a:extLst>
                    <a:ext uri="{FF2B5EF4-FFF2-40B4-BE49-F238E27FC236}">
                      <a16:creationId xmlns:a16="http://schemas.microsoft.com/office/drawing/2014/main" id="{E994C9C6-66E5-F396-D2AD-B4DD5494F6E5}"/>
                    </a:ext>
                  </a:extLst>
                </p14:cNvPr>
                <p14:cNvContentPartPr/>
                <p14:nvPr/>
              </p14:nvContentPartPr>
              <p14:xfrm>
                <a:off x="5206481" y="5405292"/>
                <a:ext cx="301680" cy="430920"/>
              </p14:xfrm>
            </p:contentPart>
          </mc:Choice>
          <mc:Fallback xmlns="">
            <p:pic>
              <p:nvPicPr>
                <p:cNvPr id="27" name="Ink 26">
                  <a:extLst>
                    <a:ext uri="{FF2B5EF4-FFF2-40B4-BE49-F238E27FC236}">
                      <a16:creationId xmlns:a16="http://schemas.microsoft.com/office/drawing/2014/main" id="{E994C9C6-66E5-F396-D2AD-B4DD5494F6E5}"/>
                    </a:ext>
                  </a:extLst>
                </p:cNvPr>
                <p:cNvPicPr/>
                <p:nvPr/>
              </p:nvPicPr>
              <p:blipFill>
                <a:blip r:embed="rId40"/>
                <a:stretch>
                  <a:fillRect/>
                </a:stretch>
              </p:blipFill>
              <p:spPr>
                <a:xfrm>
                  <a:off x="5143841" y="5342652"/>
                  <a:ext cx="427320" cy="556560"/>
                </a:xfrm>
                <a:prstGeom prst="rect">
                  <a:avLst/>
                </a:prstGeom>
              </p:spPr>
            </p:pic>
          </mc:Fallback>
        </mc:AlternateContent>
        <mc:AlternateContent xmlns:mc="http://schemas.openxmlformats.org/markup-compatibility/2006" xmlns:p14="http://schemas.microsoft.com/office/powerpoint/2010/main">
          <mc:Choice Requires="p14">
            <p:contentPart p14:bwMode="auto" r:id="rId41">
              <p14:nvContentPartPr>
                <p14:cNvPr id="28" name="Ink 27">
                  <a:extLst>
                    <a:ext uri="{FF2B5EF4-FFF2-40B4-BE49-F238E27FC236}">
                      <a16:creationId xmlns:a16="http://schemas.microsoft.com/office/drawing/2014/main" id="{FFC801F9-BA88-1FAC-F578-3CB7B4731324}"/>
                    </a:ext>
                  </a:extLst>
                </p14:cNvPr>
                <p14:cNvContentPartPr/>
                <p14:nvPr/>
              </p14:nvContentPartPr>
              <p14:xfrm>
                <a:off x="5806601" y="5320692"/>
                <a:ext cx="261720" cy="29520"/>
              </p14:xfrm>
            </p:contentPart>
          </mc:Choice>
          <mc:Fallback xmlns="">
            <p:pic>
              <p:nvPicPr>
                <p:cNvPr id="28" name="Ink 27">
                  <a:extLst>
                    <a:ext uri="{FF2B5EF4-FFF2-40B4-BE49-F238E27FC236}">
                      <a16:creationId xmlns:a16="http://schemas.microsoft.com/office/drawing/2014/main" id="{FFC801F9-BA88-1FAC-F578-3CB7B4731324}"/>
                    </a:ext>
                  </a:extLst>
                </p:cNvPr>
                <p:cNvPicPr/>
                <p:nvPr/>
              </p:nvPicPr>
              <p:blipFill>
                <a:blip r:embed="rId42"/>
                <a:stretch>
                  <a:fillRect/>
                </a:stretch>
              </p:blipFill>
              <p:spPr>
                <a:xfrm>
                  <a:off x="5743961" y="5257692"/>
                  <a:ext cx="387360" cy="155160"/>
                </a:xfrm>
                <a:prstGeom prst="rect">
                  <a:avLst/>
                </a:prstGeom>
              </p:spPr>
            </p:pic>
          </mc:Fallback>
        </mc:AlternateContent>
        <mc:AlternateContent xmlns:mc="http://schemas.openxmlformats.org/markup-compatibility/2006" xmlns:p14="http://schemas.microsoft.com/office/powerpoint/2010/main">
          <mc:Choice Requires="p14">
            <p:contentPart p14:bwMode="auto" r:id="rId43">
              <p14:nvContentPartPr>
                <p14:cNvPr id="29" name="Ink 28">
                  <a:extLst>
                    <a:ext uri="{FF2B5EF4-FFF2-40B4-BE49-F238E27FC236}">
                      <a16:creationId xmlns:a16="http://schemas.microsoft.com/office/drawing/2014/main" id="{81795043-CE11-D1DA-DB18-7D05AE8B7F80}"/>
                    </a:ext>
                  </a:extLst>
                </p14:cNvPr>
                <p14:cNvContentPartPr/>
                <p14:nvPr/>
              </p14:nvContentPartPr>
              <p14:xfrm>
                <a:off x="5722001" y="5528052"/>
                <a:ext cx="229680" cy="274680"/>
              </p14:xfrm>
            </p:contentPart>
          </mc:Choice>
          <mc:Fallback xmlns="">
            <p:pic>
              <p:nvPicPr>
                <p:cNvPr id="29" name="Ink 28">
                  <a:extLst>
                    <a:ext uri="{FF2B5EF4-FFF2-40B4-BE49-F238E27FC236}">
                      <a16:creationId xmlns:a16="http://schemas.microsoft.com/office/drawing/2014/main" id="{81795043-CE11-D1DA-DB18-7D05AE8B7F80}"/>
                    </a:ext>
                  </a:extLst>
                </p:cNvPr>
                <p:cNvPicPr/>
                <p:nvPr/>
              </p:nvPicPr>
              <p:blipFill>
                <a:blip r:embed="rId44"/>
                <a:stretch>
                  <a:fillRect/>
                </a:stretch>
              </p:blipFill>
              <p:spPr>
                <a:xfrm>
                  <a:off x="5659001" y="5465052"/>
                  <a:ext cx="355320" cy="400320"/>
                </a:xfrm>
                <a:prstGeom prst="rect">
                  <a:avLst/>
                </a:prstGeom>
              </p:spPr>
            </p:pic>
          </mc:Fallback>
        </mc:AlternateContent>
        <mc:AlternateContent xmlns:mc="http://schemas.openxmlformats.org/markup-compatibility/2006" xmlns:p14="http://schemas.microsoft.com/office/powerpoint/2010/main">
          <mc:Choice Requires="p14">
            <p:contentPart p14:bwMode="auto" r:id="rId45">
              <p14:nvContentPartPr>
                <p14:cNvPr id="30" name="Ink 29">
                  <a:extLst>
                    <a:ext uri="{FF2B5EF4-FFF2-40B4-BE49-F238E27FC236}">
                      <a16:creationId xmlns:a16="http://schemas.microsoft.com/office/drawing/2014/main" id="{C19BE478-B085-0D48-374D-D56AEDA4F4CB}"/>
                    </a:ext>
                  </a:extLst>
                </p14:cNvPr>
                <p14:cNvContentPartPr/>
                <p14:nvPr/>
              </p14:nvContentPartPr>
              <p14:xfrm>
                <a:off x="5764481" y="5543892"/>
                <a:ext cx="159840" cy="360"/>
              </p14:xfrm>
            </p:contentPart>
          </mc:Choice>
          <mc:Fallback xmlns="">
            <p:pic>
              <p:nvPicPr>
                <p:cNvPr id="30" name="Ink 29">
                  <a:extLst>
                    <a:ext uri="{FF2B5EF4-FFF2-40B4-BE49-F238E27FC236}">
                      <a16:creationId xmlns:a16="http://schemas.microsoft.com/office/drawing/2014/main" id="{C19BE478-B085-0D48-374D-D56AEDA4F4CB}"/>
                    </a:ext>
                  </a:extLst>
                </p:cNvPr>
                <p:cNvPicPr/>
                <p:nvPr/>
              </p:nvPicPr>
              <p:blipFill>
                <a:blip r:embed="rId46"/>
                <a:stretch>
                  <a:fillRect/>
                </a:stretch>
              </p:blipFill>
              <p:spPr>
                <a:xfrm>
                  <a:off x="5701841" y="5481252"/>
                  <a:ext cx="285480" cy="126000"/>
                </a:xfrm>
                <a:prstGeom prst="rect">
                  <a:avLst/>
                </a:prstGeom>
              </p:spPr>
            </p:pic>
          </mc:Fallback>
        </mc:AlternateContent>
        <mc:AlternateContent xmlns:mc="http://schemas.openxmlformats.org/markup-compatibility/2006" xmlns:p14="http://schemas.microsoft.com/office/powerpoint/2010/main">
          <mc:Choice Requires="p14">
            <p:contentPart p14:bwMode="auto" r:id="rId47">
              <p14:nvContentPartPr>
                <p14:cNvPr id="32" name="Ink 31">
                  <a:extLst>
                    <a:ext uri="{FF2B5EF4-FFF2-40B4-BE49-F238E27FC236}">
                      <a16:creationId xmlns:a16="http://schemas.microsoft.com/office/drawing/2014/main" id="{12481FB3-7F99-64F1-CADC-5D1ABD7EAD3F}"/>
                    </a:ext>
                  </a:extLst>
                </p14:cNvPr>
                <p14:cNvContentPartPr/>
                <p14:nvPr/>
              </p14:nvContentPartPr>
              <p14:xfrm>
                <a:off x="6263801" y="5353452"/>
                <a:ext cx="390600" cy="480240"/>
              </p14:xfrm>
            </p:contentPart>
          </mc:Choice>
          <mc:Fallback xmlns="">
            <p:pic>
              <p:nvPicPr>
                <p:cNvPr id="32" name="Ink 31">
                  <a:extLst>
                    <a:ext uri="{FF2B5EF4-FFF2-40B4-BE49-F238E27FC236}">
                      <a16:creationId xmlns:a16="http://schemas.microsoft.com/office/drawing/2014/main" id="{12481FB3-7F99-64F1-CADC-5D1ABD7EAD3F}"/>
                    </a:ext>
                  </a:extLst>
                </p:cNvPr>
                <p:cNvPicPr/>
                <p:nvPr/>
              </p:nvPicPr>
              <p:blipFill>
                <a:blip r:embed="rId48"/>
                <a:stretch>
                  <a:fillRect/>
                </a:stretch>
              </p:blipFill>
              <p:spPr>
                <a:xfrm>
                  <a:off x="6200801" y="5290452"/>
                  <a:ext cx="516240" cy="605880"/>
                </a:xfrm>
                <a:prstGeom prst="rect">
                  <a:avLst/>
                </a:prstGeom>
              </p:spPr>
            </p:pic>
          </mc:Fallback>
        </mc:AlternateContent>
      </p:gr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NDVI FAQs: Top 23 Frequently Asked Questions About NDVI">
            <a:extLst>
              <a:ext uri="{FF2B5EF4-FFF2-40B4-BE49-F238E27FC236}">
                <a16:creationId xmlns:a16="http://schemas.microsoft.com/office/drawing/2014/main" id="{471757CF-5EA6-849D-DD43-22676342CAB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5524500" cy="2905125"/>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a:extLst>
              <a:ext uri="{FF2B5EF4-FFF2-40B4-BE49-F238E27FC236}">
                <a16:creationId xmlns:a16="http://schemas.microsoft.com/office/drawing/2014/main" id="{3A9BF6B6-BE33-A282-E454-DF544A093BA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524500" y="69712"/>
            <a:ext cx="5935455" cy="2765699"/>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a:extLst>
              <a:ext uri="{FF2B5EF4-FFF2-40B4-BE49-F238E27FC236}">
                <a16:creationId xmlns:a16="http://schemas.microsoft.com/office/drawing/2014/main" id="{902348FB-ECAC-18C9-9779-9408A3B83C0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245476" y="2905123"/>
            <a:ext cx="9748345" cy="38195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931639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787" y="79601"/>
            <a:ext cx="9404723" cy="903116"/>
          </a:xfrm>
        </p:spPr>
        <p:txBody>
          <a:bodyPr/>
          <a:lstStyle/>
          <a:p>
            <a:r>
              <a:rPr lang="en-US" dirty="0"/>
              <a:t>Land Cover Classification</a:t>
            </a:r>
          </a:p>
        </p:txBody>
      </p:sp>
      <p:sp>
        <p:nvSpPr>
          <p:cNvPr id="5" name="Content Placeholder 4"/>
          <p:cNvSpPr>
            <a:spLocks noGrp="1"/>
          </p:cNvSpPr>
          <p:nvPr>
            <p:ph idx="1"/>
          </p:nvPr>
        </p:nvSpPr>
        <p:spPr>
          <a:xfrm>
            <a:off x="241738" y="914400"/>
            <a:ext cx="9808115" cy="5333999"/>
          </a:xfrm>
        </p:spPr>
        <p:txBody>
          <a:bodyPr/>
          <a:lstStyle/>
          <a:p>
            <a:r>
              <a:rPr lang="en-US" sz="2400" dirty="0"/>
              <a:t>This is a process of converting multiple input layers into groups of pixels with similar characteristics. One of the most established approaches to represent an area in an easily understood way.</a:t>
            </a:r>
          </a:p>
          <a:p>
            <a:r>
              <a:rPr lang="en-US" sz="2400" dirty="0"/>
              <a:t>Retrieve area of forest cover, estimate area, compare with temporal imagery.</a:t>
            </a:r>
          </a:p>
          <a:p>
            <a:r>
              <a:rPr lang="en-US" sz="2400" dirty="0"/>
              <a:t>Image Classification steps – define aim; study area; classification scheme; image selection; data collection</a:t>
            </a:r>
          </a:p>
          <a:p>
            <a:endParaRPr lang="en-US"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Figure 8">
            <a:extLst>
              <a:ext uri="{FF2B5EF4-FFF2-40B4-BE49-F238E27FC236}">
                <a16:creationId xmlns:a16="http://schemas.microsoft.com/office/drawing/2014/main" id="{9E0B7E6C-4778-0D6E-92E2-83E77F68813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1746" y="0"/>
            <a:ext cx="11120907"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582503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Land cover - Wikipedia">
            <a:extLst>
              <a:ext uri="{FF2B5EF4-FFF2-40B4-BE49-F238E27FC236}">
                <a16:creationId xmlns:a16="http://schemas.microsoft.com/office/drawing/2014/main" id="{093598E5-61C4-2846-C47F-35AE9207D65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
            <a:ext cx="10657490" cy="5328745"/>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Online Map Viewer for Land-Cover Classification Map | U.S. Geological Survey">
            <a:extLst>
              <a:ext uri="{FF2B5EF4-FFF2-40B4-BE49-F238E27FC236}">
                <a16:creationId xmlns:a16="http://schemas.microsoft.com/office/drawing/2014/main" id="{80703468-5785-177A-84C2-4E394BD1028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954924" y="33283"/>
            <a:ext cx="10237076" cy="6824717"/>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076"/>
                                        </p:tgtEl>
                                        <p:attrNameLst>
                                          <p:attrName>style.visibility</p:attrName>
                                        </p:attrNameLst>
                                      </p:cBhvr>
                                      <p:to>
                                        <p:strVal val="visible"/>
                                      </p:to>
                                    </p:set>
                                    <p:anim calcmode="lin" valueType="num">
                                      <p:cBhvr additive="base">
                                        <p:cTn id="7" dur="500" fill="hold"/>
                                        <p:tgtEl>
                                          <p:spTgt spid="3076"/>
                                        </p:tgtEl>
                                        <p:attrNameLst>
                                          <p:attrName>ppt_x</p:attrName>
                                        </p:attrNameLst>
                                      </p:cBhvr>
                                      <p:tavLst>
                                        <p:tav tm="0">
                                          <p:val>
                                            <p:strVal val="#ppt_x"/>
                                          </p:val>
                                        </p:tav>
                                        <p:tav tm="100000">
                                          <p:val>
                                            <p:strVal val="#ppt_x"/>
                                          </p:val>
                                        </p:tav>
                                      </p:tavLst>
                                    </p:anim>
                                    <p:anim calcmode="lin" valueType="num">
                                      <p:cBhvr additive="base">
                                        <p:cTn id="8" dur="500" fill="hold"/>
                                        <p:tgtEl>
                                          <p:spTgt spid="307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8318" y="0"/>
            <a:ext cx="9178475" cy="803268"/>
          </a:xfrm>
        </p:spPr>
        <p:txBody>
          <a:bodyPr/>
          <a:lstStyle/>
          <a:p>
            <a:r>
              <a:rPr lang="en-US" dirty="0"/>
              <a:t>Animal Movement </a:t>
            </a:r>
          </a:p>
        </p:txBody>
      </p:sp>
      <p:sp>
        <p:nvSpPr>
          <p:cNvPr id="3" name="Content Placeholder 2"/>
          <p:cNvSpPr>
            <a:spLocks noGrp="1"/>
          </p:cNvSpPr>
          <p:nvPr>
            <p:ph idx="1"/>
          </p:nvPr>
        </p:nvSpPr>
        <p:spPr>
          <a:xfrm>
            <a:off x="68318" y="1056290"/>
            <a:ext cx="9981535" cy="5192109"/>
          </a:xfrm>
        </p:spPr>
        <p:txBody>
          <a:bodyPr/>
          <a:lstStyle/>
          <a:p>
            <a:r>
              <a:rPr lang="en-US" dirty="0"/>
              <a:t>GPS, very high-frequency (VHF) tracking.</a:t>
            </a:r>
          </a:p>
          <a:p>
            <a:r>
              <a:rPr lang="en-US" dirty="0"/>
              <a:t>Movement data characterized by spatio-temporal nature, placed in the context of the environmental or physiological surroundings.</a:t>
            </a:r>
          </a:p>
          <a:p>
            <a:r>
              <a:rPr lang="en-US" dirty="0"/>
              <a:t>Remote sensing data may not be available at right levels and therefore ancillary data often needed.</a:t>
            </a:r>
          </a:p>
          <a:p>
            <a:r>
              <a:rPr lang="en-US" dirty="0"/>
              <a:t>Base maps, GIS overlays, ground identification/spotting, remote camera imagery, ground condition validation</a:t>
            </a:r>
          </a:p>
          <a:p>
            <a:endParaRPr lang="en-US" dirty="0"/>
          </a:p>
          <a:p>
            <a:endParaRPr lang="en-US"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Using very‐high‐resolution satellite imagery and deep learning to detect  and count African elephants in heterogeneous landscapes - Duporge - 2021 - Remote  Sensing in Ecology and Conservation - Wiley Online Library">
            <a:extLst>
              <a:ext uri="{FF2B5EF4-FFF2-40B4-BE49-F238E27FC236}">
                <a16:creationId xmlns:a16="http://schemas.microsoft.com/office/drawing/2014/main" id="{BD1BCF73-21EC-0058-5150-B3D61E9F46A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550" y="0"/>
            <a:ext cx="12176235" cy="6821236"/>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a:extLst>
              <a:ext uri="{FF2B5EF4-FFF2-40B4-BE49-F238E27FC236}">
                <a16:creationId xmlns:a16="http://schemas.microsoft.com/office/drawing/2014/main" id="{C5960855-82CC-CBDE-BAAA-636F412FAFF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90265" y="762000"/>
            <a:ext cx="6611471" cy="4840941"/>
          </a:xfrm>
          <a:prstGeom prst="rect">
            <a:avLst/>
          </a:prstGeom>
          <a:noFill/>
          <a:extLst>
            <a:ext uri="{909E8E84-426E-40DD-AFC4-6F175D3DCCD1}">
              <a14:hiddenFill xmlns:a14="http://schemas.microsoft.com/office/drawing/2010/main">
                <a:solidFill>
                  <a:srgbClr val="FFFFFF"/>
                </a:solidFill>
              </a14:hiddenFill>
            </a:ext>
          </a:extLst>
        </p:spPr>
      </p:pic>
      <p:sp>
        <p:nvSpPr>
          <p:cNvPr id="4099" name="Rectangle 3">
            <a:extLst>
              <a:ext uri="{FF2B5EF4-FFF2-40B4-BE49-F238E27FC236}">
                <a16:creationId xmlns:a16="http://schemas.microsoft.com/office/drawing/2014/main" id="{C29F9AC2-CFE7-6670-FCCA-FE8B855F23A8}"/>
              </a:ext>
            </a:extLst>
          </p:cNvPr>
          <p:cNvSpPr>
            <a:spLocks noGrp="1" noChangeArrowheads="1"/>
          </p:cNvSpPr>
          <p:nvPr>
            <p:ph type="body" idx="4294967295"/>
          </p:nvPr>
        </p:nvSpPr>
        <p:spPr>
          <a:xfrm>
            <a:off x="1972235" y="246530"/>
            <a:ext cx="8258735" cy="309637"/>
          </a:xfrm>
          <a:noFill/>
          <a:ln/>
        </p:spPr>
        <p:txBody>
          <a:bodyPr>
            <a:spAutoFit/>
          </a:bodyPr>
          <a:lstStyle/>
          <a:p>
            <a:pPr marL="0" indent="0" algn="ctr">
              <a:spcBef>
                <a:spcPct val="0"/>
              </a:spcBef>
              <a:buNone/>
            </a:pPr>
            <a:r>
              <a:rPr lang="en-US" altLang="en-US" sz="1412" b="1">
                <a:solidFill>
                  <a:schemeClr val="tx2"/>
                </a:solidFill>
              </a:rPr>
              <a:t>Fig 1. Schematic presentation of the framework workflow.</a:t>
            </a:r>
          </a:p>
        </p:txBody>
      </p:sp>
      <p:sp>
        <p:nvSpPr>
          <p:cNvPr id="4100" name="Text Box 4">
            <a:extLst>
              <a:ext uri="{FF2B5EF4-FFF2-40B4-BE49-F238E27FC236}">
                <a16:creationId xmlns:a16="http://schemas.microsoft.com/office/drawing/2014/main" id="{98BD320B-2495-066F-75FB-5EEB1391FD62}"/>
              </a:ext>
            </a:extLst>
          </p:cNvPr>
          <p:cNvSpPr txBox="1">
            <a:spLocks noChangeArrowheads="1"/>
          </p:cNvSpPr>
          <p:nvPr/>
        </p:nvSpPr>
        <p:spPr bwMode="auto">
          <a:xfrm>
            <a:off x="2050676" y="5748618"/>
            <a:ext cx="8101853" cy="5813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defTabSz="806867" fontAlgn="base">
              <a:spcBef>
                <a:spcPct val="0"/>
              </a:spcBef>
              <a:spcAft>
                <a:spcPct val="0"/>
              </a:spcAft>
            </a:pPr>
            <a:r>
              <a:rPr lang="en-US" altLang="en-US" sz="1059">
                <a:solidFill>
                  <a:srgbClr val="000000"/>
                </a:solidFill>
                <a:latin typeface="Arial" panose="020B0604020202020204" pitchFamily="34" charset="0"/>
              </a:rPr>
              <a:t>Mata JC, Buitenwerf R, Svenning JC (2021) Enhancing monitoring of rewilding progress through wildlife tracking and remote sensing. PLOS ONE 16(7): e0253148. https://doi.org/10.1371/journal.pone.0253148</a:t>
            </a:r>
          </a:p>
          <a:p>
            <a:pPr defTabSz="806867" fontAlgn="base">
              <a:spcBef>
                <a:spcPct val="0"/>
              </a:spcBef>
              <a:spcAft>
                <a:spcPct val="0"/>
              </a:spcAft>
            </a:pPr>
            <a:r>
              <a:rPr lang="en-US" altLang="en-US" sz="1059">
                <a:solidFill>
                  <a:srgbClr val="000000"/>
                </a:solidFill>
                <a:latin typeface="Arial" panose="020B0604020202020204" pitchFamily="34" charset="0"/>
                <a:hlinkClick r:id="rId4"/>
              </a:rPr>
              <a:t>https://journals.plos.org/plosone/article?id=10.1371/journal.pone.0253148</a:t>
            </a:r>
            <a:endParaRPr lang="en-US" altLang="en-US" sz="1059">
              <a:solidFill>
                <a:srgbClr val="000000"/>
              </a:solidFill>
              <a:latin typeface="Arial" panose="020B0604020202020204" pitchFamily="34" charset="0"/>
            </a:endParaRP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usiness Strategy">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Business plan presentation (Ion green design, widescreen).potx" id="{866C028E-10C7-4672-8238-17D4366C073A}" vid="{2A820B7E-5093-43C8-ABD0-FF5B957D5EE3}"/>
    </a:ext>
  </a:extLst>
</a:theme>
</file>

<file path=ppt/theme/theme2.xml><?xml version="1.0" encoding="utf-8"?>
<a:theme xmlns:a="http://schemas.openxmlformats.org/drawingml/2006/main" name="Office Theme">
  <a:themeElements>
    <a:clrScheme name="Office Theme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Theme">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defRPr>
        </a:defPPr>
      </a:lstStyle>
    </a:lnDef>
  </a:objectDefaults>
  <a:extraClrSchemeLst>
    <a:extraClrScheme>
      <a:clrScheme name="Office Theme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Office Theme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Office Theme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Office Theme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Office Theme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Office Theme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Office Theme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Office Theme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Office Theme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Office Theme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Office Theme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Office Theme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Business plan presentation (Ion green design, widescreen)</Template>
  <TotalTime>0</TotalTime>
  <Words>986</Words>
  <Application>Microsoft Office PowerPoint</Application>
  <PresentationFormat>Widescreen</PresentationFormat>
  <Paragraphs>67</Paragraphs>
  <Slides>12</Slides>
  <Notes>11</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12</vt:i4>
      </vt:variant>
    </vt:vector>
  </HeadingPairs>
  <TitlesOfParts>
    <vt:vector size="18" baseType="lpstr">
      <vt:lpstr>Arial</vt:lpstr>
      <vt:lpstr>Calibri</vt:lpstr>
      <vt:lpstr>Century Gothic</vt:lpstr>
      <vt:lpstr>Wingdings 3</vt:lpstr>
      <vt:lpstr>Business Strategy</vt:lpstr>
      <vt:lpstr>Office Theme</vt:lpstr>
      <vt:lpstr>GIS FOR ECOLOGISTS</vt:lpstr>
      <vt:lpstr>Spatial Data and Software</vt:lpstr>
      <vt:lpstr>SPATIAL DATA</vt:lpstr>
      <vt:lpstr>IMPORTING DATA</vt:lpstr>
      <vt:lpstr>From spectral to ecological information</vt:lpstr>
      <vt:lpstr>PowerPoint Presentation</vt:lpstr>
      <vt:lpstr>Land Cover Classification</vt:lpstr>
      <vt:lpstr>PowerPoint Presentation</vt:lpstr>
      <vt:lpstr>PowerPoint Presentation</vt:lpstr>
      <vt:lpstr>Animal Movement </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GIS FOR ECOLOGISTS</dc:title>
  <dc:creator>Michael Goodfellow-Smith</dc:creator>
  <cp:lastModifiedBy>Michael Goodfellow-Smith</cp:lastModifiedBy>
  <cp:revision>1</cp:revision>
  <cp:lastPrinted>2012-08-15T21:38:02Z</cp:lastPrinted>
  <dcterms:created xsi:type="dcterms:W3CDTF">2023-01-13T10:54:09Z</dcterms:created>
  <dcterms:modified xsi:type="dcterms:W3CDTF">2023-01-20T14:58:07Z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0x010100AA3F7D94069FF64A86F7DFF56D60E3BE</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