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notesMasterIdLst>
    <p:notesMasterId r:id="rId6"/>
  </p:notesMasterIdLst>
  <p:sldIdLst>
    <p:sldId id="256" r:id="rId5"/>
  </p:sldIdLst>
  <p:sldSz cx="4208463" cy="2976563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7613"/>
    <a:srgbClr val="F4A7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3005" y="112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E1FA27-929A-421B-AC13-0F026A91DDAB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35288" y="857250"/>
            <a:ext cx="3273425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BC6AEC-A40B-411E-904E-0CD939CB7C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323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8774" y="628386"/>
            <a:ext cx="3047255" cy="1445131"/>
          </a:xfrm>
        </p:spPr>
        <p:txBody>
          <a:bodyPr anchor="b"/>
          <a:lstStyle>
            <a:lvl1pPr>
              <a:defRPr sz="312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8774" y="2073516"/>
            <a:ext cx="3047255" cy="37388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984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3968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5952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79369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9921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1905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3889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5873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708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950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775" y="1242073"/>
            <a:ext cx="3047254" cy="831444"/>
          </a:xfrm>
        </p:spPr>
        <p:txBody>
          <a:bodyPr anchor="b"/>
          <a:lstStyle>
            <a:lvl1pPr algn="l">
              <a:defRPr sz="1736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8774" y="2073516"/>
            <a:ext cx="3047255" cy="373438"/>
          </a:xfrm>
        </p:spPr>
        <p:txBody>
          <a:bodyPr anchor="t"/>
          <a:lstStyle>
            <a:lvl1pPr marL="0" indent="0" algn="l">
              <a:buNone/>
              <a:defRPr sz="868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98425" indent="0">
              <a:buNone/>
              <a:defRPr sz="781">
                <a:solidFill>
                  <a:schemeClr val="tx1">
                    <a:tint val="75000"/>
                  </a:schemeClr>
                </a:solidFill>
              </a:defRPr>
            </a:lvl2pPr>
            <a:lvl3pPr marL="396850" indent="0">
              <a:buNone/>
              <a:defRPr sz="694">
                <a:solidFill>
                  <a:schemeClr val="tx1">
                    <a:tint val="75000"/>
                  </a:schemeClr>
                </a:solidFill>
              </a:defRPr>
            </a:lvl3pPr>
            <a:lvl4pPr marL="595274" indent="0">
              <a:buNone/>
              <a:defRPr sz="608">
                <a:solidFill>
                  <a:schemeClr val="tx1">
                    <a:tint val="75000"/>
                  </a:schemeClr>
                </a:solidFill>
              </a:defRPr>
            </a:lvl4pPr>
            <a:lvl5pPr marL="793699" indent="0">
              <a:buNone/>
              <a:defRPr sz="608">
                <a:solidFill>
                  <a:schemeClr val="tx1">
                    <a:tint val="75000"/>
                  </a:schemeClr>
                </a:solidFill>
              </a:defRPr>
            </a:lvl5pPr>
            <a:lvl6pPr marL="992124" indent="0">
              <a:buNone/>
              <a:defRPr sz="608">
                <a:solidFill>
                  <a:schemeClr val="tx1">
                    <a:tint val="75000"/>
                  </a:schemeClr>
                </a:solidFill>
              </a:defRPr>
            </a:lvl6pPr>
            <a:lvl7pPr marL="1190549" indent="0">
              <a:buNone/>
              <a:defRPr sz="608">
                <a:solidFill>
                  <a:schemeClr val="tx1">
                    <a:tint val="75000"/>
                  </a:schemeClr>
                </a:solidFill>
              </a:defRPr>
            </a:lvl7pPr>
            <a:lvl8pPr marL="1388974" indent="0">
              <a:buNone/>
              <a:defRPr sz="608">
                <a:solidFill>
                  <a:schemeClr val="tx1">
                    <a:tint val="75000"/>
                  </a:schemeClr>
                </a:solidFill>
              </a:defRPr>
            </a:lvl8pPr>
            <a:lvl9pPr marL="1587398" indent="0">
              <a:buNone/>
              <a:defRPr sz="60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344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0943" y="894348"/>
            <a:ext cx="1517934" cy="1821078"/>
          </a:xfrm>
        </p:spPr>
        <p:txBody>
          <a:bodyPr>
            <a:normAutofit/>
          </a:bodyPr>
          <a:lstStyle>
            <a:lvl1pPr>
              <a:defRPr sz="781"/>
            </a:lvl1pPr>
            <a:lvl2pPr>
              <a:defRPr sz="694"/>
            </a:lvl2pPr>
            <a:lvl3pPr>
              <a:defRPr sz="608"/>
            </a:lvl3pPr>
            <a:lvl4pPr>
              <a:defRPr sz="521"/>
            </a:lvl4pPr>
            <a:lvl5pPr>
              <a:defRPr sz="521"/>
            </a:lvl5pPr>
            <a:lvl6pPr>
              <a:defRPr sz="521"/>
            </a:lvl6pPr>
            <a:lvl7pPr>
              <a:defRPr sz="521"/>
            </a:lvl7pPr>
            <a:lvl8pPr>
              <a:defRPr sz="521"/>
            </a:lvl8pPr>
            <a:lvl9pPr>
              <a:defRPr sz="521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52340" y="892402"/>
            <a:ext cx="1517935" cy="1823023"/>
          </a:xfrm>
        </p:spPr>
        <p:txBody>
          <a:bodyPr>
            <a:normAutofit/>
          </a:bodyPr>
          <a:lstStyle>
            <a:lvl1pPr>
              <a:defRPr sz="781"/>
            </a:lvl1pPr>
            <a:lvl2pPr>
              <a:defRPr sz="694"/>
            </a:lvl2pPr>
            <a:lvl3pPr>
              <a:defRPr sz="608"/>
            </a:lvl3pPr>
            <a:lvl4pPr>
              <a:defRPr sz="521"/>
            </a:lvl4pPr>
            <a:lvl5pPr>
              <a:defRPr sz="521"/>
            </a:lvl5pPr>
            <a:lvl6pPr>
              <a:defRPr sz="521"/>
            </a:lvl6pPr>
            <a:lvl7pPr>
              <a:defRPr sz="521"/>
            </a:lvl7pPr>
            <a:lvl8pPr>
              <a:defRPr sz="521"/>
            </a:lvl8pPr>
            <a:lvl9pPr>
              <a:defRPr sz="521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10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43" y="826823"/>
            <a:ext cx="1517933" cy="250114"/>
          </a:xfrm>
        </p:spPr>
        <p:txBody>
          <a:bodyPr anchor="b">
            <a:noAutofit/>
          </a:bodyPr>
          <a:lstStyle>
            <a:lvl1pPr marL="0" indent="0">
              <a:buNone/>
              <a:defRPr sz="1042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98425" indent="0">
              <a:buNone/>
              <a:defRPr sz="868" b="1"/>
            </a:lvl2pPr>
            <a:lvl3pPr marL="396850" indent="0">
              <a:buNone/>
              <a:defRPr sz="781" b="1"/>
            </a:lvl3pPr>
            <a:lvl4pPr marL="595274" indent="0">
              <a:buNone/>
              <a:defRPr sz="694" b="1"/>
            </a:lvl4pPr>
            <a:lvl5pPr marL="793699" indent="0">
              <a:buNone/>
              <a:defRPr sz="694" b="1"/>
            </a:lvl5pPr>
            <a:lvl6pPr marL="992124" indent="0">
              <a:buNone/>
              <a:defRPr sz="694" b="1"/>
            </a:lvl6pPr>
            <a:lvl7pPr marL="1190549" indent="0">
              <a:buNone/>
              <a:defRPr sz="694" b="1"/>
            </a:lvl7pPr>
            <a:lvl8pPr marL="1388974" indent="0">
              <a:buNone/>
              <a:defRPr sz="694" b="1"/>
            </a:lvl8pPr>
            <a:lvl9pPr marL="1587398" indent="0">
              <a:buNone/>
              <a:defRPr sz="6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0943" y="1091406"/>
            <a:ext cx="1517934" cy="1624019"/>
          </a:xfrm>
        </p:spPr>
        <p:txBody>
          <a:bodyPr>
            <a:normAutofit/>
          </a:bodyPr>
          <a:lstStyle>
            <a:lvl1pPr>
              <a:defRPr sz="781"/>
            </a:lvl1pPr>
            <a:lvl2pPr>
              <a:defRPr sz="694"/>
            </a:lvl2pPr>
            <a:lvl3pPr>
              <a:defRPr sz="608"/>
            </a:lvl3pPr>
            <a:lvl4pPr>
              <a:defRPr sz="521"/>
            </a:lvl4pPr>
            <a:lvl5pPr>
              <a:defRPr sz="521"/>
            </a:lvl5pPr>
            <a:lvl6pPr>
              <a:defRPr sz="521"/>
            </a:lvl6pPr>
            <a:lvl7pPr>
              <a:defRPr sz="521"/>
            </a:lvl7pPr>
            <a:lvl8pPr>
              <a:defRPr sz="521"/>
            </a:lvl8pPr>
            <a:lvl9pPr>
              <a:defRPr sz="521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952340" y="826823"/>
            <a:ext cx="1517934" cy="250114"/>
          </a:xfrm>
        </p:spPr>
        <p:txBody>
          <a:bodyPr anchor="b">
            <a:noAutofit/>
          </a:bodyPr>
          <a:lstStyle>
            <a:lvl1pPr marL="0" indent="0">
              <a:buNone/>
              <a:defRPr sz="1042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98425" indent="0">
              <a:buNone/>
              <a:defRPr sz="868" b="1"/>
            </a:lvl2pPr>
            <a:lvl3pPr marL="396850" indent="0">
              <a:buNone/>
              <a:defRPr sz="781" b="1"/>
            </a:lvl3pPr>
            <a:lvl4pPr marL="595274" indent="0">
              <a:buNone/>
              <a:defRPr sz="694" b="1"/>
            </a:lvl4pPr>
            <a:lvl5pPr marL="793699" indent="0">
              <a:buNone/>
              <a:defRPr sz="694" b="1"/>
            </a:lvl5pPr>
            <a:lvl6pPr marL="992124" indent="0">
              <a:buNone/>
              <a:defRPr sz="694" b="1"/>
            </a:lvl6pPr>
            <a:lvl7pPr marL="1190549" indent="0">
              <a:buNone/>
              <a:defRPr sz="694" b="1"/>
            </a:lvl7pPr>
            <a:lvl8pPr marL="1388974" indent="0">
              <a:buNone/>
              <a:defRPr sz="694" b="1"/>
            </a:lvl8pPr>
            <a:lvl9pPr marL="1587398" indent="0">
              <a:buNone/>
              <a:defRPr sz="6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952340" y="1091406"/>
            <a:ext cx="1517934" cy="1624019"/>
          </a:xfrm>
        </p:spPr>
        <p:txBody>
          <a:bodyPr>
            <a:normAutofit/>
          </a:bodyPr>
          <a:lstStyle>
            <a:lvl1pPr>
              <a:defRPr sz="781"/>
            </a:lvl1pPr>
            <a:lvl2pPr>
              <a:defRPr sz="694"/>
            </a:lvl2pPr>
            <a:lvl3pPr>
              <a:defRPr sz="608"/>
            </a:lvl3pPr>
            <a:lvl4pPr>
              <a:defRPr sz="521"/>
            </a:lvl4pPr>
            <a:lvl5pPr>
              <a:defRPr sz="521"/>
            </a:lvl5pPr>
            <a:lvl6pPr>
              <a:defRPr sz="521"/>
            </a:lvl6pPr>
            <a:lvl7pPr>
              <a:defRPr sz="521"/>
            </a:lvl7pPr>
            <a:lvl8pPr>
              <a:defRPr sz="521"/>
            </a:lvl8pPr>
            <a:lvl9pPr>
              <a:defRPr sz="521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512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123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432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773" y="628385"/>
            <a:ext cx="1174293" cy="628386"/>
          </a:xfrm>
        </p:spPr>
        <p:txBody>
          <a:bodyPr anchor="b"/>
          <a:lstStyle>
            <a:lvl1pPr algn="l">
              <a:defRPr sz="1042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1995" y="628386"/>
            <a:ext cx="1794034" cy="1984375"/>
          </a:xfrm>
        </p:spPr>
        <p:txBody>
          <a:bodyPr anchor="ctr">
            <a:normAutofit/>
          </a:bodyPr>
          <a:lstStyle>
            <a:lvl1pPr>
              <a:defRPr sz="868"/>
            </a:lvl1pPr>
            <a:lvl2pPr>
              <a:defRPr sz="781"/>
            </a:lvl2pPr>
            <a:lvl3pPr>
              <a:defRPr sz="694"/>
            </a:lvl3pPr>
            <a:lvl4pPr>
              <a:defRPr sz="608"/>
            </a:lvl4pPr>
            <a:lvl5pPr>
              <a:defRPr sz="608"/>
            </a:lvl5pPr>
            <a:lvl6pPr>
              <a:defRPr sz="608"/>
            </a:lvl6pPr>
            <a:lvl7pPr>
              <a:defRPr sz="608"/>
            </a:lvl7pPr>
            <a:lvl8pPr>
              <a:defRPr sz="608"/>
            </a:lvl8pPr>
            <a:lvl9pPr>
              <a:defRPr sz="608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98773" y="1358195"/>
            <a:ext cx="1174293" cy="1256771"/>
          </a:xfrm>
        </p:spPr>
        <p:txBody>
          <a:bodyPr/>
          <a:lstStyle>
            <a:lvl1pPr marL="0" indent="0">
              <a:buNone/>
              <a:defRPr sz="608"/>
            </a:lvl1pPr>
            <a:lvl2pPr marL="198425" indent="0">
              <a:buNone/>
              <a:defRPr sz="521"/>
            </a:lvl2pPr>
            <a:lvl3pPr marL="396850" indent="0">
              <a:buNone/>
              <a:defRPr sz="434"/>
            </a:lvl3pPr>
            <a:lvl4pPr marL="595274" indent="0">
              <a:buNone/>
              <a:defRPr sz="391"/>
            </a:lvl4pPr>
            <a:lvl5pPr marL="793699" indent="0">
              <a:buNone/>
              <a:defRPr sz="391"/>
            </a:lvl5pPr>
            <a:lvl6pPr marL="992124" indent="0">
              <a:buNone/>
              <a:defRPr sz="391"/>
            </a:lvl6pPr>
            <a:lvl7pPr marL="1190549" indent="0">
              <a:buNone/>
              <a:defRPr sz="391"/>
            </a:lvl7pPr>
            <a:lvl8pPr marL="1388974" indent="0">
              <a:buNone/>
              <a:defRPr sz="391"/>
            </a:lvl8pPr>
            <a:lvl9pPr marL="1587398" indent="0">
              <a:buNone/>
              <a:defRPr sz="39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192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412" y="804771"/>
            <a:ext cx="1758439" cy="683511"/>
          </a:xfrm>
        </p:spPr>
        <p:txBody>
          <a:bodyPr anchor="b">
            <a:normAutofit/>
          </a:bodyPr>
          <a:lstStyle>
            <a:lvl1pPr algn="l">
              <a:defRPr sz="1562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99486" y="496094"/>
            <a:ext cx="1105009" cy="198437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694"/>
            </a:lvl1pPr>
            <a:lvl2pPr marL="198425" indent="0">
              <a:buNone/>
              <a:defRPr sz="694"/>
            </a:lvl2pPr>
            <a:lvl3pPr marL="396850" indent="0">
              <a:buNone/>
              <a:defRPr sz="694"/>
            </a:lvl3pPr>
            <a:lvl4pPr marL="595274" indent="0">
              <a:buNone/>
              <a:defRPr sz="694"/>
            </a:lvl4pPr>
            <a:lvl5pPr marL="793699" indent="0">
              <a:buNone/>
              <a:defRPr sz="694"/>
            </a:lvl5pPr>
            <a:lvl6pPr marL="992124" indent="0">
              <a:buNone/>
              <a:defRPr sz="694"/>
            </a:lvl6pPr>
            <a:lvl7pPr marL="1190549" indent="0">
              <a:buNone/>
              <a:defRPr sz="694"/>
            </a:lvl7pPr>
            <a:lvl8pPr marL="1388974" indent="0">
              <a:buNone/>
              <a:defRPr sz="694"/>
            </a:lvl8pPr>
            <a:lvl9pPr marL="1587398" indent="0">
              <a:buNone/>
              <a:defRPr sz="69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98774" y="1587500"/>
            <a:ext cx="1755702" cy="595313"/>
          </a:xfrm>
        </p:spPr>
        <p:txBody>
          <a:bodyPr>
            <a:normAutofit/>
          </a:bodyPr>
          <a:lstStyle>
            <a:lvl1pPr marL="0" indent="0">
              <a:buNone/>
              <a:defRPr sz="608"/>
            </a:lvl1pPr>
            <a:lvl2pPr marL="198425" indent="0">
              <a:buNone/>
              <a:defRPr sz="521"/>
            </a:lvl2pPr>
            <a:lvl3pPr marL="396850" indent="0">
              <a:buNone/>
              <a:defRPr sz="434"/>
            </a:lvl3pPr>
            <a:lvl4pPr marL="595274" indent="0">
              <a:buNone/>
              <a:defRPr sz="391"/>
            </a:lvl4pPr>
            <a:lvl5pPr marL="793699" indent="0">
              <a:buNone/>
              <a:defRPr sz="391"/>
            </a:lvl5pPr>
            <a:lvl6pPr marL="992124" indent="0">
              <a:buNone/>
              <a:defRPr sz="391"/>
            </a:lvl6pPr>
            <a:lvl7pPr marL="1190549" indent="0">
              <a:buNone/>
              <a:defRPr sz="391"/>
            </a:lvl7pPr>
            <a:lvl8pPr marL="1388974" indent="0">
              <a:buNone/>
              <a:defRPr sz="391"/>
            </a:lvl8pPr>
            <a:lvl9pPr marL="1587398" indent="0">
              <a:buNone/>
              <a:defRPr sz="39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346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775" y="2083588"/>
            <a:ext cx="3047254" cy="245980"/>
          </a:xfrm>
        </p:spPr>
        <p:txBody>
          <a:bodyPr anchor="b">
            <a:normAutofit/>
          </a:bodyPr>
          <a:lstStyle>
            <a:lvl1pPr algn="l">
              <a:defRPr sz="1042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98774" y="297657"/>
            <a:ext cx="3047255" cy="158015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694"/>
            </a:lvl1pPr>
            <a:lvl2pPr marL="198425" indent="0">
              <a:buNone/>
              <a:defRPr sz="694"/>
            </a:lvl2pPr>
            <a:lvl3pPr marL="396850" indent="0">
              <a:buNone/>
              <a:defRPr sz="694"/>
            </a:lvl3pPr>
            <a:lvl4pPr marL="595274" indent="0">
              <a:buNone/>
              <a:defRPr sz="694"/>
            </a:lvl4pPr>
            <a:lvl5pPr marL="793699" indent="0">
              <a:buNone/>
              <a:defRPr sz="694"/>
            </a:lvl5pPr>
            <a:lvl6pPr marL="992124" indent="0">
              <a:buNone/>
              <a:defRPr sz="694"/>
            </a:lvl6pPr>
            <a:lvl7pPr marL="1190549" indent="0">
              <a:buNone/>
              <a:defRPr sz="694"/>
            </a:lvl7pPr>
            <a:lvl8pPr marL="1388974" indent="0">
              <a:buNone/>
              <a:defRPr sz="694"/>
            </a:lvl8pPr>
            <a:lvl9pPr marL="1587398" indent="0">
              <a:buNone/>
              <a:defRPr sz="69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98774" y="2329568"/>
            <a:ext cx="3047254" cy="214285"/>
          </a:xfrm>
        </p:spPr>
        <p:txBody>
          <a:bodyPr>
            <a:normAutofit/>
          </a:bodyPr>
          <a:lstStyle>
            <a:lvl1pPr marL="0" indent="0">
              <a:buNone/>
              <a:defRPr sz="521"/>
            </a:lvl1pPr>
            <a:lvl2pPr marL="198425" indent="0">
              <a:buNone/>
              <a:defRPr sz="521"/>
            </a:lvl2pPr>
            <a:lvl3pPr marL="396850" indent="0">
              <a:buNone/>
              <a:defRPr sz="434"/>
            </a:lvl3pPr>
            <a:lvl4pPr marL="595274" indent="0">
              <a:buNone/>
              <a:defRPr sz="391"/>
            </a:lvl4pPr>
            <a:lvl5pPr marL="793699" indent="0">
              <a:buNone/>
              <a:defRPr sz="391"/>
            </a:lvl5pPr>
            <a:lvl6pPr marL="992124" indent="0">
              <a:buNone/>
              <a:defRPr sz="391"/>
            </a:lvl6pPr>
            <a:lvl7pPr marL="1190549" indent="0">
              <a:buNone/>
              <a:defRPr sz="391"/>
            </a:lvl7pPr>
            <a:lvl8pPr marL="1388974" indent="0">
              <a:buNone/>
              <a:defRPr sz="391"/>
            </a:lvl8pPr>
            <a:lvl9pPr marL="1587398" indent="0">
              <a:buNone/>
              <a:defRPr sz="39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5790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774" y="628386"/>
            <a:ext cx="3047255" cy="859896"/>
          </a:xfrm>
        </p:spPr>
        <p:txBody>
          <a:bodyPr/>
          <a:lstStyle>
            <a:lvl1pPr>
              <a:defRPr sz="20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398774" y="1587500"/>
            <a:ext cx="3047255" cy="1025261"/>
          </a:xfrm>
        </p:spPr>
        <p:txBody>
          <a:bodyPr anchor="ctr">
            <a:normAutofit/>
          </a:bodyPr>
          <a:lstStyle>
            <a:lvl1pPr marL="0" indent="0">
              <a:buNone/>
              <a:defRPr sz="781"/>
            </a:lvl1pPr>
            <a:lvl2pPr marL="198425" indent="0">
              <a:buNone/>
              <a:defRPr sz="521"/>
            </a:lvl2pPr>
            <a:lvl3pPr marL="396850" indent="0">
              <a:buNone/>
              <a:defRPr sz="434"/>
            </a:lvl3pPr>
            <a:lvl4pPr marL="595274" indent="0">
              <a:buNone/>
              <a:defRPr sz="391"/>
            </a:lvl4pPr>
            <a:lvl5pPr marL="793699" indent="0">
              <a:buNone/>
              <a:defRPr sz="391"/>
            </a:lvl5pPr>
            <a:lvl6pPr marL="992124" indent="0">
              <a:buNone/>
              <a:defRPr sz="391"/>
            </a:lvl6pPr>
            <a:lvl7pPr marL="1190549" indent="0">
              <a:buNone/>
              <a:defRPr sz="391"/>
            </a:lvl7pPr>
            <a:lvl8pPr marL="1388974" indent="0">
              <a:buNone/>
              <a:defRPr sz="391"/>
            </a:lvl8pPr>
            <a:lvl9pPr marL="1587398" indent="0">
              <a:buNone/>
              <a:defRPr sz="39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1700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3736" y="628386"/>
            <a:ext cx="2761941" cy="1008409"/>
          </a:xfrm>
        </p:spPr>
        <p:txBody>
          <a:bodyPr/>
          <a:lstStyle>
            <a:lvl1pPr>
              <a:defRPr sz="20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666514" y="1636795"/>
            <a:ext cx="2513461" cy="148513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608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198425" indent="0">
              <a:buNone/>
              <a:defRPr sz="521"/>
            </a:lvl2pPr>
            <a:lvl3pPr marL="396850" indent="0">
              <a:buNone/>
              <a:defRPr sz="434"/>
            </a:lvl3pPr>
            <a:lvl4pPr marL="595274" indent="0">
              <a:buNone/>
              <a:defRPr sz="391"/>
            </a:lvl4pPr>
            <a:lvl5pPr marL="793699" indent="0">
              <a:buNone/>
              <a:defRPr sz="391"/>
            </a:lvl5pPr>
            <a:lvl6pPr marL="992124" indent="0">
              <a:buNone/>
              <a:defRPr sz="391"/>
            </a:lvl6pPr>
            <a:lvl7pPr marL="1190549" indent="0">
              <a:buNone/>
              <a:defRPr sz="391"/>
            </a:lvl7pPr>
            <a:lvl8pPr marL="1388974" indent="0">
              <a:buNone/>
              <a:defRPr sz="391"/>
            </a:lvl8pPr>
            <a:lvl9pPr marL="1587398" indent="0">
              <a:buNone/>
              <a:defRPr sz="391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398774" y="1888306"/>
            <a:ext cx="3047255" cy="727604"/>
          </a:xfrm>
        </p:spPr>
        <p:txBody>
          <a:bodyPr anchor="ctr">
            <a:normAutofit/>
          </a:bodyPr>
          <a:lstStyle>
            <a:lvl1pPr marL="0" indent="0">
              <a:buNone/>
              <a:defRPr sz="781"/>
            </a:lvl1pPr>
            <a:lvl2pPr marL="198425" indent="0">
              <a:buNone/>
              <a:defRPr sz="521"/>
            </a:lvl2pPr>
            <a:lvl3pPr marL="396850" indent="0">
              <a:buNone/>
              <a:defRPr sz="434"/>
            </a:lvl3pPr>
            <a:lvl4pPr marL="595274" indent="0">
              <a:buNone/>
              <a:defRPr sz="391"/>
            </a:lvl4pPr>
            <a:lvl5pPr marL="793699" indent="0">
              <a:buNone/>
              <a:defRPr sz="391"/>
            </a:lvl5pPr>
            <a:lvl6pPr marL="992124" indent="0">
              <a:buNone/>
              <a:defRPr sz="391"/>
            </a:lvl6pPr>
            <a:lvl7pPr marL="1190549" indent="0">
              <a:buNone/>
              <a:defRPr sz="391"/>
            </a:lvl7pPr>
            <a:lvl8pPr marL="1388974" indent="0">
              <a:buNone/>
              <a:defRPr sz="391"/>
            </a:lvl8pPr>
            <a:lvl9pPr marL="1587398" indent="0">
              <a:buNone/>
              <a:defRPr sz="39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310157" y="421551"/>
            <a:ext cx="276878" cy="9071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5295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221559" y="1134457"/>
            <a:ext cx="276878" cy="9071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5295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425801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774" y="1355990"/>
            <a:ext cx="3047255" cy="717526"/>
          </a:xfrm>
        </p:spPr>
        <p:txBody>
          <a:bodyPr anchor="b"/>
          <a:lstStyle>
            <a:lvl1pPr algn="l">
              <a:defRPr sz="1736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8774" y="2073516"/>
            <a:ext cx="3047255" cy="373438"/>
          </a:xfrm>
        </p:spPr>
        <p:txBody>
          <a:bodyPr anchor="t"/>
          <a:lstStyle>
            <a:lvl1pPr marL="0" indent="0" algn="l">
              <a:buNone/>
              <a:defRPr sz="868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98425" indent="0">
              <a:buNone/>
              <a:defRPr sz="781">
                <a:solidFill>
                  <a:schemeClr val="tx1">
                    <a:tint val="75000"/>
                  </a:schemeClr>
                </a:solidFill>
              </a:defRPr>
            </a:lvl2pPr>
            <a:lvl3pPr marL="396850" indent="0">
              <a:buNone/>
              <a:defRPr sz="694">
                <a:solidFill>
                  <a:schemeClr val="tx1">
                    <a:tint val="75000"/>
                  </a:schemeClr>
                </a:solidFill>
              </a:defRPr>
            </a:lvl3pPr>
            <a:lvl4pPr marL="595274" indent="0">
              <a:buNone/>
              <a:defRPr sz="608">
                <a:solidFill>
                  <a:schemeClr val="tx1">
                    <a:tint val="75000"/>
                  </a:schemeClr>
                </a:solidFill>
              </a:defRPr>
            </a:lvl4pPr>
            <a:lvl5pPr marL="793699" indent="0">
              <a:buNone/>
              <a:defRPr sz="608">
                <a:solidFill>
                  <a:schemeClr val="tx1">
                    <a:tint val="75000"/>
                  </a:schemeClr>
                </a:solidFill>
              </a:defRPr>
            </a:lvl5pPr>
            <a:lvl6pPr marL="992124" indent="0">
              <a:buNone/>
              <a:defRPr sz="608">
                <a:solidFill>
                  <a:schemeClr val="tx1">
                    <a:tint val="75000"/>
                  </a:schemeClr>
                </a:solidFill>
              </a:defRPr>
            </a:lvl6pPr>
            <a:lvl7pPr marL="1190549" indent="0">
              <a:buNone/>
              <a:defRPr sz="608">
                <a:solidFill>
                  <a:schemeClr val="tx1">
                    <a:tint val="75000"/>
                  </a:schemeClr>
                </a:solidFill>
              </a:defRPr>
            </a:lvl7pPr>
            <a:lvl8pPr marL="1388974" indent="0">
              <a:buNone/>
              <a:defRPr sz="608">
                <a:solidFill>
                  <a:schemeClr val="tx1">
                    <a:tint val="75000"/>
                  </a:schemeClr>
                </a:solidFill>
              </a:defRPr>
            </a:lvl8pPr>
            <a:lvl9pPr marL="1587398" indent="0">
              <a:buNone/>
              <a:defRPr sz="60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16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182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8539" y="859896"/>
            <a:ext cx="1017471" cy="250114"/>
          </a:xfrm>
        </p:spPr>
        <p:txBody>
          <a:bodyPr anchor="b">
            <a:noAutofit/>
          </a:bodyPr>
          <a:lstStyle>
            <a:lvl1pPr marL="0" indent="0">
              <a:buNone/>
              <a:defRPr sz="1042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98425" indent="0">
              <a:buNone/>
              <a:defRPr sz="868" b="1"/>
            </a:lvl2pPr>
            <a:lvl3pPr marL="396850" indent="0">
              <a:buNone/>
              <a:defRPr sz="781" b="1"/>
            </a:lvl3pPr>
            <a:lvl4pPr marL="595274" indent="0">
              <a:buNone/>
              <a:defRPr sz="694" b="1"/>
            </a:lvl4pPr>
            <a:lvl5pPr marL="793699" indent="0">
              <a:buNone/>
              <a:defRPr sz="694" b="1"/>
            </a:lvl5pPr>
            <a:lvl6pPr marL="992124" indent="0">
              <a:buNone/>
              <a:defRPr sz="694" b="1"/>
            </a:lvl6pPr>
            <a:lvl7pPr marL="1190549" indent="0">
              <a:buNone/>
              <a:defRPr sz="694" b="1"/>
            </a:lvl7pPr>
            <a:lvl8pPr marL="1388974" indent="0">
              <a:buNone/>
              <a:defRPr sz="694" b="1"/>
            </a:lvl8pPr>
            <a:lvl9pPr marL="1587398" indent="0">
              <a:buNone/>
              <a:defRPr sz="6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225277" y="1157552"/>
            <a:ext cx="1010733" cy="1557873"/>
          </a:xfrm>
        </p:spPr>
        <p:txBody>
          <a:bodyPr anchor="t">
            <a:normAutofit/>
          </a:bodyPr>
          <a:lstStyle>
            <a:lvl1pPr marL="0" indent="0">
              <a:buNone/>
              <a:defRPr sz="608"/>
            </a:lvl1pPr>
            <a:lvl2pPr marL="198425" indent="0">
              <a:buNone/>
              <a:defRPr sz="521"/>
            </a:lvl2pPr>
            <a:lvl3pPr marL="396850" indent="0">
              <a:buNone/>
              <a:defRPr sz="434"/>
            </a:lvl3pPr>
            <a:lvl4pPr marL="595274" indent="0">
              <a:buNone/>
              <a:defRPr sz="391"/>
            </a:lvl4pPr>
            <a:lvl5pPr marL="793699" indent="0">
              <a:buNone/>
              <a:defRPr sz="391"/>
            </a:lvl5pPr>
            <a:lvl6pPr marL="992124" indent="0">
              <a:buNone/>
              <a:defRPr sz="391"/>
            </a:lvl6pPr>
            <a:lvl7pPr marL="1190549" indent="0">
              <a:buNone/>
              <a:defRPr sz="391"/>
            </a:lvl7pPr>
            <a:lvl8pPr marL="1388974" indent="0">
              <a:buNone/>
              <a:defRPr sz="391"/>
            </a:lvl8pPr>
            <a:lvl9pPr marL="1587398" indent="0">
              <a:buNone/>
              <a:defRPr sz="39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340920" y="859896"/>
            <a:ext cx="1013802" cy="250114"/>
          </a:xfrm>
        </p:spPr>
        <p:txBody>
          <a:bodyPr anchor="b">
            <a:noAutofit/>
          </a:bodyPr>
          <a:lstStyle>
            <a:lvl1pPr marL="0" indent="0">
              <a:buNone/>
              <a:defRPr sz="1042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98425" indent="0">
              <a:buNone/>
              <a:defRPr sz="868" b="1"/>
            </a:lvl2pPr>
            <a:lvl3pPr marL="396850" indent="0">
              <a:buNone/>
              <a:defRPr sz="781" b="1"/>
            </a:lvl3pPr>
            <a:lvl4pPr marL="595274" indent="0">
              <a:buNone/>
              <a:defRPr sz="694" b="1"/>
            </a:lvl4pPr>
            <a:lvl5pPr marL="793699" indent="0">
              <a:buNone/>
              <a:defRPr sz="694" b="1"/>
            </a:lvl5pPr>
            <a:lvl6pPr marL="992124" indent="0">
              <a:buNone/>
              <a:defRPr sz="694" b="1"/>
            </a:lvl6pPr>
            <a:lvl7pPr marL="1190549" indent="0">
              <a:buNone/>
              <a:defRPr sz="694" b="1"/>
            </a:lvl7pPr>
            <a:lvl8pPr marL="1388974" indent="0">
              <a:buNone/>
              <a:defRPr sz="694" b="1"/>
            </a:lvl8pPr>
            <a:lvl9pPr marL="1587398" indent="0">
              <a:buNone/>
              <a:defRPr sz="6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1337276" y="1157552"/>
            <a:ext cx="1017446" cy="1557873"/>
          </a:xfrm>
        </p:spPr>
        <p:txBody>
          <a:bodyPr anchor="t">
            <a:normAutofit/>
          </a:bodyPr>
          <a:lstStyle>
            <a:lvl1pPr marL="0" indent="0">
              <a:buNone/>
              <a:defRPr sz="608"/>
            </a:lvl1pPr>
            <a:lvl2pPr marL="198425" indent="0">
              <a:buNone/>
              <a:defRPr sz="521"/>
            </a:lvl2pPr>
            <a:lvl3pPr marL="396850" indent="0">
              <a:buNone/>
              <a:defRPr sz="434"/>
            </a:lvl3pPr>
            <a:lvl4pPr marL="595274" indent="0">
              <a:buNone/>
              <a:defRPr sz="391"/>
            </a:lvl4pPr>
            <a:lvl5pPr marL="793699" indent="0">
              <a:buNone/>
              <a:defRPr sz="391"/>
            </a:lvl5pPr>
            <a:lvl6pPr marL="992124" indent="0">
              <a:buNone/>
              <a:defRPr sz="391"/>
            </a:lvl6pPr>
            <a:lvl7pPr marL="1190549" indent="0">
              <a:buNone/>
              <a:defRPr sz="391"/>
            </a:lvl7pPr>
            <a:lvl8pPr marL="1388974" indent="0">
              <a:buNone/>
              <a:defRPr sz="391"/>
            </a:lvl8pPr>
            <a:lvl9pPr marL="1587398" indent="0">
              <a:buNone/>
              <a:defRPr sz="39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2459961" y="859896"/>
            <a:ext cx="1012377" cy="250114"/>
          </a:xfrm>
        </p:spPr>
        <p:txBody>
          <a:bodyPr anchor="b">
            <a:noAutofit/>
          </a:bodyPr>
          <a:lstStyle>
            <a:lvl1pPr marL="0" indent="0">
              <a:buNone/>
              <a:defRPr sz="1042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98425" indent="0">
              <a:buNone/>
              <a:defRPr sz="868" b="1"/>
            </a:lvl2pPr>
            <a:lvl3pPr marL="396850" indent="0">
              <a:buNone/>
              <a:defRPr sz="781" b="1"/>
            </a:lvl3pPr>
            <a:lvl4pPr marL="595274" indent="0">
              <a:buNone/>
              <a:defRPr sz="694" b="1"/>
            </a:lvl4pPr>
            <a:lvl5pPr marL="793699" indent="0">
              <a:buNone/>
              <a:defRPr sz="694" b="1"/>
            </a:lvl5pPr>
            <a:lvl6pPr marL="992124" indent="0">
              <a:buNone/>
              <a:defRPr sz="694" b="1"/>
            </a:lvl6pPr>
            <a:lvl7pPr marL="1190549" indent="0">
              <a:buNone/>
              <a:defRPr sz="694" b="1"/>
            </a:lvl7pPr>
            <a:lvl8pPr marL="1388974" indent="0">
              <a:buNone/>
              <a:defRPr sz="694" b="1"/>
            </a:lvl8pPr>
            <a:lvl9pPr marL="1587398" indent="0">
              <a:buNone/>
              <a:defRPr sz="6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2459961" y="1157552"/>
            <a:ext cx="1012377" cy="1557873"/>
          </a:xfrm>
        </p:spPr>
        <p:txBody>
          <a:bodyPr anchor="t">
            <a:normAutofit/>
          </a:bodyPr>
          <a:lstStyle>
            <a:lvl1pPr marL="0" indent="0">
              <a:buNone/>
              <a:defRPr sz="608"/>
            </a:lvl1pPr>
            <a:lvl2pPr marL="198425" indent="0">
              <a:buNone/>
              <a:defRPr sz="521"/>
            </a:lvl2pPr>
            <a:lvl3pPr marL="396850" indent="0">
              <a:buNone/>
              <a:defRPr sz="434"/>
            </a:lvl3pPr>
            <a:lvl4pPr marL="595274" indent="0">
              <a:buNone/>
              <a:defRPr sz="391"/>
            </a:lvl4pPr>
            <a:lvl5pPr marL="793699" indent="0">
              <a:buNone/>
              <a:defRPr sz="391"/>
            </a:lvl5pPr>
            <a:lvl6pPr marL="992124" indent="0">
              <a:buNone/>
              <a:defRPr sz="391"/>
            </a:lvl6pPr>
            <a:lvl7pPr marL="1190549" indent="0">
              <a:buNone/>
              <a:defRPr sz="391"/>
            </a:lvl7pPr>
            <a:lvl8pPr marL="1388974" indent="0">
              <a:buNone/>
              <a:defRPr sz="391"/>
            </a:lvl8pPr>
            <a:lvl9pPr marL="1587398" indent="0">
              <a:buNone/>
              <a:defRPr sz="39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1286533" y="926042"/>
            <a:ext cx="0" cy="171979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2403864" y="926042"/>
            <a:ext cx="0" cy="1721737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6441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182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5277" y="1845030"/>
            <a:ext cx="1015118" cy="250114"/>
          </a:xfrm>
        </p:spPr>
        <p:txBody>
          <a:bodyPr anchor="b">
            <a:noAutofit/>
          </a:bodyPr>
          <a:lstStyle>
            <a:lvl1pPr marL="0" indent="0">
              <a:buNone/>
              <a:defRPr sz="1042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98425" indent="0">
              <a:buNone/>
              <a:defRPr sz="868" b="1"/>
            </a:lvl2pPr>
            <a:lvl3pPr marL="396850" indent="0">
              <a:buNone/>
              <a:defRPr sz="781" b="1"/>
            </a:lvl3pPr>
            <a:lvl4pPr marL="595274" indent="0">
              <a:buNone/>
              <a:defRPr sz="694" b="1"/>
            </a:lvl4pPr>
            <a:lvl5pPr marL="793699" indent="0">
              <a:buNone/>
              <a:defRPr sz="694" b="1"/>
            </a:lvl5pPr>
            <a:lvl6pPr marL="992124" indent="0">
              <a:buNone/>
              <a:defRPr sz="694" b="1"/>
            </a:lvl6pPr>
            <a:lvl7pPr marL="1190549" indent="0">
              <a:buNone/>
              <a:defRPr sz="694" b="1"/>
            </a:lvl7pPr>
            <a:lvl8pPr marL="1388974" indent="0">
              <a:buNone/>
              <a:defRPr sz="694" b="1"/>
            </a:lvl8pPr>
            <a:lvl9pPr marL="1587398" indent="0">
              <a:buNone/>
              <a:defRPr sz="6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225277" y="959115"/>
            <a:ext cx="1015118" cy="6614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694"/>
            </a:lvl1pPr>
            <a:lvl2pPr marL="198425" indent="0">
              <a:buNone/>
              <a:defRPr sz="694"/>
            </a:lvl2pPr>
            <a:lvl3pPr marL="396850" indent="0">
              <a:buNone/>
              <a:defRPr sz="694"/>
            </a:lvl3pPr>
            <a:lvl4pPr marL="595274" indent="0">
              <a:buNone/>
              <a:defRPr sz="694"/>
            </a:lvl4pPr>
            <a:lvl5pPr marL="793699" indent="0">
              <a:buNone/>
              <a:defRPr sz="694"/>
            </a:lvl5pPr>
            <a:lvl6pPr marL="992124" indent="0">
              <a:buNone/>
              <a:defRPr sz="694"/>
            </a:lvl6pPr>
            <a:lvl7pPr marL="1190549" indent="0">
              <a:buNone/>
              <a:defRPr sz="694"/>
            </a:lvl7pPr>
            <a:lvl8pPr marL="1388974" indent="0">
              <a:buNone/>
              <a:defRPr sz="694"/>
            </a:lvl8pPr>
            <a:lvl9pPr marL="1587398" indent="0">
              <a:buNone/>
              <a:defRPr sz="69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225277" y="2095145"/>
            <a:ext cx="1015118" cy="286106"/>
          </a:xfrm>
        </p:spPr>
        <p:txBody>
          <a:bodyPr anchor="t">
            <a:normAutofit/>
          </a:bodyPr>
          <a:lstStyle>
            <a:lvl1pPr marL="0" indent="0">
              <a:buNone/>
              <a:defRPr sz="608"/>
            </a:lvl1pPr>
            <a:lvl2pPr marL="198425" indent="0">
              <a:buNone/>
              <a:defRPr sz="521"/>
            </a:lvl2pPr>
            <a:lvl3pPr marL="396850" indent="0">
              <a:buNone/>
              <a:defRPr sz="434"/>
            </a:lvl3pPr>
            <a:lvl4pPr marL="595274" indent="0">
              <a:buNone/>
              <a:defRPr sz="391"/>
            </a:lvl4pPr>
            <a:lvl5pPr marL="793699" indent="0">
              <a:buNone/>
              <a:defRPr sz="391"/>
            </a:lvl5pPr>
            <a:lvl6pPr marL="992124" indent="0">
              <a:buNone/>
              <a:defRPr sz="391"/>
            </a:lvl6pPr>
            <a:lvl7pPr marL="1190549" indent="0">
              <a:buNone/>
              <a:defRPr sz="391"/>
            </a:lvl7pPr>
            <a:lvl8pPr marL="1388974" indent="0">
              <a:buNone/>
              <a:defRPr sz="391"/>
            </a:lvl8pPr>
            <a:lvl9pPr marL="1587398" indent="0">
              <a:buNone/>
              <a:defRPr sz="39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342894" y="1845030"/>
            <a:ext cx="1011829" cy="250114"/>
          </a:xfrm>
        </p:spPr>
        <p:txBody>
          <a:bodyPr anchor="b">
            <a:noAutofit/>
          </a:bodyPr>
          <a:lstStyle>
            <a:lvl1pPr marL="0" indent="0">
              <a:buNone/>
              <a:defRPr sz="1042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98425" indent="0">
              <a:buNone/>
              <a:defRPr sz="868" b="1"/>
            </a:lvl2pPr>
            <a:lvl3pPr marL="396850" indent="0">
              <a:buNone/>
              <a:defRPr sz="781" b="1"/>
            </a:lvl3pPr>
            <a:lvl4pPr marL="595274" indent="0">
              <a:buNone/>
              <a:defRPr sz="694" b="1"/>
            </a:lvl4pPr>
            <a:lvl5pPr marL="793699" indent="0">
              <a:buNone/>
              <a:defRPr sz="694" b="1"/>
            </a:lvl5pPr>
            <a:lvl6pPr marL="992124" indent="0">
              <a:buNone/>
              <a:defRPr sz="694" b="1"/>
            </a:lvl6pPr>
            <a:lvl7pPr marL="1190549" indent="0">
              <a:buNone/>
              <a:defRPr sz="694" b="1"/>
            </a:lvl7pPr>
            <a:lvl8pPr marL="1388974" indent="0">
              <a:buNone/>
              <a:defRPr sz="694" b="1"/>
            </a:lvl8pPr>
            <a:lvl9pPr marL="1587398" indent="0">
              <a:buNone/>
              <a:defRPr sz="6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1342893" y="959115"/>
            <a:ext cx="1011829" cy="6614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694"/>
            </a:lvl1pPr>
            <a:lvl2pPr marL="198425" indent="0">
              <a:buNone/>
              <a:defRPr sz="694"/>
            </a:lvl2pPr>
            <a:lvl3pPr marL="396850" indent="0">
              <a:buNone/>
              <a:defRPr sz="694"/>
            </a:lvl3pPr>
            <a:lvl4pPr marL="595274" indent="0">
              <a:buNone/>
              <a:defRPr sz="694"/>
            </a:lvl4pPr>
            <a:lvl5pPr marL="793699" indent="0">
              <a:buNone/>
              <a:defRPr sz="694"/>
            </a:lvl5pPr>
            <a:lvl6pPr marL="992124" indent="0">
              <a:buNone/>
              <a:defRPr sz="694"/>
            </a:lvl6pPr>
            <a:lvl7pPr marL="1190549" indent="0">
              <a:buNone/>
              <a:defRPr sz="694"/>
            </a:lvl7pPr>
            <a:lvl8pPr marL="1388974" indent="0">
              <a:buNone/>
              <a:defRPr sz="694"/>
            </a:lvl8pPr>
            <a:lvl9pPr marL="1587398" indent="0">
              <a:buNone/>
              <a:defRPr sz="69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1342426" y="2095144"/>
            <a:ext cx="1013169" cy="286106"/>
          </a:xfrm>
        </p:spPr>
        <p:txBody>
          <a:bodyPr anchor="t">
            <a:normAutofit/>
          </a:bodyPr>
          <a:lstStyle>
            <a:lvl1pPr marL="0" indent="0">
              <a:buNone/>
              <a:defRPr sz="608"/>
            </a:lvl1pPr>
            <a:lvl2pPr marL="198425" indent="0">
              <a:buNone/>
              <a:defRPr sz="521"/>
            </a:lvl2pPr>
            <a:lvl3pPr marL="396850" indent="0">
              <a:buNone/>
              <a:defRPr sz="434"/>
            </a:lvl3pPr>
            <a:lvl4pPr marL="595274" indent="0">
              <a:buNone/>
              <a:defRPr sz="391"/>
            </a:lvl4pPr>
            <a:lvl5pPr marL="793699" indent="0">
              <a:buNone/>
              <a:defRPr sz="391"/>
            </a:lvl5pPr>
            <a:lvl6pPr marL="992124" indent="0">
              <a:buNone/>
              <a:defRPr sz="391"/>
            </a:lvl6pPr>
            <a:lvl7pPr marL="1190549" indent="0">
              <a:buNone/>
              <a:defRPr sz="391"/>
            </a:lvl7pPr>
            <a:lvl8pPr marL="1388974" indent="0">
              <a:buNone/>
              <a:defRPr sz="391"/>
            </a:lvl8pPr>
            <a:lvl9pPr marL="1587398" indent="0">
              <a:buNone/>
              <a:defRPr sz="39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2459961" y="1845030"/>
            <a:ext cx="1012377" cy="250114"/>
          </a:xfrm>
        </p:spPr>
        <p:txBody>
          <a:bodyPr anchor="b">
            <a:noAutofit/>
          </a:bodyPr>
          <a:lstStyle>
            <a:lvl1pPr marL="0" indent="0">
              <a:buNone/>
              <a:defRPr sz="1042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98425" indent="0">
              <a:buNone/>
              <a:defRPr sz="868" b="1"/>
            </a:lvl2pPr>
            <a:lvl3pPr marL="396850" indent="0">
              <a:buNone/>
              <a:defRPr sz="781" b="1"/>
            </a:lvl3pPr>
            <a:lvl4pPr marL="595274" indent="0">
              <a:buNone/>
              <a:defRPr sz="694" b="1"/>
            </a:lvl4pPr>
            <a:lvl5pPr marL="793699" indent="0">
              <a:buNone/>
              <a:defRPr sz="694" b="1"/>
            </a:lvl5pPr>
            <a:lvl6pPr marL="992124" indent="0">
              <a:buNone/>
              <a:defRPr sz="694" b="1"/>
            </a:lvl6pPr>
            <a:lvl7pPr marL="1190549" indent="0">
              <a:buNone/>
              <a:defRPr sz="694" b="1"/>
            </a:lvl7pPr>
            <a:lvl8pPr marL="1388974" indent="0">
              <a:buNone/>
              <a:defRPr sz="694" b="1"/>
            </a:lvl8pPr>
            <a:lvl9pPr marL="1587398" indent="0">
              <a:buNone/>
              <a:defRPr sz="6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2459961" y="959115"/>
            <a:ext cx="1012377" cy="6614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694"/>
            </a:lvl1pPr>
            <a:lvl2pPr marL="198425" indent="0">
              <a:buNone/>
              <a:defRPr sz="694"/>
            </a:lvl2pPr>
            <a:lvl3pPr marL="396850" indent="0">
              <a:buNone/>
              <a:defRPr sz="694"/>
            </a:lvl3pPr>
            <a:lvl4pPr marL="595274" indent="0">
              <a:buNone/>
              <a:defRPr sz="694"/>
            </a:lvl4pPr>
            <a:lvl5pPr marL="793699" indent="0">
              <a:buNone/>
              <a:defRPr sz="694"/>
            </a:lvl5pPr>
            <a:lvl6pPr marL="992124" indent="0">
              <a:buNone/>
              <a:defRPr sz="694"/>
            </a:lvl6pPr>
            <a:lvl7pPr marL="1190549" indent="0">
              <a:buNone/>
              <a:defRPr sz="694"/>
            </a:lvl7pPr>
            <a:lvl8pPr marL="1388974" indent="0">
              <a:buNone/>
              <a:defRPr sz="694"/>
            </a:lvl8pPr>
            <a:lvl9pPr marL="1587398" indent="0">
              <a:buNone/>
              <a:defRPr sz="69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2459919" y="2095144"/>
            <a:ext cx="1013718" cy="286106"/>
          </a:xfrm>
        </p:spPr>
        <p:txBody>
          <a:bodyPr anchor="t">
            <a:normAutofit/>
          </a:bodyPr>
          <a:lstStyle>
            <a:lvl1pPr marL="0" indent="0">
              <a:buNone/>
              <a:defRPr sz="608"/>
            </a:lvl1pPr>
            <a:lvl2pPr marL="198425" indent="0">
              <a:buNone/>
              <a:defRPr sz="521"/>
            </a:lvl2pPr>
            <a:lvl3pPr marL="396850" indent="0">
              <a:buNone/>
              <a:defRPr sz="434"/>
            </a:lvl3pPr>
            <a:lvl4pPr marL="595274" indent="0">
              <a:buNone/>
              <a:defRPr sz="391"/>
            </a:lvl4pPr>
            <a:lvl5pPr marL="793699" indent="0">
              <a:buNone/>
              <a:defRPr sz="391"/>
            </a:lvl5pPr>
            <a:lvl6pPr marL="992124" indent="0">
              <a:buNone/>
              <a:defRPr sz="391"/>
            </a:lvl6pPr>
            <a:lvl7pPr marL="1190549" indent="0">
              <a:buNone/>
              <a:defRPr sz="391"/>
            </a:lvl7pPr>
            <a:lvl8pPr marL="1388974" indent="0">
              <a:buNone/>
              <a:defRPr sz="391"/>
            </a:lvl8pPr>
            <a:lvl9pPr marL="1587398" indent="0">
              <a:buNone/>
              <a:defRPr sz="39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86533" y="926042"/>
            <a:ext cx="0" cy="171979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2403864" y="926042"/>
            <a:ext cx="0" cy="1721737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542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4928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867215" y="186725"/>
            <a:ext cx="605124" cy="2528701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5278" y="335592"/>
            <a:ext cx="2563007" cy="23798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549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2899270" y="727604"/>
            <a:ext cx="1297609" cy="1223698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2618706" y="-198437"/>
            <a:ext cx="736481" cy="694531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2899270" y="2645834"/>
            <a:ext cx="455917" cy="429948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-70872" y="1157552"/>
            <a:ext cx="1928879" cy="1819011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-386507" y="1256771"/>
            <a:ext cx="1087186" cy="1025261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3564879" y="0"/>
            <a:ext cx="315635" cy="4771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084" y="196492"/>
            <a:ext cx="3247190" cy="60786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43" y="891027"/>
            <a:ext cx="3088993" cy="18209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3462501" y="790740"/>
            <a:ext cx="429948" cy="10523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477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1E45834-53BD-4C8F-B791-CD5378F4150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2919442" y="1413397"/>
            <a:ext cx="1675259" cy="1052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477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3574447" y="128358"/>
            <a:ext cx="289407" cy="33319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216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8452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</p:sldLayoutIdLst>
  <p:txStyles>
    <p:titleStyle>
      <a:lvl1pPr algn="l" defTabSz="198428" rtl="0" eaLnBrk="1" latinLnBrk="0" hangingPunct="1">
        <a:spcBef>
          <a:spcPct val="0"/>
        </a:spcBef>
        <a:buNone/>
        <a:defRPr sz="1823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148821" indent="-148821" algn="l" defTabSz="198428" rtl="0" eaLnBrk="1" latinLnBrk="0" hangingPunct="1">
        <a:spcBef>
          <a:spcPts val="434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868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322446" indent="-124018" algn="l" defTabSz="198428" rtl="0" eaLnBrk="1" latinLnBrk="0" hangingPunct="1">
        <a:spcBef>
          <a:spcPts val="434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781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496071" indent="-99214" algn="l" defTabSz="198428" rtl="0" eaLnBrk="1" latinLnBrk="0" hangingPunct="1">
        <a:spcBef>
          <a:spcPts val="434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694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694499" indent="-99214" algn="l" defTabSz="198428" rtl="0" eaLnBrk="1" latinLnBrk="0" hangingPunct="1">
        <a:spcBef>
          <a:spcPts val="434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608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892926" indent="-99214" algn="l" defTabSz="198428" rtl="0" eaLnBrk="1" latinLnBrk="0" hangingPunct="1">
        <a:spcBef>
          <a:spcPts val="434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608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1091355" indent="-99214" algn="l" defTabSz="198428" rtl="0" eaLnBrk="1" latinLnBrk="0" hangingPunct="1">
        <a:spcBef>
          <a:spcPts val="434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608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1289782" indent="-99214" algn="l" defTabSz="198428" rtl="0" eaLnBrk="1" latinLnBrk="0" hangingPunct="1">
        <a:spcBef>
          <a:spcPts val="434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608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1488211" indent="-99214" algn="l" defTabSz="198428" rtl="0" eaLnBrk="1" latinLnBrk="0" hangingPunct="1">
        <a:spcBef>
          <a:spcPts val="434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608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1686639" indent="-99214" algn="l" defTabSz="198428" rtl="0" eaLnBrk="1" latinLnBrk="0" hangingPunct="1">
        <a:spcBef>
          <a:spcPts val="434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608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198428" rtl="0" eaLnBrk="1" latinLnBrk="0" hangingPunct="1">
        <a:defRPr sz="781" kern="1200">
          <a:solidFill>
            <a:schemeClr val="tx1"/>
          </a:solidFill>
          <a:latin typeface="+mn-lt"/>
          <a:ea typeface="+mn-ea"/>
          <a:cs typeface="+mn-cs"/>
        </a:defRPr>
      </a:lvl1pPr>
      <a:lvl2pPr marL="198428" algn="l" defTabSz="198428" rtl="0" eaLnBrk="1" latinLnBrk="0" hangingPunct="1">
        <a:defRPr sz="781" kern="1200">
          <a:solidFill>
            <a:schemeClr val="tx1"/>
          </a:solidFill>
          <a:latin typeface="+mn-lt"/>
          <a:ea typeface="+mn-ea"/>
          <a:cs typeface="+mn-cs"/>
        </a:defRPr>
      </a:lvl2pPr>
      <a:lvl3pPr marL="396856" algn="l" defTabSz="198428" rtl="0" eaLnBrk="1" latinLnBrk="0" hangingPunct="1">
        <a:defRPr sz="781" kern="1200">
          <a:solidFill>
            <a:schemeClr val="tx1"/>
          </a:solidFill>
          <a:latin typeface="+mn-lt"/>
          <a:ea typeface="+mn-ea"/>
          <a:cs typeface="+mn-cs"/>
        </a:defRPr>
      </a:lvl3pPr>
      <a:lvl4pPr marL="595284" algn="l" defTabSz="198428" rtl="0" eaLnBrk="1" latinLnBrk="0" hangingPunct="1">
        <a:defRPr sz="781" kern="1200">
          <a:solidFill>
            <a:schemeClr val="tx1"/>
          </a:solidFill>
          <a:latin typeface="+mn-lt"/>
          <a:ea typeface="+mn-ea"/>
          <a:cs typeface="+mn-cs"/>
        </a:defRPr>
      </a:lvl4pPr>
      <a:lvl5pPr marL="793713" algn="l" defTabSz="198428" rtl="0" eaLnBrk="1" latinLnBrk="0" hangingPunct="1">
        <a:defRPr sz="781" kern="1200">
          <a:solidFill>
            <a:schemeClr val="tx1"/>
          </a:solidFill>
          <a:latin typeface="+mn-lt"/>
          <a:ea typeface="+mn-ea"/>
          <a:cs typeface="+mn-cs"/>
        </a:defRPr>
      </a:lvl5pPr>
      <a:lvl6pPr marL="992140" algn="l" defTabSz="198428" rtl="0" eaLnBrk="1" latinLnBrk="0" hangingPunct="1">
        <a:defRPr sz="781" kern="1200">
          <a:solidFill>
            <a:schemeClr val="tx1"/>
          </a:solidFill>
          <a:latin typeface="+mn-lt"/>
          <a:ea typeface="+mn-ea"/>
          <a:cs typeface="+mn-cs"/>
        </a:defRPr>
      </a:lvl6pPr>
      <a:lvl7pPr marL="1190569" algn="l" defTabSz="198428" rtl="0" eaLnBrk="1" latinLnBrk="0" hangingPunct="1">
        <a:defRPr sz="781" kern="1200">
          <a:solidFill>
            <a:schemeClr val="tx1"/>
          </a:solidFill>
          <a:latin typeface="+mn-lt"/>
          <a:ea typeface="+mn-ea"/>
          <a:cs typeface="+mn-cs"/>
        </a:defRPr>
      </a:lvl7pPr>
      <a:lvl8pPr marL="1388997" algn="l" defTabSz="198428" rtl="0" eaLnBrk="1" latinLnBrk="0" hangingPunct="1">
        <a:defRPr sz="781" kern="1200">
          <a:solidFill>
            <a:schemeClr val="tx1"/>
          </a:solidFill>
          <a:latin typeface="+mn-lt"/>
          <a:ea typeface="+mn-ea"/>
          <a:cs typeface="+mn-cs"/>
        </a:defRPr>
      </a:lvl8pPr>
      <a:lvl9pPr marL="1587425" algn="l" defTabSz="198428" rtl="0" eaLnBrk="1" latinLnBrk="0" hangingPunct="1">
        <a:defRPr sz="78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hyperlink" Target="https://commons.wikimedia.org/wiki/File:Microsoft_Office_PowerPoint_%282019%E2%80%932025%29.svg" TargetMode="External"/><Relationship Id="rId4" Type="http://schemas.openxmlformats.org/officeDocument/2006/relationships/hyperlink" Target="https://www.belmont.lk/certificate-in-microsoft-office" TargetMode="External"/><Relationship Id="rId9" Type="http://schemas.openxmlformats.org/officeDocument/2006/relationships/hyperlink" Target="https://www.cedarville.edu/insights/computer-help/post/how-to-use-hyperlinks-and-action-buttons-in-powerpoi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8F5F0046-9AB6-D034-9DBB-1AF47BAE3BA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5730"/>
          <a:stretch>
            <a:fillRect/>
          </a:stretch>
        </p:blipFill>
        <p:spPr>
          <a:xfrm>
            <a:off x="-3991769" y="-1895161"/>
            <a:ext cx="12192000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2930CA0-FD94-E956-DF78-D253FEC71A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882365" y="-1478495"/>
            <a:ext cx="7863261" cy="513912"/>
          </a:xfrm>
          <a:ln/>
          <a:effectLst>
            <a:glow rad="228600">
              <a:schemeClr val="accent2">
                <a:satMod val="175000"/>
                <a:alpha val="40000"/>
              </a:schemeClr>
            </a:glow>
            <a:outerShdw blurRad="63500" dist="38100" dir="5400000" rotWithShape="0">
              <a:srgbClr val="000000">
                <a:alpha val="60000"/>
              </a:srgbClr>
            </a:outerShdw>
            <a:reflection blurRad="6350" stA="50000" endA="295" endPos="92000" dist="101600" dir="5400000" sy="-100000" algn="bl" rotWithShape="0"/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b">
            <a:normAutofit/>
          </a:bodyPr>
          <a:lstStyle/>
          <a:p>
            <a:pPr algn="ctr"/>
            <a:r>
              <a:rPr lang="en-GB" sz="2400" b="1" dirty="0">
                <a:solidFill>
                  <a:srgbClr val="ED761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sz="2400" b="1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GB" sz="2400" b="1" dirty="0">
                <a:solidFill>
                  <a:srgbClr val="ED761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Insert</a:t>
            </a:r>
            <a:r>
              <a:rPr lang="en-GB"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u="sng" dirty="0">
                <a:solidFill>
                  <a:srgbClr val="ED761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hyperlinks</a:t>
            </a:r>
            <a:r>
              <a:rPr lang="en-GB"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 </a:t>
            </a:r>
            <a:r>
              <a:rPr lang="en-GB" sz="2400" b="1" dirty="0">
                <a:solidFill>
                  <a:srgbClr val="ED761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</a:p>
        </p:txBody>
      </p:sp>
      <p:pic>
        <p:nvPicPr>
          <p:cNvPr id="8" name="Picture 7" descr="A logo with a black background&#10;&#10;AI-generated content may be incorrect.">
            <a:extLst>
              <a:ext uri="{FF2B5EF4-FFF2-40B4-BE49-F238E27FC236}">
                <a16:creationId xmlns:a16="http://schemas.microsoft.com/office/drawing/2014/main" id="{19A44B31-DFF9-46D0-D437-D0E362C44E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828496" y="-1752183"/>
            <a:ext cx="550620" cy="5139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F4F87FE-0CB5-D2DB-07ED-EEF88404708B}"/>
              </a:ext>
            </a:extLst>
          </p:cNvPr>
          <p:cNvSpPr txBox="1"/>
          <p:nvPr/>
        </p:nvSpPr>
        <p:spPr>
          <a:xfrm>
            <a:off x="-3296521" y="-729205"/>
            <a:ext cx="1944547" cy="184665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i="1" dirty="0">
                <a:solidFill>
                  <a:srgbClr val="ED761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Select an object: Click on the text, shape, or image that you want to become the active link.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855C5A1-D95B-5037-8DAF-CAACE84A92F8}"/>
              </a:ext>
            </a:extLst>
          </p:cNvPr>
          <p:cNvSpPr txBox="1"/>
          <p:nvPr/>
        </p:nvSpPr>
        <p:spPr>
          <a:xfrm>
            <a:off x="-3478370" y="1293081"/>
            <a:ext cx="2726415" cy="2585323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l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2</a:t>
            </a: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the Insert menu:</a:t>
            </a: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Click the Insert tab on the toolbar. Click the Link or Hyperlink button. You can also use the context menu by right-clicking on the selected object and choosing the appropriate option.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C86B5CE-8C38-29EE-0CCA-1A79220B6178}"/>
              </a:ext>
            </a:extLst>
          </p:cNvPr>
          <p:cNvSpPr txBox="1"/>
          <p:nvPr/>
        </p:nvSpPr>
        <p:spPr>
          <a:xfrm>
            <a:off x="1960846" y="-729205"/>
            <a:ext cx="3844642" cy="209288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3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Enter an address or select a destination:</a:t>
            </a: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selected a web page or file, enter the URL in the Address field or browse to the file on your computer.</a:t>
            </a: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selected a location in a document, select the desired slide or bookmark from the list.</a:t>
            </a:r>
          </a:p>
        </p:txBody>
      </p:sp>
      <p:pic>
        <p:nvPicPr>
          <p:cNvPr id="17" name="Picture 1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B95DDA9-5673-EC22-E7C5-15113CE22C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13022" y="-655860"/>
            <a:ext cx="1947923" cy="1354325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sp>
        <p:nvSpPr>
          <p:cNvPr id="21" name="Arrow: Left-Right 20">
            <a:extLst>
              <a:ext uri="{FF2B5EF4-FFF2-40B4-BE49-F238E27FC236}">
                <a16:creationId xmlns:a16="http://schemas.microsoft.com/office/drawing/2014/main" id="{9296FFB1-4311-0AED-45F4-875B8C34B2E7}"/>
              </a:ext>
            </a:extLst>
          </p:cNvPr>
          <p:cNvSpPr/>
          <p:nvPr/>
        </p:nvSpPr>
        <p:spPr>
          <a:xfrm>
            <a:off x="-2761127" y="1345425"/>
            <a:ext cx="1309435" cy="284228"/>
          </a:xfrm>
          <a:prstGeom prst="left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Step 2</a:t>
            </a:r>
          </a:p>
        </p:txBody>
      </p:sp>
      <p:pic>
        <p:nvPicPr>
          <p:cNvPr id="20" name="Picture 1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A5A17C3-8ED7-3A3E-A4F9-3FF5C5076C1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98183" y="1337806"/>
            <a:ext cx="2302625" cy="1711719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sp>
        <p:nvSpPr>
          <p:cNvPr id="22" name="Arrow: Left-Right 21">
            <a:extLst>
              <a:ext uri="{FF2B5EF4-FFF2-40B4-BE49-F238E27FC236}">
                <a16:creationId xmlns:a16="http://schemas.microsoft.com/office/drawing/2014/main" id="{B67F71E5-0334-8658-7CD4-441AEE1D6BFE}"/>
              </a:ext>
            </a:extLst>
          </p:cNvPr>
          <p:cNvSpPr/>
          <p:nvPr/>
        </p:nvSpPr>
        <p:spPr>
          <a:xfrm>
            <a:off x="-2742245" y="-729205"/>
            <a:ext cx="1090410" cy="319057"/>
          </a:xfrm>
          <a:prstGeom prst="leftRightArrow">
            <a:avLst>
              <a:gd name="adj1" fmla="val 46205"/>
              <a:gd name="adj2" fmla="val 50000"/>
            </a:avLst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 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BF73900-8A17-DAE6-5C2B-AD0C1E80BE1E}"/>
              </a:ext>
            </a:extLst>
          </p:cNvPr>
          <p:cNvSpPr txBox="1"/>
          <p:nvPr/>
        </p:nvSpPr>
        <p:spPr>
          <a:xfrm>
            <a:off x="-3335770" y="-147849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C308DEC-F645-9C31-8DB7-3751318F1F8C}"/>
              </a:ext>
            </a:extLst>
          </p:cNvPr>
          <p:cNvSpPr txBox="1"/>
          <p:nvPr/>
        </p:nvSpPr>
        <p:spPr>
          <a:xfrm>
            <a:off x="-3756250" y="-1463368"/>
            <a:ext cx="2638367" cy="523220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Iryna Maksymuk</a:t>
            </a:r>
          </a:p>
          <a:p>
            <a:r>
              <a:rPr lang="en-GB" sz="1400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14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2516276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65DAB4-6E1B-5034-15CA-F9E57CF1128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31538" y="-729205"/>
            <a:ext cx="1736975" cy="1963375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6" name="Arrow: Left-Right 5">
            <a:extLst>
              <a:ext uri="{FF2B5EF4-FFF2-40B4-BE49-F238E27FC236}">
                <a16:creationId xmlns:a16="http://schemas.microsoft.com/office/drawing/2014/main" id="{72AC7F3F-A31D-0909-7229-FD1CD83EEB0A}"/>
              </a:ext>
            </a:extLst>
          </p:cNvPr>
          <p:cNvSpPr/>
          <p:nvPr/>
        </p:nvSpPr>
        <p:spPr>
          <a:xfrm>
            <a:off x="2804450" y="-690178"/>
            <a:ext cx="1421574" cy="333667"/>
          </a:xfrm>
          <a:prstGeom prst="left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Step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973C36-5746-9767-3646-C3B43439100D}"/>
              </a:ext>
            </a:extLst>
          </p:cNvPr>
          <p:cNvSpPr txBox="1"/>
          <p:nvPr/>
        </p:nvSpPr>
        <p:spPr>
          <a:xfrm>
            <a:off x="2104231" y="1683901"/>
            <a:ext cx="3200400" cy="2585323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the </a:t>
            </a:r>
            <a:r>
              <a:rPr lang="en-GB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color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a hyperlink</a:t>
            </a: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want to change the text of a link, right-click it and select Edit Link. Select the hyperlink whose </a:t>
            </a:r>
            <a:r>
              <a:rPr lang="en-GB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color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you want to change.</a:t>
            </a: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the Home tab of the ribbon, click the down arrow next to the Font </a:t>
            </a:r>
            <a:r>
              <a:rPr lang="en-GB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Color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button to open the </a:t>
            </a:r>
            <a:r>
              <a:rPr lang="en-GB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color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menu.</a:t>
            </a:r>
          </a:p>
        </p:txBody>
      </p:sp>
      <p:sp>
        <p:nvSpPr>
          <p:cNvPr id="9" name="Arrow: Left-Right 8">
            <a:extLst>
              <a:ext uri="{FF2B5EF4-FFF2-40B4-BE49-F238E27FC236}">
                <a16:creationId xmlns:a16="http://schemas.microsoft.com/office/drawing/2014/main" id="{9238DEDD-1707-34C3-98BE-C3F1FF55AED9}"/>
              </a:ext>
            </a:extLst>
          </p:cNvPr>
          <p:cNvSpPr/>
          <p:nvPr/>
        </p:nvSpPr>
        <p:spPr>
          <a:xfrm>
            <a:off x="3155616" y="1684105"/>
            <a:ext cx="1455103" cy="325120"/>
          </a:xfrm>
          <a:prstGeom prst="left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Step 4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B8CEF39-D042-F153-0CB4-39A77738F98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13635" y="1720578"/>
            <a:ext cx="1843944" cy="2215701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4E67591-E3A0-1C07-EEA7-E9DA6714737A}"/>
              </a:ext>
            </a:extLst>
          </p:cNvPr>
          <p:cNvSpPr txBox="1"/>
          <p:nvPr/>
        </p:nvSpPr>
        <p:spPr>
          <a:xfrm>
            <a:off x="-3310373" y="3980443"/>
            <a:ext cx="4778080" cy="86177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en-GB" sz="1200" dirty="0">
                <a:solidFill>
                  <a:srgbClr val="0070C0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https://www.cedarville.edu/insights/computer-help/post/how-to-use-hyperlinks-and-action-buttons-in-powerpoint</a:t>
            </a:r>
            <a:endParaRPr lang="en-GB" sz="1200" dirty="0">
              <a:solidFill>
                <a:srgbClr val="0070C0"/>
              </a:solidFill>
            </a:endParaRPr>
          </a:p>
          <a:p>
            <a:pPr marL="228600" indent="-228600">
              <a:buAutoNum type="arabicPeriod"/>
            </a:pPr>
            <a:r>
              <a:rPr lang="en-GB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Emblem PowerPoint</a:t>
            </a:r>
            <a:endParaRPr lang="uk-UA" sz="1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65D7A1-E4E0-373E-48BA-B499F98D6962}"/>
              </a:ext>
            </a:extLst>
          </p:cNvPr>
          <p:cNvSpPr txBox="1"/>
          <p:nvPr/>
        </p:nvSpPr>
        <p:spPr>
          <a:xfrm>
            <a:off x="5518330" y="4334207"/>
            <a:ext cx="18439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November 21, 2025</a:t>
            </a:r>
          </a:p>
        </p:txBody>
      </p:sp>
      <p:sp>
        <p:nvSpPr>
          <p:cNvPr id="14" name="Arrow: Left 13">
            <a:extLst>
              <a:ext uri="{FF2B5EF4-FFF2-40B4-BE49-F238E27FC236}">
                <a16:creationId xmlns:a16="http://schemas.microsoft.com/office/drawing/2014/main" id="{2002ADEF-3BE5-6974-E6E1-754234C9E628}"/>
              </a:ext>
            </a:extLst>
          </p:cNvPr>
          <p:cNvSpPr/>
          <p:nvPr/>
        </p:nvSpPr>
        <p:spPr>
          <a:xfrm>
            <a:off x="1493131" y="4294737"/>
            <a:ext cx="1759354" cy="5011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Reference:</a:t>
            </a:r>
          </a:p>
        </p:txBody>
      </p:sp>
    </p:spTree>
    <p:extLst>
      <p:ext uri="{BB962C8B-B14F-4D97-AF65-F5344CB8AC3E}">
        <p14:creationId xmlns:p14="http://schemas.microsoft.com/office/powerpoint/2010/main" val="40498703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9" ma:contentTypeDescription="Create a new document." ma:contentTypeScope="" ma:versionID="1190725a0c90a4f02815818955c09abd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75fb0d7fafb6c8297e3b0136c10f9258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368F37-3182-4E23-A4E0-DBF69B1C5EFA}">
  <ds:schemaRefs>
    <ds:schemaRef ds:uri="http://schemas.microsoft.com/office/2006/documentManagement/types"/>
    <ds:schemaRef ds:uri="716bca3a-9bc9-4129-a185-7ea87f9d73cc"/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purl.org/dc/elements/1.1/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18B79C72-19EB-424D-A964-149E9C08AA8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1A012D8-5075-49D7-B4AA-3DF5B9A224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444</TotalTime>
  <Words>223</Words>
  <Application>Microsoft Office PowerPoint</Application>
  <PresentationFormat>Custom</PresentationFormat>
  <Paragraphs>24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Arial</vt:lpstr>
      <vt:lpstr>Century Gothic</vt:lpstr>
      <vt:lpstr>Wingdings 3</vt:lpstr>
      <vt:lpstr>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Iryna Maksymuk (2516276)</dc:creator>
  <cp:lastModifiedBy>Iryna Maksymuk (2516276)</cp:lastModifiedBy>
  <cp:revision>6</cp:revision>
  <dcterms:created xsi:type="dcterms:W3CDTF">2025-11-18T18:09:51Z</dcterms:created>
  <dcterms:modified xsi:type="dcterms:W3CDTF">2025-11-21T22:49:42Z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