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F65A26-EC2A-7974-5EA7-E7FDF5F06231}" v="789" dt="2025-10-24T14:27:35.4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tli Budai (2506866)" userId="S::2506866@student.uwtsd.ac.uk::480fe47a-d95e-452f-8607-2c6585eddc6f" providerId="AD" clId="Web-{714F0498-DD61-D116-C786-373B73687797}"/>
    <pc:docChg chg="mod modSld addMainMaster delMainMaster">
      <pc:chgData name="Bentli Budai (2506866)" userId="S::2506866@student.uwtsd.ac.uk::480fe47a-d95e-452f-8607-2c6585eddc6f" providerId="AD" clId="Web-{714F0498-DD61-D116-C786-373B73687797}" dt="2025-10-17T15:54:15.640" v="93" actId="1076"/>
      <pc:docMkLst>
        <pc:docMk/>
      </pc:docMkLst>
      <pc:sldChg chg="addSp delSp modSp mod setBg modClrScheme chgLayout">
        <pc:chgData name="Bentli Budai (2506866)" userId="S::2506866@student.uwtsd.ac.uk::480fe47a-d95e-452f-8607-2c6585eddc6f" providerId="AD" clId="Web-{714F0498-DD61-D116-C786-373B73687797}" dt="2025-10-17T15:54:15.640" v="93" actId="1076"/>
        <pc:sldMkLst>
          <pc:docMk/>
          <pc:sldMk cId="109857222" sldId="256"/>
        </pc:sldMkLst>
        <pc:spChg chg="add mod">
          <ac:chgData name="Bentli Budai (2506866)" userId="S::2506866@student.uwtsd.ac.uk::480fe47a-d95e-452f-8607-2c6585eddc6f" providerId="AD" clId="Web-{714F0498-DD61-D116-C786-373B73687797}" dt="2025-10-17T15:53:51.202" v="89" actId="1076"/>
          <ac:spMkLst>
            <pc:docMk/>
            <pc:sldMk cId="109857222" sldId="256"/>
            <ac:spMk id="13" creationId="{F43B198F-49E8-4DD6-1147-2AB3856E38BE}"/>
          </ac:spMkLst>
        </pc:spChg>
      </pc:sldChg>
      <pc:sldMasterChg chg="add addSldLayout modSldLayout">
        <pc:chgData name="Bentli Budai (2506866)" userId="S::2506866@student.uwtsd.ac.uk::480fe47a-d95e-452f-8607-2c6585eddc6f" providerId="AD" clId="Web-{714F0498-DD61-D116-C786-373B73687797}" dt="2025-10-17T15:38:19.222" v="3"/>
        <pc:sldMasterMkLst>
          <pc:docMk/>
          <pc:sldMasterMk cId="3048384343" sldId="2147483672"/>
        </pc:sldMasterMkLst>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2402097332" sldId="2147483673"/>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2922556205" sldId="2147483674"/>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3963606865" sldId="2147483675"/>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2351546315" sldId="2147483676"/>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3423044900" sldId="2147483677"/>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1450337479" sldId="2147483678"/>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2888958961" sldId="2147483679"/>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1216198959" sldId="2147483680"/>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1640854082" sldId="2147483681"/>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2657795264" sldId="2147483682"/>
          </pc:sldLayoutMkLst>
        </pc:sldLayoutChg>
        <pc:sldLayoutChg chg="add mod replId">
          <pc:chgData name="Bentli Budai (2506866)" userId="S::2506866@student.uwtsd.ac.uk::480fe47a-d95e-452f-8607-2c6585eddc6f" providerId="AD" clId="Web-{714F0498-DD61-D116-C786-373B73687797}" dt="2025-10-17T15:38:19.222" v="3"/>
          <pc:sldLayoutMkLst>
            <pc:docMk/>
            <pc:sldMasterMk cId="3048384343" sldId="2147483672"/>
            <pc:sldLayoutMk cId="2151305523" sldId="2147483683"/>
          </pc:sldLayoutMkLst>
        </pc:sldLayoutChg>
      </pc:sldMasterChg>
    </pc:docChg>
  </pc:docChgLst>
  <pc:docChgLst>
    <pc:chgData name="Bentli Budai (2506866)" userId="S::2506866@student.uwtsd.ac.uk::480fe47a-d95e-452f-8607-2c6585eddc6f" providerId="AD" clId="Web-{69F65A26-EC2A-7974-5EA7-E7FDF5F06231}"/>
    <pc:docChg chg="modSld">
      <pc:chgData name="Bentli Budai (2506866)" userId="S::2506866@student.uwtsd.ac.uk::480fe47a-d95e-452f-8607-2c6585eddc6f" providerId="AD" clId="Web-{69F65A26-EC2A-7974-5EA7-E7FDF5F06231}" dt="2025-10-24T14:27:35.485" v="589" actId="1076"/>
      <pc:docMkLst>
        <pc:docMk/>
      </pc:docMkLst>
      <pc:sldChg chg="addSp delSp modSp mod setBg">
        <pc:chgData name="Bentli Budai (2506866)" userId="S::2506866@student.uwtsd.ac.uk::480fe47a-d95e-452f-8607-2c6585eddc6f" providerId="AD" clId="Web-{69F65A26-EC2A-7974-5EA7-E7FDF5F06231}" dt="2025-10-24T14:27:35.485" v="589" actId="1076"/>
        <pc:sldMkLst>
          <pc:docMk/>
          <pc:sldMk cId="109857222" sldId="256"/>
        </pc:sldMkLst>
        <pc:spChg chg="add mod">
          <ac:chgData name="Bentli Budai (2506866)" userId="S::2506866@student.uwtsd.ac.uk::480fe47a-d95e-452f-8607-2c6585eddc6f" providerId="AD" clId="Web-{69F65A26-EC2A-7974-5EA7-E7FDF5F06231}" dt="2025-10-24T14:13:13.204" v="481" actId="1076"/>
          <ac:spMkLst>
            <pc:docMk/>
            <pc:sldMk cId="109857222" sldId="256"/>
            <ac:spMk id="2" creationId="{D4093EF7-EEE5-C0DA-16BC-A21A3D292AA1}"/>
          </ac:spMkLst>
        </pc:spChg>
        <pc:spChg chg="add del mod">
          <ac:chgData name="Bentli Budai (2506866)" userId="S::2506866@student.uwtsd.ac.uk::480fe47a-d95e-452f-8607-2c6585eddc6f" providerId="AD" clId="Web-{69F65A26-EC2A-7974-5EA7-E7FDF5F06231}" dt="2025-10-24T13:08:14.923" v="114"/>
          <ac:spMkLst>
            <pc:docMk/>
            <pc:sldMk cId="109857222" sldId="256"/>
            <ac:spMk id="3" creationId="{827565D7-8BF9-060D-4650-EDCF657E38D0}"/>
          </ac:spMkLst>
        </pc:spChg>
        <pc:spChg chg="add del mod">
          <ac:chgData name="Bentli Budai (2506866)" userId="S::2506866@student.uwtsd.ac.uk::480fe47a-d95e-452f-8607-2c6585eddc6f" providerId="AD" clId="Web-{69F65A26-EC2A-7974-5EA7-E7FDF5F06231}" dt="2025-10-24T13:09:26.942" v="122"/>
          <ac:spMkLst>
            <pc:docMk/>
            <pc:sldMk cId="109857222" sldId="256"/>
            <ac:spMk id="4" creationId="{4C043576-255B-055C-5C9F-AB8926F39EFC}"/>
          </ac:spMkLst>
        </pc:spChg>
        <pc:spChg chg="del">
          <ac:chgData name="Bentli Budai (2506866)" userId="S::2506866@student.uwtsd.ac.uk::480fe47a-d95e-452f-8607-2c6585eddc6f" providerId="AD" clId="Web-{69F65A26-EC2A-7974-5EA7-E7FDF5F06231}" dt="2025-10-24T13:05:42.571" v="92"/>
          <ac:spMkLst>
            <pc:docMk/>
            <pc:sldMk cId="109857222" sldId="256"/>
            <ac:spMk id="5" creationId="{0D58B3BF-8E13-5835-B257-DCB9305577D8}"/>
          </ac:spMkLst>
        </pc:spChg>
        <pc:spChg chg="del">
          <ac:chgData name="Bentli Budai (2506866)" userId="S::2506866@student.uwtsd.ac.uk::480fe47a-d95e-452f-8607-2c6585eddc6f" providerId="AD" clId="Web-{69F65A26-EC2A-7974-5EA7-E7FDF5F06231}" dt="2025-10-24T13:03:57.781" v="82"/>
          <ac:spMkLst>
            <pc:docMk/>
            <pc:sldMk cId="109857222" sldId="256"/>
            <ac:spMk id="6" creationId="{8CE764B6-997C-8744-1140-0B0ADF2163BE}"/>
          </ac:spMkLst>
        </pc:spChg>
        <pc:spChg chg="del">
          <ac:chgData name="Bentli Budai (2506866)" userId="S::2506866@student.uwtsd.ac.uk::480fe47a-d95e-452f-8607-2c6585eddc6f" providerId="AD" clId="Web-{69F65A26-EC2A-7974-5EA7-E7FDF5F06231}" dt="2025-10-24T13:05:44.915" v="93"/>
          <ac:spMkLst>
            <pc:docMk/>
            <pc:sldMk cId="109857222" sldId="256"/>
            <ac:spMk id="7" creationId="{D67FFF63-F60B-C5B2-9C83-552E32289100}"/>
          </ac:spMkLst>
        </pc:spChg>
        <pc:spChg chg="del">
          <ac:chgData name="Bentli Budai (2506866)" userId="S::2506866@student.uwtsd.ac.uk::480fe47a-d95e-452f-8607-2c6585eddc6f" providerId="AD" clId="Web-{69F65A26-EC2A-7974-5EA7-E7FDF5F06231}" dt="2025-10-24T13:05:52.525" v="96"/>
          <ac:spMkLst>
            <pc:docMk/>
            <pc:sldMk cId="109857222" sldId="256"/>
            <ac:spMk id="8" creationId="{018FC579-5A87-1745-F700-157129285CB8}"/>
          </ac:spMkLst>
        </pc:spChg>
        <pc:spChg chg="add del mod">
          <ac:chgData name="Bentli Budai (2506866)" userId="S::2506866@student.uwtsd.ac.uk::480fe47a-d95e-452f-8607-2c6585eddc6f" providerId="AD" clId="Web-{69F65A26-EC2A-7974-5EA7-E7FDF5F06231}" dt="2025-10-24T13:10:15.474" v="131"/>
          <ac:spMkLst>
            <pc:docMk/>
            <pc:sldMk cId="109857222" sldId="256"/>
            <ac:spMk id="9" creationId="{C5993576-F9BD-DAAF-1A9B-9B36F970336D}"/>
          </ac:spMkLst>
        </pc:spChg>
        <pc:spChg chg="del mod">
          <ac:chgData name="Bentli Budai (2506866)" userId="S::2506866@student.uwtsd.ac.uk::480fe47a-d95e-452f-8607-2c6585eddc6f" providerId="AD" clId="Web-{69F65A26-EC2A-7974-5EA7-E7FDF5F06231}" dt="2025-10-24T13:05:49.712" v="95"/>
          <ac:spMkLst>
            <pc:docMk/>
            <pc:sldMk cId="109857222" sldId="256"/>
            <ac:spMk id="10" creationId="{1583438A-C993-30E1-4DFE-783CC95796F1}"/>
          </ac:spMkLst>
        </pc:spChg>
        <pc:spChg chg="add del mod">
          <ac:chgData name="Bentli Budai (2506866)" userId="S::2506866@student.uwtsd.ac.uk::480fe47a-d95e-452f-8607-2c6585eddc6f" providerId="AD" clId="Web-{69F65A26-EC2A-7974-5EA7-E7FDF5F06231}" dt="2025-10-24T13:13:20.683" v="178"/>
          <ac:spMkLst>
            <pc:docMk/>
            <pc:sldMk cId="109857222" sldId="256"/>
            <ac:spMk id="11" creationId="{F455E28F-DBA0-E256-EF65-CE51D03DA265}"/>
          </ac:spMkLst>
        </pc:spChg>
        <pc:spChg chg="del">
          <ac:chgData name="Bentli Budai (2506866)" userId="S::2506866@student.uwtsd.ac.uk::480fe47a-d95e-452f-8607-2c6585eddc6f" providerId="AD" clId="Web-{69F65A26-EC2A-7974-5EA7-E7FDF5F06231}" dt="2025-10-24T13:05:47.493" v="94"/>
          <ac:spMkLst>
            <pc:docMk/>
            <pc:sldMk cId="109857222" sldId="256"/>
            <ac:spMk id="12" creationId="{0EB1DA7D-B04B-CF58-9317-14749E805832}"/>
          </ac:spMkLst>
        </pc:spChg>
        <pc:spChg chg="mod">
          <ac:chgData name="Bentli Budai (2506866)" userId="S::2506866@student.uwtsd.ac.uk::480fe47a-d95e-452f-8607-2c6585eddc6f" providerId="AD" clId="Web-{69F65A26-EC2A-7974-5EA7-E7FDF5F06231}" dt="2025-10-24T14:13:09.453" v="480" actId="1076"/>
          <ac:spMkLst>
            <pc:docMk/>
            <pc:sldMk cId="109857222" sldId="256"/>
            <ac:spMk id="13" creationId="{F43B198F-49E8-4DD6-1147-2AB3856E38BE}"/>
          </ac:spMkLst>
        </pc:spChg>
        <pc:spChg chg="add del mod">
          <ac:chgData name="Bentli Budai (2506866)" userId="S::2506866@student.uwtsd.ac.uk::480fe47a-d95e-452f-8607-2c6585eddc6f" providerId="AD" clId="Web-{69F65A26-EC2A-7974-5EA7-E7FDF5F06231}" dt="2025-10-24T14:17:49.705" v="518" actId="1076"/>
          <ac:spMkLst>
            <pc:docMk/>
            <pc:sldMk cId="109857222" sldId="256"/>
            <ac:spMk id="14" creationId="{702D22DB-2AE5-FDF6-8F66-D975776519BA}"/>
          </ac:spMkLst>
        </pc:spChg>
        <pc:spChg chg="add mod">
          <ac:chgData name="Bentli Budai (2506866)" userId="S::2506866@student.uwtsd.ac.uk::480fe47a-d95e-452f-8607-2c6585eddc6f" providerId="AD" clId="Web-{69F65A26-EC2A-7974-5EA7-E7FDF5F06231}" dt="2025-10-24T14:26:47.218" v="585" actId="1076"/>
          <ac:spMkLst>
            <pc:docMk/>
            <pc:sldMk cId="109857222" sldId="256"/>
            <ac:spMk id="15" creationId="{9BD5E1F6-4561-E8CF-328E-5B421377FE1E}"/>
          </ac:spMkLst>
        </pc:spChg>
        <pc:spChg chg="add mod">
          <ac:chgData name="Bentli Budai (2506866)" userId="S::2506866@student.uwtsd.ac.uk::480fe47a-d95e-452f-8607-2c6585eddc6f" providerId="AD" clId="Web-{69F65A26-EC2A-7974-5EA7-E7FDF5F06231}" dt="2025-10-24T14:26:43.984" v="584" actId="1076"/>
          <ac:spMkLst>
            <pc:docMk/>
            <pc:sldMk cId="109857222" sldId="256"/>
            <ac:spMk id="16" creationId="{A012552F-E09C-7977-DC59-9D4259E20DB2}"/>
          </ac:spMkLst>
        </pc:spChg>
        <pc:spChg chg="add mod">
          <ac:chgData name="Bentli Budai (2506866)" userId="S::2506866@student.uwtsd.ac.uk::480fe47a-d95e-452f-8607-2c6585eddc6f" providerId="AD" clId="Web-{69F65A26-EC2A-7974-5EA7-E7FDF5F06231}" dt="2025-10-24T14:26:29.186" v="582" actId="1076"/>
          <ac:spMkLst>
            <pc:docMk/>
            <pc:sldMk cId="109857222" sldId="256"/>
            <ac:spMk id="17" creationId="{2D5EAAC8-6B8D-8816-638F-B7C0101577B6}"/>
          </ac:spMkLst>
        </pc:spChg>
        <pc:spChg chg="add mod">
          <ac:chgData name="Bentli Budai (2506866)" userId="S::2506866@student.uwtsd.ac.uk::480fe47a-d95e-452f-8607-2c6585eddc6f" providerId="AD" clId="Web-{69F65A26-EC2A-7974-5EA7-E7FDF5F06231}" dt="2025-10-24T14:14:03.083" v="492" actId="14100"/>
          <ac:spMkLst>
            <pc:docMk/>
            <pc:sldMk cId="109857222" sldId="256"/>
            <ac:spMk id="18" creationId="{3D8440E6-3C17-CFF0-4880-E52A41C7C709}"/>
          </ac:spMkLst>
        </pc:spChg>
        <pc:spChg chg="add mod">
          <ac:chgData name="Bentli Budai (2506866)" userId="S::2506866@student.uwtsd.ac.uk::480fe47a-d95e-452f-8607-2c6585eddc6f" providerId="AD" clId="Web-{69F65A26-EC2A-7974-5EA7-E7FDF5F06231}" dt="2025-10-24T14:13:36.737" v="486" actId="14100"/>
          <ac:spMkLst>
            <pc:docMk/>
            <pc:sldMk cId="109857222" sldId="256"/>
            <ac:spMk id="19" creationId="{9EA12836-CD78-E1BE-996C-642BFDADC524}"/>
          </ac:spMkLst>
        </pc:spChg>
        <pc:spChg chg="add mod">
          <ac:chgData name="Bentli Budai (2506866)" userId="S::2506866@student.uwtsd.ac.uk::480fe47a-d95e-452f-8607-2c6585eddc6f" providerId="AD" clId="Web-{69F65A26-EC2A-7974-5EA7-E7FDF5F06231}" dt="2025-10-24T14:10:21.381" v="446" actId="14100"/>
          <ac:spMkLst>
            <pc:docMk/>
            <pc:sldMk cId="109857222" sldId="256"/>
            <ac:spMk id="20" creationId="{74C7CE70-33B1-B19B-6307-F3080762A02E}"/>
          </ac:spMkLst>
        </pc:spChg>
        <pc:spChg chg="add mod">
          <ac:chgData name="Bentli Budai (2506866)" userId="S::2506866@student.uwtsd.ac.uk::480fe47a-d95e-452f-8607-2c6585eddc6f" providerId="AD" clId="Web-{69F65A26-EC2A-7974-5EA7-E7FDF5F06231}" dt="2025-10-24T14:13:58.739" v="491" actId="1076"/>
          <ac:spMkLst>
            <pc:docMk/>
            <pc:sldMk cId="109857222" sldId="256"/>
            <ac:spMk id="21" creationId="{B6C026C4-E9B1-3ED7-8A1E-E36A3164D58F}"/>
          </ac:spMkLst>
        </pc:spChg>
        <pc:spChg chg="add mod">
          <ac:chgData name="Bentli Budai (2506866)" userId="S::2506866@student.uwtsd.ac.uk::480fe47a-d95e-452f-8607-2c6585eddc6f" providerId="AD" clId="Web-{69F65A26-EC2A-7974-5EA7-E7FDF5F06231}" dt="2025-10-24T14:13:44.659" v="488" actId="1076"/>
          <ac:spMkLst>
            <pc:docMk/>
            <pc:sldMk cId="109857222" sldId="256"/>
            <ac:spMk id="22" creationId="{D2482E9D-6533-B4B9-D13E-D7C72394C29B}"/>
          </ac:spMkLst>
        </pc:spChg>
        <pc:spChg chg="add del">
          <ac:chgData name="Bentli Budai (2506866)" userId="S::2506866@student.uwtsd.ac.uk::480fe47a-d95e-452f-8607-2c6585eddc6f" providerId="AD" clId="Web-{69F65A26-EC2A-7974-5EA7-E7FDF5F06231}" dt="2025-10-24T13:42:15.086" v="355"/>
          <ac:spMkLst>
            <pc:docMk/>
            <pc:sldMk cId="109857222" sldId="256"/>
            <ac:spMk id="23" creationId="{F7AABA9E-5DC7-35E0-3FB4-B243D4C31C44}"/>
          </ac:spMkLst>
        </pc:spChg>
        <pc:spChg chg="add del mod">
          <ac:chgData name="Bentli Budai (2506866)" userId="S::2506866@student.uwtsd.ac.uk::480fe47a-d95e-452f-8607-2c6585eddc6f" providerId="AD" clId="Web-{69F65A26-EC2A-7974-5EA7-E7FDF5F06231}" dt="2025-10-24T14:16:18.966" v="502"/>
          <ac:spMkLst>
            <pc:docMk/>
            <pc:sldMk cId="109857222" sldId="256"/>
            <ac:spMk id="25" creationId="{5CF9243A-DD55-603F-18D4-6284FDF97CEA}"/>
          </ac:spMkLst>
        </pc:spChg>
        <pc:spChg chg="add del mod">
          <ac:chgData name="Bentli Budai (2506866)" userId="S::2506866@student.uwtsd.ac.uk::480fe47a-d95e-452f-8607-2c6585eddc6f" providerId="AD" clId="Web-{69F65A26-EC2A-7974-5EA7-E7FDF5F06231}" dt="2025-10-24T14:17:33.220" v="515"/>
          <ac:spMkLst>
            <pc:docMk/>
            <pc:sldMk cId="109857222" sldId="256"/>
            <ac:spMk id="28" creationId="{D553AD76-CAD6-EDFB-F6A0-341F5012F612}"/>
          </ac:spMkLst>
        </pc:spChg>
        <pc:spChg chg="add del mod">
          <ac:chgData name="Bentli Budai (2506866)" userId="S::2506866@student.uwtsd.ac.uk::480fe47a-d95e-452f-8607-2c6585eddc6f" providerId="AD" clId="Web-{69F65A26-EC2A-7974-5EA7-E7FDF5F06231}" dt="2025-10-24T14:21:19.883" v="531"/>
          <ac:spMkLst>
            <pc:docMk/>
            <pc:sldMk cId="109857222" sldId="256"/>
            <ac:spMk id="31" creationId="{7BB4E783-2CF1-B5F3-4139-E2591B9CE66A}"/>
          </ac:spMkLst>
        </pc:spChg>
        <pc:spChg chg="add del mod">
          <ac:chgData name="Bentli Budai (2506866)" userId="S::2506866@student.uwtsd.ac.uk::480fe47a-d95e-452f-8607-2c6585eddc6f" providerId="AD" clId="Web-{69F65A26-EC2A-7974-5EA7-E7FDF5F06231}" dt="2025-10-24T14:22:17.588" v="551"/>
          <ac:spMkLst>
            <pc:docMk/>
            <pc:sldMk cId="109857222" sldId="256"/>
            <ac:spMk id="34" creationId="{5562642A-6DC1-C397-6A54-0F88DE083B96}"/>
          </ac:spMkLst>
        </pc:spChg>
        <pc:spChg chg="add del mod">
          <ac:chgData name="Bentli Budai (2506866)" userId="S::2506866@student.uwtsd.ac.uk::480fe47a-d95e-452f-8607-2c6585eddc6f" providerId="AD" clId="Web-{69F65A26-EC2A-7974-5EA7-E7FDF5F06231}" dt="2025-10-24T14:23:13.229" v="562"/>
          <ac:spMkLst>
            <pc:docMk/>
            <pc:sldMk cId="109857222" sldId="256"/>
            <ac:spMk id="37" creationId="{B4036203-31D4-F39F-8E1E-4005E33324B6}"/>
          </ac:spMkLst>
        </pc:spChg>
        <pc:spChg chg="add del mod">
          <ac:chgData name="Bentli Budai (2506866)" userId="S::2506866@student.uwtsd.ac.uk::480fe47a-d95e-452f-8607-2c6585eddc6f" providerId="AD" clId="Web-{69F65A26-EC2A-7974-5EA7-E7FDF5F06231}" dt="2025-10-24T14:24:16.528" v="572"/>
          <ac:spMkLst>
            <pc:docMk/>
            <pc:sldMk cId="109857222" sldId="256"/>
            <ac:spMk id="40" creationId="{3AB2F240-D454-14CA-1BF7-71B0F1B520C1}"/>
          </ac:spMkLst>
        </pc:spChg>
        <pc:spChg chg="add del mod">
          <ac:chgData name="Bentli Budai (2506866)" userId="S::2506866@student.uwtsd.ac.uk::480fe47a-d95e-452f-8607-2c6585eddc6f" providerId="AD" clId="Web-{69F65A26-EC2A-7974-5EA7-E7FDF5F06231}" dt="2025-10-24T14:25:03.372" v="578"/>
          <ac:spMkLst>
            <pc:docMk/>
            <pc:sldMk cId="109857222" sldId="256"/>
            <ac:spMk id="43" creationId="{C0645B47-5D26-6648-023A-CC7C26375C15}"/>
          </ac:spMkLst>
        </pc:spChg>
        <pc:picChg chg="add mod">
          <ac:chgData name="Bentli Budai (2506866)" userId="S::2506866@student.uwtsd.ac.uk::480fe47a-d95e-452f-8607-2c6585eddc6f" providerId="AD" clId="Web-{69F65A26-EC2A-7974-5EA7-E7FDF5F06231}" dt="2025-10-24T14:23:18.933" v="564" actId="1076"/>
          <ac:picMkLst>
            <pc:docMk/>
            <pc:sldMk cId="109857222" sldId="256"/>
            <ac:picMk id="24" creationId="{A6CE7D9C-6BD3-9E58-CE42-95EA4AF54D20}"/>
          </ac:picMkLst>
        </pc:picChg>
        <pc:picChg chg="add mod">
          <ac:chgData name="Bentli Budai (2506866)" userId="S::2506866@student.uwtsd.ac.uk::480fe47a-d95e-452f-8607-2c6585eddc6f" providerId="AD" clId="Web-{69F65A26-EC2A-7974-5EA7-E7FDF5F06231}" dt="2025-10-24T14:23:24.448" v="566" actId="1076"/>
          <ac:picMkLst>
            <pc:docMk/>
            <pc:sldMk cId="109857222" sldId="256"/>
            <ac:picMk id="27" creationId="{D55E540F-FFCA-94E4-75C8-920C2CFA600F}"/>
          </ac:picMkLst>
        </pc:picChg>
        <pc:picChg chg="add del mod">
          <ac:chgData name="Bentli Budai (2506866)" userId="S::2506866@student.uwtsd.ac.uk::480fe47a-d95e-452f-8607-2c6585eddc6f" providerId="AD" clId="Web-{69F65A26-EC2A-7974-5EA7-E7FDF5F06231}" dt="2025-10-24T14:21:19.883" v="532"/>
          <ac:picMkLst>
            <pc:docMk/>
            <pc:sldMk cId="109857222" sldId="256"/>
            <ac:picMk id="30" creationId="{848BFE43-AB68-FED2-654B-A2940971768D}"/>
          </ac:picMkLst>
        </pc:picChg>
        <pc:picChg chg="add mod">
          <ac:chgData name="Bentli Budai (2506866)" userId="S::2506866@student.uwtsd.ac.uk::480fe47a-d95e-452f-8607-2c6585eddc6f" providerId="AD" clId="Web-{69F65A26-EC2A-7974-5EA7-E7FDF5F06231}" dt="2025-10-24T14:23:28.386" v="567" actId="1076"/>
          <ac:picMkLst>
            <pc:docMk/>
            <pc:sldMk cId="109857222" sldId="256"/>
            <ac:picMk id="33" creationId="{154ED066-DF5F-E8EC-FCBA-16C78179DDAB}"/>
          </ac:picMkLst>
        </pc:picChg>
        <pc:picChg chg="add mod">
          <ac:chgData name="Bentli Budai (2506866)" userId="S::2506866@student.uwtsd.ac.uk::480fe47a-d95e-452f-8607-2c6585eddc6f" providerId="AD" clId="Web-{69F65A26-EC2A-7974-5EA7-E7FDF5F06231}" dt="2025-10-24T14:26:48.296" v="586" actId="1076"/>
          <ac:picMkLst>
            <pc:docMk/>
            <pc:sldMk cId="109857222" sldId="256"/>
            <ac:picMk id="36" creationId="{CF74272E-7B29-0EA3-B45B-59754D26E723}"/>
          </ac:picMkLst>
        </pc:picChg>
        <pc:picChg chg="add del mod">
          <ac:chgData name="Bentli Budai (2506866)" userId="S::2506866@student.uwtsd.ac.uk::480fe47a-d95e-452f-8607-2c6585eddc6f" providerId="AD" clId="Web-{69F65A26-EC2A-7974-5EA7-E7FDF5F06231}" dt="2025-10-24T14:24:16.528" v="573"/>
          <ac:picMkLst>
            <pc:docMk/>
            <pc:sldMk cId="109857222" sldId="256"/>
            <ac:picMk id="39" creationId="{C29C14D9-D05E-01FE-A37E-47CA3E1BAFD0}"/>
          </ac:picMkLst>
        </pc:picChg>
        <pc:picChg chg="add del mod">
          <ac:chgData name="Bentli Budai (2506866)" userId="S::2506866@student.uwtsd.ac.uk::480fe47a-d95e-452f-8607-2c6585eddc6f" providerId="AD" clId="Web-{69F65A26-EC2A-7974-5EA7-E7FDF5F06231}" dt="2025-10-24T14:25:03.372" v="579"/>
          <ac:picMkLst>
            <pc:docMk/>
            <pc:sldMk cId="109857222" sldId="256"/>
            <ac:picMk id="42" creationId="{456C5945-A629-4984-F7E3-005B8B30F840}"/>
          </ac:picMkLst>
        </pc:picChg>
        <pc:picChg chg="add mod">
          <ac:chgData name="Bentli Budai (2506866)" userId="S::2506866@student.uwtsd.ac.uk::480fe47a-d95e-452f-8607-2c6585eddc6f" providerId="AD" clId="Web-{69F65A26-EC2A-7974-5EA7-E7FDF5F06231}" dt="2025-10-24T14:26:33.405" v="583" actId="1076"/>
          <ac:picMkLst>
            <pc:docMk/>
            <pc:sldMk cId="109857222" sldId="256"/>
            <ac:picMk id="45" creationId="{A71F879D-1E32-9781-CD4F-2284B296D788}"/>
          </ac:picMkLst>
        </pc:picChg>
        <pc:picChg chg="add mod">
          <ac:chgData name="Bentli Budai (2506866)" userId="S::2506866@student.uwtsd.ac.uk::480fe47a-d95e-452f-8607-2c6585eddc6f" providerId="AD" clId="Web-{69F65A26-EC2A-7974-5EA7-E7FDF5F06231}" dt="2025-10-24T14:27:35.485" v="589" actId="1076"/>
          <ac:picMkLst>
            <pc:docMk/>
            <pc:sldMk cId="109857222" sldId="256"/>
            <ac:picMk id="46" creationId="{4F38C761-33F2-BA14-B1A8-F438A007A6B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2097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556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63606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1546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3044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033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8958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16198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0854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7795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1305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10/24/2025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483843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keeplearning.ubc.ca/technologies/" TargetMode="External"/><Relationship Id="rId7" Type="http://schemas.openxmlformats.org/officeDocument/2006/relationships/hyperlink" Target="https://courses.lumenlearning.com/wm-compapp/chapter/saving-files/"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6.png"/><Relationship Id="rId5" Type="http://schemas.openxmlformats.org/officeDocument/2006/relationships/hyperlink" Target="https://blog.hametbenoit.info/2020/10/01/onedrive-you-can-now-add-a-shortcut-to-a-shared-content-in-your-files/" TargetMode="External"/><Relationship Id="rId10" Type="http://schemas.openxmlformats.org/officeDocument/2006/relationships/image" Target="../media/image5.png"/><Relationship Id="rId4" Type="http://schemas.openxmlformats.org/officeDocument/2006/relationships/image" Target="../media/image2.png"/><Relationship Id="rId9" Type="http://schemas.openxmlformats.org/officeDocument/2006/relationships/hyperlink" Target="https://docassemble.org/docs/group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F43B198F-49E8-4DD6-1147-2AB3856E38BE}"/>
              </a:ext>
            </a:extLst>
          </p:cNvPr>
          <p:cNvSpPr txBox="1"/>
          <p:nvPr/>
        </p:nvSpPr>
        <p:spPr>
          <a:xfrm>
            <a:off x="396877" y="1826643"/>
            <a:ext cx="2834274" cy="1095192"/>
          </a:xfrm>
          <a:prstGeom prst="flowChartAlternateProcess">
            <a:avLst/>
          </a:prstGeom>
          <a:solidFill>
            <a:schemeClr val="accent1">
              <a:lumMod val="20000"/>
              <a:lumOff val="80000"/>
            </a:schemeClr>
          </a:solidFill>
          <a:ln>
            <a:solidFill>
              <a:schemeClr val="accent2"/>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                          </a:t>
            </a:r>
            <a:r>
              <a:rPr lang="en-US" sz="2000" dirty="0">
                <a:solidFill>
                  <a:schemeClr val="accent2"/>
                </a:solidFill>
              </a:rPr>
              <a:t>1</a:t>
            </a:r>
            <a:endParaRPr lang="en-US" dirty="0">
              <a:solidFill>
                <a:schemeClr val="accent2"/>
              </a:solidFill>
            </a:endParaRPr>
          </a:p>
          <a:p>
            <a:r>
              <a:rPr lang="en-US" sz="1200" dirty="0"/>
              <a:t>On your desktop, you need to select the OneDrive icon and click on it to open the OneDrive app.</a:t>
            </a:r>
          </a:p>
        </p:txBody>
      </p:sp>
      <p:sp>
        <p:nvSpPr>
          <p:cNvPr id="2" name="TextBox 1">
            <a:extLst>
              <a:ext uri="{FF2B5EF4-FFF2-40B4-BE49-F238E27FC236}">
                <a16:creationId xmlns:a16="http://schemas.microsoft.com/office/drawing/2014/main" id="{D4093EF7-EEE5-C0DA-16BC-A21A3D292AA1}"/>
              </a:ext>
            </a:extLst>
          </p:cNvPr>
          <p:cNvSpPr txBox="1"/>
          <p:nvPr/>
        </p:nvSpPr>
        <p:spPr>
          <a:xfrm>
            <a:off x="4485903" y="1717963"/>
            <a:ext cx="2944089" cy="1668542"/>
          </a:xfrm>
          <a:prstGeom prst="flowChartAlternateProcess">
            <a:avLst/>
          </a:prstGeom>
          <a:solidFill>
            <a:schemeClr val="tx2">
              <a:lumMod val="25000"/>
              <a:lumOff val="75000"/>
            </a:schemeClr>
          </a:solidFill>
          <a:ln>
            <a:solidFill>
              <a:schemeClr val="accent2"/>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                    </a:t>
            </a:r>
            <a:r>
              <a:rPr lang="en-US" sz="2000" dirty="0">
                <a:solidFill>
                  <a:schemeClr val="accent2"/>
                </a:solidFill>
              </a:rPr>
              <a:t>    2</a:t>
            </a:r>
          </a:p>
          <a:p>
            <a:r>
              <a:rPr lang="en-US" sz="1200" dirty="0"/>
              <a:t>After you have successfully opened the OneDrive app, on the left side of your screen you will see the options that say my files; by clicking on my files option, another page will open with all  your files on your computer.</a:t>
            </a:r>
          </a:p>
        </p:txBody>
      </p:sp>
      <p:sp>
        <p:nvSpPr>
          <p:cNvPr id="14" name="TextBox 13">
            <a:extLst>
              <a:ext uri="{FF2B5EF4-FFF2-40B4-BE49-F238E27FC236}">
                <a16:creationId xmlns:a16="http://schemas.microsoft.com/office/drawing/2014/main" id="{702D22DB-2AE5-FDF6-8F66-D975776519BA}"/>
              </a:ext>
            </a:extLst>
          </p:cNvPr>
          <p:cNvSpPr txBox="1"/>
          <p:nvPr/>
        </p:nvSpPr>
        <p:spPr>
          <a:xfrm>
            <a:off x="8689811" y="1569346"/>
            <a:ext cx="3279598" cy="2690098"/>
          </a:xfrm>
          <a:prstGeom prst="flowChartAlternateProcess">
            <a:avLst/>
          </a:prstGeom>
          <a:solidFill>
            <a:schemeClr val="accent4">
              <a:lumMod val="40000"/>
              <a:lumOff val="60000"/>
            </a:schemeClr>
          </a:solidFill>
          <a:ln>
            <a:solidFill>
              <a:schemeClr val="accent2"/>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                                      </a:t>
            </a:r>
            <a:r>
              <a:rPr lang="en-US" sz="1400" dirty="0"/>
              <a:t>  </a:t>
            </a:r>
            <a:r>
              <a:rPr lang="en-US" sz="2000" dirty="0"/>
              <a:t> </a:t>
            </a:r>
            <a:r>
              <a:rPr lang="en-US" sz="2000" dirty="0">
                <a:solidFill>
                  <a:schemeClr val="accent2"/>
                </a:solidFill>
              </a:rPr>
              <a:t>3</a:t>
            </a:r>
          </a:p>
          <a:p>
            <a:r>
              <a:rPr lang="en-US" sz="1200" dirty="0"/>
              <a:t>Then you need to find and select the file you want to share; then three little boxes will appear on your file, that you can choose to marked it as favorite, share it or if you select the three dots it will open a drop-down menu with different options such as delete or rename your file. You need to select and click the middle option out of the 3 where it says share; it looked like an arrow.</a:t>
            </a:r>
          </a:p>
          <a:p>
            <a:endParaRPr lang="en-US" sz="1200" dirty="0"/>
          </a:p>
        </p:txBody>
      </p:sp>
      <p:sp>
        <p:nvSpPr>
          <p:cNvPr id="15" name="TextBox 14">
            <a:extLst>
              <a:ext uri="{FF2B5EF4-FFF2-40B4-BE49-F238E27FC236}">
                <a16:creationId xmlns:a16="http://schemas.microsoft.com/office/drawing/2014/main" id="{9BD5E1F6-4561-E8CF-328E-5B421377FE1E}"/>
              </a:ext>
            </a:extLst>
          </p:cNvPr>
          <p:cNvSpPr txBox="1"/>
          <p:nvPr/>
        </p:nvSpPr>
        <p:spPr>
          <a:xfrm>
            <a:off x="396876" y="4587654"/>
            <a:ext cx="2646247" cy="2077164"/>
          </a:xfrm>
          <a:prstGeom prst="flowChartAlternateProcess">
            <a:avLst/>
          </a:prstGeom>
          <a:solidFill>
            <a:schemeClr val="accent6">
              <a:lumMod val="20000"/>
              <a:lumOff val="80000"/>
            </a:schemeClr>
          </a:solidFill>
          <a:ln>
            <a:solidFill>
              <a:schemeClr val="accent2"/>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                 </a:t>
            </a:r>
            <a:r>
              <a:rPr lang="en-US" sz="2000" dirty="0">
                <a:solidFill>
                  <a:srgbClr val="000000"/>
                </a:solidFill>
              </a:rPr>
              <a:t> </a:t>
            </a:r>
            <a:r>
              <a:rPr lang="en-US" sz="2000" dirty="0">
                <a:solidFill>
                  <a:schemeClr val="accent2"/>
                </a:solidFill>
              </a:rPr>
              <a:t>4</a:t>
            </a:r>
          </a:p>
          <a:p>
            <a:r>
              <a:rPr lang="en-US" sz="1200" dirty="0"/>
              <a:t>After you click on the share icon, a text box will appear with the options to share your file. On the top bracket, it will ask you to type the recipient's name or email address, or if you want to share it with a group, then enter the group name into the bracket. </a:t>
            </a:r>
          </a:p>
        </p:txBody>
      </p:sp>
      <p:sp>
        <p:nvSpPr>
          <p:cNvPr id="16" name="TextBox 15">
            <a:extLst>
              <a:ext uri="{FF2B5EF4-FFF2-40B4-BE49-F238E27FC236}">
                <a16:creationId xmlns:a16="http://schemas.microsoft.com/office/drawing/2014/main" id="{A012552F-E09C-7977-DC59-9D4259E20DB2}"/>
              </a:ext>
            </a:extLst>
          </p:cNvPr>
          <p:cNvSpPr txBox="1"/>
          <p:nvPr/>
        </p:nvSpPr>
        <p:spPr>
          <a:xfrm>
            <a:off x="4582928" y="4548073"/>
            <a:ext cx="2745208" cy="2077164"/>
          </a:xfrm>
          <a:prstGeom prst="flowChartAlternateProcess">
            <a:avLst/>
          </a:prstGeom>
          <a:solidFill>
            <a:schemeClr val="accent6">
              <a:lumMod val="40000"/>
              <a:lumOff val="60000"/>
            </a:schemeClr>
          </a:solidFill>
          <a:ln>
            <a:solidFill>
              <a:schemeClr val="accent2"/>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                   </a:t>
            </a:r>
            <a:r>
              <a:rPr lang="en-US" sz="2000" dirty="0">
                <a:solidFill>
                  <a:schemeClr val="accent2"/>
                </a:solidFill>
              </a:rPr>
              <a:t>5</a:t>
            </a:r>
            <a:endParaRPr lang="en-US" dirty="0">
              <a:solidFill>
                <a:schemeClr val="accent2"/>
              </a:solidFill>
            </a:endParaRPr>
          </a:p>
          <a:p>
            <a:r>
              <a:rPr lang="en-US" sz="1200" dirty="0"/>
              <a:t>Then you type the name or the email address of the recipient, select the correct name from the bracket below. At the bottom of the dropdown box, you have the option to copy your link or to send it off by clicking on the blue box with an arrow.</a:t>
            </a:r>
          </a:p>
        </p:txBody>
      </p:sp>
      <p:sp>
        <p:nvSpPr>
          <p:cNvPr id="17" name="TextBox 16">
            <a:extLst>
              <a:ext uri="{FF2B5EF4-FFF2-40B4-BE49-F238E27FC236}">
                <a16:creationId xmlns:a16="http://schemas.microsoft.com/office/drawing/2014/main" id="{2D5EAAC8-6B8D-8816-638F-B7C0101577B6}"/>
              </a:ext>
            </a:extLst>
          </p:cNvPr>
          <p:cNvSpPr txBox="1"/>
          <p:nvPr/>
        </p:nvSpPr>
        <p:spPr>
          <a:xfrm>
            <a:off x="9323161" y="4854851"/>
            <a:ext cx="2468118" cy="1804749"/>
          </a:xfrm>
          <a:prstGeom prst="flowChartAlternateProcess">
            <a:avLst/>
          </a:prstGeom>
          <a:solidFill>
            <a:schemeClr val="accent6">
              <a:lumMod val="60000"/>
              <a:lumOff val="40000"/>
            </a:schemeClr>
          </a:solidFill>
          <a:ln>
            <a:solidFill>
              <a:schemeClr val="accent2"/>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               </a:t>
            </a:r>
            <a:r>
              <a:rPr lang="en-US" sz="2000" dirty="0">
                <a:solidFill>
                  <a:srgbClr val="000000"/>
                </a:solidFill>
              </a:rPr>
              <a:t> </a:t>
            </a:r>
            <a:r>
              <a:rPr lang="en-US" sz="2000" dirty="0">
                <a:solidFill>
                  <a:schemeClr val="accent2"/>
                </a:solidFill>
              </a:rPr>
              <a:t>6</a:t>
            </a:r>
            <a:endParaRPr lang="en-US" dirty="0">
              <a:solidFill>
                <a:schemeClr val="accent2"/>
              </a:solidFill>
            </a:endParaRPr>
          </a:p>
          <a:p>
            <a:r>
              <a:rPr lang="en-US" sz="2000" dirty="0"/>
              <a:t> </a:t>
            </a:r>
            <a:r>
              <a:rPr lang="en-US" sz="1200" dirty="0"/>
              <a:t>Lastly clicking on the send button, it will show you that you are invited by the recipient to view your file, and with that you successfully share a file with another person.</a:t>
            </a:r>
          </a:p>
        </p:txBody>
      </p:sp>
      <p:sp>
        <p:nvSpPr>
          <p:cNvPr id="18" name="Arrow: Right 17">
            <a:extLst>
              <a:ext uri="{FF2B5EF4-FFF2-40B4-BE49-F238E27FC236}">
                <a16:creationId xmlns:a16="http://schemas.microsoft.com/office/drawing/2014/main" id="{3D8440E6-3C17-CFF0-4880-E52A41C7C709}"/>
              </a:ext>
            </a:extLst>
          </p:cNvPr>
          <p:cNvSpPr/>
          <p:nvPr/>
        </p:nvSpPr>
        <p:spPr>
          <a:xfrm>
            <a:off x="3367644" y="2356262"/>
            <a:ext cx="897575" cy="348342"/>
          </a:xfrm>
          <a:prstGeom prst="rightArrow">
            <a:avLst/>
          </a:prstGeom>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9EA12836-CD78-E1BE-996C-642BFDADC524}"/>
              </a:ext>
            </a:extLst>
          </p:cNvPr>
          <p:cNvSpPr/>
          <p:nvPr/>
        </p:nvSpPr>
        <p:spPr>
          <a:xfrm>
            <a:off x="7594269" y="2353293"/>
            <a:ext cx="919032" cy="395568"/>
          </a:xfrm>
          <a:prstGeom prst="rightArrow">
            <a:avLst/>
          </a:prstGeom>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74C7CE70-33B1-B19B-6307-F3080762A02E}"/>
              </a:ext>
            </a:extLst>
          </p:cNvPr>
          <p:cNvSpPr txBox="1"/>
          <p:nvPr/>
        </p:nvSpPr>
        <p:spPr>
          <a:xfrm>
            <a:off x="435428" y="87086"/>
            <a:ext cx="47748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2"/>
                </a:solidFill>
              </a:rPr>
              <a:t>Presented by Bentli Budai</a:t>
            </a:r>
          </a:p>
          <a:p>
            <a:r>
              <a:rPr lang="en-US" dirty="0">
                <a:solidFill>
                  <a:schemeClr val="accent2"/>
                </a:solidFill>
              </a:rPr>
              <a:t>Student Number: 2506866</a:t>
            </a:r>
          </a:p>
        </p:txBody>
      </p:sp>
      <p:sp>
        <p:nvSpPr>
          <p:cNvPr id="21" name="Arrow: Right 20">
            <a:extLst>
              <a:ext uri="{FF2B5EF4-FFF2-40B4-BE49-F238E27FC236}">
                <a16:creationId xmlns:a16="http://schemas.microsoft.com/office/drawing/2014/main" id="{B6C026C4-E9B1-3ED7-8A1E-E36A3164D58F}"/>
              </a:ext>
            </a:extLst>
          </p:cNvPr>
          <p:cNvSpPr/>
          <p:nvPr/>
        </p:nvSpPr>
        <p:spPr>
          <a:xfrm>
            <a:off x="3183576" y="5076701"/>
            <a:ext cx="1309253" cy="335477"/>
          </a:xfrm>
          <a:prstGeom prst="rightArrow">
            <a:avLst/>
          </a:prstGeom>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Right 21">
            <a:extLst>
              <a:ext uri="{FF2B5EF4-FFF2-40B4-BE49-F238E27FC236}">
                <a16:creationId xmlns:a16="http://schemas.microsoft.com/office/drawing/2014/main" id="{D2482E9D-6533-B4B9-D13E-D7C72394C29B}"/>
              </a:ext>
            </a:extLst>
          </p:cNvPr>
          <p:cNvSpPr/>
          <p:nvPr/>
        </p:nvSpPr>
        <p:spPr>
          <a:xfrm>
            <a:off x="7433953" y="5077690"/>
            <a:ext cx="1474518" cy="413657"/>
          </a:xfrm>
          <a:prstGeom prst="rightArrow">
            <a:avLst/>
          </a:prstGeom>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A blue cloud logo&#10;&#10;AI-generated content may be incorrect.">
            <a:extLst>
              <a:ext uri="{FF2B5EF4-FFF2-40B4-BE49-F238E27FC236}">
                <a16:creationId xmlns:a16="http://schemas.microsoft.com/office/drawing/2014/main" id="{A6CE7D9C-6BD3-9E58-CE42-95EA4AF54D2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67208" y="1181471"/>
            <a:ext cx="897454" cy="635578"/>
          </a:xfrm>
          <a:prstGeom prst="rect">
            <a:avLst/>
          </a:prstGeom>
        </p:spPr>
      </p:pic>
      <p:pic>
        <p:nvPicPr>
          <p:cNvPr id="27" name="Picture 26" descr="A screenshot of a computer&#10;&#10;AI-generated content may be incorrect.">
            <a:extLst>
              <a:ext uri="{FF2B5EF4-FFF2-40B4-BE49-F238E27FC236}">
                <a16:creationId xmlns:a16="http://schemas.microsoft.com/office/drawing/2014/main" id="{D55E540F-FFCA-94E4-75C8-920C2CFA600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156668" y="508183"/>
            <a:ext cx="1878662" cy="1200358"/>
          </a:xfrm>
          <a:prstGeom prst="rect">
            <a:avLst/>
          </a:prstGeom>
        </p:spPr>
      </p:pic>
      <p:pic>
        <p:nvPicPr>
          <p:cNvPr id="33" name="Picture 32" descr="A screenshot of a computer&#10;&#10;AI-generated content may be incorrect.">
            <a:extLst>
              <a:ext uri="{FF2B5EF4-FFF2-40B4-BE49-F238E27FC236}">
                <a16:creationId xmlns:a16="http://schemas.microsoft.com/office/drawing/2014/main" id="{154ED066-DF5F-E8EC-FCBA-16C78179DDA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579427" y="524492"/>
            <a:ext cx="1504209" cy="1048988"/>
          </a:xfrm>
          <a:prstGeom prst="rect">
            <a:avLst/>
          </a:prstGeom>
        </p:spPr>
      </p:pic>
      <p:pic>
        <p:nvPicPr>
          <p:cNvPr id="36" name="Picture 35" descr="A screenshot of a computer&#10;&#10;AI-generated content may be incorrect.">
            <a:extLst>
              <a:ext uri="{FF2B5EF4-FFF2-40B4-BE49-F238E27FC236}">
                <a16:creationId xmlns:a16="http://schemas.microsoft.com/office/drawing/2014/main" id="{CF74272E-7B29-0EA3-B45B-59754D26E723}"/>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25978" y="3689267"/>
            <a:ext cx="2381993" cy="864920"/>
          </a:xfrm>
          <a:prstGeom prst="rect">
            <a:avLst/>
          </a:prstGeom>
        </p:spPr>
      </p:pic>
      <p:pic>
        <p:nvPicPr>
          <p:cNvPr id="45" name="Picture 44" descr="Clipart - mono mail send via">
            <a:extLst>
              <a:ext uri="{FF2B5EF4-FFF2-40B4-BE49-F238E27FC236}">
                <a16:creationId xmlns:a16="http://schemas.microsoft.com/office/drawing/2014/main" id="{A71F879D-1E32-9781-CD4F-2284B296D788}"/>
              </a:ext>
            </a:extLst>
          </p:cNvPr>
          <p:cNvPicPr>
            <a:picLocks noChangeAspect="1"/>
          </p:cNvPicPr>
          <p:nvPr/>
        </p:nvPicPr>
        <p:blipFill>
          <a:blip r:embed="rId10"/>
          <a:stretch>
            <a:fillRect/>
          </a:stretch>
        </p:blipFill>
        <p:spPr>
          <a:xfrm>
            <a:off x="10332770" y="4261510"/>
            <a:ext cx="571500" cy="571500"/>
          </a:xfrm>
          <a:prstGeom prst="rect">
            <a:avLst/>
          </a:prstGeom>
        </p:spPr>
      </p:pic>
      <p:pic>
        <p:nvPicPr>
          <p:cNvPr id="46" name="Picture 45" descr="primary ktron | Free SVG">
            <a:extLst>
              <a:ext uri="{FF2B5EF4-FFF2-40B4-BE49-F238E27FC236}">
                <a16:creationId xmlns:a16="http://schemas.microsoft.com/office/drawing/2014/main" id="{4F38C761-33F2-BA14-B1A8-F438A007A6B8}"/>
              </a:ext>
            </a:extLst>
          </p:cNvPr>
          <p:cNvPicPr>
            <a:picLocks noChangeAspect="1"/>
          </p:cNvPicPr>
          <p:nvPr/>
        </p:nvPicPr>
        <p:blipFill>
          <a:blip r:embed="rId11"/>
          <a:stretch>
            <a:fillRect/>
          </a:stretch>
        </p:blipFill>
        <p:spPr>
          <a:xfrm>
            <a:off x="5202995" y="3189138"/>
            <a:ext cx="1627672" cy="1657360"/>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369</cp:revision>
  <dcterms:created xsi:type="dcterms:W3CDTF">2025-10-17T15:36:53Z</dcterms:created>
  <dcterms:modified xsi:type="dcterms:W3CDTF">2025-10-24T14:27:35Z</dcterms:modified>
</cp:coreProperties>
</file>