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B039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3" autoAdjust="0"/>
    <p:restoredTop sz="94660"/>
  </p:normalViewPr>
  <p:slideViewPr>
    <p:cSldViewPr snapToGrid="0">
      <p:cViewPr varScale="1">
        <p:scale>
          <a:sx n="72" d="100"/>
          <a:sy n="72" d="100"/>
        </p:scale>
        <p:origin x="618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6624F-AE17-46A2-A5D2-47E11CAC3E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3E79B87-9325-4C71-BB12-8ACC771886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B6CF32-12FF-4A24-84BF-08B0FE5756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51FC1-0769-41DB-B7BD-80D8F822B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AA62F8-1D10-4DD8-B122-EEB971787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359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7E7870-5581-4D25-98EC-7F34F4BDCB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2DCE4C-E300-4471-AC90-AF62833310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51E63-6EFB-4E85-84BF-4D30E70C6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242639-EFF0-4878-94FE-6A96AD08D5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E6FDEB-76F4-4DEB-ADA7-340E0FA0F7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579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76A08A-09B6-4E6F-82CA-2E99AF5F6D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7BAA5F-FCEF-4850-B70D-0D3CE304E8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F1BFB-DBDD-4DF9-AC54-37A3399E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54DCEF-F027-47FE-9AED-C8260A74A4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B6810C-2936-4CC5-963E-7E9BA49DB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5251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5D4C0F-3AA3-4CAF-8039-2BD89D0655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639DDA-843C-4F12-A1D0-948ACDD783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B47205-BD63-4FB8-B2BF-51DF146B22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66651C-34D7-4226-B0CE-13AB4B9C14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0EA4F0D-DCDD-46EF-A19A-E4CFE35594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C5F587-0059-42D6-B346-70A29F28C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35793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EB932-86D4-48BB-9731-89C7A3316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B910AC0-6B00-4508-9E07-BDEB2674A6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B7D096-23F7-4760-8C73-7A74BFADC7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D2B0B8B-70EF-4CD5-8F04-9CACA786E8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DEB613-D810-4533-B4FE-C82C44BB19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7BFB3-9045-4960-AEC4-D15559847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6F50E3-08E9-49A8-9507-33E448894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BA30FC-6842-435D-80EB-0587B3F11C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542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D6E00-9B9B-42CF-AD2E-89876F126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A2F4D7-BC0E-457A-8827-CA444117A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0AD860-D3D3-4A9A-86AA-04E449F129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0364A3-3B9F-4F8A-A734-3708693B6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4009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8510EA4-5EB9-4676-85EE-E5331A8073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860A08A-6B60-4142-BCA3-6876620A11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C831DF-885E-491E-9E33-CDC9DBE593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2361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7607-0A40-45D7-BB28-949EFAF00F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8E3F2-3920-4938-BA7E-60D8E62822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D42692-9EBE-4876-84A7-4E90A88632F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D54AD-FB77-460C-9F9D-36EEC0128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E86229-1BDA-4055-A169-E4E44026F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92C3DA-B504-41B8-8C12-C28E67BB1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26724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8CB5CB-14EC-449A-B1DC-3CDCB2F282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E47C02-1426-4E3E-8547-21FB841B9D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93669C-4E6B-4A47-9758-3BFE1CCBA8D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8EDC67-8C59-463F-B816-97E61A6C0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D2C6F-469C-48AC-89AC-E06400755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7A1F10-49D5-4846-994E-B3DBD64D4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8022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5883A-5232-428A-B11B-F37D55492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CA9CC6-BD1E-4F6E-B5CE-87C2028F53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BE0948-0D95-40C1-AABC-E046AB6DD4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80140D-F22C-48CF-B982-811E05608F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ABBB24-9CB5-4491-A97D-E4900ED9E3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601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9DBF6D-6672-46E6-B5A8-0287C9186B9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E283A1-8EA8-4E33-9FB9-4B50189961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A2756C-5876-41C8-90C7-E4B8BCE8B7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B066E0-8E0F-4211-988D-DED1F5926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714577-6FE6-4E14-935A-BFEE9E3B2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51462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E7460B6-94D6-40FB-A5C6-05DE58971C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282990-C44D-47ED-A73F-8125C3AFCF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07FC3-CE46-4FCB-9116-FFB42A60B9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1BD600-9F21-426E-86D3-0E90E634B8D7}" type="datetimeFigureOut">
              <a:rPr lang="en-GB" smtClean="0"/>
              <a:t>21/08/2020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E3ADEEF-1865-4B8C-9953-23101925E9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39562D-70DA-48DA-9132-DE2BB1C09F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0F83E-083F-479C-B484-D24D4E84BA0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1924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ope.org.uk/about-us/social-model-of-disability/" TargetMode="External"/><Relationship Id="rId7" Type="http://schemas.openxmlformats.org/officeDocument/2006/relationships/hyperlink" Target="https://en.wikipedia.org/wiki/Social_model_of_disability" TargetMode="External"/><Relationship Id="rId2" Type="http://schemas.openxmlformats.org/officeDocument/2006/relationships/hyperlink" Target="https://www.mentalhealth.org.uk/learning-disabilities/a-to-z/s/social-model-disability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nickscrusade.org/the-social-vs-medical-model-communities-have-to-choose/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A4601CD-35F3-4B19-8314-C6B8667A4FA1}"/>
              </a:ext>
            </a:extLst>
          </p:cNvPr>
          <p:cNvSpPr txBox="1"/>
          <p:nvPr/>
        </p:nvSpPr>
        <p:spPr>
          <a:xfrm>
            <a:off x="1669774" y="165007"/>
            <a:ext cx="864041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u="sng" dirty="0"/>
              <a:t>The Social Model of Disability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A832E5F1-62C4-452B-86FA-9BCFF8387CF2}"/>
              </a:ext>
            </a:extLst>
          </p:cNvPr>
          <p:cNvSpPr/>
          <p:nvPr/>
        </p:nvSpPr>
        <p:spPr>
          <a:xfrm rot="21015770">
            <a:off x="251789" y="1059701"/>
            <a:ext cx="4187687" cy="1961322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809CA9E-D136-4B8C-8DD2-CAF5555422FC}"/>
              </a:ext>
            </a:extLst>
          </p:cNvPr>
          <p:cNvSpPr txBox="1"/>
          <p:nvPr/>
        </p:nvSpPr>
        <p:spPr>
          <a:xfrm rot="20990717">
            <a:off x="577750" y="1121394"/>
            <a:ext cx="376361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0" i="0" u="none" strike="noStrike" dirty="0">
                <a:solidFill>
                  <a:srgbClr val="555555"/>
                </a:solidFill>
                <a:effectLst/>
              </a:rPr>
              <a:t>The social model of disability proposes that what makes someone disabled is not their medical condition, but the attitudes and structures of society.</a:t>
            </a:r>
          </a:p>
          <a:p>
            <a:pPr algn="ctr"/>
            <a:r>
              <a:rPr lang="en-GB" sz="1400" dirty="0">
                <a:hlinkClick r:id="rId2"/>
              </a:rPr>
              <a:t>https://www.mentalhealth.org.uk/learning-disabilities/a-to-z/s/social-model-disability</a:t>
            </a:r>
            <a:endParaRPr lang="en-GB" sz="1400" dirty="0"/>
          </a:p>
          <a:p>
            <a:pPr algn="ctr"/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EBC7D53-DF8E-4797-BF20-F89B70FA959A}"/>
              </a:ext>
            </a:extLst>
          </p:cNvPr>
          <p:cNvSpPr txBox="1"/>
          <p:nvPr/>
        </p:nvSpPr>
        <p:spPr>
          <a:xfrm>
            <a:off x="5220255" y="1001663"/>
            <a:ext cx="2411895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Autism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ADHD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Asperger's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Mental Health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Visually Impaired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FDEE1D9-25C1-4651-B5E2-D8EA9032F946}"/>
              </a:ext>
            </a:extLst>
          </p:cNvPr>
          <p:cNvSpPr txBox="1"/>
          <p:nvPr/>
        </p:nvSpPr>
        <p:spPr>
          <a:xfrm>
            <a:off x="8355522" y="3366479"/>
            <a:ext cx="288402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u="sng" dirty="0"/>
              <a:t>Example of Social Model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CC3CEA-393F-49C2-9FEC-79D29BF23A81}"/>
              </a:ext>
            </a:extLst>
          </p:cNvPr>
          <p:cNvSpPr txBox="1"/>
          <p:nvPr/>
        </p:nvSpPr>
        <p:spPr>
          <a:xfrm rot="587522">
            <a:off x="8515161" y="802867"/>
            <a:ext cx="33925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Negative Attitudes towards a person with a disability would be assuming that someone with a disability could not live independently, have sex, and can not do a particular job.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8A5229B-0DAA-47D1-8628-104AE4E32A91}"/>
              </a:ext>
            </a:extLst>
          </p:cNvPr>
          <p:cNvSpPr txBox="1"/>
          <p:nvPr/>
        </p:nvSpPr>
        <p:spPr>
          <a:xfrm>
            <a:off x="7644054" y="3739775"/>
            <a:ext cx="4280452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u="none" strike="noStrike" dirty="0">
                <a:solidFill>
                  <a:srgbClr val="444444"/>
                </a:solidFill>
                <a:effectLst/>
                <a:latin typeface="inherit"/>
              </a:rPr>
              <a:t>Your child with a visual impairment wants to read the latest best-selling book, so they can chat about it with their friends. The social model solution makes full-text recordings available when the book is published.</a:t>
            </a:r>
          </a:p>
          <a:p>
            <a:pPr algn="ctr"/>
            <a:r>
              <a:rPr lang="en-GB" sz="1600" dirty="0">
                <a:hlinkClick r:id="rId3"/>
              </a:rPr>
              <a:t>https://www.scope.org.uk/about-us/social-model-of-disability/</a:t>
            </a:r>
            <a:r>
              <a:rPr lang="en-GB" sz="1600" dirty="0"/>
              <a:t> 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4411A800-8D74-440B-9F2A-BD1EF9A6C1A0}"/>
              </a:ext>
            </a:extLst>
          </p:cNvPr>
          <p:cNvSpPr/>
          <p:nvPr/>
        </p:nvSpPr>
        <p:spPr>
          <a:xfrm>
            <a:off x="7670566" y="3301231"/>
            <a:ext cx="4253940" cy="2166055"/>
          </a:xfrm>
          <a:prstGeom prst="roundRect">
            <a:avLst/>
          </a:prstGeom>
          <a:noFill/>
          <a:ln w="28575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picture containing text&#10;&#10;Description automatically generated">
            <a:extLst>
              <a:ext uri="{FF2B5EF4-FFF2-40B4-BE49-F238E27FC236}">
                <a16:creationId xmlns:a16="http://schemas.microsoft.com/office/drawing/2014/main" id="{AC55D24E-33E3-448E-B12A-8FACA14E23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429000"/>
            <a:ext cx="4919666" cy="2861605"/>
          </a:xfrm>
          <a:prstGeom prst="rect">
            <a:avLst/>
          </a:prstGeom>
        </p:spPr>
      </p:pic>
      <p:sp>
        <p:nvSpPr>
          <p:cNvPr id="15" name="Rectangle: Diagonal Corners Snipped 14">
            <a:extLst>
              <a:ext uri="{FF2B5EF4-FFF2-40B4-BE49-F238E27FC236}">
                <a16:creationId xmlns:a16="http://schemas.microsoft.com/office/drawing/2014/main" id="{0D0E3F26-300A-40BC-BDCC-ADA5753643C2}"/>
              </a:ext>
            </a:extLst>
          </p:cNvPr>
          <p:cNvSpPr/>
          <p:nvPr/>
        </p:nvSpPr>
        <p:spPr>
          <a:xfrm>
            <a:off x="5194905" y="1036933"/>
            <a:ext cx="2208167" cy="1631216"/>
          </a:xfrm>
          <a:prstGeom prst="snip2DiagRect">
            <a:avLst/>
          </a:prstGeom>
          <a:noFill/>
          <a:ln w="28575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08579C88-DA2B-4B01-A407-6008332D595B}"/>
              </a:ext>
            </a:extLst>
          </p:cNvPr>
          <p:cNvSpPr/>
          <p:nvPr/>
        </p:nvSpPr>
        <p:spPr>
          <a:xfrm rot="600034">
            <a:off x="8501247" y="718584"/>
            <a:ext cx="3435488" cy="1903392"/>
          </a:xfrm>
          <a:prstGeom prst="roundRect">
            <a:avLst/>
          </a:prstGeom>
          <a:noFill/>
          <a:ln w="28575">
            <a:solidFill>
              <a:srgbClr val="BB039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24531B8E-F634-486C-B271-2F0B7C469CD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1686" y="2758868"/>
            <a:ext cx="2486108" cy="3884544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C6115A21-D502-4379-9022-35DE5F24119D}"/>
              </a:ext>
            </a:extLst>
          </p:cNvPr>
          <p:cNvSpPr txBox="1"/>
          <p:nvPr/>
        </p:nvSpPr>
        <p:spPr>
          <a:xfrm>
            <a:off x="189139" y="6358580"/>
            <a:ext cx="46016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hlinkClick r:id="rId6"/>
              </a:rPr>
              <a:t>http://www.nickscrusade.org/the-social-vs-medical-model-communities-have-to-choose/</a:t>
            </a:r>
            <a:r>
              <a:rPr lang="en-GB" sz="1600" dirty="0"/>
              <a:t> 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962359E-3EBF-4739-97EB-3E7F2545A5AF}"/>
              </a:ext>
            </a:extLst>
          </p:cNvPr>
          <p:cNvSpPr txBox="1"/>
          <p:nvPr/>
        </p:nvSpPr>
        <p:spPr>
          <a:xfrm>
            <a:off x="5071686" y="6358580"/>
            <a:ext cx="444506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hlinkClick r:id="rId7"/>
              </a:rPr>
              <a:t>https://en.wikipedia.org/wiki/Social_model_of_disability</a:t>
            </a:r>
            <a:r>
              <a:rPr lang="en-GB" sz="1600" dirty="0"/>
              <a:t> </a:t>
            </a:r>
          </a:p>
        </p:txBody>
      </p: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5B6EC5DA-F103-47E0-99E9-6BDD9CEB2EEB}"/>
              </a:ext>
            </a:extLst>
          </p:cNvPr>
          <p:cNvCxnSpPr/>
          <p:nvPr/>
        </p:nvCxnSpPr>
        <p:spPr>
          <a:xfrm>
            <a:off x="7557794" y="5617212"/>
            <a:ext cx="539284" cy="7413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4854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169</Words>
  <Application>Microsoft Office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inherit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44754</dc:creator>
  <cp:lastModifiedBy>44754</cp:lastModifiedBy>
  <cp:revision>7</cp:revision>
  <dcterms:created xsi:type="dcterms:W3CDTF">2020-08-21T18:29:13Z</dcterms:created>
  <dcterms:modified xsi:type="dcterms:W3CDTF">2020-08-21T19:34:03Z</dcterms:modified>
</cp:coreProperties>
</file>