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0" r:id="rId7"/>
    <p:sldId id="365" r:id="rId8"/>
    <p:sldId id="381" r:id="rId9"/>
    <p:sldId id="384" r:id="rId10"/>
    <p:sldId id="378" r:id="rId11"/>
    <p:sldId id="385" r:id="rId12"/>
    <p:sldId id="379" r:id="rId13"/>
    <p:sldId id="38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9BCD34-691C-4C14-9C75-FAA9B1D51B75}" v="4" dt="2025-11-09T22:26:41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3203" autoAdjust="0"/>
  </p:normalViewPr>
  <p:slideViewPr>
    <p:cSldViewPr snapToGrid="0" showGuides="1">
      <p:cViewPr varScale="1">
        <p:scale>
          <a:sx n="82" d="100"/>
          <a:sy n="82" d="100"/>
        </p:scale>
        <p:origin x="691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sa Hagos (2429687)" userId="e8ea4371-f503-4c7b-9e09-1f33268bcc4a" providerId="ADAL" clId="{FF02F32D-2EA8-4B3C-A14F-38BB681414EB}"/>
    <pc:docChg chg="undo custSel modSld sldOrd">
      <pc:chgData name="Elsa Hagos (2429687)" userId="e8ea4371-f503-4c7b-9e09-1f33268bcc4a" providerId="ADAL" clId="{FF02F32D-2EA8-4B3C-A14F-38BB681414EB}" dt="2025-11-09T23:22:45.453" v="5537" actId="20577"/>
      <pc:docMkLst>
        <pc:docMk/>
      </pc:docMkLst>
      <pc:sldChg chg="modSp mod">
        <pc:chgData name="Elsa Hagos (2429687)" userId="e8ea4371-f503-4c7b-9e09-1f33268bcc4a" providerId="ADAL" clId="{FF02F32D-2EA8-4B3C-A14F-38BB681414EB}" dt="2025-11-08T22:59:39.519" v="1491" actId="20577"/>
        <pc:sldMkLst>
          <pc:docMk/>
          <pc:sldMk cId="0" sldId="365"/>
        </pc:sldMkLst>
        <pc:spChg chg="mod">
          <ac:chgData name="Elsa Hagos (2429687)" userId="e8ea4371-f503-4c7b-9e09-1f33268bcc4a" providerId="ADAL" clId="{FF02F32D-2EA8-4B3C-A14F-38BB681414EB}" dt="2025-11-08T22:59:39.519" v="1491" actId="20577"/>
          <ac:spMkLst>
            <pc:docMk/>
            <pc:sldMk cId="0" sldId="365"/>
            <ac:spMk id="2" creationId="{F7D47917-3C8A-D3F7-6E1D-4C05B41225B1}"/>
          </ac:spMkLst>
        </pc:spChg>
      </pc:sldChg>
      <pc:sldChg chg="addSp delSp modSp mod chgLayout">
        <pc:chgData name="Elsa Hagos (2429687)" userId="e8ea4371-f503-4c7b-9e09-1f33268bcc4a" providerId="ADAL" clId="{FF02F32D-2EA8-4B3C-A14F-38BB681414EB}" dt="2025-11-09T22:30:19.438" v="4705" actId="20577"/>
        <pc:sldMkLst>
          <pc:docMk/>
          <pc:sldMk cId="0" sldId="378"/>
        </pc:sldMkLst>
        <pc:spChg chg="mod ord">
          <ac:chgData name="Elsa Hagos (2429687)" userId="e8ea4371-f503-4c7b-9e09-1f33268bcc4a" providerId="ADAL" clId="{FF02F32D-2EA8-4B3C-A14F-38BB681414EB}" dt="2025-11-09T22:30:19.438" v="4705" actId="20577"/>
          <ac:spMkLst>
            <pc:docMk/>
            <pc:sldMk cId="0" sldId="378"/>
            <ac:spMk id="2" creationId="{1FE8F138-5F23-B989-7BFD-71F5C33065F6}"/>
          </ac:spMkLst>
        </pc:spChg>
        <pc:spChg chg="mod">
          <ac:chgData name="Elsa Hagos (2429687)" userId="e8ea4371-f503-4c7b-9e09-1f33268bcc4a" providerId="ADAL" clId="{FF02F32D-2EA8-4B3C-A14F-38BB681414EB}" dt="2025-11-09T19:49:36.455" v="2637" actId="20577"/>
          <ac:spMkLst>
            <pc:docMk/>
            <pc:sldMk cId="0" sldId="378"/>
            <ac:spMk id="3" creationId="{A80538F9-C306-0F3E-28E1-89A72A735427}"/>
          </ac:spMkLst>
        </pc:spChg>
        <pc:spChg chg="mod ord">
          <ac:chgData name="Elsa Hagos (2429687)" userId="e8ea4371-f503-4c7b-9e09-1f33268bcc4a" providerId="ADAL" clId="{FF02F32D-2EA8-4B3C-A14F-38BB681414EB}" dt="2025-11-09T01:37:07.473" v="2273" actId="6264"/>
          <ac:spMkLst>
            <pc:docMk/>
            <pc:sldMk cId="0" sldId="378"/>
            <ac:spMk id="4" creationId="{EE708A69-4880-E756-CF1A-621EA0BA900A}"/>
          </ac:spMkLst>
        </pc:spChg>
        <pc:spChg chg="mod">
          <ac:chgData name="Elsa Hagos (2429687)" userId="e8ea4371-f503-4c7b-9e09-1f33268bcc4a" providerId="ADAL" clId="{FF02F32D-2EA8-4B3C-A14F-38BB681414EB}" dt="2025-11-09T19:58:46.203" v="2846" actId="20577"/>
          <ac:spMkLst>
            <pc:docMk/>
            <pc:sldMk cId="0" sldId="378"/>
            <ac:spMk id="6" creationId="{509BE14E-9AAE-B0FA-CAEF-F687324E6BA7}"/>
          </ac:spMkLst>
        </pc:spChg>
        <pc:spChg chg="add del mod">
          <ac:chgData name="Elsa Hagos (2429687)" userId="e8ea4371-f503-4c7b-9e09-1f33268bcc4a" providerId="ADAL" clId="{FF02F32D-2EA8-4B3C-A14F-38BB681414EB}" dt="2025-11-09T01:36:06.590" v="2267" actId="478"/>
          <ac:spMkLst>
            <pc:docMk/>
            <pc:sldMk cId="0" sldId="378"/>
            <ac:spMk id="7" creationId="{3CCF72E1-7482-EAB1-351A-EB5D3303E557}"/>
          </ac:spMkLst>
        </pc:spChg>
        <pc:spChg chg="mod">
          <ac:chgData name="Elsa Hagos (2429687)" userId="e8ea4371-f503-4c7b-9e09-1f33268bcc4a" providerId="ADAL" clId="{FF02F32D-2EA8-4B3C-A14F-38BB681414EB}" dt="2025-11-09T20:05:14.056" v="3025" actId="20577"/>
          <ac:spMkLst>
            <pc:docMk/>
            <pc:sldMk cId="0" sldId="378"/>
            <ac:spMk id="8" creationId="{0AE4A104-A4EE-B803-A9E6-7110FFC0A54D}"/>
          </ac:spMkLst>
        </pc:spChg>
        <pc:spChg chg="del mod">
          <ac:chgData name="Elsa Hagos (2429687)" userId="e8ea4371-f503-4c7b-9e09-1f33268bcc4a" providerId="ADAL" clId="{FF02F32D-2EA8-4B3C-A14F-38BB681414EB}" dt="2025-11-09T01:28:55.434" v="2245" actId="478"/>
          <ac:spMkLst>
            <pc:docMk/>
            <pc:sldMk cId="0" sldId="378"/>
            <ac:spMk id="9" creationId="{6ED0A35B-0378-4A23-6E8E-0B01671357FF}"/>
          </ac:spMkLst>
        </pc:spChg>
        <pc:spChg chg="add del mod">
          <ac:chgData name="Elsa Hagos (2429687)" userId="e8ea4371-f503-4c7b-9e09-1f33268bcc4a" providerId="ADAL" clId="{FF02F32D-2EA8-4B3C-A14F-38BB681414EB}" dt="2025-11-09T01:37:07.473" v="2273" actId="6264"/>
          <ac:spMkLst>
            <pc:docMk/>
            <pc:sldMk cId="0" sldId="378"/>
            <ac:spMk id="10" creationId="{F6D2D59E-FBE6-7D26-B23F-6DBC81643F2E}"/>
          </ac:spMkLst>
        </pc:spChg>
        <pc:spChg chg="add del mod">
          <ac:chgData name="Elsa Hagos (2429687)" userId="e8ea4371-f503-4c7b-9e09-1f33268bcc4a" providerId="ADAL" clId="{FF02F32D-2EA8-4B3C-A14F-38BB681414EB}" dt="2025-11-09T01:37:07.473" v="2273" actId="6264"/>
          <ac:spMkLst>
            <pc:docMk/>
            <pc:sldMk cId="0" sldId="378"/>
            <ac:spMk id="11" creationId="{24266A55-EA2E-C683-147E-759F9C31847C}"/>
          </ac:spMkLst>
        </pc:spChg>
        <pc:spChg chg="add del mod">
          <ac:chgData name="Elsa Hagos (2429687)" userId="e8ea4371-f503-4c7b-9e09-1f33268bcc4a" providerId="ADAL" clId="{FF02F32D-2EA8-4B3C-A14F-38BB681414EB}" dt="2025-11-09T01:37:07.473" v="2273" actId="6264"/>
          <ac:spMkLst>
            <pc:docMk/>
            <pc:sldMk cId="0" sldId="378"/>
            <ac:spMk id="13" creationId="{17902269-E7FF-35DD-2016-9B2418B56B21}"/>
          </ac:spMkLst>
        </pc:spChg>
        <pc:spChg chg="add mod ord">
          <ac:chgData name="Elsa Hagos (2429687)" userId="e8ea4371-f503-4c7b-9e09-1f33268bcc4a" providerId="ADAL" clId="{FF02F32D-2EA8-4B3C-A14F-38BB681414EB}" dt="2025-11-09T19:49:42.172" v="2638" actId="20577"/>
          <ac:spMkLst>
            <pc:docMk/>
            <pc:sldMk cId="0" sldId="378"/>
            <ac:spMk id="14" creationId="{45B18723-0D46-0500-28C5-86047BF741BD}"/>
          </ac:spMkLst>
        </pc:spChg>
        <pc:spChg chg="mod ord">
          <ac:chgData name="Elsa Hagos (2429687)" userId="e8ea4371-f503-4c7b-9e09-1f33268bcc4a" providerId="ADAL" clId="{FF02F32D-2EA8-4B3C-A14F-38BB681414EB}" dt="2025-11-09T01:37:07.473" v="2273" actId="6264"/>
          <ac:spMkLst>
            <pc:docMk/>
            <pc:sldMk cId="0" sldId="378"/>
            <ac:spMk id="11269" creationId="{7A954980-4467-DBA0-058E-E82D5CD11E0E}"/>
          </ac:spMkLst>
        </pc:spChg>
      </pc:sldChg>
      <pc:sldChg chg="modSp mod">
        <pc:chgData name="Elsa Hagos (2429687)" userId="e8ea4371-f503-4c7b-9e09-1f33268bcc4a" providerId="ADAL" clId="{FF02F32D-2EA8-4B3C-A14F-38BB681414EB}" dt="2025-11-09T22:37:11.181" v="4951" actId="20577"/>
        <pc:sldMkLst>
          <pc:docMk/>
          <pc:sldMk cId="0" sldId="379"/>
        </pc:sldMkLst>
        <pc:spChg chg="mod">
          <ac:chgData name="Elsa Hagos (2429687)" userId="e8ea4371-f503-4c7b-9e09-1f33268bcc4a" providerId="ADAL" clId="{FF02F32D-2EA8-4B3C-A14F-38BB681414EB}" dt="2025-11-09T22:37:11.181" v="4951" actId="20577"/>
          <ac:spMkLst>
            <pc:docMk/>
            <pc:sldMk cId="0" sldId="379"/>
            <ac:spMk id="12291" creationId="{DA8DF68F-34C4-285F-B4A1-B6E08AE08A8B}"/>
          </ac:spMkLst>
        </pc:spChg>
      </pc:sldChg>
      <pc:sldChg chg="modSp mod">
        <pc:chgData name="Elsa Hagos (2429687)" userId="e8ea4371-f503-4c7b-9e09-1f33268bcc4a" providerId="ADAL" clId="{FF02F32D-2EA8-4B3C-A14F-38BB681414EB}" dt="2025-11-08T22:25:00.332" v="912" actId="20577"/>
        <pc:sldMkLst>
          <pc:docMk/>
          <pc:sldMk cId="0" sldId="380"/>
        </pc:sldMkLst>
        <pc:spChg chg="mod">
          <ac:chgData name="Elsa Hagos (2429687)" userId="e8ea4371-f503-4c7b-9e09-1f33268bcc4a" providerId="ADAL" clId="{FF02F32D-2EA8-4B3C-A14F-38BB681414EB}" dt="2025-11-08T22:25:00.332" v="912" actId="20577"/>
          <ac:spMkLst>
            <pc:docMk/>
            <pc:sldMk cId="0" sldId="380"/>
            <ac:spMk id="17411" creationId="{5FF0828E-3873-85A7-99B1-9569FFB07C15}"/>
          </ac:spMkLst>
        </pc:spChg>
      </pc:sldChg>
      <pc:sldChg chg="delSp modSp mod">
        <pc:chgData name="Elsa Hagos (2429687)" userId="e8ea4371-f503-4c7b-9e09-1f33268bcc4a" providerId="ADAL" clId="{FF02F32D-2EA8-4B3C-A14F-38BB681414EB}" dt="2025-11-09T00:17:06.739" v="2229" actId="20577"/>
        <pc:sldMkLst>
          <pc:docMk/>
          <pc:sldMk cId="0" sldId="381"/>
        </pc:sldMkLst>
        <pc:spChg chg="del mod">
          <ac:chgData name="Elsa Hagos (2429687)" userId="e8ea4371-f503-4c7b-9e09-1f33268bcc4a" providerId="ADAL" clId="{FF02F32D-2EA8-4B3C-A14F-38BB681414EB}" dt="2025-11-08T23:08:19.690" v="1499" actId="478"/>
          <ac:spMkLst>
            <pc:docMk/>
            <pc:sldMk cId="0" sldId="381"/>
            <ac:spMk id="2" creationId="{792D0034-A6BD-AD3D-9856-A1C1A1D0EFDB}"/>
          </ac:spMkLst>
        </pc:spChg>
        <pc:spChg chg="mod">
          <ac:chgData name="Elsa Hagos (2429687)" userId="e8ea4371-f503-4c7b-9e09-1f33268bcc4a" providerId="ADAL" clId="{FF02F32D-2EA8-4B3C-A14F-38BB681414EB}" dt="2025-11-08T23:08:55.922" v="1501" actId="20577"/>
          <ac:spMkLst>
            <pc:docMk/>
            <pc:sldMk cId="0" sldId="381"/>
            <ac:spMk id="9218" creationId="{1C5FB738-49DC-34AE-A0B2-E0926CAB7A9B}"/>
          </ac:spMkLst>
        </pc:spChg>
        <pc:spChg chg="mod">
          <ac:chgData name="Elsa Hagos (2429687)" userId="e8ea4371-f503-4c7b-9e09-1f33268bcc4a" providerId="ADAL" clId="{FF02F32D-2EA8-4B3C-A14F-38BB681414EB}" dt="2025-11-09T00:17:06.739" v="2229" actId="20577"/>
          <ac:spMkLst>
            <pc:docMk/>
            <pc:sldMk cId="0" sldId="381"/>
            <ac:spMk id="19459" creationId="{374D29ED-FE9A-FC14-7792-1D4FB90B404A}"/>
          </ac:spMkLst>
        </pc:spChg>
      </pc:sldChg>
      <pc:sldChg chg="modSp mod">
        <pc:chgData name="Elsa Hagos (2429687)" userId="e8ea4371-f503-4c7b-9e09-1f33268bcc4a" providerId="ADAL" clId="{FF02F32D-2EA8-4B3C-A14F-38BB681414EB}" dt="2025-11-09T23:22:45.453" v="5537" actId="20577"/>
        <pc:sldMkLst>
          <pc:docMk/>
          <pc:sldMk cId="0" sldId="382"/>
        </pc:sldMkLst>
        <pc:spChg chg="mod">
          <ac:chgData name="Elsa Hagos (2429687)" userId="e8ea4371-f503-4c7b-9e09-1f33268bcc4a" providerId="ADAL" clId="{FF02F32D-2EA8-4B3C-A14F-38BB681414EB}" dt="2025-11-09T23:22:45.453" v="5537" actId="20577"/>
          <ac:spMkLst>
            <pc:docMk/>
            <pc:sldMk cId="0" sldId="382"/>
            <ac:spMk id="13315" creationId="{50070DAB-396E-DF77-4036-1E44F9E2CD8C}"/>
          </ac:spMkLst>
        </pc:spChg>
      </pc:sldChg>
      <pc:sldChg chg="modSp mod">
        <pc:chgData name="Elsa Hagos (2429687)" userId="e8ea4371-f503-4c7b-9e09-1f33268bcc4a" providerId="ADAL" clId="{FF02F32D-2EA8-4B3C-A14F-38BB681414EB}" dt="2025-11-08T20:52:45.238" v="249" actId="20577"/>
        <pc:sldMkLst>
          <pc:docMk/>
          <pc:sldMk cId="1287151132" sldId="383"/>
        </pc:sldMkLst>
        <pc:spChg chg="mod">
          <ac:chgData name="Elsa Hagos (2429687)" userId="e8ea4371-f503-4c7b-9e09-1f33268bcc4a" providerId="ADAL" clId="{FF02F32D-2EA8-4B3C-A14F-38BB681414EB}" dt="2025-11-08T20:52:45.238" v="249" actId="20577"/>
          <ac:spMkLst>
            <pc:docMk/>
            <pc:sldMk cId="1287151132" sldId="383"/>
            <ac:spMk id="3" creationId="{327D09FF-04AE-863D-9637-E0C72C8D8B8E}"/>
          </ac:spMkLst>
        </pc:spChg>
      </pc:sldChg>
      <pc:sldChg chg="modSp mod ord">
        <pc:chgData name="Elsa Hagos (2429687)" userId="e8ea4371-f503-4c7b-9e09-1f33268bcc4a" providerId="ADAL" clId="{FF02F32D-2EA8-4B3C-A14F-38BB681414EB}" dt="2025-11-09T23:07:17.578" v="5250" actId="20577"/>
        <pc:sldMkLst>
          <pc:docMk/>
          <pc:sldMk cId="2941668277" sldId="384"/>
        </pc:sldMkLst>
        <pc:spChg chg="mod">
          <ac:chgData name="Elsa Hagos (2429687)" userId="e8ea4371-f503-4c7b-9e09-1f33268bcc4a" providerId="ADAL" clId="{FF02F32D-2EA8-4B3C-A14F-38BB681414EB}" dt="2025-11-09T23:07:17.578" v="5250" actId="20577"/>
          <ac:spMkLst>
            <pc:docMk/>
            <pc:sldMk cId="2941668277" sldId="384"/>
            <ac:spMk id="3" creationId="{857BFAFA-1A27-74B0-A7A9-13BBFEBEE86C}"/>
          </ac:spMkLst>
        </pc:spChg>
      </pc:sldChg>
      <pc:sldChg chg="modSp mod">
        <pc:chgData name="Elsa Hagos (2429687)" userId="e8ea4371-f503-4c7b-9e09-1f33268bcc4a" providerId="ADAL" clId="{FF02F32D-2EA8-4B3C-A14F-38BB681414EB}" dt="2025-11-09T22:17:22.378" v="4596" actId="20577"/>
        <pc:sldMkLst>
          <pc:docMk/>
          <pc:sldMk cId="1557286457" sldId="385"/>
        </pc:sldMkLst>
        <pc:spChg chg="mod">
          <ac:chgData name="Elsa Hagos (2429687)" userId="e8ea4371-f503-4c7b-9e09-1f33268bcc4a" providerId="ADAL" clId="{FF02F32D-2EA8-4B3C-A14F-38BB681414EB}" dt="2025-11-09T22:17:22.378" v="4596" actId="20577"/>
          <ac:spMkLst>
            <pc:docMk/>
            <pc:sldMk cId="1557286457" sldId="385"/>
            <ac:spMk id="3" creationId="{D269A12E-089F-65A6-1AAB-F01DB5F08F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b="1" i="1" dirty="0"/>
              <a:t>: Elsa Hagos</a:t>
            </a:r>
          </a:p>
          <a:p>
            <a:r>
              <a:rPr lang="en-GB" altLang="en-US" u="sng" dirty="0"/>
              <a:t>Student ID:   2429687</a:t>
            </a:r>
            <a:endParaRPr lang="en-GB" altLang="en-US" b="1" i="1" dirty="0"/>
          </a:p>
          <a:p>
            <a:r>
              <a:rPr lang="en-GB" altLang="en-US" u="sng" dirty="0"/>
              <a:t>Lecturer’s </a:t>
            </a:r>
            <a:r>
              <a:rPr lang="en-GB" altLang="en-US" u="sng" dirty="0" err="1"/>
              <a:t>Name</a:t>
            </a:r>
            <a:r>
              <a:rPr lang="en-GB" altLang="en-US" b="1" i="1" dirty="0" err="1"/>
              <a:t>:Odette</a:t>
            </a:r>
            <a:r>
              <a:rPr lang="en-GB" altLang="en-US" b="1" i="1" dirty="0"/>
              <a:t> Jack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I used Al  for grammar and spelling </a:t>
            </a:r>
            <a:r>
              <a:rPr lang="en-GB" dirty="0" err="1"/>
              <a:t>chechs</a:t>
            </a:r>
            <a:r>
              <a:rPr lang="en-GB" dirty="0"/>
              <a:t> . proof  read and help me  understand concepts I had  issues with.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altLang="en-US" dirty="0"/>
              <a:t>-Introduction</a:t>
            </a:r>
          </a:p>
          <a:p>
            <a:pPr marL="0" indent="0">
              <a:buNone/>
              <a:defRPr/>
            </a:pPr>
            <a:r>
              <a:rPr lang="en-GB" altLang="en-US" dirty="0"/>
              <a:t>What is a SWOT analysis and why is it  important in personal and professional  development </a:t>
            </a:r>
          </a:p>
          <a:p>
            <a:pPr marL="0" indent="0">
              <a:buNone/>
              <a:defRPr/>
            </a:pPr>
            <a:r>
              <a:rPr lang="en-GB" altLang="en-US" dirty="0"/>
              <a:t>-SWOT Analysis   </a:t>
            </a:r>
          </a:p>
          <a:p>
            <a:pPr marL="0" indent="0">
              <a:buNone/>
              <a:defRPr/>
            </a:pPr>
            <a:r>
              <a:rPr lang="en-GB" altLang="en-US" dirty="0"/>
              <a:t>An outline of the strengths , weaknesses ,</a:t>
            </a:r>
            <a:r>
              <a:rPr lang="en-GB" altLang="en-US" dirty="0" err="1"/>
              <a:t>opportunities,and</a:t>
            </a:r>
            <a:r>
              <a:rPr lang="en-GB" altLang="en-US" dirty="0"/>
              <a:t> threats identified. </a:t>
            </a:r>
          </a:p>
          <a:p>
            <a:pPr marL="0" indent="0">
              <a:buNone/>
              <a:defRPr/>
            </a:pPr>
            <a:r>
              <a:rPr lang="en-GB" altLang="en-US" dirty="0"/>
              <a:t> - Recommendations  </a:t>
            </a:r>
          </a:p>
          <a:p>
            <a:pPr marL="0" indent="0">
              <a:buNone/>
              <a:defRPr/>
            </a:pPr>
            <a:r>
              <a:rPr lang="en-GB" altLang="en-US" dirty="0"/>
              <a:t>Suggestions for improvement or strategic action  based  on your analysis .</a:t>
            </a:r>
            <a:r>
              <a:rPr lang="en-GB" altLang="en-US" i="1" dirty="0"/>
              <a:t>   </a:t>
            </a:r>
            <a:endParaRPr lang="en-GB" altLang="en-US" dirty="0"/>
          </a:p>
          <a:p>
            <a:pPr marL="0" indent="0">
              <a:buNone/>
              <a:defRPr/>
            </a:pPr>
            <a:r>
              <a:rPr lang="en-GB" altLang="en-US" dirty="0"/>
              <a:t>_References</a:t>
            </a:r>
          </a:p>
          <a:p>
            <a:pPr>
              <a:defRPr/>
            </a:pPr>
            <a:r>
              <a:rPr lang="en-GB" altLang="en-US" dirty="0"/>
              <a:t>List of resources and sources used to support  work.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 dirty="0"/>
              <a:t>Introduction</a:t>
            </a:r>
            <a:endParaRPr lang="en-US" altLang="en-US" b="1" i="1" dirty="0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sz="1800" dirty="0"/>
              <a:t> M y name is Elsa Hagos </a:t>
            </a:r>
            <a:br>
              <a:rPr lang="en-GB" sz="1800" dirty="0"/>
            </a:br>
            <a:r>
              <a:rPr lang="en-GB" sz="1800" dirty="0"/>
              <a:t>I am a student  on the  BSc Health and Social care      </a:t>
            </a:r>
          </a:p>
          <a:p>
            <a:pPr marL="0" indent="0">
              <a:buNone/>
              <a:defRPr/>
            </a:pPr>
            <a:r>
              <a:rPr lang="en-GB" sz="1800" b="1" dirty="0"/>
              <a:t> In the  </a:t>
            </a:r>
            <a:r>
              <a:rPr lang="en-GB" sz="1800" b="1" dirty="0" err="1"/>
              <a:t>future,I</a:t>
            </a:r>
            <a:r>
              <a:rPr lang="en-GB" sz="1800" b="1" dirty="0"/>
              <a:t> aspire to work as a Social care Assistant .</a:t>
            </a:r>
          </a:p>
          <a:p>
            <a:pPr marL="0" indent="0">
              <a:buNone/>
              <a:defRPr/>
            </a:pPr>
            <a:r>
              <a:rPr lang="en-GB" sz="1800" b="1" dirty="0"/>
              <a:t>This  presentation incudes  a Personal SWOT analysis that  reflects  on  my  strengths ,weaknesses ,opportunities, and threats  in  relation to my  </a:t>
            </a:r>
            <a:r>
              <a:rPr lang="en-GB" sz="1800" b="1" dirty="0" err="1"/>
              <a:t>fufure</a:t>
            </a:r>
            <a:r>
              <a:rPr lang="en-GB" sz="1800" b="1" dirty="0"/>
              <a:t> career  goals.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 dirty="0"/>
              <a:t>What is a SWOT Analysis and why is it important to your personal and professional development?</a:t>
            </a:r>
            <a:endParaRPr lang="en-GB" altLang="en-US" sz="3200" b="1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altLang="en-US" sz="1800" b="1" dirty="0">
                <a:solidFill>
                  <a:srgbClr val="000000"/>
                </a:solidFill>
              </a:rPr>
              <a:t>A SWOT    Analysis  is  a  reflective tool used to identify;  </a:t>
            </a:r>
          </a:p>
          <a:p>
            <a:pPr marL="0" indent="0">
              <a:buNone/>
              <a:defRPr/>
            </a:pPr>
            <a:r>
              <a:rPr lang="en-GB" altLang="en-US" dirty="0"/>
              <a:t>.strengths _what  I am good at</a:t>
            </a:r>
          </a:p>
          <a:p>
            <a:pPr marL="0" indent="0">
              <a:buNone/>
              <a:defRPr/>
            </a:pPr>
            <a:r>
              <a:rPr lang="en-GB" altLang="en-US" dirty="0"/>
              <a:t>.weaknesses _areas I need  to improve .</a:t>
            </a:r>
          </a:p>
          <a:p>
            <a:pPr marL="0" indent="0">
              <a:buNone/>
              <a:defRPr/>
            </a:pPr>
            <a:r>
              <a:rPr lang="en-GB" altLang="en-US" dirty="0"/>
              <a:t>.opportunities _external factors that can  support my progress.</a:t>
            </a:r>
          </a:p>
          <a:p>
            <a:pPr marL="0" indent="0">
              <a:buNone/>
              <a:defRPr/>
            </a:pPr>
            <a:r>
              <a:rPr lang="en-GB" altLang="en-US" dirty="0"/>
              <a:t>.|Threats _ external challenges  that  could  make  development more difficult </a:t>
            </a:r>
          </a:p>
          <a:p>
            <a:pPr marL="0" indent="0">
              <a:buNone/>
              <a:defRPr/>
            </a:pPr>
            <a:r>
              <a:rPr lang="en-GB" altLang="en-US" dirty="0"/>
              <a:t> why is it Important for </a:t>
            </a:r>
            <a:r>
              <a:rPr lang="en-GB" altLang="en-US" dirty="0" err="1"/>
              <a:t>personl</a:t>
            </a:r>
            <a:r>
              <a:rPr lang="en-GB" altLang="en-US" dirty="0"/>
              <a:t> and Professional  Development?</a:t>
            </a:r>
          </a:p>
          <a:p>
            <a:pPr marL="0" indent="0">
              <a:buNone/>
              <a:defRPr/>
            </a:pPr>
            <a:r>
              <a:rPr lang="en-GB" altLang="en-US" dirty="0"/>
              <a:t> -It  help  me to  understand  myself better </a:t>
            </a:r>
          </a:p>
          <a:p>
            <a:pPr marL="0" indent="0">
              <a:buNone/>
              <a:defRPr/>
            </a:pPr>
            <a:r>
              <a:rPr lang="en-GB" altLang="en-US" dirty="0"/>
              <a:t>-It supports  setting realistic and  achievable  goals.</a:t>
            </a:r>
          </a:p>
          <a:p>
            <a:pPr marL="0" indent="0">
              <a:buNone/>
              <a:defRPr/>
            </a:pPr>
            <a:r>
              <a:rPr lang="en-GB" altLang="en-US" dirty="0"/>
              <a:t>-It helps  me  build on  my     strengths and improve  my weaknesses .</a:t>
            </a:r>
          </a:p>
          <a:p>
            <a:pPr marL="0" indent="0">
              <a:buNone/>
              <a:defRPr/>
            </a:pPr>
            <a:r>
              <a:rPr lang="en-GB" altLang="en-US" dirty="0"/>
              <a:t>-It help  me to prepare for and manage </a:t>
            </a:r>
            <a:r>
              <a:rPr lang="en-GB" altLang="en-US" dirty="0" err="1"/>
              <a:t>challenes</a:t>
            </a:r>
            <a:r>
              <a:rPr lang="en-GB" altLang="en-US" dirty="0"/>
              <a:t>  in my future training  and career.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600" dirty="0"/>
              <a:t>One of my  key strengths  is  that I </a:t>
            </a:r>
          </a:p>
          <a:p>
            <a:pPr marL="0" indent="0">
              <a:buNone/>
            </a:pPr>
            <a:r>
              <a:rPr lang="en-GB" sz="1600" dirty="0"/>
              <a:t>am caring and supportive. I naturally  show understanding  and empathy  towards others . I can use this to help overcome my Lack of Confidence .</a:t>
            </a:r>
            <a:r>
              <a:rPr lang="en-GB" sz="1600" dirty="0" err="1"/>
              <a:t>e.g</a:t>
            </a:r>
            <a:r>
              <a:rPr lang="en-GB" sz="1600" dirty="0"/>
              <a:t> when I feel unsure about  myself in group discussions,</a:t>
            </a:r>
          </a:p>
          <a:p>
            <a:pPr marL="0" indent="0">
              <a:buNone/>
            </a:pPr>
            <a:r>
              <a:rPr lang="en-GB" sz="1600" dirty="0"/>
              <a:t> I remind  myself  that  I am someone who listens well and supports </a:t>
            </a:r>
            <a:r>
              <a:rPr lang="en-GB" sz="1600" dirty="0" err="1"/>
              <a:t>others.This</a:t>
            </a:r>
            <a:r>
              <a:rPr lang="en-GB" sz="1600" dirty="0"/>
              <a:t> helps me to speak more confidently because my focus is on helping and communicating ,not on being judged.</a:t>
            </a:r>
          </a:p>
          <a:p>
            <a:pPr marL="0" indent="0">
              <a:buNone/>
            </a:pPr>
            <a:r>
              <a:rPr lang="en-GB" sz="1600" dirty="0"/>
              <a:t>-Another  strength I have is that I am hardworking and determined . I do not easily  give up  when  life gets difficult . I can use this to improve my  time management , which is one of my weaknesses.</a:t>
            </a:r>
          </a:p>
          <a:p>
            <a:pPr>
              <a:buFontTx/>
              <a:buChar char="-"/>
            </a:pPr>
            <a:r>
              <a:rPr lang="en-GB" sz="1600" dirty="0"/>
              <a:t>I also have emotional resilience ,which </a:t>
            </a:r>
            <a:r>
              <a:rPr lang="en-GB" sz="1600" dirty="0" err="1"/>
              <a:t>meain</a:t>
            </a:r>
            <a:r>
              <a:rPr lang="en-GB" sz="1600" dirty="0"/>
              <a:t>  I have  faced  challenges  in life and learned how  to cope  and  move forward. I can  use  this to  Minimise threats such as </a:t>
            </a:r>
            <a:r>
              <a:rPr lang="en-GB" sz="1600" dirty="0" err="1"/>
              <a:t>stress,self</a:t>
            </a:r>
            <a:r>
              <a:rPr lang="en-GB" sz="1600" dirty="0"/>
              <a:t> –</a:t>
            </a:r>
            <a:r>
              <a:rPr lang="en-GB" sz="1600" dirty="0" err="1"/>
              <a:t>doubt,or</a:t>
            </a:r>
            <a:r>
              <a:rPr lang="en-GB" sz="1600" dirty="0"/>
              <a:t> feeling overwhelmed .</a:t>
            </a:r>
          </a:p>
          <a:p>
            <a:pPr>
              <a:buFontTx/>
              <a:buChar char="-"/>
            </a:pPr>
            <a:r>
              <a:rPr lang="en-GB" sz="1600" dirty="0"/>
              <a:t>When I feel pressure or worry about my performance, I remind myself of difficulties I have already  overcome. This is helps me stay strong and stay focused on my goals. </a:t>
            </a:r>
          </a:p>
          <a:p>
            <a:pPr>
              <a:buFontTx/>
              <a:buChar char="-"/>
            </a:pPr>
            <a:r>
              <a:rPr lang="en-GB" sz="1600" dirty="0"/>
              <a:t>“ The evaluation of  a professional development program in social  work. Using swot  analysis as  an  evaluation  method”. Bulletin of the </a:t>
            </a:r>
            <a:r>
              <a:rPr lang="en-GB" sz="1600" dirty="0" err="1"/>
              <a:t>Transilvania</a:t>
            </a:r>
            <a:r>
              <a:rPr lang="en-GB" sz="1600" dirty="0"/>
              <a:t>  University of  Brasov .series </a:t>
            </a:r>
            <a:r>
              <a:rPr lang="en-GB" sz="1600" dirty="0" err="1"/>
              <a:t>Vll</a:t>
            </a:r>
            <a:r>
              <a:rPr lang="en-GB" sz="1600" dirty="0"/>
              <a:t>; Social sciences Law (2016);123_128. 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7798"/>
          </a:xfrm>
        </p:spPr>
        <p:txBody>
          <a:bodyPr/>
          <a:lstStyle/>
          <a:p>
            <a:r>
              <a:rPr lang="en-GB" dirty="0"/>
              <a:t>SWOT Analysis _ Social Care Assistant.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45B18723-0D46-0500-28C5-86047BF741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  <a:p>
            <a:r>
              <a:rPr lang="en-GB" sz="1600" dirty="0"/>
              <a:t>Empathy and good listing skills </a:t>
            </a:r>
          </a:p>
          <a:p>
            <a:r>
              <a:rPr lang="en-GB" sz="1600" dirty="0"/>
              <a:t>Patience and calm </a:t>
            </a:r>
            <a:r>
              <a:rPr lang="en-GB" sz="1600" dirty="0" err="1"/>
              <a:t>demeanor</a:t>
            </a:r>
            <a:r>
              <a:rPr lang="en-GB" sz="1600" dirty="0"/>
              <a:t> </a:t>
            </a:r>
          </a:p>
          <a:p>
            <a:r>
              <a:rPr lang="en-GB" sz="1600" dirty="0"/>
              <a:t>Reliable and  responsible </a:t>
            </a:r>
          </a:p>
          <a:p>
            <a:r>
              <a:rPr lang="en-GB" sz="1600" dirty="0"/>
              <a:t>Good  communication skills .</a:t>
            </a:r>
          </a:p>
          <a:p>
            <a:pPr marL="0" indent="0">
              <a:buNone/>
            </a:pP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/>
          <a:lstStyle/>
          <a:p>
            <a:fld id="{9F458A58-9170-4293-9FCB-97B777C99F2B}" type="datetime1">
              <a:rPr lang="en-GB" altLang="en-US"/>
              <a:pPr/>
              <a:t>09/11/2025</a:t>
            </a:fld>
            <a:endParaRPr lang="en-GB" altLang="en-US"/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10608733" y="6381751"/>
            <a:ext cx="973667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fld id="{04BA63B0-57B7-4749-A8AB-75E15FE4EF80}" type="slidenum">
              <a:rPr lang="en-GB" altLang="en-US"/>
              <a:pPr/>
              <a:t>7</a:t>
            </a:fld>
            <a:endParaRPr lang="en-GB" alt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WEAKNESSES</a:t>
            </a:r>
          </a:p>
          <a:p>
            <a:r>
              <a:rPr lang="en-GB" sz="1600" b="1" dirty="0"/>
              <a:t>Sometimes find it </a:t>
            </a:r>
            <a:r>
              <a:rPr lang="en-GB" sz="1600" b="1" dirty="0" err="1"/>
              <a:t>duffiicult</a:t>
            </a:r>
            <a:r>
              <a:rPr lang="en-GB" sz="1600" b="1" dirty="0"/>
              <a:t> to say no </a:t>
            </a:r>
          </a:p>
          <a:p>
            <a:r>
              <a:rPr lang="en-GB" sz="1600" b="1" dirty="0"/>
              <a:t> </a:t>
            </a:r>
            <a:r>
              <a:rPr lang="en-GB" sz="1400" b="1" dirty="0"/>
              <a:t>Confidence in new environments </a:t>
            </a:r>
          </a:p>
          <a:p>
            <a:r>
              <a:rPr lang="en-GB" sz="1600" b="1" dirty="0"/>
              <a:t>  Time management under pressure .</a:t>
            </a:r>
          </a:p>
          <a:p>
            <a:r>
              <a:rPr lang="en-GB" sz="1400" b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OPPORTUNITIES </a:t>
            </a:r>
          </a:p>
          <a:p>
            <a:r>
              <a:rPr lang="en-GB" b="1" dirty="0"/>
              <a:t> </a:t>
            </a:r>
            <a:r>
              <a:rPr lang="en-GB" sz="1600" b="1" dirty="0"/>
              <a:t>Training and short courses </a:t>
            </a:r>
            <a:r>
              <a:rPr lang="en-GB" sz="1600" b="1" dirty="0" err="1"/>
              <a:t>e.g</a:t>
            </a:r>
            <a:r>
              <a:rPr lang="en-GB" sz="1600" b="1" dirty="0"/>
              <a:t> </a:t>
            </a:r>
            <a:r>
              <a:rPr lang="en-GB" sz="1600" b="1" dirty="0" err="1"/>
              <a:t>safeguarding,Manual</a:t>
            </a:r>
            <a:r>
              <a:rPr lang="en-GB" sz="1600" b="1" dirty="0"/>
              <a:t> </a:t>
            </a:r>
            <a:r>
              <a:rPr lang="en-GB" sz="1600" b="1" dirty="0" err="1"/>
              <a:t>Handling,first</a:t>
            </a:r>
            <a:r>
              <a:rPr lang="en-GB" sz="1600" b="1" dirty="0"/>
              <a:t> Aid </a:t>
            </a:r>
          </a:p>
          <a:p>
            <a:r>
              <a:rPr lang="en-GB" sz="1600" b="1" dirty="0"/>
              <a:t>Shadowing experienced staff</a:t>
            </a:r>
          </a:p>
          <a:p>
            <a:r>
              <a:rPr lang="en-GB" sz="1600" b="1" dirty="0"/>
              <a:t>Work  placements</a:t>
            </a:r>
          </a:p>
          <a:p>
            <a:r>
              <a:rPr lang="en-GB" sz="1600" b="1" dirty="0"/>
              <a:t>Networking in care settings</a:t>
            </a:r>
          </a:p>
          <a:p>
            <a:r>
              <a:rPr lang="en-GB" sz="1600" b="1" dirty="0"/>
              <a:t> 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 dirty="0"/>
              <a:t>THREATS</a:t>
            </a:r>
          </a:p>
          <a:p>
            <a:r>
              <a:rPr lang="en-GB" sz="1400" b="1" dirty="0"/>
              <a:t>High workload in care roles </a:t>
            </a:r>
          </a:p>
          <a:p>
            <a:r>
              <a:rPr lang="en-GB" sz="1400" b="1" dirty="0"/>
              <a:t>Emotionally challenging situations</a:t>
            </a:r>
          </a:p>
          <a:p>
            <a:r>
              <a:rPr lang="en-GB" sz="1400" b="1" dirty="0"/>
              <a:t>Competition for job </a:t>
            </a:r>
            <a:r>
              <a:rPr lang="en-GB" sz="1400" b="1" dirty="0" err="1"/>
              <a:t>opporutunities</a:t>
            </a:r>
            <a:r>
              <a:rPr lang="en-GB" sz="1400" b="1" dirty="0"/>
              <a:t> in same areas</a:t>
            </a:r>
          </a:p>
          <a:p>
            <a:endParaRPr lang="en-GB" sz="1400" b="1" dirty="0"/>
          </a:p>
          <a:p>
            <a:r>
              <a:rPr lang="en-GB" sz="1400" b="1" dirty="0"/>
              <a:t> </a:t>
            </a:r>
          </a:p>
          <a:p>
            <a:endParaRPr lang="en-GB" sz="1400" b="1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600" dirty="0"/>
              <a:t>Opportunities  external factors that can support my progress.</a:t>
            </a:r>
          </a:p>
          <a:p>
            <a:r>
              <a:rPr lang="en-GB" sz="1600" dirty="0"/>
              <a:t>How  I use  my strength ; I am emotionally resilient, so I use their support to stay motivated  and manage challenges while  balancing study and personal responsibilities.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dirty="0"/>
              <a:t>In conclusion understanding  my strengths and  weaknesses will support  my   development  </a:t>
            </a:r>
            <a:r>
              <a:rPr lang="en-GB" altLang="en-US" dirty="0" err="1"/>
              <a:t>towared</a:t>
            </a:r>
            <a:r>
              <a:rPr lang="en-GB" altLang="en-US" dirty="0"/>
              <a:t> become a confident and  capable social care assistant.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1889233"/>
          </a:xfrm>
        </p:spPr>
        <p:txBody>
          <a:bodyPr/>
          <a:lstStyle/>
          <a:p>
            <a:pPr algn="ctr">
              <a:buFontTx/>
              <a:buChar char="-"/>
            </a:pPr>
            <a:r>
              <a:rPr lang="en-GB" altLang="en-US" dirty="0"/>
              <a:t>Skills for  care 2021 core skills for social care workers </a:t>
            </a:r>
          </a:p>
          <a:p>
            <a:pPr algn="ctr">
              <a:buFontTx/>
              <a:buChar char="-"/>
            </a:pPr>
            <a:r>
              <a:rPr lang="en-GB" altLang="en-US" dirty="0" err="1"/>
              <a:t>Departent</a:t>
            </a:r>
            <a:r>
              <a:rPr lang="en-GB" altLang="en-US" dirty="0"/>
              <a:t> of Health and social  care 2022.working in social care skills </a:t>
            </a:r>
            <a:r>
              <a:rPr lang="en-GB" altLang="en-US"/>
              <a:t>and values.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2E15A4F4A693941A5E304EB8544B16E" ma:contentTypeVersion="5" ma:contentTypeDescription="Create a new document." ma:contentTypeScope="" ma:versionID="0842c3b4f2eaade5ee9e27ae8f99848b">
  <xsd:schema xmlns:xsd="http://www.w3.org/2001/XMLSchema" xmlns:xs="http://www.w3.org/2001/XMLSchema" xmlns:p="http://schemas.microsoft.com/office/2006/metadata/properties" xmlns:ns3="314786ed-9e66-4238-a236-f01e2cc4b564" targetNamespace="http://schemas.microsoft.com/office/2006/metadata/properties" ma:root="true" ma:fieldsID="37f294ac6c977c2d6c2dc6d02904109e" ns3:_="">
    <xsd:import namespace="314786ed-9e66-4238-a236-f01e2cc4b564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14786ed-9e66-4238-a236-f01e2cc4b564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14786ed-9e66-4238-a236-f01e2cc4b56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16133AD-CEC3-49BC-BACD-3DA13626174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14786ed-9e66-4238-a236-f01e2cc4b56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1DD88B0-2C4E-40EE-9A65-AFB73A85B042}">
  <ds:schemaRefs>
    <ds:schemaRef ds:uri="http://schemas.microsoft.com/office/infopath/2007/PartnerControls"/>
    <ds:schemaRef ds:uri="314786ed-9e66-4238-a236-f01e2cc4b564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87363D01-537D-439E-8ADF-C50B5B76122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781</Words>
  <Application>Microsoft Office PowerPoint</Application>
  <PresentationFormat>Widescreen</PresentationFormat>
  <Paragraphs>93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Using examples: Explain how you could leverage your strengths to overcome your weaknesses and minimise threats</vt:lpstr>
      <vt:lpstr>SWOT Analysis _ Social Care Assistant.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Elsa Hagos (2429687)</cp:lastModifiedBy>
  <cp:revision>25</cp:revision>
  <dcterms:created xsi:type="dcterms:W3CDTF">2025-02-21T18:28:54Z</dcterms:created>
  <dcterms:modified xsi:type="dcterms:W3CDTF">2025-11-09T23:22:54Z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0x010100B2E15A4F4A693941A5E304EB8544B16E</vt:lpwstr>
  </property>
</Properties>
</file>