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44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D30951-6BDC-49EE-96B8-12E9916442C3}" type="doc">
      <dgm:prSet loTypeId="urn:microsoft.com/office/officeart/2005/8/layout/balance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A05B81C-95E4-41BE-B34D-0A7BC114B732}">
      <dgm:prSet phldrT="[Text]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GB" dirty="0"/>
            <a:t>Standard</a:t>
          </a:r>
        </a:p>
      </dgm:t>
    </dgm:pt>
    <dgm:pt modelId="{BF75DA55-D9F6-4859-82A3-A83C4E5249A7}" type="parTrans" cxnId="{97597C43-0F61-4775-9DC3-93E48666F529}">
      <dgm:prSet/>
      <dgm:spPr/>
      <dgm:t>
        <a:bodyPr/>
        <a:lstStyle/>
        <a:p>
          <a:endParaRPr lang="en-GB"/>
        </a:p>
      </dgm:t>
    </dgm:pt>
    <dgm:pt modelId="{62CD0061-AF7B-4E7E-93CC-F07039B3ADE3}" type="sibTrans" cxnId="{97597C43-0F61-4775-9DC3-93E48666F529}">
      <dgm:prSet/>
      <dgm:spPr/>
      <dgm:t>
        <a:bodyPr/>
        <a:lstStyle/>
        <a:p>
          <a:endParaRPr lang="en-GB"/>
        </a:p>
      </dgm:t>
    </dgm:pt>
    <dgm:pt modelId="{956261C3-C471-4CB3-A601-97D77EB25895}">
      <dgm:prSet phldrT="[Text]"/>
      <dgm:spPr>
        <a:solidFill>
          <a:srgbClr val="92D050"/>
        </a:solidFill>
      </dgm:spPr>
      <dgm:t>
        <a:bodyPr/>
        <a:lstStyle/>
        <a:p>
          <a:r>
            <a:rPr lang="en-GB" dirty="0"/>
            <a:t>WI-FI Gratis</a:t>
          </a:r>
        </a:p>
      </dgm:t>
    </dgm:pt>
    <dgm:pt modelId="{308EA5E2-B5A2-4DD2-8995-C5297FB0F70D}" type="parTrans" cxnId="{44D8D67A-CAA8-4BDD-B40D-016B81EE03FF}">
      <dgm:prSet/>
      <dgm:spPr/>
      <dgm:t>
        <a:bodyPr/>
        <a:lstStyle/>
        <a:p>
          <a:endParaRPr lang="en-GB"/>
        </a:p>
      </dgm:t>
    </dgm:pt>
    <dgm:pt modelId="{4A181B78-3361-4A5E-A942-7A9889158EE4}" type="sibTrans" cxnId="{44D8D67A-CAA8-4BDD-B40D-016B81EE03FF}">
      <dgm:prSet/>
      <dgm:spPr/>
      <dgm:t>
        <a:bodyPr/>
        <a:lstStyle/>
        <a:p>
          <a:endParaRPr lang="en-GB"/>
        </a:p>
      </dgm:t>
    </dgm:pt>
    <dgm:pt modelId="{6436761B-6123-4D61-90F3-B1DB64B825C9}">
      <dgm:prSet phldrT="[Text]"/>
      <dgm:spPr>
        <a:solidFill>
          <a:srgbClr val="92D050"/>
        </a:solidFill>
      </dgm:spPr>
      <dgm:t>
        <a:bodyPr/>
        <a:lstStyle/>
        <a:p>
          <a:r>
            <a:rPr lang="en-GB" dirty="0"/>
            <a:t>Parking Gratis</a:t>
          </a:r>
        </a:p>
      </dgm:t>
    </dgm:pt>
    <dgm:pt modelId="{0FE1CB06-DDA2-4F57-87FD-B5B4BC966ACF}" type="parTrans" cxnId="{0CFC482B-E7B1-463B-ACA6-A79C87FE0AB8}">
      <dgm:prSet/>
      <dgm:spPr/>
      <dgm:t>
        <a:bodyPr/>
        <a:lstStyle/>
        <a:p>
          <a:endParaRPr lang="en-GB"/>
        </a:p>
      </dgm:t>
    </dgm:pt>
    <dgm:pt modelId="{B4E82AD6-B8AB-4971-88F0-04D0AE066900}" type="sibTrans" cxnId="{0CFC482B-E7B1-463B-ACA6-A79C87FE0AB8}">
      <dgm:prSet/>
      <dgm:spPr/>
      <dgm:t>
        <a:bodyPr/>
        <a:lstStyle/>
        <a:p>
          <a:endParaRPr lang="en-GB"/>
        </a:p>
      </dgm:t>
    </dgm:pt>
    <dgm:pt modelId="{6C6D4C5B-08A8-42F2-A60A-BDE0814420DD}">
      <dgm:prSet phldrT="[Text]"/>
      <dgm:spPr>
        <a:solidFill>
          <a:schemeClr val="accent4">
            <a:lumMod val="75000"/>
            <a:alpha val="90000"/>
          </a:schemeClr>
        </a:solidFill>
      </dgm:spPr>
      <dgm:t>
        <a:bodyPr/>
        <a:lstStyle/>
        <a:p>
          <a:r>
            <a:rPr lang="en-GB" dirty="0" err="1"/>
            <a:t>Miembros</a:t>
          </a:r>
          <a:endParaRPr lang="en-GB" dirty="0"/>
        </a:p>
      </dgm:t>
    </dgm:pt>
    <dgm:pt modelId="{FD7E27A2-373C-40D9-883A-33B0A1C53468}" type="parTrans" cxnId="{5C84FEAE-C5D3-4D4E-9101-F9AD4683B19E}">
      <dgm:prSet/>
      <dgm:spPr/>
      <dgm:t>
        <a:bodyPr/>
        <a:lstStyle/>
        <a:p>
          <a:endParaRPr lang="en-GB"/>
        </a:p>
      </dgm:t>
    </dgm:pt>
    <dgm:pt modelId="{83D669D5-5C15-43E6-A029-50031140FE05}" type="sibTrans" cxnId="{5C84FEAE-C5D3-4D4E-9101-F9AD4683B19E}">
      <dgm:prSet/>
      <dgm:spPr/>
      <dgm:t>
        <a:bodyPr/>
        <a:lstStyle/>
        <a:p>
          <a:endParaRPr lang="en-GB"/>
        </a:p>
      </dgm:t>
    </dgm:pt>
    <dgm:pt modelId="{8A0AC190-3B6F-4D05-B990-86B603877E18}">
      <dgm:prSet phldrT="[Text]"/>
      <dgm:spPr>
        <a:solidFill>
          <a:srgbClr val="FF0000"/>
        </a:solidFill>
      </dgm:spPr>
      <dgm:t>
        <a:bodyPr/>
        <a:lstStyle/>
        <a:p>
          <a:r>
            <a:rPr lang="en-GB" dirty="0" err="1"/>
            <a:t>Wi-FI</a:t>
          </a:r>
          <a:r>
            <a:rPr lang="en-GB" dirty="0"/>
            <a:t> Gratis</a:t>
          </a:r>
        </a:p>
      </dgm:t>
    </dgm:pt>
    <dgm:pt modelId="{D946D1B6-DFB8-4ACE-8132-FAB61E7EBE17}" type="parTrans" cxnId="{2769F403-545A-4533-B897-87CC08BD107A}">
      <dgm:prSet/>
      <dgm:spPr/>
      <dgm:t>
        <a:bodyPr/>
        <a:lstStyle/>
        <a:p>
          <a:endParaRPr lang="en-GB"/>
        </a:p>
      </dgm:t>
    </dgm:pt>
    <dgm:pt modelId="{24F04049-8B3B-460A-AD46-8C3C13F7FA98}" type="sibTrans" cxnId="{2769F403-545A-4533-B897-87CC08BD107A}">
      <dgm:prSet/>
      <dgm:spPr/>
      <dgm:t>
        <a:bodyPr/>
        <a:lstStyle/>
        <a:p>
          <a:endParaRPr lang="en-GB"/>
        </a:p>
      </dgm:t>
    </dgm:pt>
    <dgm:pt modelId="{C42E9568-76E9-4501-B5EB-9E76D4878F97}">
      <dgm:prSet phldrT="[Text]"/>
      <dgm:spPr>
        <a:solidFill>
          <a:srgbClr val="FF0000"/>
        </a:solidFill>
      </dgm:spPr>
      <dgm:t>
        <a:bodyPr/>
        <a:lstStyle/>
        <a:p>
          <a:r>
            <a:rPr lang="en-GB" dirty="0" err="1"/>
            <a:t>Gimnasio</a:t>
          </a:r>
          <a:r>
            <a:rPr lang="en-GB" dirty="0"/>
            <a:t> Gratis</a:t>
          </a:r>
        </a:p>
      </dgm:t>
    </dgm:pt>
    <dgm:pt modelId="{E9E86526-C65F-4C76-B6E6-E6FECF4A66B6}" type="parTrans" cxnId="{58DB2A51-4E12-4FAF-B464-9F5278826250}">
      <dgm:prSet/>
      <dgm:spPr/>
      <dgm:t>
        <a:bodyPr/>
        <a:lstStyle/>
        <a:p>
          <a:endParaRPr lang="en-GB"/>
        </a:p>
      </dgm:t>
    </dgm:pt>
    <dgm:pt modelId="{52489A73-6F93-45E7-B345-EF7BA0F52255}" type="sibTrans" cxnId="{58DB2A51-4E12-4FAF-B464-9F5278826250}">
      <dgm:prSet/>
      <dgm:spPr/>
      <dgm:t>
        <a:bodyPr/>
        <a:lstStyle/>
        <a:p>
          <a:endParaRPr lang="en-GB"/>
        </a:p>
      </dgm:t>
    </dgm:pt>
    <dgm:pt modelId="{33F1F274-0C5A-4CF9-AD4A-97E4ED421931}">
      <dgm:prSet phldrT="[Text]"/>
      <dgm:spPr>
        <a:solidFill>
          <a:srgbClr val="FF0000"/>
        </a:solidFill>
      </dgm:spPr>
      <dgm:t>
        <a:bodyPr/>
        <a:lstStyle/>
        <a:p>
          <a:r>
            <a:rPr lang="en-GB" dirty="0"/>
            <a:t>Parking Gratis</a:t>
          </a:r>
        </a:p>
      </dgm:t>
    </dgm:pt>
    <dgm:pt modelId="{B5094DEB-0AE0-47AB-9D3A-32BFE1D87355}" type="parTrans" cxnId="{139F868A-123D-4DB0-8F81-F48A23C686D5}">
      <dgm:prSet/>
      <dgm:spPr/>
      <dgm:t>
        <a:bodyPr/>
        <a:lstStyle/>
        <a:p>
          <a:endParaRPr lang="en-GB"/>
        </a:p>
      </dgm:t>
    </dgm:pt>
    <dgm:pt modelId="{5A9124BA-B919-4DC1-9C08-B435E75A784C}" type="sibTrans" cxnId="{139F868A-123D-4DB0-8F81-F48A23C686D5}">
      <dgm:prSet/>
      <dgm:spPr/>
      <dgm:t>
        <a:bodyPr/>
        <a:lstStyle/>
        <a:p>
          <a:endParaRPr lang="en-GB"/>
        </a:p>
      </dgm:t>
    </dgm:pt>
    <dgm:pt modelId="{71DD8D6D-FCDE-4179-92EA-07659017932C}" type="pres">
      <dgm:prSet presAssocID="{50D30951-6BDC-49EE-96B8-12E9916442C3}" presName="outerComposite" presStyleCnt="0">
        <dgm:presLayoutVars>
          <dgm:chMax val="2"/>
          <dgm:animLvl val="lvl"/>
          <dgm:resizeHandles val="exact"/>
        </dgm:presLayoutVars>
      </dgm:prSet>
      <dgm:spPr/>
    </dgm:pt>
    <dgm:pt modelId="{742F8C48-C35A-4052-9A62-31EEB93ADA6F}" type="pres">
      <dgm:prSet presAssocID="{50D30951-6BDC-49EE-96B8-12E9916442C3}" presName="dummyMaxCanvas" presStyleCnt="0"/>
      <dgm:spPr/>
    </dgm:pt>
    <dgm:pt modelId="{D3A0FF92-7B6C-4D27-8457-F34F130FA516}" type="pres">
      <dgm:prSet presAssocID="{50D30951-6BDC-49EE-96B8-12E9916442C3}" presName="parentComposite" presStyleCnt="0"/>
      <dgm:spPr/>
    </dgm:pt>
    <dgm:pt modelId="{8DB7FC72-A45B-45BB-97DD-1A0208E0C6FF}" type="pres">
      <dgm:prSet presAssocID="{50D30951-6BDC-49EE-96B8-12E9916442C3}" presName="parent1" presStyleLbl="alignAccFollowNode1" presStyleIdx="0" presStyleCnt="4" custLinFactNeighborX="13227">
        <dgm:presLayoutVars>
          <dgm:chMax val="4"/>
        </dgm:presLayoutVars>
      </dgm:prSet>
      <dgm:spPr/>
    </dgm:pt>
    <dgm:pt modelId="{FF6ADD65-285B-47F5-B803-CD766BB299FF}" type="pres">
      <dgm:prSet presAssocID="{50D30951-6BDC-49EE-96B8-12E9916442C3}" presName="parent2" presStyleLbl="alignAccFollowNode1" presStyleIdx="1" presStyleCnt="4" custScaleX="122802" custLinFactNeighborX="631" custLinFactNeighborY="-45549">
        <dgm:presLayoutVars>
          <dgm:chMax val="4"/>
        </dgm:presLayoutVars>
      </dgm:prSet>
      <dgm:spPr/>
    </dgm:pt>
    <dgm:pt modelId="{33F4C594-EF52-4BD6-9C40-210D5AC33283}" type="pres">
      <dgm:prSet presAssocID="{50D30951-6BDC-49EE-96B8-12E9916442C3}" presName="childrenComposite" presStyleCnt="0"/>
      <dgm:spPr/>
    </dgm:pt>
    <dgm:pt modelId="{5CC070EC-9A27-4162-B4C8-140B6B9E2679}" type="pres">
      <dgm:prSet presAssocID="{50D30951-6BDC-49EE-96B8-12E9916442C3}" presName="dummyMaxCanvas_ChildArea" presStyleCnt="0"/>
      <dgm:spPr/>
    </dgm:pt>
    <dgm:pt modelId="{E25AD192-3FEA-4B7E-9C4A-39A51A766860}" type="pres">
      <dgm:prSet presAssocID="{50D30951-6BDC-49EE-96B8-12E9916442C3}" presName="fulcrum" presStyleLbl="alignAccFollowNode1" presStyleIdx="2" presStyleCnt="4"/>
      <dgm:spPr/>
    </dgm:pt>
    <dgm:pt modelId="{F2F77757-15FB-4529-8CD5-447A0835D508}" type="pres">
      <dgm:prSet presAssocID="{50D30951-6BDC-49EE-96B8-12E9916442C3}" presName="balance_23" presStyleLbl="alignAccFollowNode1" presStyleIdx="3" presStyleCnt="4" custLinFactNeighborY="0">
        <dgm:presLayoutVars>
          <dgm:bulletEnabled val="1"/>
        </dgm:presLayoutVars>
      </dgm:prSet>
      <dgm:spPr>
        <a:solidFill>
          <a:schemeClr val="accent6">
            <a:lumMod val="75000"/>
            <a:alpha val="90000"/>
          </a:schemeClr>
        </a:solidFill>
      </dgm:spPr>
    </dgm:pt>
    <dgm:pt modelId="{06047F62-E9DA-4C67-BFFF-D37F402D093F}" type="pres">
      <dgm:prSet presAssocID="{50D30951-6BDC-49EE-96B8-12E9916442C3}" presName="right_23_1" presStyleLbl="node1" presStyleIdx="0" presStyleCnt="5">
        <dgm:presLayoutVars>
          <dgm:bulletEnabled val="1"/>
        </dgm:presLayoutVars>
      </dgm:prSet>
      <dgm:spPr/>
    </dgm:pt>
    <dgm:pt modelId="{06CC285C-2166-472C-AD11-9EF8E4C832DC}" type="pres">
      <dgm:prSet presAssocID="{50D30951-6BDC-49EE-96B8-12E9916442C3}" presName="right_23_2" presStyleLbl="node1" presStyleIdx="1" presStyleCnt="5">
        <dgm:presLayoutVars>
          <dgm:bulletEnabled val="1"/>
        </dgm:presLayoutVars>
      </dgm:prSet>
      <dgm:spPr/>
    </dgm:pt>
    <dgm:pt modelId="{13BAF91F-0545-4A8B-BCFE-C257852AB6E6}" type="pres">
      <dgm:prSet presAssocID="{50D30951-6BDC-49EE-96B8-12E9916442C3}" presName="right_23_3" presStyleLbl="node1" presStyleIdx="2" presStyleCnt="5">
        <dgm:presLayoutVars>
          <dgm:bulletEnabled val="1"/>
        </dgm:presLayoutVars>
      </dgm:prSet>
      <dgm:spPr/>
    </dgm:pt>
    <dgm:pt modelId="{7A8DFEE0-1241-4088-A454-BC657E37849B}" type="pres">
      <dgm:prSet presAssocID="{50D30951-6BDC-49EE-96B8-12E9916442C3}" presName="left_23_1" presStyleLbl="node1" presStyleIdx="3" presStyleCnt="5">
        <dgm:presLayoutVars>
          <dgm:bulletEnabled val="1"/>
        </dgm:presLayoutVars>
      </dgm:prSet>
      <dgm:spPr/>
    </dgm:pt>
    <dgm:pt modelId="{6428E063-DDAE-453D-A87A-C5302E11B7B1}" type="pres">
      <dgm:prSet presAssocID="{50D30951-6BDC-49EE-96B8-12E9916442C3}" presName="left_23_2" presStyleLbl="node1" presStyleIdx="4" presStyleCnt="5">
        <dgm:presLayoutVars>
          <dgm:bulletEnabled val="1"/>
        </dgm:presLayoutVars>
      </dgm:prSet>
      <dgm:spPr/>
    </dgm:pt>
  </dgm:ptLst>
  <dgm:cxnLst>
    <dgm:cxn modelId="{2769F403-545A-4533-B897-87CC08BD107A}" srcId="{6C6D4C5B-08A8-42F2-A60A-BDE0814420DD}" destId="{8A0AC190-3B6F-4D05-B990-86B603877E18}" srcOrd="0" destOrd="0" parTransId="{D946D1B6-DFB8-4ACE-8132-FAB61E7EBE17}" sibTransId="{24F04049-8B3B-460A-AD46-8C3C13F7FA98}"/>
    <dgm:cxn modelId="{0CFC482B-E7B1-463B-ACA6-A79C87FE0AB8}" srcId="{BA05B81C-95E4-41BE-B34D-0A7BC114B732}" destId="{6436761B-6123-4D61-90F3-B1DB64B825C9}" srcOrd="1" destOrd="0" parTransId="{0FE1CB06-DDA2-4F57-87FD-B5B4BC966ACF}" sibTransId="{B4E82AD6-B8AB-4971-88F0-04D0AE066900}"/>
    <dgm:cxn modelId="{81611060-8F2C-4471-9B00-67A6F7E46D7A}" type="presOf" srcId="{8A0AC190-3B6F-4D05-B990-86B603877E18}" destId="{06047F62-E9DA-4C67-BFFF-D37F402D093F}" srcOrd="0" destOrd="0" presId="urn:microsoft.com/office/officeart/2005/8/layout/balance1"/>
    <dgm:cxn modelId="{97597C43-0F61-4775-9DC3-93E48666F529}" srcId="{50D30951-6BDC-49EE-96B8-12E9916442C3}" destId="{BA05B81C-95E4-41BE-B34D-0A7BC114B732}" srcOrd="0" destOrd="0" parTransId="{BF75DA55-D9F6-4859-82A3-A83C4E5249A7}" sibTransId="{62CD0061-AF7B-4E7E-93CC-F07039B3ADE3}"/>
    <dgm:cxn modelId="{3DA54B67-DB55-47EC-9F1D-8F35213223C0}" type="presOf" srcId="{956261C3-C471-4CB3-A601-97D77EB25895}" destId="{7A8DFEE0-1241-4088-A454-BC657E37849B}" srcOrd="0" destOrd="0" presId="urn:microsoft.com/office/officeart/2005/8/layout/balance1"/>
    <dgm:cxn modelId="{A7286F68-A1B0-4B8C-A35A-1AFCC7FD1D29}" type="presOf" srcId="{6C6D4C5B-08A8-42F2-A60A-BDE0814420DD}" destId="{FF6ADD65-285B-47F5-B803-CD766BB299FF}" srcOrd="0" destOrd="0" presId="urn:microsoft.com/office/officeart/2005/8/layout/balance1"/>
    <dgm:cxn modelId="{6108BF68-5C57-441C-8046-454BE3A11257}" type="presOf" srcId="{50D30951-6BDC-49EE-96B8-12E9916442C3}" destId="{71DD8D6D-FCDE-4179-92EA-07659017932C}" srcOrd="0" destOrd="0" presId="urn:microsoft.com/office/officeart/2005/8/layout/balance1"/>
    <dgm:cxn modelId="{58DB2A51-4E12-4FAF-B464-9F5278826250}" srcId="{6C6D4C5B-08A8-42F2-A60A-BDE0814420DD}" destId="{C42E9568-76E9-4501-B5EB-9E76D4878F97}" srcOrd="1" destOrd="0" parTransId="{E9E86526-C65F-4C76-B6E6-E6FECF4A66B6}" sibTransId="{52489A73-6F93-45E7-B345-EF7BA0F52255}"/>
    <dgm:cxn modelId="{44D8D67A-CAA8-4BDD-B40D-016B81EE03FF}" srcId="{BA05B81C-95E4-41BE-B34D-0A7BC114B732}" destId="{956261C3-C471-4CB3-A601-97D77EB25895}" srcOrd="0" destOrd="0" parTransId="{308EA5E2-B5A2-4DD2-8995-C5297FB0F70D}" sibTransId="{4A181B78-3361-4A5E-A942-7A9889158EE4}"/>
    <dgm:cxn modelId="{FD002084-59C4-4D04-9F1A-5E594F4470C4}" type="presOf" srcId="{BA05B81C-95E4-41BE-B34D-0A7BC114B732}" destId="{8DB7FC72-A45B-45BB-97DD-1A0208E0C6FF}" srcOrd="0" destOrd="0" presId="urn:microsoft.com/office/officeart/2005/8/layout/balance1"/>
    <dgm:cxn modelId="{F745F587-0581-452D-9808-2F7212DD3542}" type="presOf" srcId="{33F1F274-0C5A-4CF9-AD4A-97E4ED421931}" destId="{13BAF91F-0545-4A8B-BCFE-C257852AB6E6}" srcOrd="0" destOrd="0" presId="urn:microsoft.com/office/officeart/2005/8/layout/balance1"/>
    <dgm:cxn modelId="{139F868A-123D-4DB0-8F81-F48A23C686D5}" srcId="{6C6D4C5B-08A8-42F2-A60A-BDE0814420DD}" destId="{33F1F274-0C5A-4CF9-AD4A-97E4ED421931}" srcOrd="2" destOrd="0" parTransId="{B5094DEB-0AE0-47AB-9D3A-32BFE1D87355}" sibTransId="{5A9124BA-B919-4DC1-9C08-B435E75A784C}"/>
    <dgm:cxn modelId="{88164A9F-7717-4BFA-96CE-1051A57AFAEC}" type="presOf" srcId="{C42E9568-76E9-4501-B5EB-9E76D4878F97}" destId="{06CC285C-2166-472C-AD11-9EF8E4C832DC}" srcOrd="0" destOrd="0" presId="urn:microsoft.com/office/officeart/2005/8/layout/balance1"/>
    <dgm:cxn modelId="{5C84FEAE-C5D3-4D4E-9101-F9AD4683B19E}" srcId="{50D30951-6BDC-49EE-96B8-12E9916442C3}" destId="{6C6D4C5B-08A8-42F2-A60A-BDE0814420DD}" srcOrd="1" destOrd="0" parTransId="{FD7E27A2-373C-40D9-883A-33B0A1C53468}" sibTransId="{83D669D5-5C15-43E6-A029-50031140FE05}"/>
    <dgm:cxn modelId="{6F72C3B3-B90A-431A-9116-1B112D3A62F5}" type="presOf" srcId="{6436761B-6123-4D61-90F3-B1DB64B825C9}" destId="{6428E063-DDAE-453D-A87A-C5302E11B7B1}" srcOrd="0" destOrd="0" presId="urn:microsoft.com/office/officeart/2005/8/layout/balance1"/>
    <dgm:cxn modelId="{984E955E-B2B7-4308-85A3-524B71ED749D}" type="presParOf" srcId="{71DD8D6D-FCDE-4179-92EA-07659017932C}" destId="{742F8C48-C35A-4052-9A62-31EEB93ADA6F}" srcOrd="0" destOrd="0" presId="urn:microsoft.com/office/officeart/2005/8/layout/balance1"/>
    <dgm:cxn modelId="{9285F73D-2E49-4D1F-A074-78DC4B3BCBDC}" type="presParOf" srcId="{71DD8D6D-FCDE-4179-92EA-07659017932C}" destId="{D3A0FF92-7B6C-4D27-8457-F34F130FA516}" srcOrd="1" destOrd="0" presId="urn:microsoft.com/office/officeart/2005/8/layout/balance1"/>
    <dgm:cxn modelId="{67F01506-D776-4A78-8080-A2AC0B97A474}" type="presParOf" srcId="{D3A0FF92-7B6C-4D27-8457-F34F130FA516}" destId="{8DB7FC72-A45B-45BB-97DD-1A0208E0C6FF}" srcOrd="0" destOrd="0" presId="urn:microsoft.com/office/officeart/2005/8/layout/balance1"/>
    <dgm:cxn modelId="{F9FEC2D5-960E-4AD1-ADDF-7715F31B499D}" type="presParOf" srcId="{D3A0FF92-7B6C-4D27-8457-F34F130FA516}" destId="{FF6ADD65-285B-47F5-B803-CD766BB299FF}" srcOrd="1" destOrd="0" presId="urn:microsoft.com/office/officeart/2005/8/layout/balance1"/>
    <dgm:cxn modelId="{D73845DC-03B4-45FD-9437-6F892D91021B}" type="presParOf" srcId="{71DD8D6D-FCDE-4179-92EA-07659017932C}" destId="{33F4C594-EF52-4BD6-9C40-210D5AC33283}" srcOrd="2" destOrd="0" presId="urn:microsoft.com/office/officeart/2005/8/layout/balance1"/>
    <dgm:cxn modelId="{7963BF6B-88EE-497C-AC73-90E8EE73FF56}" type="presParOf" srcId="{33F4C594-EF52-4BD6-9C40-210D5AC33283}" destId="{5CC070EC-9A27-4162-B4C8-140B6B9E2679}" srcOrd="0" destOrd="0" presId="urn:microsoft.com/office/officeart/2005/8/layout/balance1"/>
    <dgm:cxn modelId="{FB5AA48C-049C-468B-8895-A9E1AD1CADB6}" type="presParOf" srcId="{33F4C594-EF52-4BD6-9C40-210D5AC33283}" destId="{E25AD192-3FEA-4B7E-9C4A-39A51A766860}" srcOrd="1" destOrd="0" presId="urn:microsoft.com/office/officeart/2005/8/layout/balance1"/>
    <dgm:cxn modelId="{3D2C920E-69F9-4569-84ED-0ACCA73F09B3}" type="presParOf" srcId="{33F4C594-EF52-4BD6-9C40-210D5AC33283}" destId="{F2F77757-15FB-4529-8CD5-447A0835D508}" srcOrd="2" destOrd="0" presId="urn:microsoft.com/office/officeart/2005/8/layout/balance1"/>
    <dgm:cxn modelId="{3A378120-F61D-4ED7-B709-4DAA39A14123}" type="presParOf" srcId="{33F4C594-EF52-4BD6-9C40-210D5AC33283}" destId="{06047F62-E9DA-4C67-BFFF-D37F402D093F}" srcOrd="3" destOrd="0" presId="urn:microsoft.com/office/officeart/2005/8/layout/balance1"/>
    <dgm:cxn modelId="{25966A38-DDFF-45A0-A2D3-D5C5F442B962}" type="presParOf" srcId="{33F4C594-EF52-4BD6-9C40-210D5AC33283}" destId="{06CC285C-2166-472C-AD11-9EF8E4C832DC}" srcOrd="4" destOrd="0" presId="urn:microsoft.com/office/officeart/2005/8/layout/balance1"/>
    <dgm:cxn modelId="{A960E192-5574-4344-B300-2B62FE522EEA}" type="presParOf" srcId="{33F4C594-EF52-4BD6-9C40-210D5AC33283}" destId="{13BAF91F-0545-4A8B-BCFE-C257852AB6E6}" srcOrd="5" destOrd="0" presId="urn:microsoft.com/office/officeart/2005/8/layout/balance1"/>
    <dgm:cxn modelId="{7ACDF48B-E380-4F8A-982B-E639E727C671}" type="presParOf" srcId="{33F4C594-EF52-4BD6-9C40-210D5AC33283}" destId="{7A8DFEE0-1241-4088-A454-BC657E37849B}" srcOrd="6" destOrd="0" presId="urn:microsoft.com/office/officeart/2005/8/layout/balance1"/>
    <dgm:cxn modelId="{120B9284-38C4-4AB9-BA93-F7A0238DC452}" type="presParOf" srcId="{33F4C594-EF52-4BD6-9C40-210D5AC33283}" destId="{6428E063-DDAE-453D-A87A-C5302E11B7B1}" srcOrd="7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B7FC72-A45B-45BB-97DD-1A0208E0C6FF}">
      <dsp:nvSpPr>
        <dsp:cNvPr id="0" name=""/>
        <dsp:cNvSpPr/>
      </dsp:nvSpPr>
      <dsp:spPr>
        <a:xfrm>
          <a:off x="971504" y="0"/>
          <a:ext cx="1857333" cy="103185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Standard</a:t>
          </a:r>
        </a:p>
      </dsp:txBody>
      <dsp:txXfrm>
        <a:off x="1001726" y="30222"/>
        <a:ext cx="1796889" cy="971408"/>
      </dsp:txXfrm>
    </dsp:sp>
    <dsp:sp modelId="{FF6ADD65-285B-47F5-B803-CD766BB299FF}">
      <dsp:nvSpPr>
        <dsp:cNvPr id="0" name=""/>
        <dsp:cNvSpPr/>
      </dsp:nvSpPr>
      <dsp:spPr>
        <a:xfrm>
          <a:off x="3208615" y="0"/>
          <a:ext cx="2280843" cy="1031852"/>
        </a:xfrm>
        <a:prstGeom prst="roundRect">
          <a:avLst>
            <a:gd name="adj" fmla="val 10000"/>
          </a:avLst>
        </a:prstGeom>
        <a:solidFill>
          <a:schemeClr val="accent4">
            <a:lumMod val="75000"/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 err="1"/>
            <a:t>Miembros</a:t>
          </a:r>
          <a:endParaRPr lang="en-GB" sz="3200" kern="1200" dirty="0"/>
        </a:p>
      </dsp:txBody>
      <dsp:txXfrm>
        <a:off x="3238837" y="30222"/>
        <a:ext cx="2220399" cy="971408"/>
      </dsp:txXfrm>
    </dsp:sp>
    <dsp:sp modelId="{E25AD192-3FEA-4B7E-9C4A-39A51A766860}">
      <dsp:nvSpPr>
        <dsp:cNvPr id="0" name=""/>
        <dsp:cNvSpPr/>
      </dsp:nvSpPr>
      <dsp:spPr>
        <a:xfrm>
          <a:off x="2714842" y="4385371"/>
          <a:ext cx="773889" cy="773889"/>
        </a:xfrm>
        <a:prstGeom prst="triangl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F77757-15FB-4529-8CD5-447A0835D508}">
      <dsp:nvSpPr>
        <dsp:cNvPr id="0" name=""/>
        <dsp:cNvSpPr/>
      </dsp:nvSpPr>
      <dsp:spPr>
        <a:xfrm rot="240000">
          <a:off x="779410" y="4053751"/>
          <a:ext cx="4644753" cy="324792"/>
        </a:xfrm>
        <a:prstGeom prst="rect">
          <a:avLst/>
        </a:prstGeom>
        <a:solidFill>
          <a:schemeClr val="accent6">
            <a:lumMod val="75000"/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047F62-E9DA-4C67-BFFF-D37F402D093F}">
      <dsp:nvSpPr>
        <dsp:cNvPr id="0" name=""/>
        <dsp:cNvSpPr/>
      </dsp:nvSpPr>
      <dsp:spPr>
        <a:xfrm rot="240000">
          <a:off x="3568181" y="3241689"/>
          <a:ext cx="1853212" cy="863407"/>
        </a:xfrm>
        <a:prstGeom prst="roundRect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 err="1"/>
            <a:t>Wi-FI</a:t>
          </a:r>
          <a:r>
            <a:rPr lang="en-GB" sz="2100" kern="1200" dirty="0"/>
            <a:t> Gratis</a:t>
          </a:r>
        </a:p>
      </dsp:txBody>
      <dsp:txXfrm>
        <a:off x="3610329" y="3283837"/>
        <a:ext cx="1768916" cy="779111"/>
      </dsp:txXfrm>
    </dsp:sp>
    <dsp:sp modelId="{06CC285C-2166-472C-AD11-9EF8E4C832DC}">
      <dsp:nvSpPr>
        <dsp:cNvPr id="0" name=""/>
        <dsp:cNvSpPr/>
      </dsp:nvSpPr>
      <dsp:spPr>
        <a:xfrm rot="240000">
          <a:off x="3635251" y="2313022"/>
          <a:ext cx="1853212" cy="863407"/>
        </a:xfrm>
        <a:prstGeom prst="roundRect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 err="1"/>
            <a:t>Gimnasio</a:t>
          </a:r>
          <a:r>
            <a:rPr lang="en-GB" sz="2100" kern="1200" dirty="0"/>
            <a:t> Gratis</a:t>
          </a:r>
        </a:p>
      </dsp:txBody>
      <dsp:txXfrm>
        <a:off x="3677399" y="2355170"/>
        <a:ext cx="1768916" cy="779111"/>
      </dsp:txXfrm>
    </dsp:sp>
    <dsp:sp modelId="{13BAF91F-0545-4A8B-BCFE-C257852AB6E6}">
      <dsp:nvSpPr>
        <dsp:cNvPr id="0" name=""/>
        <dsp:cNvSpPr/>
      </dsp:nvSpPr>
      <dsp:spPr>
        <a:xfrm rot="240000">
          <a:off x="3702321" y="1404993"/>
          <a:ext cx="1853212" cy="863407"/>
        </a:xfrm>
        <a:prstGeom prst="roundRect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Parking Gratis</a:t>
          </a:r>
        </a:p>
      </dsp:txBody>
      <dsp:txXfrm>
        <a:off x="3744469" y="1447141"/>
        <a:ext cx="1768916" cy="779111"/>
      </dsp:txXfrm>
    </dsp:sp>
    <dsp:sp modelId="{7A8DFEE0-1241-4088-A454-BC657E37849B}">
      <dsp:nvSpPr>
        <dsp:cNvPr id="0" name=""/>
        <dsp:cNvSpPr/>
      </dsp:nvSpPr>
      <dsp:spPr>
        <a:xfrm rot="240000">
          <a:off x="911161" y="3055956"/>
          <a:ext cx="1853212" cy="863407"/>
        </a:xfrm>
        <a:prstGeom prst="round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WI-FI Gratis</a:t>
          </a:r>
        </a:p>
      </dsp:txBody>
      <dsp:txXfrm>
        <a:off x="953309" y="3098104"/>
        <a:ext cx="1768916" cy="779111"/>
      </dsp:txXfrm>
    </dsp:sp>
    <dsp:sp modelId="{6428E063-DDAE-453D-A87A-C5302E11B7B1}">
      <dsp:nvSpPr>
        <dsp:cNvPr id="0" name=""/>
        <dsp:cNvSpPr/>
      </dsp:nvSpPr>
      <dsp:spPr>
        <a:xfrm rot="240000">
          <a:off x="978232" y="2127289"/>
          <a:ext cx="1853212" cy="863407"/>
        </a:xfrm>
        <a:prstGeom prst="round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Parking Gratis</a:t>
          </a:r>
        </a:p>
      </dsp:txBody>
      <dsp:txXfrm>
        <a:off x="1020380" y="2169437"/>
        <a:ext cx="1768916" cy="7791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00FED-A1A6-F1CB-5210-5BF8892FC4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1DFFC2-F0D9-9C9A-787D-42C24E9692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50791F-653E-018D-E767-252DAEF33B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94069-C86E-491C-8C0B-C84942617A7A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5B24D2-C182-E104-C6B1-D2FEB58E7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87D3CA-A2C0-A55D-3AC3-07D89D82BD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D8572-EE10-46EE-B18B-D9F7D463F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641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E82CB-D770-F02F-2E56-5486C5024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BCF2EF-9879-D9FC-5579-5983B02A86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6F7352-EFF0-4458-9D6C-A5BCC4F9F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94069-C86E-491C-8C0B-C84942617A7A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F7AFAA-1CB5-1DA8-589E-ED82CF6453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EC741B-FD1E-8904-FFE5-5AF57299A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D8572-EE10-46EE-B18B-D9F7D463F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32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DB5558-4095-E1C7-7C5C-3959DD235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3C254C-D160-1249-8C51-E069B582C2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7CF405-B9F9-F97B-B4E1-8615B124BC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94069-C86E-491C-8C0B-C84942617A7A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53617D-9A96-F311-DB5D-CE01994573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0A9AAD-A996-5615-E02B-4722AED27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D8572-EE10-46EE-B18B-D9F7D463F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180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78A70A-40D2-604F-E027-A4BC602544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3CCF17-D4B4-7388-3E7A-6BB19DC7ED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BC8162-11CF-8945-60A3-8A1947B074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59FCDB-CC36-5AA7-5D5E-2C4C6D212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94069-C86E-491C-8C0B-C84942617A7A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324FF0-EA38-48A1-76A2-9BF68F71D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76D155-79ED-A0A2-6D1F-C0594DA26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D8572-EE10-46EE-B18B-D9F7D463F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218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291A5-ED3D-B6AD-9A44-0B3DC5D205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33F069-4C8D-1306-9AE6-01CE23D809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2819F9-BCCA-5383-ECAB-2EEB6BE0A3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09D661-ACF3-6668-4320-A9C8564DE2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F087C29-B9CC-BBAA-3D54-8724FC50CC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456EFDE-38A2-7E42-6BE6-7DB01B7390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94069-C86E-491C-8C0B-C84942617A7A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90BB2B4-BB8A-B975-3473-B5E244749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B9A7F8A-BBEC-9F81-7F98-52548F9BD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D8572-EE10-46EE-B18B-D9F7D463F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7965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B784CA-1A2D-430A-F7CB-14E55C5CA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22EC95-7097-C06E-B818-3C663A97D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94069-C86E-491C-8C0B-C84942617A7A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D4137E-D83F-A410-7547-FF435EBA2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3BB1DF-B4AC-8039-7F3B-B63D29595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D8572-EE10-46EE-B18B-D9F7D463F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860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675CB9D-FB98-0159-5DC3-3D1FCBF405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94069-C86E-491C-8C0B-C84942617A7A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412814-0ACC-6140-5B68-F55D61369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B491F3-5DF7-E52C-44B7-81A0EC13D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D8572-EE10-46EE-B18B-D9F7D463F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669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7E6C3-7C7B-661E-2292-E72E1BAB0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B1AC57-CE27-0E34-1BB1-C73005977D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EEE248-45B9-19A8-041B-B3FB1BAD66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2E495C-4CB1-3FB2-1DE5-F7E99C94C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94069-C86E-491C-8C0B-C84942617A7A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710048-6715-F6E8-A53C-52E6F1BFC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4DCEE1-A5A9-C242-B808-520A0D52A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D8572-EE10-46EE-B18B-D9F7D463F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595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D6108E-D1F2-D21D-9E27-4064AE84F9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B87284C-C5A3-08B3-F9C1-A4D23D0565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33702C-AEB1-AFFE-4979-403D111ACA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DFE79D-C2EC-6E52-91E9-A874BBA64C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94069-C86E-491C-8C0B-C84942617A7A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FDF150-BEAB-6485-2D35-6DC9925D4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785646-0945-9C78-93A9-BC3BC8DD3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D8572-EE10-46EE-B18B-D9F7D463F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938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2C82EB-01FA-EF84-46FD-2B4B3D784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B4F523-BE86-F734-346C-6E9D64A98E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7F4039-A0A4-B5DE-5A11-484480928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94069-C86E-491C-8C0B-C84942617A7A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863085-A359-15C7-7BBE-A656BEDC14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C8682D-B143-9051-2E45-A3978BE54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D8572-EE10-46EE-B18B-D9F7D463F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128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D396268-1AFC-39BB-DD0A-8F3B51C05F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57238B-F8DA-F4AB-7147-34700293CE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7BEAE0-3D0C-FDFA-926E-AD8B8D6A9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94069-C86E-491C-8C0B-C84942617A7A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B7F2C1-0E0A-2B9B-4E11-3247396128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F8A6F5-4B9E-9E8F-60E4-8ECDC14FA0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D8572-EE10-46EE-B18B-D9F7D463F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8483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3240B3C-68BC-3A65-448C-2305919640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5C0206-2D2A-FED6-E1C3-EC50B8BE3B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C3F9DA-0395-1BF8-ABF3-990EE35690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94069-C86E-491C-8C0B-C84942617A7A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D72E9F-BC50-4EA4-20E7-A1A1BB499A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F3C50B-8446-41FC-A7F1-FA55C0B785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6D8572-EE10-46EE-B18B-D9F7D463F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311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D4ACA-A181-E4E2-8E56-414BB3046E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179" y="0"/>
            <a:ext cx="6713648" cy="1209643"/>
          </a:xfrm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>
            <a:normAutofit fontScale="90000"/>
          </a:bodyPr>
          <a:lstStyle/>
          <a:p>
            <a:pPr algn="l"/>
            <a:r>
              <a:rPr lang="en-GB" sz="3300" dirty="0"/>
              <a:t>TABLEROS DE PRECIOS </a:t>
            </a:r>
            <a:br>
              <a:rPr lang="en-GB" dirty="0"/>
            </a:br>
            <a:r>
              <a:rPr lang="en-GB" dirty="0"/>
              <a:t>			 	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79A6AB9-0BEC-D328-A5EB-E6FF5EE7E95E}"/>
              </a:ext>
            </a:extLst>
          </p:cNvPr>
          <p:cNvSpPr/>
          <p:nvPr/>
        </p:nvSpPr>
        <p:spPr>
          <a:xfrm>
            <a:off x="0" y="345348"/>
            <a:ext cx="44106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HOTEL MARYO</a:t>
            </a: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A737EFE9-EB13-8A55-EEF5-BE50581B2D5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76981938"/>
              </p:ext>
            </p:extLst>
          </p:nvPr>
        </p:nvGraphicFramePr>
        <p:xfrm>
          <a:off x="6463555" y="1698738"/>
          <a:ext cx="6203574" cy="51592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3">
            <a:extLst>
              <a:ext uri="{FF2B5EF4-FFF2-40B4-BE49-F238E27FC236}">
                <a16:creationId xmlns:a16="http://schemas.microsoft.com/office/drawing/2014/main" id="{142C6288-C12C-C3D4-DDD9-464DEF7545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5179908"/>
              </p:ext>
            </p:extLst>
          </p:nvPr>
        </p:nvGraphicFramePr>
        <p:xfrm>
          <a:off x="185272" y="1747873"/>
          <a:ext cx="6278283" cy="44645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92761">
                  <a:extLst>
                    <a:ext uri="{9D8B030D-6E8A-4147-A177-3AD203B41FA5}">
                      <a16:colId xmlns:a16="http://schemas.microsoft.com/office/drawing/2014/main" val="4021560079"/>
                    </a:ext>
                  </a:extLst>
                </a:gridCol>
                <a:gridCol w="2092761">
                  <a:extLst>
                    <a:ext uri="{9D8B030D-6E8A-4147-A177-3AD203B41FA5}">
                      <a16:colId xmlns:a16="http://schemas.microsoft.com/office/drawing/2014/main" val="981233843"/>
                    </a:ext>
                  </a:extLst>
                </a:gridCol>
                <a:gridCol w="2092761">
                  <a:extLst>
                    <a:ext uri="{9D8B030D-6E8A-4147-A177-3AD203B41FA5}">
                      <a16:colId xmlns:a16="http://schemas.microsoft.com/office/drawing/2014/main" val="3329832671"/>
                    </a:ext>
                  </a:extLst>
                </a:gridCol>
              </a:tblGrid>
              <a:tr h="735147">
                <a:tc>
                  <a:txBody>
                    <a:bodyPr/>
                    <a:lstStyle/>
                    <a:p>
                      <a:r>
                        <a:rPr lang="en-GB" dirty="0" err="1"/>
                        <a:t>Habitacion</a:t>
                      </a:r>
                      <a:endParaRPr lang="en-GB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        Standard 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    </a:t>
                      </a:r>
                      <a:r>
                        <a:rPr lang="en-GB" dirty="0" err="1"/>
                        <a:t>Miembros</a:t>
                      </a:r>
                      <a:endParaRPr lang="en-GB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7947695"/>
                  </a:ext>
                </a:extLst>
              </a:tr>
              <a:tr h="735147">
                <a:tc>
                  <a:txBody>
                    <a:bodyPr/>
                    <a:lstStyle/>
                    <a:p>
                      <a:r>
                        <a:rPr lang="en-GB" sz="2200" b="1" i="1" dirty="0"/>
                        <a:t>    SIMPLE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       $ 47.99</a:t>
                      </a:r>
                    </a:p>
                    <a:p>
                      <a:endParaRPr lang="en-GB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     $ 40.00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6657547"/>
                  </a:ext>
                </a:extLst>
              </a:tr>
              <a:tr h="735147">
                <a:tc>
                  <a:txBody>
                    <a:bodyPr/>
                    <a:lstStyle/>
                    <a:p>
                      <a:r>
                        <a:rPr lang="en-GB" dirty="0"/>
                        <a:t>     </a:t>
                      </a:r>
                      <a:r>
                        <a:rPr lang="en-GB" sz="2200" b="1" i="1" dirty="0"/>
                        <a:t>DOBLES</a:t>
                      </a:r>
                      <a:endParaRPr lang="en-GB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       $ 64.99</a:t>
                      </a:r>
                    </a:p>
                    <a:p>
                      <a:endParaRPr lang="en-GB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      $ 58.99</a:t>
                      </a:r>
                    </a:p>
                    <a:p>
                      <a:endParaRPr lang="en-GB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7374521"/>
                  </a:ext>
                </a:extLst>
              </a:tr>
              <a:tr h="735147">
                <a:tc>
                  <a:txBody>
                    <a:bodyPr/>
                    <a:lstStyle/>
                    <a:p>
                      <a:r>
                        <a:rPr lang="en-GB" dirty="0"/>
                        <a:t>     </a:t>
                      </a:r>
                      <a:r>
                        <a:rPr lang="en-GB" sz="2200" b="1" i="1" dirty="0"/>
                        <a:t>FAMILIAR</a:t>
                      </a:r>
                      <a:endParaRPr lang="en-GB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       $ 81.00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      $ 72.99</a:t>
                      </a:r>
                    </a:p>
                    <a:p>
                      <a:endParaRPr lang="en-GB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7588176"/>
                  </a:ext>
                </a:extLst>
              </a:tr>
              <a:tr h="735147">
                <a:tc>
                  <a:txBody>
                    <a:bodyPr/>
                    <a:lstStyle/>
                    <a:p>
                      <a:r>
                        <a:rPr lang="en-GB" dirty="0"/>
                        <a:t>     </a:t>
                      </a:r>
                      <a:r>
                        <a:rPr lang="en-GB" sz="2200" b="1" dirty="0"/>
                        <a:t>CAMA EXTRAGRANDE</a:t>
                      </a: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        $ 102.99</a:t>
                      </a:r>
                    </a:p>
                    <a:p>
                      <a:endParaRPr lang="en-GB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      $ 95.00</a:t>
                      </a: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8416182"/>
                  </a:ext>
                </a:extLst>
              </a:tr>
              <a:tr h="735147">
                <a:tc>
                  <a:txBody>
                    <a:bodyPr/>
                    <a:lstStyle/>
                    <a:p>
                      <a:r>
                        <a:rPr lang="en-GB" dirty="0"/>
                        <a:t>     </a:t>
                      </a:r>
                      <a:r>
                        <a:rPr lang="en-GB" sz="2200" b="1" i="1"/>
                        <a:t>CAMA                                                                                                                                                                                                                                           DELUXE</a:t>
                      </a:r>
                      <a:endParaRPr lang="en-GB" dirty="0"/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        $ 149.99</a:t>
                      </a:r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       $ 138.00</a:t>
                      </a:r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4589239"/>
                  </a:ext>
                </a:extLst>
              </a:tr>
            </a:tbl>
          </a:graphicData>
        </a:graphic>
      </p:graphicFrame>
      <p:pic>
        <p:nvPicPr>
          <p:cNvPr id="15" name="Picture 14" descr="Logo&#10;&#10;Description automatically generated with medium confidence">
            <a:extLst>
              <a:ext uri="{FF2B5EF4-FFF2-40B4-BE49-F238E27FC236}">
                <a16:creationId xmlns:a16="http://schemas.microsoft.com/office/drawing/2014/main" id="{A6517D16-F693-8C6A-8E7A-681FD0DD509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8402" y="98539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7933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70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TABLEROS DE PRECIOS   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TABLEROS DE PRECIOS</dc:title>
  <dc:creator>Fanachi Razvan</dc:creator>
  <cp:lastModifiedBy>Fanachi Razvan</cp:lastModifiedBy>
  <cp:revision>1</cp:revision>
  <dcterms:created xsi:type="dcterms:W3CDTF">2022-11-08T11:52:21Z</dcterms:created>
  <dcterms:modified xsi:type="dcterms:W3CDTF">2022-11-08T12:39:01Z</dcterms:modified>
</cp:coreProperties>
</file>