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sldIdLst>
    <p:sldId id="256" r:id="rId2"/>
  </p:sldIdLst>
  <p:sldSz cx="9906000" cy="6858000" type="A4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12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96F469-E3DC-41E1-B5F2-632EBF6CA87C}" v="9" dt="2025-04-01T09:31:04.72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1434" y="84"/>
      </p:cViewPr>
      <p:guideLst>
        <p:guide orient="horz" pos="2160"/>
        <p:guide pos="312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uless Zie" userId="c86e8db93f307ef4" providerId="LiveId" clId="{7B96F469-E3DC-41E1-B5F2-632EBF6CA87C}"/>
    <pc:docChg chg="undo custSel modSld">
      <pc:chgData name="Couless Zie" userId="c86e8db93f307ef4" providerId="LiveId" clId="{7B96F469-E3DC-41E1-B5F2-632EBF6CA87C}" dt="2025-04-01T09:31:36.626" v="188"/>
      <pc:docMkLst>
        <pc:docMk/>
      </pc:docMkLst>
      <pc:sldChg chg="addSp delSp modSp mod">
        <pc:chgData name="Couless Zie" userId="c86e8db93f307ef4" providerId="LiveId" clId="{7B96F469-E3DC-41E1-B5F2-632EBF6CA87C}" dt="2025-04-01T09:31:36.626" v="188"/>
        <pc:sldMkLst>
          <pc:docMk/>
          <pc:sldMk cId="1345519410" sldId="256"/>
        </pc:sldMkLst>
        <pc:spChg chg="mod">
          <ac:chgData name="Couless Zie" userId="c86e8db93f307ef4" providerId="LiveId" clId="{7B96F469-E3DC-41E1-B5F2-632EBF6CA87C}" dt="2025-04-01T09:02:17.935" v="179" actId="1076"/>
          <ac:spMkLst>
            <pc:docMk/>
            <pc:sldMk cId="1345519410" sldId="256"/>
            <ac:spMk id="2" creationId="{2BA94865-3751-4A28-237F-0CBD3F52FE4A}"/>
          </ac:spMkLst>
        </pc:spChg>
        <pc:spChg chg="mod">
          <ac:chgData name="Couless Zie" userId="c86e8db93f307ef4" providerId="LiveId" clId="{7B96F469-E3DC-41E1-B5F2-632EBF6CA87C}" dt="2025-04-01T09:00:31.883" v="171" actId="14100"/>
          <ac:spMkLst>
            <pc:docMk/>
            <pc:sldMk cId="1345519410" sldId="256"/>
            <ac:spMk id="4" creationId="{4C636CC8-8B02-CCE8-BA41-A470B6F1112A}"/>
          </ac:spMkLst>
        </pc:spChg>
        <pc:spChg chg="add del mod">
          <ac:chgData name="Couless Zie" userId="c86e8db93f307ef4" providerId="LiveId" clId="{7B96F469-E3DC-41E1-B5F2-632EBF6CA87C}" dt="2025-04-01T09:31:36.626" v="188"/>
          <ac:spMkLst>
            <pc:docMk/>
            <pc:sldMk cId="1345519410" sldId="256"/>
            <ac:spMk id="5" creationId="{5AB5903E-09A3-4181-9BFB-AEACAB47AA4D}"/>
          </ac:spMkLst>
        </pc:spChg>
        <pc:spChg chg="mod">
          <ac:chgData name="Couless Zie" userId="c86e8db93f307ef4" providerId="LiveId" clId="{7B96F469-E3DC-41E1-B5F2-632EBF6CA87C}" dt="2025-04-01T09:00:08.389" v="170" actId="14100"/>
          <ac:spMkLst>
            <pc:docMk/>
            <pc:sldMk cId="1345519410" sldId="256"/>
            <ac:spMk id="7" creationId="{A6E4EF5B-A838-BA05-9DDA-96F87568AB23}"/>
          </ac:spMkLst>
        </pc:spChg>
        <pc:spChg chg="add mod">
          <ac:chgData name="Couless Zie" userId="c86e8db93f307ef4" providerId="LiveId" clId="{7B96F469-E3DC-41E1-B5F2-632EBF6CA87C}" dt="2025-04-01T09:31:33.298" v="186" actId="1076"/>
          <ac:spMkLst>
            <pc:docMk/>
            <pc:sldMk cId="1345519410" sldId="256"/>
            <ac:spMk id="8" creationId="{43FEBA42-8BF0-FC97-7725-383DB6E2AC46}"/>
          </ac:spMkLst>
        </pc:spChg>
        <pc:spChg chg="mod">
          <ac:chgData name="Couless Zie" userId="c86e8db93f307ef4" providerId="LiveId" clId="{7B96F469-E3DC-41E1-B5F2-632EBF6CA87C}" dt="2025-04-01T09:08:39.953" v="183" actId="1076"/>
          <ac:spMkLst>
            <pc:docMk/>
            <pc:sldMk cId="1345519410" sldId="256"/>
            <ac:spMk id="10" creationId="{254640EB-A75E-5A4E-7270-B2D84FCF7330}"/>
          </ac:spMkLst>
        </pc:spChg>
        <pc:spChg chg="add mod">
          <ac:chgData name="Couless Zie" userId="c86e8db93f307ef4" providerId="LiveId" clId="{7B96F469-E3DC-41E1-B5F2-632EBF6CA87C}" dt="2025-03-30T14:14:44.261" v="62" actId="1076"/>
          <ac:spMkLst>
            <pc:docMk/>
            <pc:sldMk cId="1345519410" sldId="256"/>
            <ac:spMk id="11" creationId="{7D02DE57-F5D4-9057-3E1C-F98027BADB5F}"/>
          </ac:spMkLst>
        </pc:spChg>
        <pc:spChg chg="mod">
          <ac:chgData name="Couless Zie" userId="c86e8db93f307ef4" providerId="LiveId" clId="{7B96F469-E3DC-41E1-B5F2-632EBF6CA87C}" dt="2025-04-01T08:59:42.329" v="168" actId="14100"/>
          <ac:spMkLst>
            <pc:docMk/>
            <pc:sldMk cId="1345519410" sldId="256"/>
            <ac:spMk id="13" creationId="{5B00D3D1-501A-A890-C4CA-928E9BF62D2A}"/>
          </ac:spMkLst>
        </pc:spChg>
        <pc:spChg chg="mod">
          <ac:chgData name="Couless Zie" userId="c86e8db93f307ef4" providerId="LiveId" clId="{7B96F469-E3DC-41E1-B5F2-632EBF6CA87C}" dt="2025-04-01T08:54:01.248" v="150" actId="20577"/>
          <ac:spMkLst>
            <pc:docMk/>
            <pc:sldMk cId="1345519410" sldId="256"/>
            <ac:spMk id="14" creationId="{50E2857C-7FFC-23AC-97F8-19C3D7438E10}"/>
          </ac:spMkLst>
        </pc:spChg>
        <pc:spChg chg="add del mod">
          <ac:chgData name="Couless Zie" userId="c86e8db93f307ef4" providerId="LiveId" clId="{7B96F469-E3DC-41E1-B5F2-632EBF6CA87C}" dt="2025-04-01T08:54:56.642" v="151" actId="478"/>
          <ac:spMkLst>
            <pc:docMk/>
            <pc:sldMk cId="1345519410" sldId="256"/>
            <ac:spMk id="15" creationId="{21DA772C-D037-5D68-46C0-165C430DFA8F}"/>
          </ac:spMkLst>
        </pc:spChg>
        <pc:spChg chg="add mod">
          <ac:chgData name="Couless Zie" userId="c86e8db93f307ef4" providerId="LiveId" clId="{7B96F469-E3DC-41E1-B5F2-632EBF6CA87C}" dt="2025-03-30T14:18:56.179" v="69" actId="1076"/>
          <ac:spMkLst>
            <pc:docMk/>
            <pc:sldMk cId="1345519410" sldId="256"/>
            <ac:spMk id="19" creationId="{4AB645B3-2C44-7F3A-5146-437F69AA32DE}"/>
          </ac:spMkLst>
        </pc:spChg>
        <pc:spChg chg="mod">
          <ac:chgData name="Couless Zie" userId="c86e8db93f307ef4" providerId="LiveId" clId="{7B96F469-E3DC-41E1-B5F2-632EBF6CA87C}" dt="2025-04-01T08:59:18.830" v="167" actId="14100"/>
          <ac:spMkLst>
            <pc:docMk/>
            <pc:sldMk cId="1345519410" sldId="256"/>
            <ac:spMk id="21" creationId="{342A6158-8957-9936-D1C6-9B37B0D10A08}"/>
          </ac:spMkLst>
        </pc:spChg>
        <pc:spChg chg="mod">
          <ac:chgData name="Couless Zie" userId="c86e8db93f307ef4" providerId="LiveId" clId="{7B96F469-E3DC-41E1-B5F2-632EBF6CA87C}" dt="2025-04-01T08:57:29.913" v="162" actId="1076"/>
          <ac:spMkLst>
            <pc:docMk/>
            <pc:sldMk cId="1345519410" sldId="256"/>
            <ac:spMk id="24" creationId="{B5A37D7F-1119-2B16-CAAB-AA4260A43366}"/>
          </ac:spMkLst>
        </pc:spChg>
        <pc:spChg chg="add mod">
          <ac:chgData name="Couless Zie" userId="c86e8db93f307ef4" providerId="LiveId" clId="{7B96F469-E3DC-41E1-B5F2-632EBF6CA87C}" dt="2025-03-30T14:19:30.596" v="75" actId="1076"/>
          <ac:spMkLst>
            <pc:docMk/>
            <pc:sldMk cId="1345519410" sldId="256"/>
            <ac:spMk id="25" creationId="{6E6BE6D5-D439-786D-5194-F5A1560E3AFC}"/>
          </ac:spMkLst>
        </pc:spChg>
        <pc:spChg chg="add mod">
          <ac:chgData name="Couless Zie" userId="c86e8db93f307ef4" providerId="LiveId" clId="{7B96F469-E3DC-41E1-B5F2-632EBF6CA87C}" dt="2025-03-30T14:20:03.127" v="79" actId="1076"/>
          <ac:spMkLst>
            <pc:docMk/>
            <pc:sldMk cId="1345519410" sldId="256"/>
            <ac:spMk id="27" creationId="{5A8EA9E4-2CCB-96A1-E4E0-323F20CD123C}"/>
          </ac:spMkLst>
        </pc:spChg>
        <pc:spChg chg="add mod">
          <ac:chgData name="Couless Zie" userId="c86e8db93f307ef4" providerId="LiveId" clId="{7B96F469-E3DC-41E1-B5F2-632EBF6CA87C}" dt="2025-03-30T14:20:47.596" v="87" actId="1076"/>
          <ac:spMkLst>
            <pc:docMk/>
            <pc:sldMk cId="1345519410" sldId="256"/>
            <ac:spMk id="29" creationId="{33F1413F-E99B-E5E3-E57F-230D78D39176}"/>
          </ac:spMkLst>
        </pc:spChg>
        <pc:spChg chg="add mod">
          <ac:chgData name="Couless Zie" userId="c86e8db93f307ef4" providerId="LiveId" clId="{7B96F469-E3DC-41E1-B5F2-632EBF6CA87C}" dt="2025-03-30T14:21:27.018" v="93" actId="1076"/>
          <ac:spMkLst>
            <pc:docMk/>
            <pc:sldMk cId="1345519410" sldId="256"/>
            <ac:spMk id="31" creationId="{8EC89E27-7582-4D21-B291-8ADD636BCC02}"/>
          </ac:spMkLst>
        </pc:spChg>
        <pc:graphicFrameChg chg="add del mod modGraphic">
          <ac:chgData name="Couless Zie" userId="c86e8db93f307ef4" providerId="LiveId" clId="{7B96F469-E3DC-41E1-B5F2-632EBF6CA87C}" dt="2025-04-01T08:55:01.804" v="152" actId="478"/>
          <ac:graphicFrameMkLst>
            <pc:docMk/>
            <pc:sldMk cId="1345519410" sldId="256"/>
            <ac:graphicFrameMk id="5" creationId="{B7AA84A4-7476-7D9B-EAE0-350AB5E86BC4}"/>
          </ac:graphicFrameMkLst>
        </pc:graphicFrameChg>
        <pc:picChg chg="mod">
          <ac:chgData name="Couless Zie" userId="c86e8db93f307ef4" providerId="LiveId" clId="{7B96F469-E3DC-41E1-B5F2-632EBF6CA87C}" dt="2025-04-01T08:56:53.422" v="160" actId="14100"/>
          <ac:picMkLst>
            <pc:docMk/>
            <pc:sldMk cId="1345519410" sldId="256"/>
            <ac:picMk id="6" creationId="{BCA975E3-0089-8C2D-1314-66F390F56BCD}"/>
          </ac:picMkLst>
        </pc:picChg>
        <pc:picChg chg="mod">
          <ac:chgData name="Couless Zie" userId="c86e8db93f307ef4" providerId="LiveId" clId="{7B96F469-E3DC-41E1-B5F2-632EBF6CA87C}" dt="2025-04-01T09:05:23.869" v="180" actId="1076"/>
          <ac:picMkLst>
            <pc:docMk/>
            <pc:sldMk cId="1345519410" sldId="256"/>
            <ac:picMk id="9" creationId="{FF476B81-155B-02CE-FBC4-E05BD7BEB09C}"/>
          </ac:picMkLst>
        </pc:picChg>
        <pc:picChg chg="mod">
          <ac:chgData name="Couless Zie" userId="c86e8db93f307ef4" providerId="LiveId" clId="{7B96F469-E3DC-41E1-B5F2-632EBF6CA87C}" dt="2025-04-01T09:05:33.567" v="181" actId="1076"/>
          <ac:picMkLst>
            <pc:docMk/>
            <pc:sldMk cId="1345519410" sldId="256"/>
            <ac:picMk id="12" creationId="{111CA343-25DF-C2E4-CD86-46F8777F30A2}"/>
          </ac:picMkLst>
        </pc:picChg>
        <pc:picChg chg="mod">
          <ac:chgData name="Couless Zie" userId="c86e8db93f307ef4" providerId="LiveId" clId="{7B96F469-E3DC-41E1-B5F2-632EBF6CA87C}" dt="2025-04-01T08:57:57.822" v="163" actId="1076"/>
          <ac:picMkLst>
            <pc:docMk/>
            <pc:sldMk cId="1345519410" sldId="256"/>
            <ac:picMk id="16" creationId="{A0635FA2-765F-3F75-BE66-F089BA610279}"/>
          </ac:picMkLst>
        </pc:picChg>
        <pc:picChg chg="mod">
          <ac:chgData name="Couless Zie" userId="c86e8db93f307ef4" providerId="LiveId" clId="{7B96F469-E3DC-41E1-B5F2-632EBF6CA87C}" dt="2025-04-01T08:58:13.383" v="164" actId="14100"/>
          <ac:picMkLst>
            <pc:docMk/>
            <pc:sldMk cId="1345519410" sldId="256"/>
            <ac:picMk id="18" creationId="{E629AFC0-6743-5EFE-59A7-921A11971C12}"/>
          </ac:picMkLst>
        </pc:picChg>
        <pc:picChg chg="mod">
          <ac:chgData name="Couless Zie" userId="c86e8db93f307ef4" providerId="LiveId" clId="{7B96F469-E3DC-41E1-B5F2-632EBF6CA87C}" dt="2025-04-01T08:58:46.473" v="166" actId="14100"/>
          <ac:picMkLst>
            <pc:docMk/>
            <pc:sldMk cId="1345519410" sldId="256"/>
            <ac:picMk id="20" creationId="{286B4FB4-BA72-6ED0-74F0-FA42D788B585}"/>
          </ac:picMkLst>
        </pc:picChg>
        <pc:picChg chg="mod">
          <ac:chgData name="Couless Zie" userId="c86e8db93f307ef4" providerId="LiveId" clId="{7B96F469-E3DC-41E1-B5F2-632EBF6CA87C}" dt="2025-04-01T08:56:35.781" v="159" actId="14100"/>
          <ac:picMkLst>
            <pc:docMk/>
            <pc:sldMk cId="1345519410" sldId="256"/>
            <ac:picMk id="23" creationId="{FD4B6D11-DAB6-C3E5-9C44-59C2AA2EF47B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96013" y="802300"/>
            <a:ext cx="6086725" cy="2541431"/>
          </a:xfrm>
        </p:spPr>
        <p:txBody>
          <a:bodyPr bIns="0"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96013" y="3531206"/>
            <a:ext cx="6086725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60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96012" y="329309"/>
            <a:ext cx="3343483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554262" y="798973"/>
            <a:ext cx="868839" cy="503578"/>
          </a:xfrm>
        </p:spPr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596013" y="3528542"/>
            <a:ext cx="608672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3040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140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1756130"/>
            <a:ext cx="6085086" cy="1887950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3" y="3806197"/>
            <a:ext cx="608508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563782" y="3804985"/>
            <a:ext cx="608508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8664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891"/>
            <a:ext cx="711895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63781" y="2013936"/>
            <a:ext cx="3386360" cy="34375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96614" y="2013937"/>
            <a:ext cx="3386123" cy="343755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6860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6" name="Straight Connector 35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782" y="804165"/>
            <a:ext cx="711895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9551"/>
            <a:ext cx="3386247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63782" y="2824271"/>
            <a:ext cx="3386247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96614" y="2023005"/>
            <a:ext cx="3386123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96614" y="2821491"/>
            <a:ext cx="3386123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75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2" name="Straight Connector 31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1484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4705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8962" y="798973"/>
            <a:ext cx="2628113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5544" y="798974"/>
            <a:ext cx="414719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58963" y="3205493"/>
            <a:ext cx="2629650" cy="2248181"/>
          </a:xfrm>
        </p:spPr>
        <p:txBody>
          <a:bodyPr>
            <a:normAutofit/>
          </a:bodyPr>
          <a:lstStyle>
            <a:lvl1pPr marL="0" indent="0" algn="l"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561894" y="3205491"/>
            <a:ext cx="262521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2567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/>
          <p:cNvGrpSpPr/>
          <p:nvPr/>
        </p:nvGrpSpPr>
        <p:grpSpPr>
          <a:xfrm>
            <a:off x="5412876" y="482172"/>
            <a:ext cx="3804003" cy="5149101"/>
            <a:chOff x="6852919" y="583365"/>
            <a:chExt cx="4681849" cy="5181928"/>
          </a:xfrm>
        </p:grpSpPr>
        <p:sp>
          <p:nvSpPr>
            <p:cNvPr id="14" name="Rectangle 13"/>
            <p:cNvSpPr/>
            <p:nvPr/>
          </p:nvSpPr>
          <p:spPr>
            <a:xfrm>
              <a:off x="6852919" y="583365"/>
              <a:ext cx="4681849" cy="518192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Rectangle 14"/>
            <p:cNvSpPr/>
            <p:nvPr/>
          </p:nvSpPr>
          <p:spPr>
            <a:xfrm>
              <a:off x="7273787" y="915806"/>
              <a:ext cx="3844017" cy="4507918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4494" y="1129513"/>
            <a:ext cx="3515346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110139" y="1122544"/>
            <a:ext cx="242124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63783" y="3145992"/>
            <a:ext cx="3510310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56386" y="5469858"/>
            <a:ext cx="3523455" cy="320123"/>
          </a:xfrm>
        </p:spPr>
        <p:txBody>
          <a:bodyPr/>
          <a:lstStyle>
            <a:lvl1pPr algn="l">
              <a:defRPr/>
            </a:lvl1pPr>
          </a:lstStyle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57325" y="318642"/>
            <a:ext cx="3522516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561388" y="3143605"/>
            <a:ext cx="351218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46490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3" name="Straight Connector 32"/>
          <p:cNvCxnSpPr/>
          <p:nvPr/>
        </p:nvCxnSpPr>
        <p:spPr>
          <a:xfrm>
            <a:off x="1563782" y="1847088"/>
            <a:ext cx="711895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9701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94531" y="798975"/>
            <a:ext cx="1194946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63782" y="798975"/>
            <a:ext cx="574285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494530" y="798975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72046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015734"/>
            <a:ext cx="9906000" cy="4079520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38" r="12500" b="-1538"/>
          <a:stretch/>
        </p:blipFill>
        <p:spPr>
          <a:xfrm>
            <a:off x="-1" y="6095254"/>
            <a:ext cx="9906001" cy="774727"/>
          </a:xfrm>
          <a:prstGeom prst="rect">
            <a:avLst/>
          </a:prstGeom>
        </p:spPr>
      </p:pic>
      <p:cxnSp>
        <p:nvCxnSpPr>
          <p:cNvPr id="13" name="Straight Connector 12"/>
          <p:cNvCxnSpPr/>
          <p:nvPr/>
        </p:nvCxnSpPr>
        <p:spPr>
          <a:xfrm>
            <a:off x="0" y="6101127"/>
            <a:ext cx="9906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63782" y="804521"/>
            <a:ext cx="711895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782" y="2015734"/>
            <a:ext cx="711895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17087" y="330370"/>
            <a:ext cx="2565650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58E154-BA9E-4BAE-AF9A-164CD11314E6}" type="datetimeFigureOut">
              <a:rPr lang="en-GB" smtClean="0"/>
              <a:pPr/>
              <a:t>01/04/2025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63782" y="329309"/>
            <a:ext cx="4370171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28369" y="798973"/>
            <a:ext cx="862058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3E7D8C36-F065-4527-815E-D8BE30161C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48189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6858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6858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A94865-3751-4A28-237F-0CBD3F52FE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17693" y="-473370"/>
            <a:ext cx="5879422" cy="680182"/>
          </a:xfrm>
        </p:spPr>
        <p:txBody>
          <a:bodyPr>
            <a:normAutofit/>
          </a:bodyPr>
          <a:lstStyle/>
          <a:p>
            <a:r>
              <a:rPr lang="en-GB" sz="2400" b="1" u="sng" dirty="0">
                <a:solidFill>
                  <a:srgbClr val="0070C0"/>
                </a:solidFill>
                <a:highlight>
                  <a:srgbClr val="00FFFF"/>
                </a:highlight>
              </a:rPr>
              <a:t>HOW  TO CREAT A CHART IN WORD</a:t>
            </a:r>
            <a:br>
              <a:rPr lang="en-GB" sz="1600" dirty="0">
                <a:highlight>
                  <a:srgbClr val="00FFFF"/>
                </a:highlight>
              </a:rPr>
            </a:br>
            <a:endParaRPr lang="en-GB" sz="1600" dirty="0">
              <a:highlight>
                <a:srgbClr val="00FFFF"/>
              </a:highligh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6182F9F-03EA-E47C-2CBA-B86ECE3533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018773"/>
            <a:ext cx="3957404" cy="739369"/>
          </a:xfrm>
        </p:spPr>
        <p:txBody>
          <a:bodyPr>
            <a:noAutofit/>
          </a:bodyPr>
          <a:lstStyle/>
          <a:p>
            <a:r>
              <a:rPr lang="en-GB" dirty="0">
                <a:highlight>
                  <a:srgbClr val="00FF00"/>
                </a:highlight>
              </a:rPr>
              <a:t>STEP5:CLOSE THE SPREADSHEET AND THEN YOU GET YOUR CHART WITH YOUR DATA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636CC8-8B02-CCE8-BA41-A470B6F1112A}"/>
              </a:ext>
            </a:extLst>
          </p:cNvPr>
          <p:cNvSpPr txBox="1"/>
          <p:nvPr/>
        </p:nvSpPr>
        <p:spPr>
          <a:xfrm>
            <a:off x="119920" y="691006"/>
            <a:ext cx="39574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FISRT OF ALL ,A CHART LOOKS LIKE THIS 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CA975E3-0089-8C2D-1314-66F390F56BCD}"/>
              </a:ext>
            </a:extLst>
          </p:cNvPr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689255" y="565399"/>
            <a:ext cx="2585315" cy="68018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6E4EF5B-A838-BA05-9DDA-96F87568AB23}"/>
              </a:ext>
            </a:extLst>
          </p:cNvPr>
          <p:cNvSpPr txBox="1"/>
          <p:nvPr/>
        </p:nvSpPr>
        <p:spPr>
          <a:xfrm>
            <a:off x="119923" y="1545292"/>
            <a:ext cx="3717559" cy="594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STEP1:OPEN WORD AND CLICK ON NEW BLANK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F476B81-155B-02CE-FBC4-E05BD7BEB09C}"/>
              </a:ext>
            </a:extLst>
          </p:cNvPr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75115" y="1387636"/>
            <a:ext cx="2585315" cy="64633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54640EB-A75E-5A4E-7270-B2D84FCF7330}"/>
              </a:ext>
            </a:extLst>
          </p:cNvPr>
          <p:cNvSpPr txBox="1"/>
          <p:nvPr/>
        </p:nvSpPr>
        <p:spPr>
          <a:xfrm>
            <a:off x="41455" y="2340202"/>
            <a:ext cx="379602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STEP2:CLICK ON INSERT AND CLICK ON CHART 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11CA343-25DF-C2E4-CD86-46F8777F30A2}"/>
              </a:ext>
            </a:extLst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675114" y="2196998"/>
            <a:ext cx="2585315" cy="77903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B00D3D1-501A-A890-C4CA-928E9BF62D2A}"/>
              </a:ext>
            </a:extLst>
          </p:cNvPr>
          <p:cNvSpPr txBox="1"/>
          <p:nvPr/>
        </p:nvSpPr>
        <p:spPr>
          <a:xfrm>
            <a:off x="41455" y="3134370"/>
            <a:ext cx="37960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FF00FF"/>
                </a:highlight>
              </a:rPr>
              <a:t>STEP3:IN THE NEW FRAME CHOOSE A TYPE OF CHART YOU WANT(COLUMN,PIE)AND THEN OK  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0E2857C-7FFC-23AC-97F8-19C3D7438E10}"/>
              </a:ext>
            </a:extLst>
          </p:cNvPr>
          <p:cNvSpPr txBox="1"/>
          <p:nvPr/>
        </p:nvSpPr>
        <p:spPr>
          <a:xfrm>
            <a:off x="41455" y="4164490"/>
            <a:ext cx="38374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STEP4:ENTER YOUR VALUES INTO THE SPREADSHEET  AUTOMATICALLY OPEN WITH THE CHART  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A0635FA2-765F-3F75-BE66-F089BA610279}"/>
              </a:ext>
            </a:extLst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5689255" y="3184444"/>
            <a:ext cx="2585315" cy="663579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629AFC0-6743-5EFE-59A7-921A11971C12}"/>
              </a:ext>
            </a:extLst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89256" y="4020094"/>
            <a:ext cx="2577586" cy="887157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286B4FB4-BA72-6ED0-74F0-FA42D788B585}"/>
              </a:ext>
            </a:extLst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5692563" y="5018773"/>
            <a:ext cx="2582008" cy="815274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342A6158-8957-9936-D1C6-9B37B0D10A08}"/>
              </a:ext>
            </a:extLst>
          </p:cNvPr>
          <p:cNvSpPr txBox="1"/>
          <p:nvPr/>
        </p:nvSpPr>
        <p:spPr>
          <a:xfrm>
            <a:off x="41455" y="6259922"/>
            <a:ext cx="34782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highlight>
                  <a:srgbClr val="00FF00"/>
                </a:highlight>
              </a:rPr>
              <a:t>STEP6:IN CHART TITLE ,GIVE A NAME 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FD4B6D11-DAB6-C3E5-9C44-59C2AA2EF47B}"/>
              </a:ext>
            </a:extLst>
          </p:cNvPr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689255" y="5936139"/>
            <a:ext cx="2585315" cy="756968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id="{B5A37D7F-1119-2B16-CAAB-AA4260A43366}"/>
              </a:ext>
            </a:extLst>
          </p:cNvPr>
          <p:cNvSpPr txBox="1"/>
          <p:nvPr/>
        </p:nvSpPr>
        <p:spPr>
          <a:xfrm>
            <a:off x="8260430" y="5076822"/>
            <a:ext cx="174599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b="1" dirty="0">
                <a:solidFill>
                  <a:srgbClr val="0070C0"/>
                </a:solidFill>
              </a:rPr>
              <a:t>ZIE ALAIN 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COULIBALY</a:t>
            </a:r>
          </a:p>
          <a:p>
            <a:r>
              <a:rPr lang="en-GB" sz="2000" b="1" dirty="0">
                <a:solidFill>
                  <a:srgbClr val="0070C0"/>
                </a:solidFill>
              </a:rPr>
              <a:t>2429488</a:t>
            </a:r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7D02DE57-F5D4-9057-3E1C-F98027BADB5F}"/>
              </a:ext>
            </a:extLst>
          </p:cNvPr>
          <p:cNvSpPr/>
          <p:nvPr/>
        </p:nvSpPr>
        <p:spPr>
          <a:xfrm>
            <a:off x="4344564" y="1477869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4AB645B3-2C44-7F3A-5146-437F69AA32DE}"/>
              </a:ext>
            </a:extLst>
          </p:cNvPr>
          <p:cNvSpPr/>
          <p:nvPr/>
        </p:nvSpPr>
        <p:spPr>
          <a:xfrm>
            <a:off x="4287497" y="2315280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Right 24">
            <a:extLst>
              <a:ext uri="{FF2B5EF4-FFF2-40B4-BE49-F238E27FC236}">
                <a16:creationId xmlns:a16="http://schemas.microsoft.com/office/drawing/2014/main" id="{6E6BE6D5-D439-786D-5194-F5A1560E3AFC}"/>
              </a:ext>
            </a:extLst>
          </p:cNvPr>
          <p:cNvSpPr/>
          <p:nvPr/>
        </p:nvSpPr>
        <p:spPr>
          <a:xfrm>
            <a:off x="4299693" y="3307552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Arrow: Right 26">
            <a:extLst>
              <a:ext uri="{FF2B5EF4-FFF2-40B4-BE49-F238E27FC236}">
                <a16:creationId xmlns:a16="http://schemas.microsoft.com/office/drawing/2014/main" id="{5A8EA9E4-2CCB-96A1-E4E0-323F20CD123C}"/>
              </a:ext>
            </a:extLst>
          </p:cNvPr>
          <p:cNvSpPr/>
          <p:nvPr/>
        </p:nvSpPr>
        <p:spPr>
          <a:xfrm>
            <a:off x="4344564" y="4299824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Arrow: Right 28">
            <a:extLst>
              <a:ext uri="{FF2B5EF4-FFF2-40B4-BE49-F238E27FC236}">
                <a16:creationId xmlns:a16="http://schemas.microsoft.com/office/drawing/2014/main" id="{33F1413F-E99B-E5E3-E57F-230D78D39176}"/>
              </a:ext>
            </a:extLst>
          </p:cNvPr>
          <p:cNvSpPr/>
          <p:nvPr/>
        </p:nvSpPr>
        <p:spPr>
          <a:xfrm>
            <a:off x="4299693" y="5194265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Right 30">
            <a:extLst>
              <a:ext uri="{FF2B5EF4-FFF2-40B4-BE49-F238E27FC236}">
                <a16:creationId xmlns:a16="http://schemas.microsoft.com/office/drawing/2014/main" id="{8EC89E27-7582-4D21-B291-8ADD636BCC02}"/>
              </a:ext>
            </a:extLst>
          </p:cNvPr>
          <p:cNvSpPr/>
          <p:nvPr/>
        </p:nvSpPr>
        <p:spPr>
          <a:xfrm>
            <a:off x="4287497" y="6144777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43FEBA42-8BF0-FC97-7725-383DB6E2AC46}"/>
              </a:ext>
            </a:extLst>
          </p:cNvPr>
          <p:cNvSpPr/>
          <p:nvPr/>
        </p:nvSpPr>
        <p:spPr>
          <a:xfrm>
            <a:off x="4344564" y="670883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551941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108</TotalTime>
  <Words>96</Words>
  <Application>Microsoft Office PowerPoint</Application>
  <PresentationFormat>A4 Paper (210x297 mm)</PresentationFormat>
  <Paragraphs>11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Gill Sans MT</vt:lpstr>
      <vt:lpstr>Gallery</vt:lpstr>
      <vt:lpstr>HOW  TO CREAT A CHART IN WORD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CREAT A CHART IN WORD </dc:title>
  <dc:creator>Couless Zie</dc:creator>
  <cp:lastModifiedBy>Couless Zie</cp:lastModifiedBy>
  <cp:revision>1</cp:revision>
  <dcterms:created xsi:type="dcterms:W3CDTF">2025-03-27T10:23:23Z</dcterms:created>
  <dcterms:modified xsi:type="dcterms:W3CDTF">2025-04-01T09:31:42Z</dcterms:modified>
</cp:coreProperties>
</file>