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0" r:id="rId5"/>
    <p:sldId id="258"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22" d="100"/>
          <a:sy n="122" d="100"/>
        </p:scale>
        <p:origin x="96"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2/5/2020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2/5/2020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2/5/2020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2/5/2020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2/5/2020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2/5/2020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2/5/2020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4.xml"/><Relationship Id="rId5" Type="http://schemas.openxmlformats.org/officeDocument/2006/relationships/image" Target="../media/image5.pn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Royal </a:t>
            </a:r>
            <a:r>
              <a:rPr lang="en-GB" dirty="0" err="1" smtClean="0"/>
              <a:t>caribbean</a:t>
            </a:r>
            <a:endParaRPr lang="en-GB" dirty="0"/>
          </a:p>
        </p:txBody>
      </p:sp>
      <p:sp>
        <p:nvSpPr>
          <p:cNvPr id="3" name="Subtitle 2"/>
          <p:cNvSpPr>
            <a:spLocks noGrp="1"/>
          </p:cNvSpPr>
          <p:nvPr>
            <p:ph type="subTitle" idx="1"/>
          </p:nvPr>
        </p:nvSpPr>
        <p:spPr/>
        <p:txBody>
          <a:bodyPr/>
          <a:lstStyle/>
          <a:p>
            <a:r>
              <a:rPr lang="en-GB" dirty="0" err="1" smtClean="0"/>
              <a:t>Adrienn</a:t>
            </a:r>
            <a:r>
              <a:rPr lang="en-GB" dirty="0" smtClean="0"/>
              <a:t> </a:t>
            </a:r>
            <a:r>
              <a:rPr lang="en-GB" dirty="0" err="1" smtClean="0"/>
              <a:t>Popelis</a:t>
            </a:r>
            <a:endParaRPr lang="en-GB" dirty="0" smtClean="0"/>
          </a:p>
          <a:p>
            <a:r>
              <a:rPr lang="en-GB" dirty="0" smtClean="0"/>
              <a:t>1903168 </a:t>
            </a:r>
            <a:endParaRPr lang="en-GB" dirty="0"/>
          </a:p>
        </p:txBody>
      </p:sp>
    </p:spTree>
    <p:extLst>
      <p:ext uri="{BB962C8B-B14F-4D97-AF65-F5344CB8AC3E}">
        <p14:creationId xmlns:p14="http://schemas.microsoft.com/office/powerpoint/2010/main" val="4070524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 of Caribbean cruise ships</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1447" r="1447"/>
          <a:stretch>
            <a:fillRect/>
          </a:stretch>
        </p:blipFill>
        <p:spPr/>
      </p:pic>
      <p:sp>
        <p:nvSpPr>
          <p:cNvPr id="4" name="Text Placeholder 3"/>
          <p:cNvSpPr>
            <a:spLocks noGrp="1"/>
          </p:cNvSpPr>
          <p:nvPr>
            <p:ph type="body" sz="half" idx="2"/>
          </p:nvPr>
        </p:nvSpPr>
        <p:spPr/>
        <p:txBody>
          <a:bodyPr>
            <a:normAutofit fontScale="85000" lnSpcReduction="10000"/>
          </a:bodyPr>
          <a:lstStyle/>
          <a:p>
            <a:r>
              <a:rPr lang="en-GB" dirty="0" smtClean="0"/>
              <a:t>Royal </a:t>
            </a:r>
            <a:r>
              <a:rPr lang="en-GB" dirty="0"/>
              <a:t>Caribbean international founded 1968 by the 1970s build already the first ship. By the 1980s they launch the world’s first “megaship,” They build a massive tourism life on the sea with the cruise packages. Royal Caribbean International visiting over seventy-seven country with twenty-five ship on the sea. Every ship got a well-trained stuff member as it is very important if an emergency situation happens been act quick and professional. This company offers these special training to all the stuff members before they first sailing.</a:t>
            </a:r>
          </a:p>
          <a:p>
            <a:endParaRPr lang="en-GB" dirty="0"/>
          </a:p>
        </p:txBody>
      </p:sp>
    </p:spTree>
    <p:extLst>
      <p:ext uri="{BB962C8B-B14F-4D97-AF65-F5344CB8AC3E}">
        <p14:creationId xmlns:p14="http://schemas.microsoft.com/office/powerpoint/2010/main" val="3711523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371600" y="2590838"/>
            <a:ext cx="3923715" cy="2614043"/>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315439" y="3289296"/>
            <a:ext cx="5884007" cy="3490511"/>
          </a:xfr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0098" y="0"/>
            <a:ext cx="4145341" cy="2590838"/>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15439" y="-114862"/>
            <a:ext cx="5774592" cy="3404158"/>
          </a:xfrm>
          <a:prstGeom prst="rect">
            <a:avLst/>
          </a:prstGeom>
        </p:spPr>
      </p:pic>
    </p:spTree>
    <p:extLst>
      <p:ext uri="{BB962C8B-B14F-4D97-AF65-F5344CB8AC3E}">
        <p14:creationId xmlns:p14="http://schemas.microsoft.com/office/powerpoint/2010/main" val="3361003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2731" y="873370"/>
            <a:ext cx="3855720" cy="361461"/>
          </a:xfrm>
        </p:spPr>
        <p:txBody>
          <a:bodyPr>
            <a:normAutofit fontScale="90000"/>
          </a:bodyPr>
          <a:lstStyle/>
          <a:p>
            <a:r>
              <a:rPr lang="en-GB" sz="2800" dirty="0"/>
              <a:t>Research Approach: </a:t>
            </a:r>
            <a:r>
              <a:rPr lang="en-GB" sz="1300" dirty="0"/>
              <a:t> </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19620" r="19620"/>
          <a:stretch>
            <a:fillRect/>
          </a:stretch>
        </p:blipFill>
        <p:spPr>
          <a:xfrm>
            <a:off x="5532120" y="1"/>
            <a:ext cx="6659880" cy="6857999"/>
          </a:xfrm>
        </p:spPr>
      </p:pic>
      <p:sp>
        <p:nvSpPr>
          <p:cNvPr id="4" name="Text Placeholder 3"/>
          <p:cNvSpPr>
            <a:spLocks noGrp="1"/>
          </p:cNvSpPr>
          <p:nvPr>
            <p:ph type="body" sz="half" idx="2"/>
          </p:nvPr>
        </p:nvSpPr>
        <p:spPr>
          <a:xfrm rot="10800000" flipH="1" flipV="1">
            <a:off x="203200" y="1383323"/>
            <a:ext cx="4704862" cy="4529793"/>
          </a:xfrm>
        </p:spPr>
        <p:txBody>
          <a:bodyPr>
            <a:noAutofit/>
          </a:bodyPr>
          <a:lstStyle/>
          <a:p>
            <a:r>
              <a:rPr lang="en-GB" sz="1200" dirty="0"/>
              <a:t> I am very interested to look into cruise ships more in the future. My dream is the work in one of those ships. I am very interested in it because I do have a friend from Southampton who is working on cruise ships, every time she is sailing somewhere else to see new countries see new adventures. She always comes home with a lot of nice story and showing pictures from countries where she has been. Never know where you are sailing next time. I would like to work in hotel department the members of this department have a clear idea how to work in team, as experience in a highly diverse environment and knowledge how to motivate each other and them self. Every hotel service offers an incredible work opportunity to get to know guests and deal with very difficult situation sometimes, and of course to deliver to the WOW to guests.  </a:t>
            </a:r>
            <a:br>
              <a:rPr lang="en-GB" sz="1200" dirty="0"/>
            </a:br>
            <a:r>
              <a:rPr lang="en-GB" sz="1200" dirty="0"/>
              <a:t>Royal Caribbean offers a great training opportunity to all team member to have a chance to get hire position in the future. I wouldn’t recommend to someone to work in hotel service if not interested about guest relation service. I always worked in hotel service I tried different departments in my carrier till now and I founded sometimes hard and very difficult to deal with guest but end of the day I feel happy and proud when I resolved the problem. I would like to progress myself in guest relation and tourism to give my best to people and my job; and reach my goals. </a:t>
            </a:r>
            <a:r>
              <a:rPr lang="en-GB" dirty="0"/>
              <a:t/>
            </a:r>
            <a:br>
              <a:rPr lang="en-GB" dirty="0"/>
            </a:br>
            <a:endParaRPr lang="en-GB" dirty="0"/>
          </a:p>
        </p:txBody>
      </p:sp>
    </p:spTree>
    <p:extLst>
      <p:ext uri="{BB962C8B-B14F-4D97-AF65-F5344CB8AC3E}">
        <p14:creationId xmlns:p14="http://schemas.microsoft.com/office/powerpoint/2010/main" val="81752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Available information can be found online and in newspapers, and in any holiday agencies. Especially Royal Caribbean cruise ships packages are very popular destination for a holiday for everyone. I wouldn’t say if it’s always cheap, but we can find online some good early deals to plan our </a:t>
            </a:r>
            <a:r>
              <a:rPr lang="en-GB" sz="2000" dirty="0" smtClean="0"/>
              <a:t>holiday</a:t>
            </a:r>
            <a:r>
              <a:rPr lang="en-GB" dirty="0"/>
              <a:t/>
            </a:r>
            <a:br>
              <a:rPr lang="en-GB" dirty="0"/>
            </a:b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311216129"/>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TM10001105[[fn=Crop]]</Template>
  <TotalTime>74</TotalTime>
  <Words>322</Words>
  <Application>Microsoft Office PowerPoint</Application>
  <PresentationFormat>Widescreen</PresentationFormat>
  <Paragraphs>8</Paragraphs>
  <Slides>5</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5</vt:i4>
      </vt:variant>
    </vt:vector>
  </HeadingPairs>
  <TitlesOfParts>
    <vt:vector size="7" baseType="lpstr">
      <vt:lpstr>Franklin Gothic Book</vt:lpstr>
      <vt:lpstr>Crop</vt:lpstr>
      <vt:lpstr>Royal caribbean</vt:lpstr>
      <vt:lpstr>History of Caribbean cruise ships</vt:lpstr>
      <vt:lpstr>PowerPoint Presentation</vt:lpstr>
      <vt:lpstr>Research Approach:  </vt:lpstr>
      <vt:lpstr>Available information can be found online and in newspapers, and in any holiday agencies. Especially Royal Caribbean cruise ships packages are very popular destination for a holiday for everyone. I wouldn’t say if it’s always cheap, but we can find online some good early deals to plan our holiday </vt:lpstr>
    </vt:vector>
  </TitlesOfParts>
  <Company>Whitbread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Royal caribbean</dc:title>
  <dc:creator>Hotel Staff Taybarns Swansea</dc:creator>
  <cp:lastModifiedBy>Hotel Staff Taybarns Swansea </cp:lastModifiedBy>
  <cp:revision>5</cp:revision>
  <dcterms:created xsi:type="dcterms:W3CDTF">2020-02-05T17:59:31Z</dcterms:created>
  <dcterms:modified xsi:type="dcterms:W3CDTF">2020-02-05T19:14:01Z</dcterms:modified>
</cp:coreProperties>
</file>