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-552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Robyn Daly</a:t>
            </a:r>
          </a:p>
          <a:p>
            <a:r>
              <a:rPr lang="en-GB" dirty="0" smtClean="0"/>
              <a:t>Student ID; 2222394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=""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4025470"/>
              </p:ext>
            </p:extLst>
          </p:nvPr>
        </p:nvGraphicFramePr>
        <p:xfrm>
          <a:off x="286623" y="283439"/>
          <a:ext cx="11618754" cy="608273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3393">
                  <a:extLst>
                    <a:ext uri="{9D8B030D-6E8A-4147-A177-3AD203B41FA5}">
                      <a16:colId xmlns="" xmlns:a16="http://schemas.microsoft.com/office/drawing/2014/main" val="4227390396"/>
                    </a:ext>
                  </a:extLst>
                </a:gridCol>
                <a:gridCol w="1929525">
                  <a:extLst>
                    <a:ext uri="{9D8B030D-6E8A-4147-A177-3AD203B41FA5}">
                      <a16:colId xmlns=""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903260562"/>
                  </a:ext>
                </a:extLst>
              </a:tr>
              <a:tr h="1409134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CERTHE</a:t>
                      </a:r>
                    </a:p>
                    <a:p>
                      <a:r>
                        <a:rPr lang="en-GB" sz="1200" dirty="0" smtClean="0"/>
                        <a:t>COMPUTING</a:t>
                      </a:r>
                    </a:p>
                    <a:p>
                      <a:r>
                        <a:rPr lang="en-GB" sz="1200" dirty="0" smtClean="0"/>
                        <a:t>SKILLS </a:t>
                      </a:r>
                    </a:p>
                    <a:p>
                      <a:r>
                        <a:rPr lang="en-GB" sz="1200" dirty="0" smtClean="0"/>
                        <a:t>FOR</a:t>
                      </a:r>
                      <a:r>
                        <a:rPr lang="en-GB" sz="1200" baseline="0" dirty="0" smtClean="0"/>
                        <a:t> THE</a:t>
                      </a:r>
                    </a:p>
                    <a:p>
                      <a:r>
                        <a:rPr lang="en-GB" sz="1200" baseline="0" dirty="0" smtClean="0"/>
                        <a:t>WORKPLACE</a:t>
                      </a:r>
                    </a:p>
                    <a:p>
                      <a:endParaRPr lang="en-GB" sz="1200" baseline="0" dirty="0" smtClean="0"/>
                    </a:p>
                    <a:p>
                      <a:r>
                        <a:rPr lang="en-GB" sz="1200" baseline="0" dirty="0" smtClean="0"/>
                        <a:t>LEVEL 4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Complete term1 on time.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Time management skills</a:t>
                      </a:r>
                    </a:p>
                    <a:p>
                      <a:r>
                        <a:rPr lang="en-GB" sz="1200" dirty="0" smtClean="0"/>
                        <a:t>Practical tool 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All basic skills including critical thinking, critical writing and time keeping.</a:t>
                      </a:r>
                    </a:p>
                    <a:p>
                      <a:r>
                        <a:rPr lang="en-GB" sz="1200" dirty="0" smtClean="0"/>
                        <a:t>100% attendance.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Revise</a:t>
                      </a:r>
                      <a:r>
                        <a:rPr lang="en-GB" sz="1200" baseline="0" dirty="0" smtClean="0"/>
                        <a:t> more at home so </a:t>
                      </a:r>
                      <a:r>
                        <a:rPr lang="en-GB" sz="1200" baseline="0" dirty="0" err="1" smtClean="0"/>
                        <a:t>im</a:t>
                      </a:r>
                      <a:r>
                        <a:rPr lang="en-GB" sz="1200" baseline="0" dirty="0" smtClean="0"/>
                        <a:t> up to date in lessons, and able to submit assignment(s) on time.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3-4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Complete term2 on time.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/>
                        <a:t>Social speaking</a:t>
                      </a:r>
                    </a:p>
                    <a:p>
                      <a:r>
                        <a:rPr lang="en-GB" sz="1200" baseline="0" dirty="0" smtClean="0"/>
                        <a:t>Active listening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/>
                        <a:t>I need to work and keep refreshing all basic skills, to gain confidence to work alone or part of a team.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Invest</a:t>
                      </a:r>
                      <a:r>
                        <a:rPr lang="en-GB" sz="1200" baseline="0" dirty="0" smtClean="0"/>
                        <a:t> time researching your options. Get online, contact people by phone, talk to friends and family, be active in my pursuit for information. (1)</a:t>
                      </a:r>
                    </a:p>
                    <a:p>
                      <a:r>
                        <a:rPr lang="en-GB" sz="1200" dirty="0" smtClean="0"/>
                        <a:t>Attend lessons </a:t>
                      </a:r>
                    </a:p>
                    <a:p>
                      <a:r>
                        <a:rPr lang="en-GB" sz="1200" dirty="0" smtClean="0"/>
                        <a:t>Set</a:t>
                      </a:r>
                      <a:r>
                        <a:rPr lang="en-GB" sz="1200" baseline="0" dirty="0" smtClean="0"/>
                        <a:t> smart targets; make honest targets, stay focused on your plan and reach high. (2)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5-8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Complete</a:t>
                      </a:r>
                      <a:r>
                        <a:rPr lang="en-GB" sz="1200" baseline="0" dirty="0" smtClean="0"/>
                        <a:t> term3 on time.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Problem solving.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 need to keep working on all computer</a:t>
                      </a:r>
                      <a:r>
                        <a:rPr lang="en-GB" sz="1200" baseline="0" dirty="0" smtClean="0"/>
                        <a:t> skills to gain confidence to be able to use independently in my workplace.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Be</a:t>
                      </a:r>
                      <a:r>
                        <a:rPr lang="en-GB" sz="1200" baseline="0" dirty="0" smtClean="0"/>
                        <a:t> more specific, so its easier to achieve career goals, have time for and appreciate the essentials. (3)</a:t>
                      </a:r>
                      <a:endParaRPr lang="en-GB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9-12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 smtClean="0"/>
              <a:t>(1) jobsite.co.uk</a:t>
            </a:r>
          </a:p>
          <a:p>
            <a:r>
              <a:rPr lang="en-GB" sz="1400" dirty="0" smtClean="0"/>
              <a:t>(2) jobsite.co.uk</a:t>
            </a:r>
          </a:p>
          <a:p>
            <a:r>
              <a:rPr lang="en-GB" sz="1400" dirty="0" smtClean="0"/>
              <a:t>(3) totempool.com</a:t>
            </a:r>
            <a:endParaRPr lang="en-GB" sz="1400" dirty="0"/>
          </a:p>
        </p:txBody>
      </p:sp>
    </p:spTree>
    <p:extLst>
      <p:ext uri="{BB962C8B-B14F-4D97-AF65-F5344CB8AC3E}">
        <p14:creationId xmlns=""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277</Words>
  <Application>Microsoft Office PowerPoint</Application>
  <PresentationFormat>Custom</PresentationFormat>
  <Paragraphs>48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Slide 2</vt:lpstr>
      <vt:lpstr>References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usr</cp:lastModifiedBy>
  <cp:revision>9</cp:revision>
  <dcterms:created xsi:type="dcterms:W3CDTF">2022-07-21T09:53:39Z</dcterms:created>
  <dcterms:modified xsi:type="dcterms:W3CDTF">2023-03-14T11:36:43Z</dcterms:modified>
</cp:coreProperties>
</file>