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2" r:id="rId2"/>
    <p:sldId id="256" r:id="rId3"/>
    <p:sldId id="257" r:id="rId4"/>
    <p:sldId id="258" r:id="rId5"/>
    <p:sldId id="259" r:id="rId6"/>
    <p:sldId id="260"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1188" y="36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_rels/data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jpg"/></Relationships>
</file>

<file path=ppt/diagrams/_rels/drawing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2903740-E11E-4997-819B-8148EC2A7466}" type="doc">
      <dgm:prSet loTypeId="urn:microsoft.com/office/officeart/2005/8/layout/hList7" loCatId="list" qsTypeId="urn:microsoft.com/office/officeart/2005/8/quickstyle/simple1" qsCatId="simple" csTypeId="urn:microsoft.com/office/officeart/2005/8/colors/accent1_2" csCatId="accent1" phldr="1"/>
      <dgm:spPr/>
    </dgm:pt>
    <dgm:pt modelId="{A44BABCE-3776-44F5-BCC4-F5D574948071}">
      <dgm:prSet phldrT="[Text]"/>
      <dgm:spPr>
        <a:solidFill>
          <a:schemeClr val="accent3">
            <a:lumMod val="75000"/>
          </a:schemeClr>
        </a:solidFill>
      </dgm:spPr>
      <dgm:t>
        <a:bodyPr/>
        <a:lstStyle/>
        <a:p>
          <a:endParaRPr lang="en-GB" dirty="0"/>
        </a:p>
      </dgm:t>
    </dgm:pt>
    <dgm:pt modelId="{9185B409-F6C4-47C6-B4F1-602DD2DCE479}" type="parTrans" cxnId="{B32D18A2-813B-44C0-88E8-56DC04D34439}">
      <dgm:prSet/>
      <dgm:spPr/>
      <dgm:t>
        <a:bodyPr/>
        <a:lstStyle/>
        <a:p>
          <a:endParaRPr lang="en-GB"/>
        </a:p>
      </dgm:t>
    </dgm:pt>
    <dgm:pt modelId="{DB98A4CF-6933-41C8-8D9C-324A09B73B76}" type="sibTrans" cxnId="{B32D18A2-813B-44C0-88E8-56DC04D34439}">
      <dgm:prSet/>
      <dgm:spPr/>
      <dgm:t>
        <a:bodyPr/>
        <a:lstStyle/>
        <a:p>
          <a:endParaRPr lang="en-GB"/>
        </a:p>
      </dgm:t>
    </dgm:pt>
    <dgm:pt modelId="{BBEAADF4-AA1C-476C-A5D5-C3C037F6E182}">
      <dgm:prSet phldrT="[Text]"/>
      <dgm:spPr>
        <a:solidFill>
          <a:schemeClr val="accent3">
            <a:lumMod val="60000"/>
            <a:lumOff val="40000"/>
          </a:schemeClr>
        </a:solidFill>
      </dgm:spPr>
      <dgm:t>
        <a:bodyPr/>
        <a:lstStyle/>
        <a:p>
          <a:endParaRPr lang="en-GB" dirty="0"/>
        </a:p>
      </dgm:t>
    </dgm:pt>
    <dgm:pt modelId="{1AE19B49-926E-4537-9E5B-34743491138E}" type="parTrans" cxnId="{CBA904E4-A55A-4B09-AB88-1A51ABA6384E}">
      <dgm:prSet/>
      <dgm:spPr/>
      <dgm:t>
        <a:bodyPr/>
        <a:lstStyle/>
        <a:p>
          <a:endParaRPr lang="en-GB"/>
        </a:p>
      </dgm:t>
    </dgm:pt>
    <dgm:pt modelId="{9EAF43AA-E515-4E9B-9779-F89D881936E8}" type="sibTrans" cxnId="{CBA904E4-A55A-4B09-AB88-1A51ABA6384E}">
      <dgm:prSet/>
      <dgm:spPr/>
      <dgm:t>
        <a:bodyPr/>
        <a:lstStyle/>
        <a:p>
          <a:endParaRPr lang="en-GB"/>
        </a:p>
      </dgm:t>
    </dgm:pt>
    <dgm:pt modelId="{3495136D-69A6-44AB-91A3-1C6CF96F3777}">
      <dgm:prSet phldrT="[Text]"/>
      <dgm:spPr>
        <a:solidFill>
          <a:schemeClr val="accent3">
            <a:lumMod val="40000"/>
            <a:lumOff val="60000"/>
          </a:schemeClr>
        </a:solidFill>
        <a:ln>
          <a:noFill/>
        </a:ln>
      </dgm:spPr>
      <dgm:t>
        <a:bodyPr/>
        <a:lstStyle/>
        <a:p>
          <a:endParaRPr lang="en-GB" dirty="0"/>
        </a:p>
      </dgm:t>
    </dgm:pt>
    <dgm:pt modelId="{414B4075-6957-4102-8CF3-D90CF1C1EC9D}" type="parTrans" cxnId="{A9BB9245-1FF1-4500-A703-9C030D35636E}">
      <dgm:prSet/>
      <dgm:spPr/>
      <dgm:t>
        <a:bodyPr/>
        <a:lstStyle/>
        <a:p>
          <a:endParaRPr lang="en-GB"/>
        </a:p>
      </dgm:t>
    </dgm:pt>
    <dgm:pt modelId="{DB6F7ACF-161F-4DAF-B4D8-3E103AC4DED4}" type="sibTrans" cxnId="{A9BB9245-1FF1-4500-A703-9C030D35636E}">
      <dgm:prSet/>
      <dgm:spPr/>
      <dgm:t>
        <a:bodyPr/>
        <a:lstStyle/>
        <a:p>
          <a:endParaRPr lang="en-GB"/>
        </a:p>
      </dgm:t>
    </dgm:pt>
    <dgm:pt modelId="{38D2DBBD-2F3C-48DA-B30B-430CBB289DB9}" type="pres">
      <dgm:prSet presAssocID="{82903740-E11E-4997-819B-8148EC2A7466}" presName="Name0" presStyleCnt="0">
        <dgm:presLayoutVars>
          <dgm:dir/>
          <dgm:resizeHandles val="exact"/>
        </dgm:presLayoutVars>
      </dgm:prSet>
      <dgm:spPr/>
    </dgm:pt>
    <dgm:pt modelId="{6C69095D-3AD8-4F36-9C07-34BB39CCC610}" type="pres">
      <dgm:prSet presAssocID="{82903740-E11E-4997-819B-8148EC2A7466}" presName="fgShape" presStyleLbl="fgShp" presStyleIdx="0" presStyleCnt="1" custScaleY="183621"/>
      <dgm:spPr>
        <a:solidFill>
          <a:schemeClr val="bg1">
            <a:alpha val="70000"/>
          </a:schemeClr>
        </a:solidFill>
      </dgm:spPr>
    </dgm:pt>
    <dgm:pt modelId="{A07AD933-762B-4A81-B9CE-A3728F60F619}" type="pres">
      <dgm:prSet presAssocID="{82903740-E11E-4997-819B-8148EC2A7466}" presName="linComp" presStyleCnt="0"/>
      <dgm:spPr/>
    </dgm:pt>
    <dgm:pt modelId="{6B43AEF6-8F97-48EB-B504-B8F92BC73FBC}" type="pres">
      <dgm:prSet presAssocID="{A44BABCE-3776-44F5-BCC4-F5D574948071}" presName="compNode" presStyleCnt="0"/>
      <dgm:spPr/>
    </dgm:pt>
    <dgm:pt modelId="{1E2009B9-1780-4EAD-B7E1-0DBB37ADDB50}" type="pres">
      <dgm:prSet presAssocID="{A44BABCE-3776-44F5-BCC4-F5D574948071}" presName="bkgdShape" presStyleLbl="node1" presStyleIdx="0" presStyleCnt="3"/>
      <dgm:spPr/>
    </dgm:pt>
    <dgm:pt modelId="{602411B4-8951-441B-A596-D96D556424E3}" type="pres">
      <dgm:prSet presAssocID="{A44BABCE-3776-44F5-BCC4-F5D574948071}" presName="nodeTx" presStyleLbl="node1" presStyleIdx="0" presStyleCnt="3">
        <dgm:presLayoutVars>
          <dgm:bulletEnabled val="1"/>
        </dgm:presLayoutVars>
      </dgm:prSet>
      <dgm:spPr/>
    </dgm:pt>
    <dgm:pt modelId="{41AE6250-1DE6-4209-9B92-41F4F53A798E}" type="pres">
      <dgm:prSet presAssocID="{A44BABCE-3776-44F5-BCC4-F5D574948071}" presName="invisiNode" presStyleLbl="node1" presStyleIdx="0" presStyleCnt="3"/>
      <dgm:spPr/>
    </dgm:pt>
    <dgm:pt modelId="{E4225FA9-B19E-4728-98E9-16E1DE8C83B4}" type="pres">
      <dgm:prSet presAssocID="{A44BABCE-3776-44F5-BCC4-F5D574948071}" presName="imagNode" presStyleLbl="fgImgPlace1" presStyleIdx="0" presStyleCnt="3"/>
      <dgm:spPr/>
    </dgm:pt>
    <dgm:pt modelId="{6D08DEB5-8102-4E99-9086-B1278A57E099}" type="pres">
      <dgm:prSet presAssocID="{DB98A4CF-6933-41C8-8D9C-324A09B73B76}" presName="sibTrans" presStyleLbl="sibTrans2D1" presStyleIdx="0" presStyleCnt="0"/>
      <dgm:spPr/>
    </dgm:pt>
    <dgm:pt modelId="{A9A79E32-3272-4082-9D4B-01531917864D}" type="pres">
      <dgm:prSet presAssocID="{BBEAADF4-AA1C-476C-A5D5-C3C037F6E182}" presName="compNode" presStyleCnt="0"/>
      <dgm:spPr/>
    </dgm:pt>
    <dgm:pt modelId="{222B230E-CCB0-460B-8DCC-2A6DB4542176}" type="pres">
      <dgm:prSet presAssocID="{BBEAADF4-AA1C-476C-A5D5-C3C037F6E182}" presName="bkgdShape" presStyleLbl="node1" presStyleIdx="1" presStyleCnt="3"/>
      <dgm:spPr/>
    </dgm:pt>
    <dgm:pt modelId="{810FFD2D-4438-44B3-8215-C6956DFACF8C}" type="pres">
      <dgm:prSet presAssocID="{BBEAADF4-AA1C-476C-A5D5-C3C037F6E182}" presName="nodeTx" presStyleLbl="node1" presStyleIdx="1" presStyleCnt="3">
        <dgm:presLayoutVars>
          <dgm:bulletEnabled val="1"/>
        </dgm:presLayoutVars>
      </dgm:prSet>
      <dgm:spPr/>
    </dgm:pt>
    <dgm:pt modelId="{30F47CF2-8D26-4C0F-9402-FC4A19790D3D}" type="pres">
      <dgm:prSet presAssocID="{BBEAADF4-AA1C-476C-A5D5-C3C037F6E182}" presName="invisiNode" presStyleLbl="node1" presStyleIdx="1" presStyleCnt="3"/>
      <dgm:spPr/>
    </dgm:pt>
    <dgm:pt modelId="{7EAFDB2A-997B-48AF-B7A6-93AFEBEC484B}" type="pres">
      <dgm:prSet presAssocID="{BBEAADF4-AA1C-476C-A5D5-C3C037F6E182}" presName="imagNode" presStyleLbl="fgImgPlace1" presStyleIdx="1" presStyleCnt="3"/>
      <dgm:spPr/>
    </dgm:pt>
    <dgm:pt modelId="{442B40C1-52A0-429A-A0B5-1E25F3B4AE5F}" type="pres">
      <dgm:prSet presAssocID="{9EAF43AA-E515-4E9B-9779-F89D881936E8}" presName="sibTrans" presStyleLbl="sibTrans2D1" presStyleIdx="0" presStyleCnt="0"/>
      <dgm:spPr/>
    </dgm:pt>
    <dgm:pt modelId="{8DA8523D-4467-4CC3-BAD3-9CEBE355EFD1}" type="pres">
      <dgm:prSet presAssocID="{3495136D-69A6-44AB-91A3-1C6CF96F3777}" presName="compNode" presStyleCnt="0"/>
      <dgm:spPr/>
    </dgm:pt>
    <dgm:pt modelId="{F6195248-ABDD-416C-A328-6B956EBD0C1A}" type="pres">
      <dgm:prSet presAssocID="{3495136D-69A6-44AB-91A3-1C6CF96F3777}" presName="bkgdShape" presStyleLbl="node1" presStyleIdx="2" presStyleCnt="3"/>
      <dgm:spPr/>
    </dgm:pt>
    <dgm:pt modelId="{EF1C3F44-C148-48D5-87DD-5AFEECD23F9F}" type="pres">
      <dgm:prSet presAssocID="{3495136D-69A6-44AB-91A3-1C6CF96F3777}" presName="nodeTx" presStyleLbl="node1" presStyleIdx="2" presStyleCnt="3">
        <dgm:presLayoutVars>
          <dgm:bulletEnabled val="1"/>
        </dgm:presLayoutVars>
      </dgm:prSet>
      <dgm:spPr/>
    </dgm:pt>
    <dgm:pt modelId="{2E07A5FF-827D-4502-B59F-53809A2AEB53}" type="pres">
      <dgm:prSet presAssocID="{3495136D-69A6-44AB-91A3-1C6CF96F3777}" presName="invisiNode" presStyleLbl="node1" presStyleIdx="2" presStyleCnt="3"/>
      <dgm:spPr/>
    </dgm:pt>
    <dgm:pt modelId="{BD4F4C61-B7B5-4C42-B29F-D520EC153027}" type="pres">
      <dgm:prSet presAssocID="{3495136D-69A6-44AB-91A3-1C6CF96F3777}" presName="imagNode" presStyleLbl="fgImgPlace1" presStyleIdx="2" presStyleCnt="3"/>
      <dgm:spPr/>
    </dgm:pt>
  </dgm:ptLst>
  <dgm:cxnLst>
    <dgm:cxn modelId="{09DBE104-F880-481D-927A-C0FE1C6A1F60}" type="presOf" srcId="{A44BABCE-3776-44F5-BCC4-F5D574948071}" destId="{1E2009B9-1780-4EAD-B7E1-0DBB37ADDB50}" srcOrd="0" destOrd="0" presId="urn:microsoft.com/office/officeart/2005/8/layout/hList7"/>
    <dgm:cxn modelId="{FC5A0D21-50AF-4469-A34C-45A438372CD3}" type="presOf" srcId="{BBEAADF4-AA1C-476C-A5D5-C3C037F6E182}" destId="{810FFD2D-4438-44B3-8215-C6956DFACF8C}" srcOrd="1" destOrd="0" presId="urn:microsoft.com/office/officeart/2005/8/layout/hList7"/>
    <dgm:cxn modelId="{BC4B682A-D484-4B52-A074-039C71A607CE}" type="presOf" srcId="{82903740-E11E-4997-819B-8148EC2A7466}" destId="{38D2DBBD-2F3C-48DA-B30B-430CBB289DB9}" srcOrd="0" destOrd="0" presId="urn:microsoft.com/office/officeart/2005/8/layout/hList7"/>
    <dgm:cxn modelId="{A9BB9245-1FF1-4500-A703-9C030D35636E}" srcId="{82903740-E11E-4997-819B-8148EC2A7466}" destId="{3495136D-69A6-44AB-91A3-1C6CF96F3777}" srcOrd="2" destOrd="0" parTransId="{414B4075-6957-4102-8CF3-D90CF1C1EC9D}" sibTransId="{DB6F7ACF-161F-4DAF-B4D8-3E103AC4DED4}"/>
    <dgm:cxn modelId="{4FCF344E-7D81-4BE7-8F5A-EAF9F6CFD608}" type="presOf" srcId="{DB98A4CF-6933-41C8-8D9C-324A09B73B76}" destId="{6D08DEB5-8102-4E99-9086-B1278A57E099}" srcOrd="0" destOrd="0" presId="urn:microsoft.com/office/officeart/2005/8/layout/hList7"/>
    <dgm:cxn modelId="{16D7D390-60F5-49AA-BEB5-F8E4C8E50C03}" type="presOf" srcId="{3495136D-69A6-44AB-91A3-1C6CF96F3777}" destId="{EF1C3F44-C148-48D5-87DD-5AFEECD23F9F}" srcOrd="1" destOrd="0" presId="urn:microsoft.com/office/officeart/2005/8/layout/hList7"/>
    <dgm:cxn modelId="{B32D18A2-813B-44C0-88E8-56DC04D34439}" srcId="{82903740-E11E-4997-819B-8148EC2A7466}" destId="{A44BABCE-3776-44F5-BCC4-F5D574948071}" srcOrd="0" destOrd="0" parTransId="{9185B409-F6C4-47C6-B4F1-602DD2DCE479}" sibTransId="{DB98A4CF-6933-41C8-8D9C-324A09B73B76}"/>
    <dgm:cxn modelId="{4522E6AA-EA0C-466D-9778-BE1A9AA71A3C}" type="presOf" srcId="{BBEAADF4-AA1C-476C-A5D5-C3C037F6E182}" destId="{222B230E-CCB0-460B-8DCC-2A6DB4542176}" srcOrd="0" destOrd="0" presId="urn:microsoft.com/office/officeart/2005/8/layout/hList7"/>
    <dgm:cxn modelId="{036D87CD-4DA8-4F9B-9A49-7182DF9F0460}" type="presOf" srcId="{9EAF43AA-E515-4E9B-9779-F89D881936E8}" destId="{442B40C1-52A0-429A-A0B5-1E25F3B4AE5F}" srcOrd="0" destOrd="0" presId="urn:microsoft.com/office/officeart/2005/8/layout/hList7"/>
    <dgm:cxn modelId="{B69444D6-9EBC-4EFD-B1CF-1EE4B99AB011}" type="presOf" srcId="{A44BABCE-3776-44F5-BCC4-F5D574948071}" destId="{602411B4-8951-441B-A596-D96D556424E3}" srcOrd="1" destOrd="0" presId="urn:microsoft.com/office/officeart/2005/8/layout/hList7"/>
    <dgm:cxn modelId="{CBA904E4-A55A-4B09-AB88-1A51ABA6384E}" srcId="{82903740-E11E-4997-819B-8148EC2A7466}" destId="{BBEAADF4-AA1C-476C-A5D5-C3C037F6E182}" srcOrd="1" destOrd="0" parTransId="{1AE19B49-926E-4537-9E5B-34743491138E}" sibTransId="{9EAF43AA-E515-4E9B-9779-F89D881936E8}"/>
    <dgm:cxn modelId="{7DDF2FE8-325B-4F82-B022-52E8B0F2F41D}" type="presOf" srcId="{3495136D-69A6-44AB-91A3-1C6CF96F3777}" destId="{F6195248-ABDD-416C-A328-6B956EBD0C1A}" srcOrd="0" destOrd="0" presId="urn:microsoft.com/office/officeart/2005/8/layout/hList7"/>
    <dgm:cxn modelId="{451F2CD8-2E57-4CF3-AF4B-E091542D225C}" type="presParOf" srcId="{38D2DBBD-2F3C-48DA-B30B-430CBB289DB9}" destId="{6C69095D-3AD8-4F36-9C07-34BB39CCC610}" srcOrd="0" destOrd="0" presId="urn:microsoft.com/office/officeart/2005/8/layout/hList7"/>
    <dgm:cxn modelId="{40341795-4466-4796-9AD6-9FE5DFACB0C9}" type="presParOf" srcId="{38D2DBBD-2F3C-48DA-B30B-430CBB289DB9}" destId="{A07AD933-762B-4A81-B9CE-A3728F60F619}" srcOrd="1" destOrd="0" presId="urn:microsoft.com/office/officeart/2005/8/layout/hList7"/>
    <dgm:cxn modelId="{951996E5-2075-4CE8-83C1-953D2178BFA4}" type="presParOf" srcId="{A07AD933-762B-4A81-B9CE-A3728F60F619}" destId="{6B43AEF6-8F97-48EB-B504-B8F92BC73FBC}" srcOrd="0" destOrd="0" presId="urn:microsoft.com/office/officeart/2005/8/layout/hList7"/>
    <dgm:cxn modelId="{08158185-3AD3-4BF3-B5E9-CC3283102BDA}" type="presParOf" srcId="{6B43AEF6-8F97-48EB-B504-B8F92BC73FBC}" destId="{1E2009B9-1780-4EAD-B7E1-0DBB37ADDB50}" srcOrd="0" destOrd="0" presId="urn:microsoft.com/office/officeart/2005/8/layout/hList7"/>
    <dgm:cxn modelId="{146ECD9A-49DF-4CEB-99A1-47186E427BFD}" type="presParOf" srcId="{6B43AEF6-8F97-48EB-B504-B8F92BC73FBC}" destId="{602411B4-8951-441B-A596-D96D556424E3}" srcOrd="1" destOrd="0" presId="urn:microsoft.com/office/officeart/2005/8/layout/hList7"/>
    <dgm:cxn modelId="{9BE68D7C-6191-4964-82CD-A8C188FFB240}" type="presParOf" srcId="{6B43AEF6-8F97-48EB-B504-B8F92BC73FBC}" destId="{41AE6250-1DE6-4209-9B92-41F4F53A798E}" srcOrd="2" destOrd="0" presId="urn:microsoft.com/office/officeart/2005/8/layout/hList7"/>
    <dgm:cxn modelId="{E3FF093E-2165-4945-8659-B5E6B1FD6332}" type="presParOf" srcId="{6B43AEF6-8F97-48EB-B504-B8F92BC73FBC}" destId="{E4225FA9-B19E-4728-98E9-16E1DE8C83B4}" srcOrd="3" destOrd="0" presId="urn:microsoft.com/office/officeart/2005/8/layout/hList7"/>
    <dgm:cxn modelId="{7B986B54-D0CF-4606-BFF8-76ECCE143D13}" type="presParOf" srcId="{A07AD933-762B-4A81-B9CE-A3728F60F619}" destId="{6D08DEB5-8102-4E99-9086-B1278A57E099}" srcOrd="1" destOrd="0" presId="urn:microsoft.com/office/officeart/2005/8/layout/hList7"/>
    <dgm:cxn modelId="{29FF8263-8DDE-473C-8E6D-0C7B1443D2B1}" type="presParOf" srcId="{A07AD933-762B-4A81-B9CE-A3728F60F619}" destId="{A9A79E32-3272-4082-9D4B-01531917864D}" srcOrd="2" destOrd="0" presId="urn:microsoft.com/office/officeart/2005/8/layout/hList7"/>
    <dgm:cxn modelId="{75F3C3AC-F221-4FCE-BA07-75DECE75D17E}" type="presParOf" srcId="{A9A79E32-3272-4082-9D4B-01531917864D}" destId="{222B230E-CCB0-460B-8DCC-2A6DB4542176}" srcOrd="0" destOrd="0" presId="urn:microsoft.com/office/officeart/2005/8/layout/hList7"/>
    <dgm:cxn modelId="{6FDF9F3F-C1A5-434A-ABF6-80681B0D9F7E}" type="presParOf" srcId="{A9A79E32-3272-4082-9D4B-01531917864D}" destId="{810FFD2D-4438-44B3-8215-C6956DFACF8C}" srcOrd="1" destOrd="0" presId="urn:microsoft.com/office/officeart/2005/8/layout/hList7"/>
    <dgm:cxn modelId="{1E99D8B2-DDEF-4377-9CE8-A9E453B2AF66}" type="presParOf" srcId="{A9A79E32-3272-4082-9D4B-01531917864D}" destId="{30F47CF2-8D26-4C0F-9402-FC4A19790D3D}" srcOrd="2" destOrd="0" presId="urn:microsoft.com/office/officeart/2005/8/layout/hList7"/>
    <dgm:cxn modelId="{B703C597-9031-440E-9226-0593439E8AD8}" type="presParOf" srcId="{A9A79E32-3272-4082-9D4B-01531917864D}" destId="{7EAFDB2A-997B-48AF-B7A6-93AFEBEC484B}" srcOrd="3" destOrd="0" presId="urn:microsoft.com/office/officeart/2005/8/layout/hList7"/>
    <dgm:cxn modelId="{D7E31BA9-845B-452F-96B3-FFE2A816B1DE}" type="presParOf" srcId="{A07AD933-762B-4A81-B9CE-A3728F60F619}" destId="{442B40C1-52A0-429A-A0B5-1E25F3B4AE5F}" srcOrd="3" destOrd="0" presId="urn:microsoft.com/office/officeart/2005/8/layout/hList7"/>
    <dgm:cxn modelId="{26B95B1D-AE1C-4EE3-8714-8837082B3EC8}" type="presParOf" srcId="{A07AD933-762B-4A81-B9CE-A3728F60F619}" destId="{8DA8523D-4467-4CC3-BAD3-9CEBE355EFD1}" srcOrd="4" destOrd="0" presId="urn:microsoft.com/office/officeart/2005/8/layout/hList7"/>
    <dgm:cxn modelId="{ED765680-B133-4EA6-84DC-E2C8798A6A5B}" type="presParOf" srcId="{8DA8523D-4467-4CC3-BAD3-9CEBE355EFD1}" destId="{F6195248-ABDD-416C-A328-6B956EBD0C1A}" srcOrd="0" destOrd="0" presId="urn:microsoft.com/office/officeart/2005/8/layout/hList7"/>
    <dgm:cxn modelId="{DDD6A5A2-C099-46A4-BDA0-326BFFF63829}" type="presParOf" srcId="{8DA8523D-4467-4CC3-BAD3-9CEBE355EFD1}" destId="{EF1C3F44-C148-48D5-87DD-5AFEECD23F9F}" srcOrd="1" destOrd="0" presId="urn:microsoft.com/office/officeart/2005/8/layout/hList7"/>
    <dgm:cxn modelId="{32EE29B7-9D9D-42B3-996F-CBFB3D652B07}" type="presParOf" srcId="{8DA8523D-4467-4CC3-BAD3-9CEBE355EFD1}" destId="{2E07A5FF-827D-4502-B59F-53809A2AEB53}" srcOrd="2" destOrd="0" presId="urn:microsoft.com/office/officeart/2005/8/layout/hList7"/>
    <dgm:cxn modelId="{252150B9-E386-4BD4-A72A-415D79D7D663}" type="presParOf" srcId="{8DA8523D-4467-4CC3-BAD3-9CEBE355EFD1}" destId="{BD4F4C61-B7B5-4C42-B29F-D520EC153027}"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979C9E2-9645-435B-9790-B0F403705E1A}" type="doc">
      <dgm:prSet loTypeId="urn:microsoft.com/office/officeart/2005/8/layout/pList2" loCatId="list" qsTypeId="urn:microsoft.com/office/officeart/2005/8/quickstyle/simple1" qsCatId="simple" csTypeId="urn:microsoft.com/office/officeart/2005/8/colors/accent1_2" csCatId="accent1" phldr="1"/>
      <dgm:spPr/>
    </dgm:pt>
    <dgm:pt modelId="{3E166093-709D-4A94-A912-8D39D3E4083A}">
      <dgm:prSet phldrT="[Text]" custT="1"/>
      <dgm:spPr>
        <a:solidFill>
          <a:schemeClr val="accent3">
            <a:lumMod val="75000"/>
          </a:schemeClr>
        </a:solidFill>
        <a:ln>
          <a:noFill/>
        </a:ln>
      </dgm:spPr>
      <dgm:t>
        <a:bodyPr/>
        <a:lstStyle/>
        <a:p>
          <a:pPr algn="ctr"/>
          <a:r>
            <a:rPr lang="en-GB" sz="1800" b="1" dirty="0">
              <a:solidFill>
                <a:schemeClr val="tx1"/>
              </a:solidFill>
            </a:rPr>
            <a:t>The Pomodoro Technique</a:t>
          </a:r>
        </a:p>
        <a:p>
          <a:pPr algn="l"/>
          <a:r>
            <a:rPr lang="en-GB" sz="1800" dirty="0">
              <a:solidFill>
                <a:schemeClr val="tx1"/>
              </a:solidFill>
            </a:rPr>
            <a:t>- Pick a task </a:t>
          </a:r>
        </a:p>
        <a:p>
          <a:pPr algn="l"/>
          <a:r>
            <a:rPr lang="en-GB" sz="1800" dirty="0">
              <a:solidFill>
                <a:schemeClr val="tx1"/>
              </a:solidFill>
            </a:rPr>
            <a:t>- Set a timer for 25 minutes ( work without distractions) </a:t>
          </a:r>
        </a:p>
        <a:p>
          <a:pPr algn="l"/>
          <a:r>
            <a:rPr lang="en-GB" sz="1800" dirty="0">
              <a:solidFill>
                <a:schemeClr val="tx1"/>
              </a:solidFill>
            </a:rPr>
            <a:t>- Take a short break of 5 minutes </a:t>
          </a:r>
        </a:p>
        <a:p>
          <a:pPr algn="l"/>
          <a:r>
            <a:rPr lang="en-GB" sz="1800" dirty="0">
              <a:solidFill>
                <a:schemeClr val="tx1"/>
              </a:solidFill>
            </a:rPr>
            <a:t>- Repeat this for four times and then take a longer break </a:t>
          </a:r>
        </a:p>
      </dgm:t>
    </dgm:pt>
    <dgm:pt modelId="{9A928881-F84E-499D-B794-3DEE816992AC}" type="parTrans" cxnId="{CDE94D2E-EC9C-405A-A52B-DF0B3FBA6742}">
      <dgm:prSet/>
      <dgm:spPr/>
      <dgm:t>
        <a:bodyPr/>
        <a:lstStyle/>
        <a:p>
          <a:endParaRPr lang="en-GB"/>
        </a:p>
      </dgm:t>
    </dgm:pt>
    <dgm:pt modelId="{132F92FF-B6A1-44CA-BE87-D81E22156E65}" type="sibTrans" cxnId="{CDE94D2E-EC9C-405A-A52B-DF0B3FBA6742}">
      <dgm:prSet/>
      <dgm:spPr/>
      <dgm:t>
        <a:bodyPr/>
        <a:lstStyle/>
        <a:p>
          <a:endParaRPr lang="en-GB"/>
        </a:p>
      </dgm:t>
    </dgm:pt>
    <dgm:pt modelId="{A9CCB7F3-20CB-42F8-9CFF-5F2690A5FC4F}">
      <dgm:prSet phldrT="[Text]" custT="1"/>
      <dgm:spPr>
        <a:solidFill>
          <a:schemeClr val="accent5">
            <a:lumMod val="60000"/>
            <a:lumOff val="40000"/>
          </a:schemeClr>
        </a:solidFill>
        <a:ln>
          <a:noFill/>
        </a:ln>
      </dgm:spPr>
      <dgm:t>
        <a:bodyPr/>
        <a:lstStyle/>
        <a:p>
          <a:pPr algn="ctr"/>
          <a:r>
            <a:rPr lang="en-GB" sz="1800" b="1" dirty="0">
              <a:solidFill>
                <a:schemeClr val="tx1"/>
              </a:solidFill>
            </a:rPr>
            <a:t>Time blocking </a:t>
          </a:r>
        </a:p>
        <a:p>
          <a:pPr algn="l"/>
          <a:r>
            <a:rPr lang="en-GB" sz="1800" dirty="0">
              <a:solidFill>
                <a:schemeClr val="tx1"/>
              </a:solidFill>
            </a:rPr>
            <a:t>- Start by listing your tasks for the day </a:t>
          </a:r>
        </a:p>
        <a:p>
          <a:pPr algn="l"/>
          <a:r>
            <a:rPr lang="en-GB" sz="1800" dirty="0">
              <a:solidFill>
                <a:schemeClr val="tx1"/>
              </a:solidFill>
            </a:rPr>
            <a:t>- Estimate how long each task will take </a:t>
          </a:r>
        </a:p>
        <a:p>
          <a:pPr algn="l"/>
          <a:r>
            <a:rPr lang="en-GB" sz="1800" dirty="0">
              <a:solidFill>
                <a:schemeClr val="tx1"/>
              </a:solidFill>
            </a:rPr>
            <a:t>- </a:t>
          </a:r>
          <a:r>
            <a:rPr lang="en-GB" sz="1800" b="1" dirty="0">
              <a:solidFill>
                <a:schemeClr val="tx1"/>
              </a:solidFill>
            </a:rPr>
            <a:t>Block time off </a:t>
          </a:r>
          <a:r>
            <a:rPr lang="en-GB" sz="1800" dirty="0">
              <a:solidFill>
                <a:schemeClr val="tx1"/>
              </a:solidFill>
            </a:rPr>
            <a:t>in your calendar for each task </a:t>
          </a:r>
        </a:p>
        <a:p>
          <a:pPr algn="l"/>
          <a:r>
            <a:rPr lang="en-GB" sz="1800" dirty="0">
              <a:solidFill>
                <a:schemeClr val="tx1"/>
              </a:solidFill>
            </a:rPr>
            <a:t>- Include time for breaks , meals and rest throughout the day </a:t>
          </a:r>
        </a:p>
        <a:p>
          <a:pPr algn="l"/>
          <a:r>
            <a:rPr lang="en-GB" sz="1800" dirty="0">
              <a:solidFill>
                <a:schemeClr val="tx1"/>
              </a:solidFill>
            </a:rPr>
            <a:t>- Stay consistent </a:t>
          </a:r>
        </a:p>
      </dgm:t>
    </dgm:pt>
    <dgm:pt modelId="{E6F22088-ADA7-4B50-B39F-CEE08BF0CBBD}" type="parTrans" cxnId="{C51BBA23-227B-412D-A403-8E2E793B8AF7}">
      <dgm:prSet/>
      <dgm:spPr/>
      <dgm:t>
        <a:bodyPr/>
        <a:lstStyle/>
        <a:p>
          <a:endParaRPr lang="en-GB"/>
        </a:p>
      </dgm:t>
    </dgm:pt>
    <dgm:pt modelId="{468AF040-A50E-468A-9AB6-7AC80AD53698}" type="sibTrans" cxnId="{C51BBA23-227B-412D-A403-8E2E793B8AF7}">
      <dgm:prSet/>
      <dgm:spPr/>
      <dgm:t>
        <a:bodyPr/>
        <a:lstStyle/>
        <a:p>
          <a:endParaRPr lang="en-GB"/>
        </a:p>
      </dgm:t>
    </dgm:pt>
    <dgm:pt modelId="{67CDB640-D59C-4B42-B5F2-7AE5EB337C6E}">
      <dgm:prSet phldrT="[Text]" custT="1"/>
      <dgm:spPr>
        <a:solidFill>
          <a:schemeClr val="accent6">
            <a:lumMod val="40000"/>
            <a:lumOff val="60000"/>
          </a:schemeClr>
        </a:solidFill>
        <a:ln>
          <a:noFill/>
        </a:ln>
      </dgm:spPr>
      <dgm:t>
        <a:bodyPr/>
        <a:lstStyle/>
        <a:p>
          <a:pPr algn="ctr">
            <a:lnSpc>
              <a:spcPct val="90000"/>
            </a:lnSpc>
          </a:pPr>
          <a:r>
            <a:rPr lang="en-GB" sz="1800" b="1" dirty="0">
              <a:solidFill>
                <a:schemeClr val="tx1"/>
              </a:solidFill>
            </a:rPr>
            <a:t>To-Do List </a:t>
          </a:r>
        </a:p>
        <a:p>
          <a:pPr algn="l">
            <a:lnSpc>
              <a:spcPct val="100000"/>
            </a:lnSpc>
          </a:pPr>
          <a:r>
            <a:rPr lang="en-GB" sz="1800" dirty="0">
              <a:solidFill>
                <a:schemeClr val="tx1"/>
              </a:solidFill>
            </a:rPr>
            <a:t>- Write in the night before or first thing in the morning </a:t>
          </a:r>
        </a:p>
        <a:p>
          <a:pPr algn="l">
            <a:lnSpc>
              <a:spcPct val="100000"/>
            </a:lnSpc>
          </a:pPr>
          <a:r>
            <a:rPr lang="en-GB" sz="1800" dirty="0">
              <a:solidFill>
                <a:schemeClr val="tx1"/>
              </a:solidFill>
            </a:rPr>
            <a:t>- Break down big tasks into smaller manageable steps</a:t>
          </a:r>
        </a:p>
        <a:p>
          <a:pPr algn="l">
            <a:lnSpc>
              <a:spcPct val="100000"/>
            </a:lnSpc>
          </a:pPr>
          <a:r>
            <a:rPr lang="en-GB" sz="1800" dirty="0">
              <a:solidFill>
                <a:schemeClr val="tx1"/>
              </a:solidFill>
            </a:rPr>
            <a:t>- Use the 1-3-5 ( 1 big task, 3 medium tasks, 5 smaller tasks) </a:t>
          </a:r>
        </a:p>
        <a:p>
          <a:pPr algn="l">
            <a:lnSpc>
              <a:spcPct val="90000"/>
            </a:lnSpc>
          </a:pPr>
          <a:endParaRPr lang="en-GB" sz="1800" dirty="0"/>
        </a:p>
      </dgm:t>
    </dgm:pt>
    <dgm:pt modelId="{CE2EA005-C557-4916-8419-7B05EE1CCCAF}" type="parTrans" cxnId="{1A58E68D-1A24-41F1-A575-00312A8F879C}">
      <dgm:prSet/>
      <dgm:spPr/>
      <dgm:t>
        <a:bodyPr/>
        <a:lstStyle/>
        <a:p>
          <a:endParaRPr lang="en-GB"/>
        </a:p>
      </dgm:t>
    </dgm:pt>
    <dgm:pt modelId="{342A8AC3-4261-4762-AB18-1EC678CA2EF0}" type="sibTrans" cxnId="{1A58E68D-1A24-41F1-A575-00312A8F879C}">
      <dgm:prSet/>
      <dgm:spPr/>
      <dgm:t>
        <a:bodyPr/>
        <a:lstStyle/>
        <a:p>
          <a:endParaRPr lang="en-GB"/>
        </a:p>
      </dgm:t>
    </dgm:pt>
    <dgm:pt modelId="{D0008F44-C6AE-4BA0-B65D-04C1444D4F07}" type="pres">
      <dgm:prSet presAssocID="{8979C9E2-9645-435B-9790-B0F403705E1A}" presName="Name0" presStyleCnt="0">
        <dgm:presLayoutVars>
          <dgm:dir/>
          <dgm:resizeHandles val="exact"/>
        </dgm:presLayoutVars>
      </dgm:prSet>
      <dgm:spPr/>
    </dgm:pt>
    <dgm:pt modelId="{AA88CC7E-23BE-46CD-8211-428A947D303D}" type="pres">
      <dgm:prSet presAssocID="{8979C9E2-9645-435B-9790-B0F403705E1A}" presName="bkgdShp" presStyleLbl="alignAccFollowNode1" presStyleIdx="0" presStyleCnt="1"/>
      <dgm:spPr>
        <a:solidFill>
          <a:schemeClr val="tx2">
            <a:lumMod val="90000"/>
            <a:lumOff val="10000"/>
            <a:alpha val="90000"/>
          </a:schemeClr>
        </a:solidFill>
        <a:ln>
          <a:noFill/>
        </a:ln>
      </dgm:spPr>
    </dgm:pt>
    <dgm:pt modelId="{1378D0A4-D71E-4F9F-88C1-016DCC9209E6}" type="pres">
      <dgm:prSet presAssocID="{8979C9E2-9645-435B-9790-B0F403705E1A}" presName="linComp" presStyleCnt="0"/>
      <dgm:spPr/>
    </dgm:pt>
    <dgm:pt modelId="{2282F3AA-6905-4A7C-BF0B-82F9B042B229}" type="pres">
      <dgm:prSet presAssocID="{3E166093-709D-4A94-A912-8D39D3E4083A}" presName="compNode" presStyleCnt="0"/>
      <dgm:spPr/>
    </dgm:pt>
    <dgm:pt modelId="{C5F3A9FC-F518-4A35-A37A-1CC9D4A56028}" type="pres">
      <dgm:prSet presAssocID="{3E166093-709D-4A94-A912-8D39D3E4083A}" presName="node" presStyleLbl="node1" presStyleIdx="0" presStyleCnt="3" custScaleY="105315">
        <dgm:presLayoutVars>
          <dgm:bulletEnabled val="1"/>
        </dgm:presLayoutVars>
      </dgm:prSet>
      <dgm:spPr/>
    </dgm:pt>
    <dgm:pt modelId="{42830F15-71C1-44FA-9B33-60D909B7E48B}" type="pres">
      <dgm:prSet presAssocID="{3E166093-709D-4A94-A912-8D39D3E4083A}" presName="invisiNode" presStyleLbl="node1" presStyleIdx="0" presStyleCnt="3"/>
      <dgm:spPr/>
    </dgm:pt>
    <dgm:pt modelId="{C4C58176-DDE6-4F7E-BE75-B0282D64044A}" type="pres">
      <dgm:prSet presAssocID="{3E166093-709D-4A94-A912-8D39D3E4083A}" presName="imagNode"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t="-6000" b="-6000"/>
          </a:stretch>
        </a:blipFill>
      </dgm:spPr>
    </dgm:pt>
    <dgm:pt modelId="{1CA8F51C-FEB9-4B60-BF06-11BBC25304DF}" type="pres">
      <dgm:prSet presAssocID="{132F92FF-B6A1-44CA-BE87-D81E22156E65}" presName="sibTrans" presStyleLbl="sibTrans2D1" presStyleIdx="0" presStyleCnt="0"/>
      <dgm:spPr/>
    </dgm:pt>
    <dgm:pt modelId="{5EB79B65-A6D5-4DAF-B700-E0C9E5809AEE}" type="pres">
      <dgm:prSet presAssocID="{A9CCB7F3-20CB-42F8-9CFF-5F2690A5FC4F}" presName="compNode" presStyleCnt="0"/>
      <dgm:spPr/>
    </dgm:pt>
    <dgm:pt modelId="{35E2CEC5-D207-4FF5-A8F1-5A2D3D26B0A5}" type="pres">
      <dgm:prSet presAssocID="{A9CCB7F3-20CB-42F8-9CFF-5F2690A5FC4F}" presName="node" presStyleLbl="node1" presStyleIdx="1" presStyleCnt="3" custScaleY="105167">
        <dgm:presLayoutVars>
          <dgm:bulletEnabled val="1"/>
        </dgm:presLayoutVars>
      </dgm:prSet>
      <dgm:spPr/>
    </dgm:pt>
    <dgm:pt modelId="{F07AFBA0-B127-4B5D-A8CB-7C07DF664F36}" type="pres">
      <dgm:prSet presAssocID="{A9CCB7F3-20CB-42F8-9CFF-5F2690A5FC4F}" presName="invisiNode" presStyleLbl="node1" presStyleIdx="1" presStyleCnt="3"/>
      <dgm:spPr/>
    </dgm:pt>
    <dgm:pt modelId="{792C4682-E71F-43FC-A119-4D6A296A15E0}" type="pres">
      <dgm:prSet presAssocID="{A9CCB7F3-20CB-42F8-9CFF-5F2690A5FC4F}" presName="imagNode" presStyleLbl="f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t="-34000" b="-34000"/>
          </a:stretch>
        </a:blipFill>
      </dgm:spPr>
    </dgm:pt>
    <dgm:pt modelId="{B3667AF4-6753-4825-900E-B7D4B7E55071}" type="pres">
      <dgm:prSet presAssocID="{468AF040-A50E-468A-9AB6-7AC80AD53698}" presName="sibTrans" presStyleLbl="sibTrans2D1" presStyleIdx="0" presStyleCnt="0"/>
      <dgm:spPr/>
    </dgm:pt>
    <dgm:pt modelId="{A1C8C1F6-CAD1-42C5-9BD5-126265914AAA}" type="pres">
      <dgm:prSet presAssocID="{67CDB640-D59C-4B42-B5F2-7AE5EB337C6E}" presName="compNode" presStyleCnt="0"/>
      <dgm:spPr/>
    </dgm:pt>
    <dgm:pt modelId="{B2AD34C7-84F8-4BC4-B362-60B1D01D94CF}" type="pres">
      <dgm:prSet presAssocID="{67CDB640-D59C-4B42-B5F2-7AE5EB337C6E}" presName="node" presStyleLbl="node1" presStyleIdx="2" presStyleCnt="3" custScaleY="105315">
        <dgm:presLayoutVars>
          <dgm:bulletEnabled val="1"/>
        </dgm:presLayoutVars>
      </dgm:prSet>
      <dgm:spPr/>
    </dgm:pt>
    <dgm:pt modelId="{CABDBE66-A4B3-4472-898F-3E8DE8713360}" type="pres">
      <dgm:prSet presAssocID="{67CDB640-D59C-4B42-B5F2-7AE5EB337C6E}" presName="invisiNode" presStyleLbl="node1" presStyleIdx="2" presStyleCnt="3"/>
      <dgm:spPr/>
    </dgm:pt>
    <dgm:pt modelId="{523AC884-EDCC-4DF9-99CB-6D23C7C8A45A}" type="pres">
      <dgm:prSet presAssocID="{67CDB640-D59C-4B42-B5F2-7AE5EB337C6E}" presName="imagNode" presStyleLbl="fgImgPlace1" presStyleIdx="2" presStyleCnt="3"/>
      <dgm:spPr>
        <a:blipFill dpi="0" rotWithShape="1">
          <a:blip xmlns:r="http://schemas.openxmlformats.org/officeDocument/2006/relationships" r:embed="rId3">
            <a:extLst>
              <a:ext uri="{28A0092B-C50C-407E-A947-70E740481C1C}">
                <a14:useLocalDpi xmlns:a14="http://schemas.microsoft.com/office/drawing/2010/main" val="0"/>
              </a:ext>
            </a:extLst>
          </a:blip>
          <a:srcRect/>
          <a:stretch>
            <a:fillRect l="22495" r="22495"/>
          </a:stretch>
        </a:blipFill>
      </dgm:spPr>
    </dgm:pt>
  </dgm:ptLst>
  <dgm:cxnLst>
    <dgm:cxn modelId="{8A68F80B-C390-4AC4-9C4B-806939B943D6}" type="presOf" srcId="{3E166093-709D-4A94-A912-8D39D3E4083A}" destId="{C5F3A9FC-F518-4A35-A37A-1CC9D4A56028}" srcOrd="0" destOrd="0" presId="urn:microsoft.com/office/officeart/2005/8/layout/pList2"/>
    <dgm:cxn modelId="{CBF1CA21-C44F-42DE-9F38-7AAC5E4945F9}" type="presOf" srcId="{8979C9E2-9645-435B-9790-B0F403705E1A}" destId="{D0008F44-C6AE-4BA0-B65D-04C1444D4F07}" srcOrd="0" destOrd="0" presId="urn:microsoft.com/office/officeart/2005/8/layout/pList2"/>
    <dgm:cxn modelId="{C51BBA23-227B-412D-A403-8E2E793B8AF7}" srcId="{8979C9E2-9645-435B-9790-B0F403705E1A}" destId="{A9CCB7F3-20CB-42F8-9CFF-5F2690A5FC4F}" srcOrd="1" destOrd="0" parTransId="{E6F22088-ADA7-4B50-B39F-CEE08BF0CBBD}" sibTransId="{468AF040-A50E-468A-9AB6-7AC80AD53698}"/>
    <dgm:cxn modelId="{CDE94D2E-EC9C-405A-A52B-DF0B3FBA6742}" srcId="{8979C9E2-9645-435B-9790-B0F403705E1A}" destId="{3E166093-709D-4A94-A912-8D39D3E4083A}" srcOrd="0" destOrd="0" parTransId="{9A928881-F84E-499D-B794-3DEE816992AC}" sibTransId="{132F92FF-B6A1-44CA-BE87-D81E22156E65}"/>
    <dgm:cxn modelId="{456D1C35-DC6D-4799-9566-3A49DDAF631D}" type="presOf" srcId="{468AF040-A50E-468A-9AB6-7AC80AD53698}" destId="{B3667AF4-6753-4825-900E-B7D4B7E55071}" srcOrd="0" destOrd="0" presId="urn:microsoft.com/office/officeart/2005/8/layout/pList2"/>
    <dgm:cxn modelId="{A9577681-14A5-428C-A810-1408D048C479}" type="presOf" srcId="{67CDB640-D59C-4B42-B5F2-7AE5EB337C6E}" destId="{B2AD34C7-84F8-4BC4-B362-60B1D01D94CF}" srcOrd="0" destOrd="0" presId="urn:microsoft.com/office/officeart/2005/8/layout/pList2"/>
    <dgm:cxn modelId="{6CC8DF89-5907-4B5A-B965-25FCF60C7742}" type="presOf" srcId="{132F92FF-B6A1-44CA-BE87-D81E22156E65}" destId="{1CA8F51C-FEB9-4B60-BF06-11BBC25304DF}" srcOrd="0" destOrd="0" presId="urn:microsoft.com/office/officeart/2005/8/layout/pList2"/>
    <dgm:cxn modelId="{1A58E68D-1A24-41F1-A575-00312A8F879C}" srcId="{8979C9E2-9645-435B-9790-B0F403705E1A}" destId="{67CDB640-D59C-4B42-B5F2-7AE5EB337C6E}" srcOrd="2" destOrd="0" parTransId="{CE2EA005-C557-4916-8419-7B05EE1CCCAF}" sibTransId="{342A8AC3-4261-4762-AB18-1EC678CA2EF0}"/>
    <dgm:cxn modelId="{66DDACF2-8039-4B93-BDFA-15937F5BD402}" type="presOf" srcId="{A9CCB7F3-20CB-42F8-9CFF-5F2690A5FC4F}" destId="{35E2CEC5-D207-4FF5-A8F1-5A2D3D26B0A5}" srcOrd="0" destOrd="0" presId="urn:microsoft.com/office/officeart/2005/8/layout/pList2"/>
    <dgm:cxn modelId="{8B7AF96C-2F72-4A28-92D5-A866FA73CDE1}" type="presParOf" srcId="{D0008F44-C6AE-4BA0-B65D-04C1444D4F07}" destId="{AA88CC7E-23BE-46CD-8211-428A947D303D}" srcOrd="0" destOrd="0" presId="urn:microsoft.com/office/officeart/2005/8/layout/pList2"/>
    <dgm:cxn modelId="{1808C0BD-F32E-457C-91E5-56CCF8D54F08}" type="presParOf" srcId="{D0008F44-C6AE-4BA0-B65D-04C1444D4F07}" destId="{1378D0A4-D71E-4F9F-88C1-016DCC9209E6}" srcOrd="1" destOrd="0" presId="urn:microsoft.com/office/officeart/2005/8/layout/pList2"/>
    <dgm:cxn modelId="{6DFCA775-CFF8-4F64-BABF-DC819DF24BD1}" type="presParOf" srcId="{1378D0A4-D71E-4F9F-88C1-016DCC9209E6}" destId="{2282F3AA-6905-4A7C-BF0B-82F9B042B229}" srcOrd="0" destOrd="0" presId="urn:microsoft.com/office/officeart/2005/8/layout/pList2"/>
    <dgm:cxn modelId="{072C9AD1-6820-4FFF-B7BB-E73DDBE561C1}" type="presParOf" srcId="{2282F3AA-6905-4A7C-BF0B-82F9B042B229}" destId="{C5F3A9FC-F518-4A35-A37A-1CC9D4A56028}" srcOrd="0" destOrd="0" presId="urn:microsoft.com/office/officeart/2005/8/layout/pList2"/>
    <dgm:cxn modelId="{EE0485ED-2B14-4FC0-AF04-C131FBBA8DC3}" type="presParOf" srcId="{2282F3AA-6905-4A7C-BF0B-82F9B042B229}" destId="{42830F15-71C1-44FA-9B33-60D909B7E48B}" srcOrd="1" destOrd="0" presId="urn:microsoft.com/office/officeart/2005/8/layout/pList2"/>
    <dgm:cxn modelId="{5E18BB9C-84AC-4DEF-B87F-DA7BC169993B}" type="presParOf" srcId="{2282F3AA-6905-4A7C-BF0B-82F9B042B229}" destId="{C4C58176-DDE6-4F7E-BE75-B0282D64044A}" srcOrd="2" destOrd="0" presId="urn:microsoft.com/office/officeart/2005/8/layout/pList2"/>
    <dgm:cxn modelId="{FE7E0A86-48F7-4E79-BFE4-7DE6056510E8}" type="presParOf" srcId="{1378D0A4-D71E-4F9F-88C1-016DCC9209E6}" destId="{1CA8F51C-FEB9-4B60-BF06-11BBC25304DF}" srcOrd="1" destOrd="0" presId="urn:microsoft.com/office/officeart/2005/8/layout/pList2"/>
    <dgm:cxn modelId="{575BFA3F-3953-405E-B08F-B9330CC993E6}" type="presParOf" srcId="{1378D0A4-D71E-4F9F-88C1-016DCC9209E6}" destId="{5EB79B65-A6D5-4DAF-B700-E0C9E5809AEE}" srcOrd="2" destOrd="0" presId="urn:microsoft.com/office/officeart/2005/8/layout/pList2"/>
    <dgm:cxn modelId="{D5F77BB9-F973-416F-B0DE-1B06427B5FFF}" type="presParOf" srcId="{5EB79B65-A6D5-4DAF-B700-E0C9E5809AEE}" destId="{35E2CEC5-D207-4FF5-A8F1-5A2D3D26B0A5}" srcOrd="0" destOrd="0" presId="urn:microsoft.com/office/officeart/2005/8/layout/pList2"/>
    <dgm:cxn modelId="{39836B43-4D4C-4FC4-9BDD-E4B53E2A41D2}" type="presParOf" srcId="{5EB79B65-A6D5-4DAF-B700-E0C9E5809AEE}" destId="{F07AFBA0-B127-4B5D-A8CB-7C07DF664F36}" srcOrd="1" destOrd="0" presId="urn:microsoft.com/office/officeart/2005/8/layout/pList2"/>
    <dgm:cxn modelId="{74ECBCA0-889E-4F56-B99C-A90AE1FC66B3}" type="presParOf" srcId="{5EB79B65-A6D5-4DAF-B700-E0C9E5809AEE}" destId="{792C4682-E71F-43FC-A119-4D6A296A15E0}" srcOrd="2" destOrd="0" presId="urn:microsoft.com/office/officeart/2005/8/layout/pList2"/>
    <dgm:cxn modelId="{2261CF9F-139A-40B7-AC5D-16C8FA8D3E0B}" type="presParOf" srcId="{1378D0A4-D71E-4F9F-88C1-016DCC9209E6}" destId="{B3667AF4-6753-4825-900E-B7D4B7E55071}" srcOrd="3" destOrd="0" presId="urn:microsoft.com/office/officeart/2005/8/layout/pList2"/>
    <dgm:cxn modelId="{B2463BFE-8043-461D-8C03-E07FDB64C159}" type="presParOf" srcId="{1378D0A4-D71E-4F9F-88C1-016DCC9209E6}" destId="{A1C8C1F6-CAD1-42C5-9BD5-126265914AAA}" srcOrd="4" destOrd="0" presId="urn:microsoft.com/office/officeart/2005/8/layout/pList2"/>
    <dgm:cxn modelId="{D223CC39-05A0-4881-984E-EBF6825BF6F8}" type="presParOf" srcId="{A1C8C1F6-CAD1-42C5-9BD5-126265914AAA}" destId="{B2AD34C7-84F8-4BC4-B362-60B1D01D94CF}" srcOrd="0" destOrd="0" presId="urn:microsoft.com/office/officeart/2005/8/layout/pList2"/>
    <dgm:cxn modelId="{A1FDCC3C-C273-4436-B3B7-19AE0DA14B13}" type="presParOf" srcId="{A1C8C1F6-CAD1-42C5-9BD5-126265914AAA}" destId="{CABDBE66-A4B3-4472-898F-3E8DE8713360}" srcOrd="1" destOrd="0" presId="urn:microsoft.com/office/officeart/2005/8/layout/pList2"/>
    <dgm:cxn modelId="{A920B580-A294-44D2-8AB1-1BF66D61D9BD}" type="presParOf" srcId="{A1C8C1F6-CAD1-42C5-9BD5-126265914AAA}" destId="{523AC884-EDCC-4DF9-99CB-6D23C7C8A45A}" srcOrd="2" destOrd="0" presId="urn:microsoft.com/office/officeart/2005/8/layout/p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1498E54-E025-4637-8D9A-5B764F1F2424}" type="doc">
      <dgm:prSet loTypeId="urn:microsoft.com/office/officeart/2005/8/layout/matrix2" loCatId="matrix" qsTypeId="urn:microsoft.com/office/officeart/2005/8/quickstyle/simple1" qsCatId="simple" csTypeId="urn:microsoft.com/office/officeart/2005/8/colors/accent1_2" csCatId="accent1" phldr="1"/>
      <dgm:spPr/>
      <dgm:t>
        <a:bodyPr/>
        <a:lstStyle/>
        <a:p>
          <a:endParaRPr lang="en-GB"/>
        </a:p>
      </dgm:t>
    </dgm:pt>
    <dgm:pt modelId="{DEAE5CF0-6FE1-4CC8-8B4A-6D8016F54236}">
      <dgm:prSet phldrT="[Text]" custT="1">
        <dgm:style>
          <a:lnRef idx="1">
            <a:schemeClr val="accent3"/>
          </a:lnRef>
          <a:fillRef idx="2">
            <a:schemeClr val="accent3"/>
          </a:fillRef>
          <a:effectRef idx="1">
            <a:schemeClr val="accent3"/>
          </a:effectRef>
          <a:fontRef idx="minor">
            <a:schemeClr val="dk1"/>
          </a:fontRef>
        </dgm:style>
      </dgm:prSet>
      <dgm:spPr/>
      <dgm:t>
        <a:bodyPr/>
        <a:lstStyle/>
        <a:p>
          <a:endParaRPr lang="en-GB" sz="1800" dirty="0"/>
        </a:p>
        <a:p>
          <a:r>
            <a:rPr lang="en-GB" sz="1800" b="1" dirty="0">
              <a:solidFill>
                <a:schemeClr val="tx1"/>
              </a:solidFill>
            </a:rPr>
            <a:t>DO IT NOW. </a:t>
          </a:r>
        </a:p>
      </dgm:t>
    </dgm:pt>
    <dgm:pt modelId="{75D4C4F6-3EB9-4F53-BD57-59E94B446BD8}" type="parTrans" cxnId="{CCF7026F-2EBA-4C80-BAF3-10BDC1E51312}">
      <dgm:prSet/>
      <dgm:spPr/>
      <dgm:t>
        <a:bodyPr/>
        <a:lstStyle/>
        <a:p>
          <a:endParaRPr lang="en-GB"/>
        </a:p>
      </dgm:t>
    </dgm:pt>
    <dgm:pt modelId="{A98389FD-181D-4447-8718-0B0E4B03CA41}" type="sibTrans" cxnId="{CCF7026F-2EBA-4C80-BAF3-10BDC1E51312}">
      <dgm:prSet/>
      <dgm:spPr/>
      <dgm:t>
        <a:bodyPr/>
        <a:lstStyle/>
        <a:p>
          <a:endParaRPr lang="en-GB"/>
        </a:p>
      </dgm:t>
    </dgm:pt>
    <dgm:pt modelId="{F10A1D9E-31C2-4FEB-877D-BB1C260519DA}">
      <dgm:prSet phldrT="[Text]" custT="1">
        <dgm:style>
          <a:lnRef idx="1">
            <a:schemeClr val="accent2"/>
          </a:lnRef>
          <a:fillRef idx="2">
            <a:schemeClr val="accent2"/>
          </a:fillRef>
          <a:effectRef idx="1">
            <a:schemeClr val="accent2"/>
          </a:effectRef>
          <a:fontRef idx="minor">
            <a:schemeClr val="dk1"/>
          </a:fontRef>
        </dgm:style>
      </dgm:prSet>
      <dgm:spPr/>
      <dgm:t>
        <a:bodyPr/>
        <a:lstStyle/>
        <a:p>
          <a:endParaRPr lang="en-GB" sz="1800" dirty="0"/>
        </a:p>
        <a:p>
          <a:endParaRPr lang="en-GB" sz="1800" dirty="0"/>
        </a:p>
        <a:p>
          <a:r>
            <a:rPr lang="en-GB" sz="1800" b="1" dirty="0"/>
            <a:t>DECIDE </a:t>
          </a:r>
        </a:p>
        <a:p>
          <a:r>
            <a:rPr lang="en-GB" sz="1800" dirty="0"/>
            <a:t>(schedule time for completion)</a:t>
          </a:r>
        </a:p>
      </dgm:t>
    </dgm:pt>
    <dgm:pt modelId="{592F926F-3626-4FF3-B601-B05C3839021A}" type="parTrans" cxnId="{AC630745-73CA-43F2-AC9C-80D0CFDD8008}">
      <dgm:prSet/>
      <dgm:spPr/>
      <dgm:t>
        <a:bodyPr/>
        <a:lstStyle/>
        <a:p>
          <a:endParaRPr lang="en-GB"/>
        </a:p>
      </dgm:t>
    </dgm:pt>
    <dgm:pt modelId="{B38FF1CD-90DA-4C56-B28B-DEE3C92F116A}" type="sibTrans" cxnId="{AC630745-73CA-43F2-AC9C-80D0CFDD8008}">
      <dgm:prSet/>
      <dgm:spPr/>
      <dgm:t>
        <a:bodyPr/>
        <a:lstStyle/>
        <a:p>
          <a:endParaRPr lang="en-GB"/>
        </a:p>
      </dgm:t>
    </dgm:pt>
    <dgm:pt modelId="{2A7F1CE6-0564-4D88-B1A0-C1E37FCE8F86}">
      <dgm:prSet phldrT="[Text]" custT="1">
        <dgm:style>
          <a:lnRef idx="1">
            <a:schemeClr val="accent6"/>
          </a:lnRef>
          <a:fillRef idx="3">
            <a:schemeClr val="accent6"/>
          </a:fillRef>
          <a:effectRef idx="2">
            <a:schemeClr val="accent6"/>
          </a:effectRef>
          <a:fontRef idx="minor">
            <a:schemeClr val="lt1"/>
          </a:fontRef>
        </dgm:style>
      </dgm:prSet>
      <dgm:spPr/>
      <dgm:t>
        <a:bodyPr/>
        <a:lstStyle/>
        <a:p>
          <a:endParaRPr lang="en-GB" sz="1800" dirty="0"/>
        </a:p>
        <a:p>
          <a:endParaRPr lang="en-GB" sz="1800" dirty="0"/>
        </a:p>
        <a:p>
          <a:r>
            <a:rPr lang="en-GB" sz="1800" b="1" dirty="0">
              <a:solidFill>
                <a:schemeClr val="tx1"/>
              </a:solidFill>
            </a:rPr>
            <a:t>DELEGATE </a:t>
          </a:r>
        </a:p>
        <a:p>
          <a:r>
            <a:rPr lang="en-GB" sz="1800" dirty="0">
              <a:solidFill>
                <a:schemeClr val="tx1"/>
              </a:solidFill>
            </a:rPr>
            <a:t>Ask for help</a:t>
          </a:r>
        </a:p>
      </dgm:t>
    </dgm:pt>
    <dgm:pt modelId="{E9DBAD26-11CC-462C-A41E-5D1EB6C08232}" type="parTrans" cxnId="{38492F5B-5BA0-40F7-8A1E-99B5278FA450}">
      <dgm:prSet/>
      <dgm:spPr/>
      <dgm:t>
        <a:bodyPr/>
        <a:lstStyle/>
        <a:p>
          <a:endParaRPr lang="en-GB"/>
        </a:p>
      </dgm:t>
    </dgm:pt>
    <dgm:pt modelId="{66432C9A-7D18-4A77-99FA-5F77B1703E57}" type="sibTrans" cxnId="{38492F5B-5BA0-40F7-8A1E-99B5278FA450}">
      <dgm:prSet/>
      <dgm:spPr/>
      <dgm:t>
        <a:bodyPr/>
        <a:lstStyle/>
        <a:p>
          <a:endParaRPr lang="en-GB"/>
        </a:p>
      </dgm:t>
    </dgm:pt>
    <dgm:pt modelId="{200DDB9A-8ABD-4D0F-B74E-ABE0D11171CA}">
      <dgm:prSet phldrT="[Text]" custT="1"/>
      <dgm:spPr/>
      <dgm:t>
        <a:bodyPr/>
        <a:lstStyle/>
        <a:p>
          <a:endParaRPr lang="en-GB" sz="1800" dirty="0"/>
        </a:p>
        <a:p>
          <a:endParaRPr lang="en-GB" sz="1800" dirty="0"/>
        </a:p>
        <a:p>
          <a:r>
            <a:rPr lang="en-GB" sz="1800" b="1" dirty="0">
              <a:solidFill>
                <a:schemeClr val="tx1"/>
              </a:solidFill>
            </a:rPr>
            <a:t>DELETE </a:t>
          </a:r>
        </a:p>
        <a:p>
          <a:r>
            <a:rPr lang="en-GB" sz="1800" dirty="0">
              <a:solidFill>
                <a:schemeClr val="tx1"/>
              </a:solidFill>
            </a:rPr>
            <a:t>Eliminate it. </a:t>
          </a:r>
        </a:p>
      </dgm:t>
    </dgm:pt>
    <dgm:pt modelId="{63A1D0FE-1757-44DD-9A26-7BABAEE55167}" type="parTrans" cxnId="{42C20CF9-D02A-45CF-B442-AB6EC1D4A09E}">
      <dgm:prSet/>
      <dgm:spPr/>
      <dgm:t>
        <a:bodyPr/>
        <a:lstStyle/>
        <a:p>
          <a:endParaRPr lang="en-GB"/>
        </a:p>
      </dgm:t>
    </dgm:pt>
    <dgm:pt modelId="{08CEEF9A-1E38-4CA0-833E-6B12062373D1}" type="sibTrans" cxnId="{42C20CF9-D02A-45CF-B442-AB6EC1D4A09E}">
      <dgm:prSet/>
      <dgm:spPr/>
      <dgm:t>
        <a:bodyPr/>
        <a:lstStyle/>
        <a:p>
          <a:endParaRPr lang="en-GB"/>
        </a:p>
      </dgm:t>
    </dgm:pt>
    <dgm:pt modelId="{F779A42F-C94A-44EA-89F5-D74150E75880}" type="pres">
      <dgm:prSet presAssocID="{B1498E54-E025-4637-8D9A-5B764F1F2424}" presName="matrix" presStyleCnt="0">
        <dgm:presLayoutVars>
          <dgm:chMax val="1"/>
          <dgm:dir/>
          <dgm:resizeHandles val="exact"/>
        </dgm:presLayoutVars>
      </dgm:prSet>
      <dgm:spPr/>
    </dgm:pt>
    <dgm:pt modelId="{640C8746-9958-4157-8EE6-48C815839731}" type="pres">
      <dgm:prSet presAssocID="{B1498E54-E025-4637-8D9A-5B764F1F2424}" presName="axisShape" presStyleLbl="bgShp" presStyleIdx="0" presStyleCnt="1"/>
      <dgm:spPr/>
    </dgm:pt>
    <dgm:pt modelId="{30587D69-5642-4A1D-8EC8-76A9CDF21DE5}" type="pres">
      <dgm:prSet presAssocID="{B1498E54-E025-4637-8D9A-5B764F1F2424}" presName="rect1" presStyleLbl="node1" presStyleIdx="0" presStyleCnt="4">
        <dgm:presLayoutVars>
          <dgm:chMax val="0"/>
          <dgm:chPref val="0"/>
          <dgm:bulletEnabled val="1"/>
        </dgm:presLayoutVars>
      </dgm:prSet>
      <dgm:spPr/>
    </dgm:pt>
    <dgm:pt modelId="{F6373BDF-E1CB-4CDC-B58B-4ADC14B35A75}" type="pres">
      <dgm:prSet presAssocID="{B1498E54-E025-4637-8D9A-5B764F1F2424}" presName="rect2" presStyleLbl="node1" presStyleIdx="1" presStyleCnt="4">
        <dgm:presLayoutVars>
          <dgm:chMax val="0"/>
          <dgm:chPref val="0"/>
          <dgm:bulletEnabled val="1"/>
        </dgm:presLayoutVars>
      </dgm:prSet>
      <dgm:spPr/>
    </dgm:pt>
    <dgm:pt modelId="{01E0C7B8-3F72-47B0-B0F6-28EDC6BC54FD}" type="pres">
      <dgm:prSet presAssocID="{B1498E54-E025-4637-8D9A-5B764F1F2424}" presName="rect3" presStyleLbl="node1" presStyleIdx="2" presStyleCnt="4">
        <dgm:presLayoutVars>
          <dgm:chMax val="0"/>
          <dgm:chPref val="0"/>
          <dgm:bulletEnabled val="1"/>
        </dgm:presLayoutVars>
      </dgm:prSet>
      <dgm:spPr/>
    </dgm:pt>
    <dgm:pt modelId="{0C0DCF00-7C07-4FD2-BBB5-ACA6476FD95B}" type="pres">
      <dgm:prSet presAssocID="{B1498E54-E025-4637-8D9A-5B764F1F2424}" presName="rect4" presStyleLbl="node1" presStyleIdx="3" presStyleCnt="4">
        <dgm:presLayoutVars>
          <dgm:chMax val="0"/>
          <dgm:chPref val="0"/>
          <dgm:bulletEnabled val="1"/>
        </dgm:presLayoutVars>
      </dgm:prSet>
      <dgm:spPr/>
    </dgm:pt>
  </dgm:ptLst>
  <dgm:cxnLst>
    <dgm:cxn modelId="{521AC904-5E24-4352-BCAB-712A342037B0}" type="presOf" srcId="{200DDB9A-8ABD-4D0F-B74E-ABE0D11171CA}" destId="{0C0DCF00-7C07-4FD2-BBB5-ACA6476FD95B}" srcOrd="0" destOrd="0" presId="urn:microsoft.com/office/officeart/2005/8/layout/matrix2"/>
    <dgm:cxn modelId="{9D925F36-A0E8-449D-92A0-32AE59319529}" type="presOf" srcId="{2A7F1CE6-0564-4D88-B1A0-C1E37FCE8F86}" destId="{01E0C7B8-3F72-47B0-B0F6-28EDC6BC54FD}" srcOrd="0" destOrd="0" presId="urn:microsoft.com/office/officeart/2005/8/layout/matrix2"/>
    <dgm:cxn modelId="{38492F5B-5BA0-40F7-8A1E-99B5278FA450}" srcId="{B1498E54-E025-4637-8D9A-5B764F1F2424}" destId="{2A7F1CE6-0564-4D88-B1A0-C1E37FCE8F86}" srcOrd="2" destOrd="0" parTransId="{E9DBAD26-11CC-462C-A41E-5D1EB6C08232}" sibTransId="{66432C9A-7D18-4A77-99FA-5F77B1703E57}"/>
    <dgm:cxn modelId="{AC630745-73CA-43F2-AC9C-80D0CFDD8008}" srcId="{B1498E54-E025-4637-8D9A-5B764F1F2424}" destId="{F10A1D9E-31C2-4FEB-877D-BB1C260519DA}" srcOrd="1" destOrd="0" parTransId="{592F926F-3626-4FF3-B601-B05C3839021A}" sibTransId="{B38FF1CD-90DA-4C56-B28B-DEE3C92F116A}"/>
    <dgm:cxn modelId="{CCF7026F-2EBA-4C80-BAF3-10BDC1E51312}" srcId="{B1498E54-E025-4637-8D9A-5B764F1F2424}" destId="{DEAE5CF0-6FE1-4CC8-8B4A-6D8016F54236}" srcOrd="0" destOrd="0" parTransId="{75D4C4F6-3EB9-4F53-BD57-59E94B446BD8}" sibTransId="{A98389FD-181D-4447-8718-0B0E4B03CA41}"/>
    <dgm:cxn modelId="{87CAB797-2693-435F-9A59-E65D8AE08A64}" type="presOf" srcId="{F10A1D9E-31C2-4FEB-877D-BB1C260519DA}" destId="{F6373BDF-E1CB-4CDC-B58B-4ADC14B35A75}" srcOrd="0" destOrd="0" presId="urn:microsoft.com/office/officeart/2005/8/layout/matrix2"/>
    <dgm:cxn modelId="{0C3F7BD7-409D-45C5-A2CB-B8B77A0E2D6A}" type="presOf" srcId="{B1498E54-E025-4637-8D9A-5B764F1F2424}" destId="{F779A42F-C94A-44EA-89F5-D74150E75880}" srcOrd="0" destOrd="0" presId="urn:microsoft.com/office/officeart/2005/8/layout/matrix2"/>
    <dgm:cxn modelId="{2BD755DB-DED8-4670-98E5-5C62B06ED486}" type="presOf" srcId="{DEAE5CF0-6FE1-4CC8-8B4A-6D8016F54236}" destId="{30587D69-5642-4A1D-8EC8-76A9CDF21DE5}" srcOrd="0" destOrd="0" presId="urn:microsoft.com/office/officeart/2005/8/layout/matrix2"/>
    <dgm:cxn modelId="{42C20CF9-D02A-45CF-B442-AB6EC1D4A09E}" srcId="{B1498E54-E025-4637-8D9A-5B764F1F2424}" destId="{200DDB9A-8ABD-4D0F-B74E-ABE0D11171CA}" srcOrd="3" destOrd="0" parTransId="{63A1D0FE-1757-44DD-9A26-7BABAEE55167}" sibTransId="{08CEEF9A-1E38-4CA0-833E-6B12062373D1}"/>
    <dgm:cxn modelId="{0A172891-ADF0-48D7-8099-CFC221A9BA6D}" type="presParOf" srcId="{F779A42F-C94A-44EA-89F5-D74150E75880}" destId="{640C8746-9958-4157-8EE6-48C815839731}" srcOrd="0" destOrd="0" presId="urn:microsoft.com/office/officeart/2005/8/layout/matrix2"/>
    <dgm:cxn modelId="{6BB0C0E2-5A9F-4A54-A81F-48815D907BD1}" type="presParOf" srcId="{F779A42F-C94A-44EA-89F5-D74150E75880}" destId="{30587D69-5642-4A1D-8EC8-76A9CDF21DE5}" srcOrd="1" destOrd="0" presId="urn:microsoft.com/office/officeart/2005/8/layout/matrix2"/>
    <dgm:cxn modelId="{7969C7DC-F777-4F15-90EB-284CAB13331F}" type="presParOf" srcId="{F779A42F-C94A-44EA-89F5-D74150E75880}" destId="{F6373BDF-E1CB-4CDC-B58B-4ADC14B35A75}" srcOrd="2" destOrd="0" presId="urn:microsoft.com/office/officeart/2005/8/layout/matrix2"/>
    <dgm:cxn modelId="{76709CE2-0871-43B3-A878-875D95ADFE4E}" type="presParOf" srcId="{F779A42F-C94A-44EA-89F5-D74150E75880}" destId="{01E0C7B8-3F72-47B0-B0F6-28EDC6BC54FD}" srcOrd="3" destOrd="0" presId="urn:microsoft.com/office/officeart/2005/8/layout/matrix2"/>
    <dgm:cxn modelId="{508B7BEA-96EF-428A-B748-2A572AB26D63}" type="presParOf" srcId="{F779A42F-C94A-44EA-89F5-D74150E75880}" destId="{0C0DCF00-7C07-4FD2-BBB5-ACA6476FD95B}" srcOrd="4" destOrd="0" presId="urn:microsoft.com/office/officeart/2005/8/layout/matrix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2009B9-1780-4EAD-B7E1-0DBB37ADDB50}">
      <dsp:nvSpPr>
        <dsp:cNvPr id="0" name=""/>
        <dsp:cNvSpPr/>
      </dsp:nvSpPr>
      <dsp:spPr>
        <a:xfrm>
          <a:off x="2171" y="-35877"/>
          <a:ext cx="3377777" cy="5643032"/>
        </a:xfrm>
        <a:prstGeom prst="roundRect">
          <a:avLst>
            <a:gd name="adj" fmla="val 10000"/>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2280" tIns="462280" rIns="462280" bIns="462280" numCol="1" spcCol="1270" anchor="ctr" anchorCtr="0">
          <a:noAutofit/>
        </a:bodyPr>
        <a:lstStyle/>
        <a:p>
          <a:pPr marL="0" lvl="0" indent="0" algn="ctr" defTabSz="2889250">
            <a:lnSpc>
              <a:spcPct val="90000"/>
            </a:lnSpc>
            <a:spcBef>
              <a:spcPct val="0"/>
            </a:spcBef>
            <a:spcAft>
              <a:spcPct val="35000"/>
            </a:spcAft>
            <a:buNone/>
          </a:pPr>
          <a:endParaRPr lang="en-GB" sz="6500" kern="1200" dirty="0"/>
        </a:p>
      </dsp:txBody>
      <dsp:txXfrm>
        <a:off x="2171" y="2221335"/>
        <a:ext cx="3377777" cy="2257213"/>
      </dsp:txXfrm>
    </dsp:sp>
    <dsp:sp modelId="{E4225FA9-B19E-4728-98E9-16E1DE8C83B4}">
      <dsp:nvSpPr>
        <dsp:cNvPr id="0" name=""/>
        <dsp:cNvSpPr/>
      </dsp:nvSpPr>
      <dsp:spPr>
        <a:xfrm>
          <a:off x="751494" y="302704"/>
          <a:ext cx="1879129" cy="1879129"/>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2B230E-CCB0-460B-8DCC-2A6DB4542176}">
      <dsp:nvSpPr>
        <dsp:cNvPr id="0" name=""/>
        <dsp:cNvSpPr/>
      </dsp:nvSpPr>
      <dsp:spPr>
        <a:xfrm>
          <a:off x="3481281" y="-35877"/>
          <a:ext cx="3377777" cy="5643032"/>
        </a:xfrm>
        <a:prstGeom prst="roundRect">
          <a:avLst>
            <a:gd name="adj" fmla="val 10000"/>
          </a:avLst>
        </a:prstGeom>
        <a:solidFill>
          <a:schemeClr val="accent3">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2280" tIns="462280" rIns="462280" bIns="462280" numCol="1" spcCol="1270" anchor="ctr" anchorCtr="0">
          <a:noAutofit/>
        </a:bodyPr>
        <a:lstStyle/>
        <a:p>
          <a:pPr marL="0" lvl="0" indent="0" algn="ctr" defTabSz="2889250">
            <a:lnSpc>
              <a:spcPct val="90000"/>
            </a:lnSpc>
            <a:spcBef>
              <a:spcPct val="0"/>
            </a:spcBef>
            <a:spcAft>
              <a:spcPct val="35000"/>
            </a:spcAft>
            <a:buNone/>
          </a:pPr>
          <a:endParaRPr lang="en-GB" sz="6500" kern="1200" dirty="0"/>
        </a:p>
      </dsp:txBody>
      <dsp:txXfrm>
        <a:off x="3481281" y="2221335"/>
        <a:ext cx="3377777" cy="2257213"/>
      </dsp:txXfrm>
    </dsp:sp>
    <dsp:sp modelId="{7EAFDB2A-997B-48AF-B7A6-93AFEBEC484B}">
      <dsp:nvSpPr>
        <dsp:cNvPr id="0" name=""/>
        <dsp:cNvSpPr/>
      </dsp:nvSpPr>
      <dsp:spPr>
        <a:xfrm>
          <a:off x="4230605" y="302704"/>
          <a:ext cx="1879129" cy="1879129"/>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6195248-ABDD-416C-A328-6B956EBD0C1A}">
      <dsp:nvSpPr>
        <dsp:cNvPr id="0" name=""/>
        <dsp:cNvSpPr/>
      </dsp:nvSpPr>
      <dsp:spPr>
        <a:xfrm>
          <a:off x="6960391" y="-35877"/>
          <a:ext cx="3377777" cy="5643032"/>
        </a:xfrm>
        <a:prstGeom prst="roundRect">
          <a:avLst>
            <a:gd name="adj" fmla="val 10000"/>
          </a:avLst>
        </a:prstGeom>
        <a:solidFill>
          <a:schemeClr val="accent3">
            <a:lumMod val="40000"/>
            <a:lumOff val="6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2280" tIns="462280" rIns="462280" bIns="462280" numCol="1" spcCol="1270" anchor="ctr" anchorCtr="0">
          <a:noAutofit/>
        </a:bodyPr>
        <a:lstStyle/>
        <a:p>
          <a:pPr marL="0" lvl="0" indent="0" algn="ctr" defTabSz="2889250">
            <a:lnSpc>
              <a:spcPct val="90000"/>
            </a:lnSpc>
            <a:spcBef>
              <a:spcPct val="0"/>
            </a:spcBef>
            <a:spcAft>
              <a:spcPct val="35000"/>
            </a:spcAft>
            <a:buNone/>
          </a:pPr>
          <a:endParaRPr lang="en-GB" sz="6500" kern="1200" dirty="0"/>
        </a:p>
      </dsp:txBody>
      <dsp:txXfrm>
        <a:off x="6960391" y="2221335"/>
        <a:ext cx="3377777" cy="2257213"/>
      </dsp:txXfrm>
    </dsp:sp>
    <dsp:sp modelId="{BD4F4C61-B7B5-4C42-B29F-D520EC153027}">
      <dsp:nvSpPr>
        <dsp:cNvPr id="0" name=""/>
        <dsp:cNvSpPr/>
      </dsp:nvSpPr>
      <dsp:spPr>
        <a:xfrm>
          <a:off x="7709715" y="302704"/>
          <a:ext cx="1879129" cy="1879129"/>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69095D-3AD8-4F36-9C07-34BB39CCC610}">
      <dsp:nvSpPr>
        <dsp:cNvPr id="0" name=""/>
        <dsp:cNvSpPr/>
      </dsp:nvSpPr>
      <dsp:spPr>
        <a:xfrm>
          <a:off x="413613" y="4124641"/>
          <a:ext cx="9513112" cy="1554269"/>
        </a:xfrm>
        <a:prstGeom prst="leftRightArrow">
          <a:avLst/>
        </a:prstGeom>
        <a:solidFill>
          <a:schemeClr val="bg1">
            <a:alpha val="7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88CC7E-23BE-46CD-8211-428A947D303D}">
      <dsp:nvSpPr>
        <dsp:cNvPr id="0" name=""/>
        <dsp:cNvSpPr/>
      </dsp:nvSpPr>
      <dsp:spPr>
        <a:xfrm>
          <a:off x="0" y="0"/>
          <a:ext cx="11102339" cy="2732913"/>
        </a:xfrm>
        <a:prstGeom prst="roundRect">
          <a:avLst>
            <a:gd name="adj" fmla="val 10000"/>
          </a:avLst>
        </a:prstGeom>
        <a:solidFill>
          <a:schemeClr val="tx2">
            <a:lumMod val="90000"/>
            <a:lumOff val="10000"/>
            <a:alpha val="9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C4C58176-DDE6-4F7E-BE75-B0282D64044A}">
      <dsp:nvSpPr>
        <dsp:cNvPr id="0" name=""/>
        <dsp:cNvSpPr/>
      </dsp:nvSpPr>
      <dsp:spPr>
        <a:xfrm>
          <a:off x="338166" y="320005"/>
          <a:ext cx="3258127" cy="2004136"/>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6000" b="-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F3A9FC-F518-4A35-A37A-1CC9D4A56028}">
      <dsp:nvSpPr>
        <dsp:cNvPr id="0" name=""/>
        <dsp:cNvSpPr/>
      </dsp:nvSpPr>
      <dsp:spPr>
        <a:xfrm rot="10800000">
          <a:off x="338166" y="2599763"/>
          <a:ext cx="3258127" cy="3517760"/>
        </a:xfrm>
        <a:prstGeom prst="round2SameRect">
          <a:avLst>
            <a:gd name="adj1" fmla="val 10500"/>
            <a:gd name="adj2" fmla="val 0"/>
          </a:avLst>
        </a:prstGeom>
        <a:solidFill>
          <a:schemeClr val="accent3">
            <a:lumMod val="75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The Pomodoro Technique</a:t>
          </a:r>
        </a:p>
        <a:p>
          <a:pPr marL="0" lvl="0" indent="0" algn="l" defTabSz="800100">
            <a:lnSpc>
              <a:spcPct val="90000"/>
            </a:lnSpc>
            <a:spcBef>
              <a:spcPct val="0"/>
            </a:spcBef>
            <a:spcAft>
              <a:spcPct val="35000"/>
            </a:spcAft>
            <a:buNone/>
          </a:pPr>
          <a:r>
            <a:rPr lang="en-GB" sz="1800" kern="1200" dirty="0">
              <a:solidFill>
                <a:schemeClr val="tx1"/>
              </a:solidFill>
            </a:rPr>
            <a:t>- Pick a task </a:t>
          </a:r>
        </a:p>
        <a:p>
          <a:pPr marL="0" lvl="0" indent="0" algn="l" defTabSz="800100">
            <a:lnSpc>
              <a:spcPct val="90000"/>
            </a:lnSpc>
            <a:spcBef>
              <a:spcPct val="0"/>
            </a:spcBef>
            <a:spcAft>
              <a:spcPct val="35000"/>
            </a:spcAft>
            <a:buNone/>
          </a:pPr>
          <a:r>
            <a:rPr lang="en-GB" sz="1800" kern="1200" dirty="0">
              <a:solidFill>
                <a:schemeClr val="tx1"/>
              </a:solidFill>
            </a:rPr>
            <a:t>- Set a timer for 25 minutes ( work without distractions) </a:t>
          </a:r>
        </a:p>
        <a:p>
          <a:pPr marL="0" lvl="0" indent="0" algn="l" defTabSz="800100">
            <a:lnSpc>
              <a:spcPct val="90000"/>
            </a:lnSpc>
            <a:spcBef>
              <a:spcPct val="0"/>
            </a:spcBef>
            <a:spcAft>
              <a:spcPct val="35000"/>
            </a:spcAft>
            <a:buNone/>
          </a:pPr>
          <a:r>
            <a:rPr lang="en-GB" sz="1800" kern="1200" dirty="0">
              <a:solidFill>
                <a:schemeClr val="tx1"/>
              </a:solidFill>
            </a:rPr>
            <a:t>- Take a short break of 5 minutes </a:t>
          </a:r>
        </a:p>
        <a:p>
          <a:pPr marL="0" lvl="0" indent="0" algn="l" defTabSz="800100">
            <a:lnSpc>
              <a:spcPct val="90000"/>
            </a:lnSpc>
            <a:spcBef>
              <a:spcPct val="0"/>
            </a:spcBef>
            <a:spcAft>
              <a:spcPct val="35000"/>
            </a:spcAft>
            <a:buNone/>
          </a:pPr>
          <a:r>
            <a:rPr lang="en-GB" sz="1800" kern="1200" dirty="0">
              <a:solidFill>
                <a:schemeClr val="tx1"/>
              </a:solidFill>
            </a:rPr>
            <a:t>- Repeat this for four times and then take a longer break </a:t>
          </a:r>
        </a:p>
      </dsp:txBody>
      <dsp:txXfrm rot="10800000">
        <a:off x="438365" y="2599763"/>
        <a:ext cx="3057729" cy="3417561"/>
      </dsp:txXfrm>
    </dsp:sp>
    <dsp:sp modelId="{792C4682-E71F-43FC-A119-4D6A296A15E0}">
      <dsp:nvSpPr>
        <dsp:cNvPr id="0" name=""/>
        <dsp:cNvSpPr/>
      </dsp:nvSpPr>
      <dsp:spPr>
        <a:xfrm>
          <a:off x="3922106" y="321241"/>
          <a:ext cx="3258127" cy="2004136"/>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34000" b="-3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5E2CEC5-D207-4FF5-A8F1-5A2D3D26B0A5}">
      <dsp:nvSpPr>
        <dsp:cNvPr id="0" name=""/>
        <dsp:cNvSpPr/>
      </dsp:nvSpPr>
      <dsp:spPr>
        <a:xfrm rot="10800000">
          <a:off x="3922106" y="2603470"/>
          <a:ext cx="3258127" cy="3512816"/>
        </a:xfrm>
        <a:prstGeom prst="round2SameRect">
          <a:avLst>
            <a:gd name="adj1" fmla="val 10500"/>
            <a:gd name="adj2" fmla="val 0"/>
          </a:avLst>
        </a:prstGeom>
        <a:solidFill>
          <a:schemeClr val="accent5">
            <a:lumMod val="60000"/>
            <a:lumOff val="4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Time blocking </a:t>
          </a:r>
        </a:p>
        <a:p>
          <a:pPr marL="0" lvl="0" indent="0" algn="l" defTabSz="800100">
            <a:lnSpc>
              <a:spcPct val="90000"/>
            </a:lnSpc>
            <a:spcBef>
              <a:spcPct val="0"/>
            </a:spcBef>
            <a:spcAft>
              <a:spcPct val="35000"/>
            </a:spcAft>
            <a:buNone/>
          </a:pPr>
          <a:r>
            <a:rPr lang="en-GB" sz="1800" kern="1200" dirty="0">
              <a:solidFill>
                <a:schemeClr val="tx1"/>
              </a:solidFill>
            </a:rPr>
            <a:t>- Start by listing your tasks for the day </a:t>
          </a:r>
        </a:p>
        <a:p>
          <a:pPr marL="0" lvl="0" indent="0" algn="l" defTabSz="800100">
            <a:lnSpc>
              <a:spcPct val="90000"/>
            </a:lnSpc>
            <a:spcBef>
              <a:spcPct val="0"/>
            </a:spcBef>
            <a:spcAft>
              <a:spcPct val="35000"/>
            </a:spcAft>
            <a:buNone/>
          </a:pPr>
          <a:r>
            <a:rPr lang="en-GB" sz="1800" kern="1200" dirty="0">
              <a:solidFill>
                <a:schemeClr val="tx1"/>
              </a:solidFill>
            </a:rPr>
            <a:t>- Estimate how long each task will take </a:t>
          </a:r>
        </a:p>
        <a:p>
          <a:pPr marL="0" lvl="0" indent="0" algn="l" defTabSz="800100">
            <a:lnSpc>
              <a:spcPct val="90000"/>
            </a:lnSpc>
            <a:spcBef>
              <a:spcPct val="0"/>
            </a:spcBef>
            <a:spcAft>
              <a:spcPct val="35000"/>
            </a:spcAft>
            <a:buNone/>
          </a:pPr>
          <a:r>
            <a:rPr lang="en-GB" sz="1800" kern="1200" dirty="0">
              <a:solidFill>
                <a:schemeClr val="tx1"/>
              </a:solidFill>
            </a:rPr>
            <a:t>- </a:t>
          </a:r>
          <a:r>
            <a:rPr lang="en-GB" sz="1800" b="1" kern="1200" dirty="0">
              <a:solidFill>
                <a:schemeClr val="tx1"/>
              </a:solidFill>
            </a:rPr>
            <a:t>Block time off </a:t>
          </a:r>
          <a:r>
            <a:rPr lang="en-GB" sz="1800" kern="1200" dirty="0">
              <a:solidFill>
                <a:schemeClr val="tx1"/>
              </a:solidFill>
            </a:rPr>
            <a:t>in your calendar for each task </a:t>
          </a:r>
        </a:p>
        <a:p>
          <a:pPr marL="0" lvl="0" indent="0" algn="l" defTabSz="800100">
            <a:lnSpc>
              <a:spcPct val="90000"/>
            </a:lnSpc>
            <a:spcBef>
              <a:spcPct val="0"/>
            </a:spcBef>
            <a:spcAft>
              <a:spcPct val="35000"/>
            </a:spcAft>
            <a:buNone/>
          </a:pPr>
          <a:r>
            <a:rPr lang="en-GB" sz="1800" kern="1200" dirty="0">
              <a:solidFill>
                <a:schemeClr val="tx1"/>
              </a:solidFill>
            </a:rPr>
            <a:t>- Include time for breaks , meals and rest throughout the day </a:t>
          </a:r>
        </a:p>
        <a:p>
          <a:pPr marL="0" lvl="0" indent="0" algn="l" defTabSz="800100">
            <a:lnSpc>
              <a:spcPct val="90000"/>
            </a:lnSpc>
            <a:spcBef>
              <a:spcPct val="0"/>
            </a:spcBef>
            <a:spcAft>
              <a:spcPct val="35000"/>
            </a:spcAft>
            <a:buNone/>
          </a:pPr>
          <a:r>
            <a:rPr lang="en-GB" sz="1800" kern="1200" dirty="0">
              <a:solidFill>
                <a:schemeClr val="tx1"/>
              </a:solidFill>
            </a:rPr>
            <a:t>- Stay consistent </a:t>
          </a:r>
        </a:p>
      </dsp:txBody>
      <dsp:txXfrm rot="10800000">
        <a:off x="4022305" y="2603470"/>
        <a:ext cx="3057729" cy="3412617"/>
      </dsp:txXfrm>
    </dsp:sp>
    <dsp:sp modelId="{523AC884-EDCC-4DF9-99CB-6D23C7C8A45A}">
      <dsp:nvSpPr>
        <dsp:cNvPr id="0" name=""/>
        <dsp:cNvSpPr/>
      </dsp:nvSpPr>
      <dsp:spPr>
        <a:xfrm>
          <a:off x="7506046" y="320005"/>
          <a:ext cx="3258127" cy="2004136"/>
        </a:xfrm>
        <a:prstGeom prst="roundRect">
          <a:avLst>
            <a:gd name="adj" fmla="val 10000"/>
          </a:avLst>
        </a:prstGeom>
        <a:blipFill dpi="0" rotWithShape="1">
          <a:blip xmlns:r="http://schemas.openxmlformats.org/officeDocument/2006/relationships" r:embed="rId3">
            <a:extLst>
              <a:ext uri="{28A0092B-C50C-407E-A947-70E740481C1C}">
                <a14:useLocalDpi xmlns:a14="http://schemas.microsoft.com/office/drawing/2010/main" val="0"/>
              </a:ext>
            </a:extLst>
          </a:blip>
          <a:srcRect/>
          <a:stretch>
            <a:fillRect l="22495" r="22495"/>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2AD34C7-84F8-4BC4-B362-60B1D01D94CF}">
      <dsp:nvSpPr>
        <dsp:cNvPr id="0" name=""/>
        <dsp:cNvSpPr/>
      </dsp:nvSpPr>
      <dsp:spPr>
        <a:xfrm rot="10800000">
          <a:off x="7506046" y="2599763"/>
          <a:ext cx="3258127" cy="3517760"/>
        </a:xfrm>
        <a:prstGeom prst="round2SameRect">
          <a:avLst>
            <a:gd name="adj1" fmla="val 10500"/>
            <a:gd name="adj2" fmla="val 0"/>
          </a:avLst>
        </a:prstGeom>
        <a:solidFill>
          <a:schemeClr val="accent6">
            <a:lumMod val="40000"/>
            <a:lumOff val="6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To-Do List </a:t>
          </a:r>
        </a:p>
        <a:p>
          <a:pPr marL="0" lvl="0" indent="0" algn="l" defTabSz="800100">
            <a:lnSpc>
              <a:spcPct val="100000"/>
            </a:lnSpc>
            <a:spcBef>
              <a:spcPct val="0"/>
            </a:spcBef>
            <a:spcAft>
              <a:spcPct val="35000"/>
            </a:spcAft>
            <a:buNone/>
          </a:pPr>
          <a:r>
            <a:rPr lang="en-GB" sz="1800" kern="1200" dirty="0">
              <a:solidFill>
                <a:schemeClr val="tx1"/>
              </a:solidFill>
            </a:rPr>
            <a:t>- Write in the night before or first thing in the morning </a:t>
          </a:r>
        </a:p>
        <a:p>
          <a:pPr marL="0" lvl="0" indent="0" algn="l" defTabSz="800100">
            <a:lnSpc>
              <a:spcPct val="100000"/>
            </a:lnSpc>
            <a:spcBef>
              <a:spcPct val="0"/>
            </a:spcBef>
            <a:spcAft>
              <a:spcPct val="35000"/>
            </a:spcAft>
            <a:buNone/>
          </a:pPr>
          <a:r>
            <a:rPr lang="en-GB" sz="1800" kern="1200" dirty="0">
              <a:solidFill>
                <a:schemeClr val="tx1"/>
              </a:solidFill>
            </a:rPr>
            <a:t>- Break down big tasks into smaller manageable steps</a:t>
          </a:r>
        </a:p>
        <a:p>
          <a:pPr marL="0" lvl="0" indent="0" algn="l" defTabSz="800100">
            <a:lnSpc>
              <a:spcPct val="100000"/>
            </a:lnSpc>
            <a:spcBef>
              <a:spcPct val="0"/>
            </a:spcBef>
            <a:spcAft>
              <a:spcPct val="35000"/>
            </a:spcAft>
            <a:buNone/>
          </a:pPr>
          <a:r>
            <a:rPr lang="en-GB" sz="1800" kern="1200" dirty="0">
              <a:solidFill>
                <a:schemeClr val="tx1"/>
              </a:solidFill>
            </a:rPr>
            <a:t>- Use the 1-3-5 ( 1 big task, 3 medium tasks, 5 smaller tasks) </a:t>
          </a:r>
        </a:p>
        <a:p>
          <a:pPr marL="0" lvl="0" indent="0" algn="l" defTabSz="800100">
            <a:lnSpc>
              <a:spcPct val="90000"/>
            </a:lnSpc>
            <a:spcBef>
              <a:spcPct val="0"/>
            </a:spcBef>
            <a:spcAft>
              <a:spcPct val="35000"/>
            </a:spcAft>
            <a:buNone/>
          </a:pPr>
          <a:endParaRPr lang="en-GB" sz="1800" kern="1200" dirty="0"/>
        </a:p>
      </dsp:txBody>
      <dsp:txXfrm rot="10800000">
        <a:off x="7606245" y="2599763"/>
        <a:ext cx="3057729" cy="341756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0C8746-9958-4157-8EE6-48C815839731}">
      <dsp:nvSpPr>
        <dsp:cNvPr id="0" name=""/>
        <dsp:cNvSpPr/>
      </dsp:nvSpPr>
      <dsp:spPr>
        <a:xfrm>
          <a:off x="426719" y="0"/>
          <a:ext cx="5524500" cy="5524500"/>
        </a:xfrm>
        <a:prstGeom prst="quadArrow">
          <a:avLst>
            <a:gd name="adj1" fmla="val 2000"/>
            <a:gd name="adj2" fmla="val 4000"/>
            <a:gd name="adj3" fmla="val 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0587D69-5642-4A1D-8EC8-76A9CDF21DE5}">
      <dsp:nvSpPr>
        <dsp:cNvPr id="0" name=""/>
        <dsp:cNvSpPr/>
      </dsp:nvSpPr>
      <dsp:spPr>
        <a:xfrm>
          <a:off x="785812" y="359092"/>
          <a:ext cx="2209800" cy="2209800"/>
        </a:xfrm>
        <a:prstGeom prst="round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endParaRPr lang="en-GB" sz="1800" kern="1200" dirty="0"/>
        </a:p>
        <a:p>
          <a:pPr marL="0" lvl="0" indent="0" algn="ctr" defTabSz="800100">
            <a:lnSpc>
              <a:spcPct val="90000"/>
            </a:lnSpc>
            <a:spcBef>
              <a:spcPct val="0"/>
            </a:spcBef>
            <a:spcAft>
              <a:spcPct val="35000"/>
            </a:spcAft>
            <a:buNone/>
          </a:pPr>
          <a:r>
            <a:rPr lang="en-GB" sz="1800" b="1" kern="1200" dirty="0">
              <a:solidFill>
                <a:schemeClr val="tx1"/>
              </a:solidFill>
            </a:rPr>
            <a:t>DO IT NOW. </a:t>
          </a:r>
        </a:p>
      </dsp:txBody>
      <dsp:txXfrm>
        <a:off x="893686" y="466966"/>
        <a:ext cx="1994052" cy="1994052"/>
      </dsp:txXfrm>
    </dsp:sp>
    <dsp:sp modelId="{F6373BDF-E1CB-4CDC-B58B-4ADC14B35A75}">
      <dsp:nvSpPr>
        <dsp:cNvPr id="0" name=""/>
        <dsp:cNvSpPr/>
      </dsp:nvSpPr>
      <dsp:spPr>
        <a:xfrm>
          <a:off x="3382327" y="359092"/>
          <a:ext cx="2209800" cy="2209800"/>
        </a:xfrm>
        <a:prstGeom prst="roundRect">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endParaRPr lang="en-GB" sz="1800" kern="1200" dirty="0"/>
        </a:p>
        <a:p>
          <a:pPr marL="0" lvl="0" indent="0" algn="ctr" defTabSz="800100">
            <a:lnSpc>
              <a:spcPct val="90000"/>
            </a:lnSpc>
            <a:spcBef>
              <a:spcPct val="0"/>
            </a:spcBef>
            <a:spcAft>
              <a:spcPct val="35000"/>
            </a:spcAft>
            <a:buNone/>
          </a:pPr>
          <a:endParaRPr lang="en-GB" sz="1800" kern="1200" dirty="0"/>
        </a:p>
        <a:p>
          <a:pPr marL="0" lvl="0" indent="0" algn="ctr" defTabSz="800100">
            <a:lnSpc>
              <a:spcPct val="90000"/>
            </a:lnSpc>
            <a:spcBef>
              <a:spcPct val="0"/>
            </a:spcBef>
            <a:spcAft>
              <a:spcPct val="35000"/>
            </a:spcAft>
            <a:buNone/>
          </a:pPr>
          <a:r>
            <a:rPr lang="en-GB" sz="1800" b="1" kern="1200" dirty="0"/>
            <a:t>DECIDE </a:t>
          </a:r>
        </a:p>
        <a:p>
          <a:pPr marL="0" lvl="0" indent="0" algn="ctr" defTabSz="800100">
            <a:lnSpc>
              <a:spcPct val="90000"/>
            </a:lnSpc>
            <a:spcBef>
              <a:spcPct val="0"/>
            </a:spcBef>
            <a:spcAft>
              <a:spcPct val="35000"/>
            </a:spcAft>
            <a:buNone/>
          </a:pPr>
          <a:r>
            <a:rPr lang="en-GB" sz="1800" kern="1200" dirty="0"/>
            <a:t>(schedule time for completion)</a:t>
          </a:r>
        </a:p>
      </dsp:txBody>
      <dsp:txXfrm>
        <a:off x="3490201" y="466966"/>
        <a:ext cx="1994052" cy="1994052"/>
      </dsp:txXfrm>
    </dsp:sp>
    <dsp:sp modelId="{01E0C7B8-3F72-47B0-B0F6-28EDC6BC54FD}">
      <dsp:nvSpPr>
        <dsp:cNvPr id="0" name=""/>
        <dsp:cNvSpPr/>
      </dsp:nvSpPr>
      <dsp:spPr>
        <a:xfrm>
          <a:off x="785812" y="2955607"/>
          <a:ext cx="2209800" cy="2209800"/>
        </a:xfrm>
        <a:prstGeom prst="roundRect">
          <a:avLst/>
        </a:prstGeom>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w="6350" cap="flat" cmpd="sng" algn="ctr">
          <a:solidFill>
            <a:schemeClr val="accent6"/>
          </a:solidFill>
          <a:prstDash val="solid"/>
          <a:miter lim="800000"/>
        </a:ln>
        <a:effectLst/>
      </dsp:spPr>
      <dsp:style>
        <a:lnRef idx="1">
          <a:schemeClr val="accent6"/>
        </a:lnRef>
        <a:fillRef idx="3">
          <a:schemeClr val="accent6"/>
        </a:fillRef>
        <a:effectRef idx="2">
          <a:schemeClr val="accent6"/>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endParaRPr lang="en-GB" sz="1800" kern="1200" dirty="0"/>
        </a:p>
        <a:p>
          <a:pPr marL="0" lvl="0" indent="0" algn="ctr" defTabSz="800100">
            <a:lnSpc>
              <a:spcPct val="90000"/>
            </a:lnSpc>
            <a:spcBef>
              <a:spcPct val="0"/>
            </a:spcBef>
            <a:spcAft>
              <a:spcPct val="35000"/>
            </a:spcAft>
            <a:buNone/>
          </a:pPr>
          <a:endParaRPr lang="en-GB" sz="1800" kern="1200" dirty="0"/>
        </a:p>
        <a:p>
          <a:pPr marL="0" lvl="0" indent="0" algn="ctr" defTabSz="800100">
            <a:lnSpc>
              <a:spcPct val="90000"/>
            </a:lnSpc>
            <a:spcBef>
              <a:spcPct val="0"/>
            </a:spcBef>
            <a:spcAft>
              <a:spcPct val="35000"/>
            </a:spcAft>
            <a:buNone/>
          </a:pPr>
          <a:r>
            <a:rPr lang="en-GB" sz="1800" b="1" kern="1200" dirty="0">
              <a:solidFill>
                <a:schemeClr val="tx1"/>
              </a:solidFill>
            </a:rPr>
            <a:t>DELEGATE </a:t>
          </a:r>
        </a:p>
        <a:p>
          <a:pPr marL="0" lvl="0" indent="0" algn="ctr" defTabSz="800100">
            <a:lnSpc>
              <a:spcPct val="90000"/>
            </a:lnSpc>
            <a:spcBef>
              <a:spcPct val="0"/>
            </a:spcBef>
            <a:spcAft>
              <a:spcPct val="35000"/>
            </a:spcAft>
            <a:buNone/>
          </a:pPr>
          <a:r>
            <a:rPr lang="en-GB" sz="1800" kern="1200" dirty="0">
              <a:solidFill>
                <a:schemeClr val="tx1"/>
              </a:solidFill>
            </a:rPr>
            <a:t>Ask for help</a:t>
          </a:r>
        </a:p>
      </dsp:txBody>
      <dsp:txXfrm>
        <a:off x="893686" y="3063481"/>
        <a:ext cx="1994052" cy="1994052"/>
      </dsp:txXfrm>
    </dsp:sp>
    <dsp:sp modelId="{0C0DCF00-7C07-4FD2-BBB5-ACA6476FD95B}">
      <dsp:nvSpPr>
        <dsp:cNvPr id="0" name=""/>
        <dsp:cNvSpPr/>
      </dsp:nvSpPr>
      <dsp:spPr>
        <a:xfrm>
          <a:off x="3382327" y="2955607"/>
          <a:ext cx="2209800" cy="2209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endParaRPr lang="en-GB" sz="1800" kern="1200" dirty="0"/>
        </a:p>
        <a:p>
          <a:pPr marL="0" lvl="0" indent="0" algn="ctr" defTabSz="800100">
            <a:lnSpc>
              <a:spcPct val="90000"/>
            </a:lnSpc>
            <a:spcBef>
              <a:spcPct val="0"/>
            </a:spcBef>
            <a:spcAft>
              <a:spcPct val="35000"/>
            </a:spcAft>
            <a:buNone/>
          </a:pPr>
          <a:endParaRPr lang="en-GB" sz="1800" kern="1200" dirty="0"/>
        </a:p>
        <a:p>
          <a:pPr marL="0" lvl="0" indent="0" algn="ctr" defTabSz="800100">
            <a:lnSpc>
              <a:spcPct val="90000"/>
            </a:lnSpc>
            <a:spcBef>
              <a:spcPct val="0"/>
            </a:spcBef>
            <a:spcAft>
              <a:spcPct val="35000"/>
            </a:spcAft>
            <a:buNone/>
          </a:pPr>
          <a:r>
            <a:rPr lang="en-GB" sz="1800" b="1" kern="1200" dirty="0">
              <a:solidFill>
                <a:schemeClr val="tx1"/>
              </a:solidFill>
            </a:rPr>
            <a:t>DELETE </a:t>
          </a:r>
        </a:p>
        <a:p>
          <a:pPr marL="0" lvl="0" indent="0" algn="ctr" defTabSz="800100">
            <a:lnSpc>
              <a:spcPct val="90000"/>
            </a:lnSpc>
            <a:spcBef>
              <a:spcPct val="0"/>
            </a:spcBef>
            <a:spcAft>
              <a:spcPct val="35000"/>
            </a:spcAft>
            <a:buNone/>
          </a:pPr>
          <a:r>
            <a:rPr lang="en-GB" sz="1800" kern="1200" dirty="0">
              <a:solidFill>
                <a:schemeClr val="tx1"/>
              </a:solidFill>
            </a:rPr>
            <a:t>Eliminate it. </a:t>
          </a:r>
        </a:p>
      </dsp:txBody>
      <dsp:txXfrm>
        <a:off x="3490201" y="3063481"/>
        <a:ext cx="1994052" cy="1994052"/>
      </dsp:txXfrm>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3.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6/12/2025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187656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6/12/2025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31404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6/12/2025</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1677970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6/12/2025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838272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6/12/2025</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6831497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6/12/2025</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6864787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6/12/2025</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936724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6/12/2025</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2561632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6/12/2025</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14635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6/12/2025</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01407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6/12/2025</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474651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90000"/>
            <a:alpha val="48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6/12/2025</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1005702633"/>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microsoft.com/office/2007/relationships/hdphoto" Target="../media/hdphoto1.wdp"/><Relationship Id="rId13" Type="http://schemas.openxmlformats.org/officeDocument/2006/relationships/hyperlink" Target="https://pxhere.com/de/photo/1169800" TargetMode="External"/><Relationship Id="rId3" Type="http://schemas.openxmlformats.org/officeDocument/2006/relationships/diagramLayout" Target="../diagrams/layout1.xml"/><Relationship Id="rId7" Type="http://schemas.openxmlformats.org/officeDocument/2006/relationships/image" Target="../media/image3.png"/><Relationship Id="rId12" Type="http://schemas.openxmlformats.org/officeDocument/2006/relationships/image" Target="../media/image5.jpe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11" Type="http://schemas.openxmlformats.org/officeDocument/2006/relationships/hyperlink" Target="https://www.peoplematters.in/article/talent-management/how-to-drive-talent-agility-to-increase-productivity-and-efficiency-16233" TargetMode="External"/><Relationship Id="rId5" Type="http://schemas.openxmlformats.org/officeDocument/2006/relationships/diagramColors" Target="../diagrams/colors1.xml"/><Relationship Id="rId10" Type="http://schemas.openxmlformats.org/officeDocument/2006/relationships/image" Target="../media/image4.jpg"/><Relationship Id="rId4" Type="http://schemas.openxmlformats.org/officeDocument/2006/relationships/diagramQuickStyle" Target="../diagrams/quickStyle1.xml"/><Relationship Id="rId9" Type="http://schemas.openxmlformats.org/officeDocument/2006/relationships/hyperlink" Target="https://socialcovid.commons.gc.cuny.edu/the-role-of-social-media-in-covid-19/" TargetMode="Externa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png"/><Relationship Id="rId3" Type="http://schemas.openxmlformats.org/officeDocument/2006/relationships/diagramLayout" Target="../diagrams/layout3.xml"/><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11" Type="http://schemas.openxmlformats.org/officeDocument/2006/relationships/image" Target="../media/image13.png"/><Relationship Id="rId5" Type="http://schemas.openxmlformats.org/officeDocument/2006/relationships/diagramColors" Target="../diagrams/colors3.xml"/><Relationship Id="rId10" Type="http://schemas.openxmlformats.org/officeDocument/2006/relationships/image" Target="../media/image12.svg"/><Relationship Id="rId4" Type="http://schemas.openxmlformats.org/officeDocument/2006/relationships/diagramQuickStyle" Target="../diagrams/quickStyle3.xml"/><Relationship Id="rId9" Type="http://schemas.openxmlformats.org/officeDocument/2006/relationships/image" Target="../media/image11.png"/><Relationship Id="rId14" Type="http://schemas.openxmlformats.org/officeDocument/2006/relationships/image" Target="../media/image16.svg"/></Relationships>
</file>

<file path=ppt/slides/_rels/slide6.xml.rels><?xml version="1.0" encoding="UTF-8" standalone="yes"?>
<Relationships xmlns="http://schemas.openxmlformats.org/package/2006/relationships"><Relationship Id="rId3" Type="http://schemas.openxmlformats.org/officeDocument/2006/relationships/image" Target="../media/image18.svg"/><Relationship Id="rId7" Type="http://schemas.openxmlformats.org/officeDocument/2006/relationships/image" Target="../media/image22.sv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4B41181-F951-E16E-56FB-3A5F37067212}"/>
              </a:ext>
            </a:extLst>
          </p:cNvPr>
          <p:cNvPicPr>
            <a:picLocks noGrp="1" noRot="1" noChangeAspect="1" noMove="1" noResize="1" noEditPoints="1" noAdjustHandles="1" noChangeArrowheads="1" noChangeShapeType="1" noCrop="1"/>
          </p:cNvPicPr>
          <p:nvPr/>
        </p:nvPicPr>
        <p:blipFill>
          <a:blip r:embed="rId2">
            <a:alphaModFix amt="65000"/>
          </a:blip>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5B5AB353-82B2-1AB3-65EE-708508871C70}"/>
              </a:ext>
            </a:extLst>
          </p:cNvPr>
          <p:cNvSpPr/>
          <p:nvPr/>
        </p:nvSpPr>
        <p:spPr>
          <a:xfrm>
            <a:off x="5562600" y="2156460"/>
            <a:ext cx="6629400" cy="103632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800" b="1" i="1" dirty="0">
                <a:latin typeface="Arial" panose="020B0604020202020204" pitchFamily="34" charset="0"/>
                <a:cs typeface="Arial" panose="020B0604020202020204" pitchFamily="34" charset="0"/>
              </a:rPr>
              <a:t>Time Management: An essential skill for students in Higher education </a:t>
            </a:r>
          </a:p>
        </p:txBody>
      </p:sp>
      <p:sp>
        <p:nvSpPr>
          <p:cNvPr id="5" name="Rectangle 4">
            <a:extLst>
              <a:ext uri="{FF2B5EF4-FFF2-40B4-BE49-F238E27FC236}">
                <a16:creationId xmlns:a16="http://schemas.microsoft.com/office/drawing/2014/main" id="{26146747-0553-E4D1-6122-2BF9517CB66D}"/>
              </a:ext>
            </a:extLst>
          </p:cNvPr>
          <p:cNvSpPr/>
          <p:nvPr/>
        </p:nvSpPr>
        <p:spPr>
          <a:xfrm>
            <a:off x="7978140" y="3192781"/>
            <a:ext cx="3992880" cy="701040"/>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r"/>
            <a:r>
              <a:rPr lang="en-GB" sz="2000" b="1" dirty="0">
                <a:solidFill>
                  <a:schemeClr val="tx1"/>
                </a:solidFill>
                <a:latin typeface="Arial" panose="020B0604020202020204" pitchFamily="34" charset="0"/>
                <a:cs typeface="Arial" panose="020B0604020202020204" pitchFamily="34" charset="0"/>
              </a:rPr>
              <a:t>Laura Elena Minea </a:t>
            </a:r>
          </a:p>
          <a:p>
            <a:pPr algn="r"/>
            <a:r>
              <a:rPr lang="en-GB" sz="2000" b="1" dirty="0">
                <a:solidFill>
                  <a:schemeClr val="tx1"/>
                </a:solidFill>
              </a:rPr>
              <a:t>2321195</a:t>
            </a:r>
            <a:r>
              <a:rPr lang="en-GB" sz="2000" dirty="0">
                <a:solidFill>
                  <a:schemeClr val="tx1"/>
                </a:solidFill>
              </a:rPr>
              <a:t> </a:t>
            </a:r>
          </a:p>
        </p:txBody>
      </p:sp>
      <p:sp>
        <p:nvSpPr>
          <p:cNvPr id="6" name="Rectangle 5">
            <a:extLst>
              <a:ext uri="{FF2B5EF4-FFF2-40B4-BE49-F238E27FC236}">
                <a16:creationId xmlns:a16="http://schemas.microsoft.com/office/drawing/2014/main" id="{B20F2E38-4B49-B259-5A77-4868BB3B1BD6}"/>
              </a:ext>
            </a:extLst>
          </p:cNvPr>
          <p:cNvSpPr/>
          <p:nvPr/>
        </p:nvSpPr>
        <p:spPr>
          <a:xfrm>
            <a:off x="5090160" y="956131"/>
            <a:ext cx="7555230" cy="1200329"/>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nchor="ctr">
            <a:spAutoFit/>
          </a:bodyPr>
          <a:lstStyle/>
          <a:p>
            <a:pPr algn="ctr"/>
            <a:r>
              <a:rPr lang="en-GB" sz="3600" b="1" dirty="0">
                <a:solidFill>
                  <a:schemeClr val="tx1"/>
                </a:solidFill>
                <a:latin typeface="Arial" panose="020B0604020202020204" pitchFamily="34" charset="0"/>
                <a:cs typeface="Arial" panose="020B0604020202020204" pitchFamily="34" charset="0"/>
              </a:rPr>
              <a:t>Academic Skills for the Digital Era</a:t>
            </a:r>
          </a:p>
        </p:txBody>
      </p:sp>
    </p:spTree>
    <p:extLst>
      <p:ext uri="{BB962C8B-B14F-4D97-AF65-F5344CB8AC3E}">
        <p14:creationId xmlns:p14="http://schemas.microsoft.com/office/powerpoint/2010/main" val="40964463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961259D-605E-E200-FF9F-7C8C71D7C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D8DCEB-7749-2262-68F2-60D371780782}"/>
              </a:ext>
            </a:extLst>
          </p:cNvPr>
          <p:cNvSpPr>
            <a:spLocks noGrp="1"/>
          </p:cNvSpPr>
          <p:nvPr>
            <p:ph type="ctrTitle"/>
          </p:nvPr>
        </p:nvSpPr>
        <p:spPr>
          <a:xfrm>
            <a:off x="612648" y="600074"/>
            <a:ext cx="6035040" cy="969646"/>
          </a:xfrm>
        </p:spPr>
        <p:txBody>
          <a:bodyPr vert="horz" lIns="91440" tIns="45720" rIns="91440" bIns="45720" rtlCol="0" anchor="b">
            <a:normAutofit/>
          </a:bodyPr>
          <a:lstStyle/>
          <a:p>
            <a:pPr algn="l"/>
            <a:r>
              <a:rPr lang="en-US" sz="3600" b="1" i="1" kern="1200" spc="-150" dirty="0">
                <a:solidFill>
                  <a:schemeClr val="tx1"/>
                </a:solidFill>
                <a:effectLst>
                  <a:outerShdw blurRad="38100" dist="38100" dir="2700000" algn="tl">
                    <a:srgbClr val="000000">
                      <a:alpha val="43137"/>
                    </a:srgbClr>
                  </a:outerShdw>
                </a:effectLst>
                <a:latin typeface="+mj-lt"/>
                <a:ea typeface="+mj-ea"/>
                <a:cs typeface="+mj-cs"/>
              </a:rPr>
              <a:t>What is time management?</a:t>
            </a:r>
          </a:p>
        </p:txBody>
      </p:sp>
      <p:sp>
        <p:nvSpPr>
          <p:cNvPr id="3" name="Subtitle 2">
            <a:extLst>
              <a:ext uri="{FF2B5EF4-FFF2-40B4-BE49-F238E27FC236}">
                <a16:creationId xmlns:a16="http://schemas.microsoft.com/office/drawing/2014/main" id="{7F280F1E-A096-4180-CD7E-D32449652BD5}"/>
              </a:ext>
            </a:extLst>
          </p:cNvPr>
          <p:cNvSpPr>
            <a:spLocks noGrp="1"/>
          </p:cNvSpPr>
          <p:nvPr>
            <p:ph type="subTitle" idx="1"/>
          </p:nvPr>
        </p:nvSpPr>
        <p:spPr>
          <a:xfrm>
            <a:off x="612647" y="1653540"/>
            <a:ext cx="6035041" cy="4655820"/>
          </a:xfrm>
          <a:ln>
            <a:solidFill>
              <a:schemeClr val="bg2"/>
            </a:solidFill>
          </a:ln>
        </p:spPr>
        <p:txBody>
          <a:bodyPr vert="horz" lIns="91440" tIns="45720" rIns="91440" bIns="45720" rtlCol="0">
            <a:normAutofit/>
          </a:bodyPr>
          <a:lstStyle/>
          <a:p>
            <a:pPr algn="l" rtl="0" eaLnBrk="1" latinLnBrk="0" hangingPunct="1">
              <a:lnSpc>
                <a:spcPct val="120000"/>
              </a:lnSpc>
              <a:spcBef>
                <a:spcPts val="1000"/>
              </a:spcBef>
            </a:pPr>
            <a:r>
              <a:rPr lang="en-GB" sz="2000" dirty="0">
                <a:solidFill>
                  <a:srgbClr val="000000"/>
                </a:solidFill>
                <a:effectLst/>
                <a:latin typeface="Neue Haas Grotesk Text Pro" panose="020B0504020202020204" pitchFamily="34" charset="0"/>
              </a:rPr>
              <a:t>Time management involves the strategic planning and organization of our time to accomplish tasks efficiently. By mastering the art of effectively managing and scheduling our commitments, we can seamlessly integrate academic responsibilities with personal life, allowing us to:</a:t>
            </a:r>
          </a:p>
          <a:p>
            <a:pPr marL="0" indent="-228600" algn="l" rtl="0" eaLnBrk="1" latinLnBrk="0" hangingPunct="1">
              <a:lnSpc>
                <a:spcPct val="120000"/>
              </a:lnSpc>
              <a:spcBef>
                <a:spcPts val="1000"/>
              </a:spcBef>
              <a:buFont typeface="Arial" panose="020B0604020202020204" pitchFamily="34" charset="0"/>
              <a:buChar char="•"/>
            </a:pPr>
            <a:r>
              <a:rPr lang="en-GB" sz="2000" i="1" dirty="0">
                <a:solidFill>
                  <a:srgbClr val="000000"/>
                </a:solidFill>
                <a:effectLst/>
                <a:latin typeface="Neue Haas Grotesk Text Pro" panose="020B0504020202020204" pitchFamily="34" charset="0"/>
              </a:rPr>
              <a:t>Alleviate stress and anxiety</a:t>
            </a:r>
            <a:endParaRPr lang="en-GB" sz="2000" dirty="0">
              <a:solidFill>
                <a:srgbClr val="000000"/>
              </a:solidFill>
              <a:effectLst/>
              <a:latin typeface="Neue Haas Grotesk Text Pro" panose="020B0504020202020204" pitchFamily="34" charset="0"/>
            </a:endParaRPr>
          </a:p>
          <a:p>
            <a:pPr marL="0" indent="-228600" algn="l" rtl="0" eaLnBrk="1" latinLnBrk="0" hangingPunct="1">
              <a:lnSpc>
                <a:spcPct val="120000"/>
              </a:lnSpc>
              <a:spcBef>
                <a:spcPts val="1000"/>
              </a:spcBef>
              <a:buFont typeface="Arial" panose="020B0604020202020204" pitchFamily="34" charset="0"/>
              <a:buChar char="•"/>
            </a:pPr>
            <a:r>
              <a:rPr lang="en-GB" sz="2000" i="1" dirty="0">
                <a:solidFill>
                  <a:srgbClr val="000000"/>
                </a:solidFill>
                <a:effectLst/>
                <a:latin typeface="Neue Haas Grotesk Text Pro" panose="020B0504020202020204" pitchFamily="34" charset="0"/>
              </a:rPr>
              <a:t>Ensure timely completion of assignments and tasks</a:t>
            </a:r>
            <a:endParaRPr lang="en-GB" sz="2000" dirty="0">
              <a:solidFill>
                <a:srgbClr val="000000"/>
              </a:solidFill>
              <a:effectLst/>
              <a:latin typeface="Neue Haas Grotesk Text Pro" panose="020B0504020202020204" pitchFamily="34" charset="0"/>
            </a:endParaRPr>
          </a:p>
          <a:p>
            <a:pPr marL="0" indent="-228600" algn="l" rtl="0" eaLnBrk="1" latinLnBrk="0" hangingPunct="1">
              <a:lnSpc>
                <a:spcPct val="120000"/>
              </a:lnSpc>
              <a:spcBef>
                <a:spcPts val="1000"/>
              </a:spcBef>
              <a:buFont typeface="Arial" panose="020B0604020202020204" pitchFamily="34" charset="0"/>
              <a:buChar char="•"/>
            </a:pPr>
            <a:r>
              <a:rPr lang="en-GB" sz="2000" i="1" dirty="0">
                <a:solidFill>
                  <a:srgbClr val="000000"/>
                </a:solidFill>
                <a:effectLst/>
                <a:latin typeface="Neue Haas Grotesk Text Pro" panose="020B0504020202020204" pitchFamily="34" charset="0"/>
              </a:rPr>
              <a:t>Enhance productivity and maintain balance</a:t>
            </a:r>
            <a:endParaRPr lang="en-US" sz="2000" i="1" dirty="0"/>
          </a:p>
        </p:txBody>
      </p:sp>
      <p:pic>
        <p:nvPicPr>
          <p:cNvPr id="4" name="Picture 3" descr="Different types of clocks">
            <a:extLst>
              <a:ext uri="{FF2B5EF4-FFF2-40B4-BE49-F238E27FC236}">
                <a16:creationId xmlns:a16="http://schemas.microsoft.com/office/drawing/2014/main" id="{CE173D0F-CF8C-818F-9266-32E47A790A59}"/>
              </a:ext>
            </a:extLst>
          </p:cNvPr>
          <p:cNvPicPr>
            <a:picLocks noChangeAspect="1"/>
          </p:cNvPicPr>
          <p:nvPr/>
        </p:nvPicPr>
        <p:blipFill>
          <a:blip r:embed="rId2"/>
          <a:srcRect l="24080" r="36170"/>
          <a:stretch>
            <a:fillRect/>
          </a:stretch>
        </p:blipFill>
        <p:spPr>
          <a:xfrm>
            <a:off x="7345680" y="10"/>
            <a:ext cx="4846320" cy="6857990"/>
          </a:xfrm>
          <a:prstGeom prst="rect">
            <a:avLst/>
          </a:prstGeom>
        </p:spPr>
      </p:pic>
    </p:spTree>
    <p:extLst>
      <p:ext uri="{BB962C8B-B14F-4D97-AF65-F5344CB8AC3E}">
        <p14:creationId xmlns:p14="http://schemas.microsoft.com/office/powerpoint/2010/main" val="149097864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9383F72B-3BA8-2E12-ACFC-7F2E84FA1326}"/>
              </a:ext>
            </a:extLst>
          </p:cNvPr>
          <p:cNvGraphicFramePr/>
          <p:nvPr>
            <p:extLst>
              <p:ext uri="{D42A27DB-BD31-4B8C-83A1-F6EECF244321}">
                <p14:modId xmlns:p14="http://schemas.microsoft.com/office/powerpoint/2010/main" val="1898427465"/>
              </p:ext>
            </p:extLst>
          </p:nvPr>
        </p:nvGraphicFramePr>
        <p:xfrm>
          <a:off x="807720" y="495300"/>
          <a:ext cx="10340340" cy="5643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a:extLst>
              <a:ext uri="{FF2B5EF4-FFF2-40B4-BE49-F238E27FC236}">
                <a16:creationId xmlns:a16="http://schemas.microsoft.com/office/drawing/2014/main" id="{39DCC573-04DE-81DB-A297-2961E88A0422}"/>
              </a:ext>
            </a:extLst>
          </p:cNvPr>
          <p:cNvSpPr/>
          <p:nvPr/>
        </p:nvSpPr>
        <p:spPr>
          <a:xfrm>
            <a:off x="3970020" y="5113857"/>
            <a:ext cx="4747260" cy="52322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spAutoFit/>
          </a:bodyPr>
          <a:lstStyle/>
          <a:p>
            <a:pPr algn="ctr"/>
            <a:r>
              <a:rPr lang="en-GB" sz="2800" b="1" i="1" dirty="0">
                <a:solidFill>
                  <a:schemeClr val="tx1"/>
                </a:solidFill>
              </a:rPr>
              <a:t>What wastes our time?</a:t>
            </a:r>
          </a:p>
        </p:txBody>
      </p:sp>
      <p:pic>
        <p:nvPicPr>
          <p:cNvPr id="6" name="Picture 5" descr="A person holding a phone with icons&#10;&#10;AI-generated content may be incorrect.">
            <a:extLst>
              <a:ext uri="{FF2B5EF4-FFF2-40B4-BE49-F238E27FC236}">
                <a16:creationId xmlns:a16="http://schemas.microsoft.com/office/drawing/2014/main" id="{EE1824B2-AB2D-CEF6-C4C9-5221F5D6F2C4}"/>
              </a:ext>
            </a:extLst>
          </p:cNvPr>
          <p:cNvPicPr>
            <a:picLocks noChangeAspect="1"/>
          </p:cNvPicPr>
          <p:nvPr/>
        </p:nvPicPr>
        <p:blipFill>
          <a:blip r:embed="rId7">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1554480" y="807720"/>
            <a:ext cx="1897380" cy="1874520"/>
          </a:xfrm>
          <a:prstGeom prst="flowChartConnector">
            <a:avLst/>
          </a:prstGeom>
        </p:spPr>
      </p:pic>
      <p:pic>
        <p:nvPicPr>
          <p:cNvPr id="9" name="Picture 8" descr="A cartoon of a person with many hands&#10;&#10;AI-generated content may be incorrect.">
            <a:extLst>
              <a:ext uri="{FF2B5EF4-FFF2-40B4-BE49-F238E27FC236}">
                <a16:creationId xmlns:a16="http://schemas.microsoft.com/office/drawing/2014/main" id="{4B887523-5D83-AD4D-3ADA-8531C61469C1}"/>
              </a:ext>
            </a:extLst>
          </p:cNvPr>
          <p:cNvPicPr>
            <a:picLocks noChangeAspect="1"/>
          </p:cNvPicPr>
          <p:nvPr/>
        </p:nvPicPr>
        <p:blipFill>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tretch>
            <a:fillRect/>
          </a:stretch>
        </p:blipFill>
        <p:spPr>
          <a:xfrm>
            <a:off x="5029200" y="807720"/>
            <a:ext cx="1897380" cy="1874520"/>
          </a:xfrm>
          <a:prstGeom prst="flowChartConnector">
            <a:avLst/>
          </a:prstGeom>
        </p:spPr>
      </p:pic>
      <p:pic>
        <p:nvPicPr>
          <p:cNvPr id="12" name="Picture 11" descr="A person looking at a bulletin board&#10;&#10;AI-generated content may be incorrect.">
            <a:extLst>
              <a:ext uri="{FF2B5EF4-FFF2-40B4-BE49-F238E27FC236}">
                <a16:creationId xmlns:a16="http://schemas.microsoft.com/office/drawing/2014/main" id="{DFEF9976-8F81-511D-6221-1018FFC04C47}"/>
              </a:ext>
            </a:extLst>
          </p:cNvPr>
          <p:cNvPicPr>
            <a:picLocks noChangeAspect="1"/>
          </p:cNvPicPr>
          <p:nvPr/>
        </p:nvPicPr>
        <p:blipFill>
          <a:blip r:embed="rId12">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8503920" y="806883"/>
            <a:ext cx="1897380" cy="1874520"/>
          </a:xfrm>
          <a:prstGeom prst="flowChartConnector">
            <a:avLst/>
          </a:prstGeom>
        </p:spPr>
      </p:pic>
      <p:sp>
        <p:nvSpPr>
          <p:cNvPr id="13" name="Rectangle 12">
            <a:extLst>
              <a:ext uri="{FF2B5EF4-FFF2-40B4-BE49-F238E27FC236}">
                <a16:creationId xmlns:a16="http://schemas.microsoft.com/office/drawing/2014/main" id="{4E678CC7-66EE-6B47-EC07-7D92858C43C5}"/>
              </a:ext>
            </a:extLst>
          </p:cNvPr>
          <p:cNvSpPr/>
          <p:nvPr/>
        </p:nvSpPr>
        <p:spPr>
          <a:xfrm>
            <a:off x="1143000" y="3154680"/>
            <a:ext cx="2720340" cy="1272539"/>
          </a:xfrm>
          <a:prstGeom prst="rect">
            <a:avLst/>
          </a:prstGeom>
          <a:solidFill>
            <a:schemeClr val="accent3">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a:p>
            <a:pPr algn="ctr"/>
            <a:r>
              <a:rPr lang="en-GB" sz="2000" dirty="0"/>
              <a:t>Social media and constant notifications </a:t>
            </a:r>
          </a:p>
          <a:p>
            <a:pPr algn="ctr"/>
            <a:endParaRPr lang="en-GB" dirty="0"/>
          </a:p>
        </p:txBody>
      </p:sp>
      <p:sp>
        <p:nvSpPr>
          <p:cNvPr id="14" name="Rectangle 13">
            <a:extLst>
              <a:ext uri="{FF2B5EF4-FFF2-40B4-BE49-F238E27FC236}">
                <a16:creationId xmlns:a16="http://schemas.microsoft.com/office/drawing/2014/main" id="{D02B3820-FDBA-115E-DF73-AE3820C4FA27}"/>
              </a:ext>
            </a:extLst>
          </p:cNvPr>
          <p:cNvSpPr/>
          <p:nvPr/>
        </p:nvSpPr>
        <p:spPr>
          <a:xfrm>
            <a:off x="4545330" y="3154679"/>
            <a:ext cx="2865120" cy="1272539"/>
          </a:xfrm>
          <a:prstGeom prst="rect">
            <a:avLst/>
          </a:prstGeom>
          <a:solidFill>
            <a:schemeClr val="accent3">
              <a:lumMod val="40000"/>
              <a:lumOff val="6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t>Multitasking</a:t>
            </a:r>
          </a:p>
          <a:p>
            <a:pPr algn="ctr"/>
            <a:endParaRPr lang="en-GB" dirty="0"/>
          </a:p>
        </p:txBody>
      </p:sp>
      <p:sp>
        <p:nvSpPr>
          <p:cNvPr id="16" name="Rectangle 15">
            <a:extLst>
              <a:ext uri="{FF2B5EF4-FFF2-40B4-BE49-F238E27FC236}">
                <a16:creationId xmlns:a16="http://schemas.microsoft.com/office/drawing/2014/main" id="{17E32F04-C862-E40A-35B2-836D388C2611}"/>
              </a:ext>
            </a:extLst>
          </p:cNvPr>
          <p:cNvSpPr/>
          <p:nvPr/>
        </p:nvSpPr>
        <p:spPr>
          <a:xfrm>
            <a:off x="7962900" y="3154680"/>
            <a:ext cx="2941320" cy="1272539"/>
          </a:xfrm>
          <a:prstGeom prst="rect">
            <a:avLst/>
          </a:prstGeom>
          <a:solidFill>
            <a:schemeClr val="accent3">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Lack of planning </a:t>
            </a:r>
          </a:p>
          <a:p>
            <a:pPr algn="ctr"/>
            <a:endParaRPr lang="en-GB" dirty="0"/>
          </a:p>
        </p:txBody>
      </p:sp>
    </p:spTree>
    <p:extLst>
      <p:ext uri="{BB962C8B-B14F-4D97-AF65-F5344CB8AC3E}">
        <p14:creationId xmlns:p14="http://schemas.microsoft.com/office/powerpoint/2010/main" val="3632401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3">
                                            <p:txEl>
                                              <p:pRg st="1" end="1"/>
                                            </p:txEl>
                                          </p:spTgt>
                                        </p:tgtEl>
                                        <p:attrNameLst>
                                          <p:attrName>style.visibility</p:attrName>
                                        </p:attrNameLst>
                                      </p:cBhvr>
                                      <p:to>
                                        <p:strVal val="visible"/>
                                      </p:to>
                                    </p:set>
                                    <p:anim calcmode="lin" valueType="num">
                                      <p:cBhvr additive="base">
                                        <p:cTn id="15"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4">
                                            <p:txEl>
                                              <p:pRg st="0" end="0"/>
                                            </p:txEl>
                                          </p:spTgt>
                                        </p:tgtEl>
                                        <p:attrNameLst>
                                          <p:attrName>style.visibility</p:attrName>
                                        </p:attrNameLst>
                                      </p:cBhvr>
                                      <p:to>
                                        <p:strVal val="visible"/>
                                      </p:to>
                                    </p:set>
                                    <p:anim calcmode="lin" valueType="num">
                                      <p:cBhvr additive="base">
                                        <p:cTn id="21"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6">
                                            <p:txEl>
                                              <p:pRg st="0" end="0"/>
                                            </p:txEl>
                                          </p:spTgt>
                                        </p:tgtEl>
                                        <p:attrNameLst>
                                          <p:attrName>style.visibility</p:attrName>
                                        </p:attrNameLst>
                                      </p:cBhvr>
                                      <p:to>
                                        <p:strVal val="visible"/>
                                      </p:to>
                                    </p:set>
                                    <p:anim calcmode="lin" valueType="num">
                                      <p:cBhvr additive="base">
                                        <p:cTn id="2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89FE15F-561B-383E-0BB3-9EE6782E949D}"/>
              </a:ext>
            </a:extLst>
          </p:cNvPr>
          <p:cNvSpPr/>
          <p:nvPr/>
        </p:nvSpPr>
        <p:spPr>
          <a:xfrm>
            <a:off x="68580" y="99060"/>
            <a:ext cx="6233160" cy="685800"/>
          </a:xfrm>
          <a:prstGeom prst="rect">
            <a:avLst/>
          </a:prstGeom>
          <a:solidFill>
            <a:schemeClr val="accent5">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Simple techniques to help managing time! </a:t>
            </a:r>
          </a:p>
        </p:txBody>
      </p:sp>
      <p:graphicFrame>
        <p:nvGraphicFramePr>
          <p:cNvPr id="7" name="Diagram 6">
            <a:extLst>
              <a:ext uri="{FF2B5EF4-FFF2-40B4-BE49-F238E27FC236}">
                <a16:creationId xmlns:a16="http://schemas.microsoft.com/office/drawing/2014/main" id="{7B2A221C-38DB-98D1-A2CA-D779EC9B2E89}"/>
              </a:ext>
            </a:extLst>
          </p:cNvPr>
          <p:cNvGraphicFramePr/>
          <p:nvPr>
            <p:extLst>
              <p:ext uri="{D42A27DB-BD31-4B8C-83A1-F6EECF244321}">
                <p14:modId xmlns:p14="http://schemas.microsoft.com/office/powerpoint/2010/main" val="657624213"/>
              </p:ext>
            </p:extLst>
          </p:nvPr>
        </p:nvGraphicFramePr>
        <p:xfrm>
          <a:off x="533400" y="784860"/>
          <a:ext cx="11102340" cy="60731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1302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8D97A399-88C6-8CB8-8354-9C87A0AE4CA8}"/>
              </a:ext>
            </a:extLst>
          </p:cNvPr>
          <p:cNvSpPr/>
          <p:nvPr/>
        </p:nvSpPr>
        <p:spPr>
          <a:xfrm>
            <a:off x="-876300" y="-899160"/>
            <a:ext cx="6309360" cy="4632960"/>
          </a:xfrm>
          <a:prstGeom prst="ellipse">
            <a:avLst/>
          </a:prstGeom>
          <a:solidFill>
            <a:schemeClr val="accent5">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t>Prioritising with the Eisenhower Matrix </a:t>
            </a:r>
          </a:p>
        </p:txBody>
      </p:sp>
      <p:graphicFrame>
        <p:nvGraphicFramePr>
          <p:cNvPr id="4" name="Diagram 3">
            <a:extLst>
              <a:ext uri="{FF2B5EF4-FFF2-40B4-BE49-F238E27FC236}">
                <a16:creationId xmlns:a16="http://schemas.microsoft.com/office/drawing/2014/main" id="{9C582100-F525-580D-0A03-FF0FC42D3217}"/>
              </a:ext>
            </a:extLst>
          </p:cNvPr>
          <p:cNvGraphicFramePr/>
          <p:nvPr>
            <p:extLst>
              <p:ext uri="{D42A27DB-BD31-4B8C-83A1-F6EECF244321}">
                <p14:modId xmlns:p14="http://schemas.microsoft.com/office/powerpoint/2010/main" val="2597301715"/>
              </p:ext>
            </p:extLst>
          </p:nvPr>
        </p:nvGraphicFramePr>
        <p:xfrm>
          <a:off x="5379720" y="800100"/>
          <a:ext cx="6377940" cy="55245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a:extLst>
              <a:ext uri="{FF2B5EF4-FFF2-40B4-BE49-F238E27FC236}">
                <a16:creationId xmlns:a16="http://schemas.microsoft.com/office/drawing/2014/main" id="{3C9AC9AA-720C-822E-4732-04A538B924F4}"/>
              </a:ext>
            </a:extLst>
          </p:cNvPr>
          <p:cNvSpPr/>
          <p:nvPr/>
        </p:nvSpPr>
        <p:spPr>
          <a:xfrm>
            <a:off x="6263640" y="647700"/>
            <a:ext cx="2110740" cy="3810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0000"/>
                </a:solidFill>
              </a:rPr>
              <a:t>URGENT </a:t>
            </a:r>
          </a:p>
        </p:txBody>
      </p:sp>
      <p:sp>
        <p:nvSpPr>
          <p:cNvPr id="6" name="Rectangle 5">
            <a:extLst>
              <a:ext uri="{FF2B5EF4-FFF2-40B4-BE49-F238E27FC236}">
                <a16:creationId xmlns:a16="http://schemas.microsoft.com/office/drawing/2014/main" id="{85CC74F3-406D-306D-79F6-E1594ECBDDAC}"/>
              </a:ext>
            </a:extLst>
          </p:cNvPr>
          <p:cNvSpPr/>
          <p:nvPr/>
        </p:nvSpPr>
        <p:spPr>
          <a:xfrm>
            <a:off x="8793480" y="697230"/>
            <a:ext cx="2270760" cy="33147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C000"/>
                </a:solidFill>
              </a:rPr>
              <a:t>NOT URGENT</a:t>
            </a:r>
          </a:p>
        </p:txBody>
      </p:sp>
      <p:sp>
        <p:nvSpPr>
          <p:cNvPr id="8" name="Rectangle 7">
            <a:extLst>
              <a:ext uri="{FF2B5EF4-FFF2-40B4-BE49-F238E27FC236}">
                <a16:creationId xmlns:a16="http://schemas.microsoft.com/office/drawing/2014/main" id="{E4508A69-317C-43B7-83AB-A7284A8C4E89}"/>
              </a:ext>
            </a:extLst>
          </p:cNvPr>
          <p:cNvSpPr/>
          <p:nvPr/>
        </p:nvSpPr>
        <p:spPr>
          <a:xfrm rot="16200000">
            <a:off x="4762500" y="2087880"/>
            <a:ext cx="2057400" cy="36576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C00000"/>
                </a:solidFill>
              </a:rPr>
              <a:t>IMPORTANT</a:t>
            </a:r>
            <a:r>
              <a:rPr lang="en-GB" dirty="0"/>
              <a:t> </a:t>
            </a:r>
          </a:p>
        </p:txBody>
      </p:sp>
      <p:sp>
        <p:nvSpPr>
          <p:cNvPr id="9" name="Rectangle 8">
            <a:extLst>
              <a:ext uri="{FF2B5EF4-FFF2-40B4-BE49-F238E27FC236}">
                <a16:creationId xmlns:a16="http://schemas.microsoft.com/office/drawing/2014/main" id="{9751089D-26CF-F262-2F5A-B62743F71124}"/>
              </a:ext>
            </a:extLst>
          </p:cNvPr>
          <p:cNvSpPr/>
          <p:nvPr/>
        </p:nvSpPr>
        <p:spPr>
          <a:xfrm rot="16200000">
            <a:off x="4648200" y="4922520"/>
            <a:ext cx="2286000" cy="28956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solidFill>
                  <a:srgbClr val="FFC000"/>
                </a:solidFill>
              </a:rPr>
              <a:t>NOT IMPORTANT </a:t>
            </a:r>
          </a:p>
        </p:txBody>
      </p:sp>
      <p:pic>
        <p:nvPicPr>
          <p:cNvPr id="11" name="Graphic 10" descr="Warning with solid fill">
            <a:extLst>
              <a:ext uri="{FF2B5EF4-FFF2-40B4-BE49-F238E27FC236}">
                <a16:creationId xmlns:a16="http://schemas.microsoft.com/office/drawing/2014/main" id="{585DF2BD-A188-A525-2779-8B47E4886F9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861810" y="1242060"/>
            <a:ext cx="914400" cy="914400"/>
          </a:xfrm>
          <a:prstGeom prst="rect">
            <a:avLst/>
          </a:prstGeom>
        </p:spPr>
      </p:pic>
      <p:pic>
        <p:nvPicPr>
          <p:cNvPr id="13" name="Graphic 12" descr="Daily calendar with solid fill">
            <a:extLst>
              <a:ext uri="{FF2B5EF4-FFF2-40B4-BE49-F238E27FC236}">
                <a16:creationId xmlns:a16="http://schemas.microsoft.com/office/drawing/2014/main" id="{338D57D7-8F6B-D620-8CEC-620BC8C456C6}"/>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471660" y="1242060"/>
            <a:ext cx="914400" cy="914400"/>
          </a:xfrm>
          <a:prstGeom prst="rect">
            <a:avLst/>
          </a:prstGeom>
        </p:spPr>
      </p:pic>
      <p:pic>
        <p:nvPicPr>
          <p:cNvPr id="15" name="Graphic 14" descr="Classroom with solid fill">
            <a:extLst>
              <a:ext uri="{FF2B5EF4-FFF2-40B4-BE49-F238E27FC236}">
                <a16:creationId xmlns:a16="http://schemas.microsoft.com/office/drawing/2014/main" id="{2C0488A4-B495-E83D-BB0D-EB04D9B5AC2C}"/>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774180" y="3783330"/>
            <a:ext cx="914400" cy="914400"/>
          </a:xfrm>
          <a:prstGeom prst="rect">
            <a:avLst/>
          </a:prstGeom>
        </p:spPr>
      </p:pic>
      <p:pic>
        <p:nvPicPr>
          <p:cNvPr id="17" name="Graphic 16" descr="Rubbish with solid fill">
            <a:extLst>
              <a:ext uri="{FF2B5EF4-FFF2-40B4-BE49-F238E27FC236}">
                <a16:creationId xmlns:a16="http://schemas.microsoft.com/office/drawing/2014/main" id="{F038EA79-25FF-F571-3F4A-CF832F3581D9}"/>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9433560" y="3783330"/>
            <a:ext cx="914400" cy="914400"/>
          </a:xfrm>
          <a:prstGeom prst="rect">
            <a:avLst/>
          </a:prstGeom>
        </p:spPr>
      </p:pic>
      <p:sp>
        <p:nvSpPr>
          <p:cNvPr id="18" name="Arrow: Right 17">
            <a:extLst>
              <a:ext uri="{FF2B5EF4-FFF2-40B4-BE49-F238E27FC236}">
                <a16:creationId xmlns:a16="http://schemas.microsoft.com/office/drawing/2014/main" id="{6357388B-B720-278B-1AEA-94C5432606B5}"/>
              </a:ext>
            </a:extLst>
          </p:cNvPr>
          <p:cNvSpPr/>
          <p:nvPr/>
        </p:nvSpPr>
        <p:spPr>
          <a:xfrm>
            <a:off x="266700" y="3501389"/>
            <a:ext cx="5379720" cy="3131820"/>
          </a:xfrm>
          <a:prstGeom prst="right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i="1" dirty="0">
                <a:solidFill>
                  <a:schemeClr val="tx1"/>
                </a:solidFill>
              </a:rPr>
              <a:t>Eisenhower Matrix is an assessment tool that enables you to organise tasks by importance and priority. </a:t>
            </a:r>
          </a:p>
        </p:txBody>
      </p:sp>
    </p:spTree>
    <p:extLst>
      <p:ext uri="{BB962C8B-B14F-4D97-AF65-F5344CB8AC3E}">
        <p14:creationId xmlns:p14="http://schemas.microsoft.com/office/powerpoint/2010/main" val="4150436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500" fill="hold"/>
                                        <p:tgtEl>
                                          <p:spTgt spid="9"/>
                                        </p:tgtEl>
                                        <p:attrNameLst>
                                          <p:attrName>ppt_w</p:attrName>
                                        </p:attrNameLst>
                                      </p:cBhvr>
                                      <p:tavLst>
                                        <p:tav tm="0">
                                          <p:val>
                                            <p:fltVal val="0"/>
                                          </p:val>
                                        </p:tav>
                                        <p:tav tm="100000">
                                          <p:val>
                                            <p:strVal val="#ppt_w"/>
                                          </p:val>
                                        </p:tav>
                                      </p:tavLst>
                                    </p:anim>
                                    <p:anim calcmode="lin" valueType="num">
                                      <p:cBhvr>
                                        <p:cTn id="41" dur="500" fill="hold"/>
                                        <p:tgtEl>
                                          <p:spTgt spid="9"/>
                                        </p:tgtEl>
                                        <p:attrNameLst>
                                          <p:attrName>ppt_h</p:attrName>
                                        </p:attrNameLst>
                                      </p:cBhvr>
                                      <p:tavLst>
                                        <p:tav tm="0">
                                          <p:val>
                                            <p:fltVal val="0"/>
                                          </p:val>
                                        </p:tav>
                                        <p:tav tm="100000">
                                          <p:val>
                                            <p:strVal val="#ppt_h"/>
                                          </p:val>
                                        </p:tav>
                                      </p:tavLst>
                                    </p:anim>
                                    <p:animEffect transition="in" filter="fade">
                                      <p:cBhvr>
                                        <p:cTn id="42" dur="5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fade">
                                      <p:cBhvr>
                                        <p:cTn id="57" dur="500"/>
                                        <p:tgtEl>
                                          <p:spTgt spid="1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fade">
                                      <p:cBhvr>
                                        <p:cTn id="62" dur="500"/>
                                        <p:tgtEl>
                                          <p:spTgt spid="17"/>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wipe(down)">
                                      <p:cBhvr>
                                        <p:cTn id="6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4" grpId="0">
        <p:bldAsOne/>
      </p:bldGraphic>
      <p:bldP spid="5" grpId="0" animBg="1"/>
      <p:bldP spid="6" grpId="0" animBg="1"/>
      <p:bldP spid="8" grpId="0" animBg="1"/>
      <p:bldP spid="9" grpId="0" animBg="1"/>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85EC55F-88C6-74D1-614E-1F3F19DFFC07}"/>
              </a:ext>
            </a:extLst>
          </p:cNvPr>
          <p:cNvSpPr/>
          <p:nvPr/>
        </p:nvSpPr>
        <p:spPr>
          <a:xfrm>
            <a:off x="1988820" y="312420"/>
            <a:ext cx="8237220" cy="103632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sz="4000" b="1" i="1" dirty="0">
                <a:solidFill>
                  <a:schemeClr val="tx1"/>
                </a:solidFill>
              </a:rPr>
              <a:t>Final tips &amp; Motivation </a:t>
            </a:r>
          </a:p>
        </p:txBody>
      </p:sp>
      <p:pic>
        <p:nvPicPr>
          <p:cNvPr id="4" name="Graphic 3" descr="CheckList with solid fill">
            <a:extLst>
              <a:ext uri="{FF2B5EF4-FFF2-40B4-BE49-F238E27FC236}">
                <a16:creationId xmlns:a16="http://schemas.microsoft.com/office/drawing/2014/main" id="{EA779188-5CED-D945-3949-460408A476F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89660" y="1798320"/>
            <a:ext cx="1356360" cy="1356360"/>
          </a:xfrm>
          <a:prstGeom prst="rect">
            <a:avLst/>
          </a:prstGeom>
        </p:spPr>
      </p:pic>
      <p:sp>
        <p:nvSpPr>
          <p:cNvPr id="5" name="TextBox 4">
            <a:extLst>
              <a:ext uri="{FF2B5EF4-FFF2-40B4-BE49-F238E27FC236}">
                <a16:creationId xmlns:a16="http://schemas.microsoft.com/office/drawing/2014/main" id="{1BA4386E-03DA-D678-A795-BC63249E5D4C}"/>
              </a:ext>
            </a:extLst>
          </p:cNvPr>
          <p:cNvSpPr txBox="1"/>
          <p:nvPr/>
        </p:nvSpPr>
        <p:spPr>
          <a:xfrm>
            <a:off x="198120" y="3154680"/>
            <a:ext cx="3756660" cy="923330"/>
          </a:xfrm>
          <a:prstGeom prst="rect">
            <a:avLst/>
          </a:prstGeom>
          <a:noFill/>
        </p:spPr>
        <p:txBody>
          <a:bodyPr wrap="square" rtlCol="0">
            <a:spAutoFit/>
          </a:bodyPr>
          <a:lstStyle/>
          <a:p>
            <a:r>
              <a:rPr lang="en-GB" sz="1800">
                <a:solidFill>
                  <a:srgbClr val="000000"/>
                </a:solidFill>
                <a:effectLst/>
                <a:latin typeface="Neue Haas Grotesk Text Pro" panose="020B0504020202020204" pitchFamily="34" charset="0"/>
              </a:rPr>
              <a:t>Aim to create a comprehensive plan to manage every detail effectively.</a:t>
            </a:r>
            <a:endParaRPr lang="en-GB" dirty="0"/>
          </a:p>
        </p:txBody>
      </p:sp>
      <p:pic>
        <p:nvPicPr>
          <p:cNvPr id="7" name="Graphic 6" descr="Bar graph with upward trend with solid fill">
            <a:extLst>
              <a:ext uri="{FF2B5EF4-FFF2-40B4-BE49-F238E27FC236}">
                <a16:creationId xmlns:a16="http://schemas.microsoft.com/office/drawing/2014/main" id="{35331FC6-FBDB-E461-4392-F6117B45BA1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398770" y="2689860"/>
            <a:ext cx="1059180" cy="1150620"/>
          </a:xfrm>
          <a:prstGeom prst="rect">
            <a:avLst/>
          </a:prstGeom>
        </p:spPr>
      </p:pic>
      <p:sp>
        <p:nvSpPr>
          <p:cNvPr id="8" name="TextBox 7">
            <a:extLst>
              <a:ext uri="{FF2B5EF4-FFF2-40B4-BE49-F238E27FC236}">
                <a16:creationId xmlns:a16="http://schemas.microsoft.com/office/drawing/2014/main" id="{000F573B-8C7A-17E9-BF18-702943A9ED87}"/>
              </a:ext>
            </a:extLst>
          </p:cNvPr>
          <p:cNvSpPr txBox="1"/>
          <p:nvPr/>
        </p:nvSpPr>
        <p:spPr>
          <a:xfrm>
            <a:off x="4373880" y="3840480"/>
            <a:ext cx="3329940" cy="1242060"/>
          </a:xfrm>
          <a:prstGeom prst="rect">
            <a:avLst/>
          </a:prstGeom>
          <a:noFill/>
        </p:spPr>
        <p:txBody>
          <a:bodyPr wrap="square" rtlCol="0">
            <a:spAutoFit/>
          </a:bodyPr>
          <a:lstStyle/>
          <a:p>
            <a:r>
              <a:rPr lang="en-GB" sz="1800" dirty="0">
                <a:solidFill>
                  <a:srgbClr val="000000"/>
                </a:solidFill>
                <a:effectLst/>
                <a:latin typeface="Neue Haas Grotesk Text Pro" panose="020B0504020202020204" pitchFamily="34" charset="0"/>
              </a:rPr>
              <a:t>Tackle the most challenging task first; once you complete it, the remaining tasks will be simpler to handle.</a:t>
            </a:r>
            <a:endParaRPr lang="en-GB" dirty="0"/>
          </a:p>
        </p:txBody>
      </p:sp>
      <p:pic>
        <p:nvPicPr>
          <p:cNvPr id="10" name="Graphic 9" descr="No Phones outline">
            <a:extLst>
              <a:ext uri="{FF2B5EF4-FFF2-40B4-BE49-F238E27FC236}">
                <a16:creationId xmlns:a16="http://schemas.microsoft.com/office/drawing/2014/main" id="{B188B2B7-5F3B-0684-2714-B17C5AF641E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848850" y="2019300"/>
            <a:ext cx="1253490" cy="1150620"/>
          </a:xfrm>
          <a:prstGeom prst="rect">
            <a:avLst/>
          </a:prstGeom>
        </p:spPr>
      </p:pic>
      <p:sp>
        <p:nvSpPr>
          <p:cNvPr id="11" name="TextBox 10">
            <a:extLst>
              <a:ext uri="{FF2B5EF4-FFF2-40B4-BE49-F238E27FC236}">
                <a16:creationId xmlns:a16="http://schemas.microsoft.com/office/drawing/2014/main" id="{A99B8489-DD9E-6367-DB62-2DC8FAB9DDE5}"/>
              </a:ext>
            </a:extLst>
          </p:cNvPr>
          <p:cNvSpPr txBox="1"/>
          <p:nvPr/>
        </p:nvSpPr>
        <p:spPr>
          <a:xfrm>
            <a:off x="8801100" y="3265170"/>
            <a:ext cx="3329940" cy="923330"/>
          </a:xfrm>
          <a:prstGeom prst="rect">
            <a:avLst/>
          </a:prstGeom>
          <a:noFill/>
        </p:spPr>
        <p:txBody>
          <a:bodyPr wrap="square" rtlCol="0">
            <a:spAutoFit/>
          </a:bodyPr>
          <a:lstStyle/>
          <a:p>
            <a:r>
              <a:rPr lang="en-GB" sz="1800" dirty="0">
                <a:solidFill>
                  <a:srgbClr val="000000"/>
                </a:solidFill>
                <a:effectLst/>
                <a:latin typeface="Neue Haas Grotesk Text Pro" panose="020B0504020202020204" pitchFamily="34" charset="0"/>
              </a:rPr>
              <a:t>Refrain from using your phone, as it is a significant source of distractions.</a:t>
            </a:r>
            <a:endParaRPr lang="en-GB" dirty="0"/>
          </a:p>
        </p:txBody>
      </p:sp>
      <p:sp>
        <p:nvSpPr>
          <p:cNvPr id="12" name="Scroll: Horizontal 11">
            <a:extLst>
              <a:ext uri="{FF2B5EF4-FFF2-40B4-BE49-F238E27FC236}">
                <a16:creationId xmlns:a16="http://schemas.microsoft.com/office/drawing/2014/main" id="{BD343899-42A8-236E-9A63-9517AC528980}"/>
              </a:ext>
            </a:extLst>
          </p:cNvPr>
          <p:cNvSpPr/>
          <p:nvPr/>
        </p:nvSpPr>
        <p:spPr>
          <a:xfrm>
            <a:off x="1767840" y="5293400"/>
            <a:ext cx="8271510" cy="1181100"/>
          </a:xfrm>
          <a:prstGeom prst="horizontalScroll">
            <a:avLst/>
          </a:prstGeom>
          <a:solidFill>
            <a:schemeClr val="bg2">
              <a:lumMod val="75000"/>
            </a:schemeClr>
          </a:solidFill>
          <a:ln>
            <a:headEnd type="none" w="med" len="med"/>
            <a:tailEnd type="none" w="med" len="med"/>
          </a:ln>
          <a:effectLst>
            <a:outerShdw blurRad="63500" sx="102000" sy="102000" algn="ctr"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r>
              <a:rPr lang="en-GB" i="1" dirty="0"/>
              <a:t>“You will never find time for anything. If you want time, you must make it!” </a:t>
            </a:r>
          </a:p>
          <a:p>
            <a:pPr algn="ctr"/>
            <a:r>
              <a:rPr lang="en-GB" i="1" dirty="0"/>
              <a:t>                                     - Charles Buxton </a:t>
            </a:r>
          </a:p>
        </p:txBody>
      </p:sp>
    </p:spTree>
    <p:extLst>
      <p:ext uri="{BB962C8B-B14F-4D97-AF65-F5344CB8AC3E}">
        <p14:creationId xmlns:p14="http://schemas.microsoft.com/office/powerpoint/2010/main" val="268759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circle(in)">
                                      <p:cBhvr>
                                        <p:cTn id="1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E5A4D60-26B1-7CCF-7C02-8DF194E3A8AB}"/>
              </a:ext>
            </a:extLst>
          </p:cNvPr>
          <p:cNvSpPr/>
          <p:nvPr/>
        </p:nvSpPr>
        <p:spPr>
          <a:xfrm>
            <a:off x="205740" y="152400"/>
            <a:ext cx="4678680" cy="1165860"/>
          </a:xfrm>
          <a:prstGeom prst="rect">
            <a:avLst/>
          </a:prstGeom>
          <a:solidFill>
            <a:schemeClr val="bg2">
              <a:lumMod val="75000"/>
            </a:schemeClr>
          </a:solidFill>
          <a:ln>
            <a:noFill/>
          </a:ln>
          <a:effectLst>
            <a:reflection blurRad="6350" stA="52000" endA="300" endPos="35000" dir="5400000" sy="-100000" algn="bl" rotWithShape="0"/>
          </a:effectLst>
        </p:spPr>
        <p:style>
          <a:lnRef idx="3">
            <a:schemeClr val="lt1"/>
          </a:lnRef>
          <a:fillRef idx="1">
            <a:schemeClr val="accent2"/>
          </a:fillRef>
          <a:effectRef idx="1">
            <a:schemeClr val="accent2"/>
          </a:effectRef>
          <a:fontRef idx="minor">
            <a:schemeClr val="lt1"/>
          </a:fontRef>
        </p:style>
        <p:txBody>
          <a:bodyPr rtlCol="0" anchor="ctr"/>
          <a:lstStyle/>
          <a:p>
            <a:r>
              <a:rPr lang="en-GB" sz="4400" b="1" dirty="0">
                <a:solidFill>
                  <a:schemeClr val="tx1"/>
                </a:solidFill>
              </a:rPr>
              <a:t>Reference list: </a:t>
            </a:r>
          </a:p>
        </p:txBody>
      </p:sp>
      <p:sp>
        <p:nvSpPr>
          <p:cNvPr id="4" name="TextBox 3">
            <a:extLst>
              <a:ext uri="{FF2B5EF4-FFF2-40B4-BE49-F238E27FC236}">
                <a16:creationId xmlns:a16="http://schemas.microsoft.com/office/drawing/2014/main" id="{78D4F3C8-AD37-CC99-F085-4C51A70B805C}"/>
              </a:ext>
            </a:extLst>
          </p:cNvPr>
          <p:cNvSpPr txBox="1"/>
          <p:nvPr/>
        </p:nvSpPr>
        <p:spPr>
          <a:xfrm>
            <a:off x="350520" y="2049780"/>
            <a:ext cx="9357360" cy="4370427"/>
          </a:xfrm>
          <a:prstGeom prst="rect">
            <a:avLst/>
          </a:prstGeom>
          <a:noFill/>
        </p:spPr>
        <p:txBody>
          <a:bodyPr wrap="square" rtlCol="0">
            <a:spAutoFit/>
          </a:bodyPr>
          <a:lstStyle/>
          <a:p>
            <a:pPr marL="285750" indent="-285750">
              <a:buFont typeface="Arial" panose="020B0604020202020204" pitchFamily="34" charset="0"/>
              <a:buChar char="•"/>
            </a:pPr>
            <a:r>
              <a:rPr lang="en-GB" sz="2000" dirty="0"/>
              <a:t>Bast, F. (2016) ‘</a:t>
            </a:r>
            <a:r>
              <a:rPr lang="en-GB" sz="2000" i="1" dirty="0"/>
              <a:t>Crux of time management for students’, Resonance</a:t>
            </a:r>
            <a:r>
              <a:rPr lang="en-GB" sz="2000" dirty="0"/>
              <a:t>, 21(1), pp. 71–88. Available at: https://doi.org/10.1007/s12045-016-0296-6.</a:t>
            </a:r>
          </a:p>
          <a:p>
            <a:pPr marL="285750" indent="-285750">
              <a:buFont typeface="Arial" panose="020B0604020202020204" pitchFamily="34" charset="0"/>
              <a:buChar char="•"/>
            </a:pPr>
            <a:r>
              <a:rPr lang="en-GB" sz="2000" dirty="0"/>
              <a:t>Levin, P. (2007) </a:t>
            </a:r>
            <a:r>
              <a:rPr lang="en-GB" sz="2000" i="1" dirty="0"/>
              <a:t>Skilful time management!</a:t>
            </a:r>
            <a:r>
              <a:rPr lang="en-GB" sz="2000" dirty="0"/>
              <a:t> 1st ed. Maidenhead, England; Open University Press.</a:t>
            </a:r>
          </a:p>
          <a:p>
            <a:pPr marL="285750" indent="-285750">
              <a:buFont typeface="Arial" panose="020B0604020202020204" pitchFamily="34" charset="0"/>
              <a:buChar char="•"/>
            </a:pPr>
            <a:r>
              <a:rPr lang="en-GB" sz="2000" dirty="0"/>
              <a:t>Macan, T.H. </a:t>
            </a:r>
            <a:r>
              <a:rPr lang="en-GB" sz="2000" i="1" dirty="0"/>
              <a:t>et al.</a:t>
            </a:r>
            <a:r>
              <a:rPr lang="en-GB" sz="2000" dirty="0"/>
              <a:t> (1990) ‘</a:t>
            </a:r>
            <a:r>
              <a:rPr lang="en-GB" sz="2000" i="1" dirty="0"/>
              <a:t>College Students’ Time Management: Correlations with Academic Performance and Stress’, Journal of educational psychology</a:t>
            </a:r>
            <a:r>
              <a:rPr lang="en-GB" sz="2000" dirty="0"/>
              <a:t>, 82(4), pp. 760–768. Available at: https://doi.org/10.1037/0022-0663.82.4.760.</a:t>
            </a:r>
          </a:p>
          <a:p>
            <a:pPr marL="285750" indent="-285750">
              <a:buFont typeface="Arial" panose="020B0604020202020204" pitchFamily="34" charset="0"/>
              <a:buChar char="•"/>
            </a:pPr>
            <a:r>
              <a:rPr lang="en-GB" sz="2000" dirty="0"/>
              <a:t>Stoilov, T. (2012) </a:t>
            </a:r>
            <a:r>
              <a:rPr lang="en-GB" sz="2000" i="1" dirty="0"/>
              <a:t>Time Management</a:t>
            </a:r>
            <a:r>
              <a:rPr lang="en-GB" sz="2000" dirty="0"/>
              <a:t>. Edited by T. Stoilov. Croatia: </a:t>
            </a:r>
            <a:r>
              <a:rPr lang="en-GB" sz="2000" dirty="0" err="1"/>
              <a:t>IntechOpen</a:t>
            </a:r>
            <a:r>
              <a:rPr lang="en-GB" sz="2000" dirty="0"/>
              <a:t>.</a:t>
            </a:r>
          </a:p>
          <a:p>
            <a:pPr marL="285750" indent="-285750">
              <a:buFont typeface="Arial" panose="020B0604020202020204" pitchFamily="34" charset="0"/>
              <a:buChar char="•"/>
            </a:pPr>
            <a:r>
              <a:rPr lang="en-GB" sz="2000" dirty="0"/>
              <a:t>Wolters, C.A. and Brady, A.C. (2021) ‘</a:t>
            </a:r>
            <a:r>
              <a:rPr lang="en-GB" sz="2000" i="1" dirty="0"/>
              <a:t>College Students’ Time Management: A Self-Regulated Learning Perspective’, Educational psychology review</a:t>
            </a:r>
            <a:r>
              <a:rPr lang="en-GB" sz="2000" dirty="0"/>
              <a:t>, 33(4), pp. 1319–1351. Available at: https://doi.org/10.1007/s10648-020-09519-z.</a:t>
            </a:r>
          </a:p>
          <a:p>
            <a:endParaRPr lang="en-GB" dirty="0"/>
          </a:p>
        </p:txBody>
      </p:sp>
    </p:spTree>
    <p:extLst>
      <p:ext uri="{BB962C8B-B14F-4D97-AF65-F5344CB8AC3E}">
        <p14:creationId xmlns:p14="http://schemas.microsoft.com/office/powerpoint/2010/main" val="3284039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fade">
                                      <p:cBhvr>
                                        <p:cTn id="14" dur="500"/>
                                        <p:tgtEl>
                                          <p:spTgt spid="2">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docProps/app.xml><?xml version="1.0" encoding="utf-8"?>
<Properties xmlns="http://schemas.openxmlformats.org/officeDocument/2006/extended-properties" xmlns:vt="http://schemas.openxmlformats.org/officeDocument/2006/docPropsVTypes">
  <TotalTime>265</TotalTime>
  <Words>530</Words>
  <Application>Microsoft Office PowerPoint</Application>
  <PresentationFormat>Widescreen</PresentationFormat>
  <Paragraphs>62</Paragraphs>
  <Slides>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Neue Haas Grotesk Text Pro</vt:lpstr>
      <vt:lpstr>VanillaVTI</vt:lpstr>
      <vt:lpstr>PowerPoint Presentation</vt:lpstr>
      <vt:lpstr>What is time management?</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Laura Minea</dc:creator>
  <cp:lastModifiedBy>Laura Minea</cp:lastModifiedBy>
  <cp:revision>5</cp:revision>
  <dcterms:created xsi:type="dcterms:W3CDTF">2025-05-30T18:56:41Z</dcterms:created>
  <dcterms:modified xsi:type="dcterms:W3CDTF">2025-06-12T09:58:35Z</dcterms:modified>
</cp:coreProperties>
</file>