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F9E39"/>
    <a:srgbClr val="3765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5C9C80-9780-5460-87BB-ECF84C7DA665}" v="781" dt="2026-07-13T19:09:16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hley Gelder (2504532)" userId="S::2504532@student.uwtsd.ac.uk::410fe147-09d2-40e1-bb11-b9a8a9f8d248" providerId="AD" clId="Web-{565C9C80-9780-5460-87BB-ECF84C7DA665}"/>
    <pc:docChg chg="addSld modSld addMainMaster delMainMaster">
      <pc:chgData name="Ashley Gelder (2504532)" userId="S::2504532@student.uwtsd.ac.uk::410fe147-09d2-40e1-bb11-b9a8a9f8d248" providerId="AD" clId="Web-{565C9C80-9780-5460-87BB-ECF84C7DA665}" dt="2026-07-13T19:09:16.433" v="695" actId="20577"/>
      <pc:docMkLst>
        <pc:docMk/>
      </pc:docMkLst>
      <pc:sldChg chg="addSp modSp mod setBg modClrScheme chgLayout">
        <pc:chgData name="Ashley Gelder (2504532)" userId="S::2504532@student.uwtsd.ac.uk::410fe147-09d2-40e1-bb11-b9a8a9f8d248" providerId="AD" clId="Web-{565C9C80-9780-5460-87BB-ECF84C7DA665}" dt="2026-07-13T17:35:08.639" v="181" actId="20577"/>
        <pc:sldMkLst>
          <pc:docMk/>
          <pc:sldMk cId="109857222" sldId="256"/>
        </pc:sldMkLst>
        <pc:spChg chg="mod">
          <ac:chgData name="Ashley Gelder (2504532)" userId="S::2504532@student.uwtsd.ac.uk::410fe147-09d2-40e1-bb11-b9a8a9f8d248" providerId="AD" clId="Web-{565C9C80-9780-5460-87BB-ECF84C7DA665}" dt="2026-07-13T17:31:06.070" v="127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7:27:25.222" v="75" actId="20577"/>
          <ac:spMkLst>
            <pc:docMk/>
            <pc:sldMk cId="109857222" sldId="256"/>
            <ac:spMk id="4" creationId="{F284658E-D4BE-C8D0-ED82-505605531F76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7:35:08.639" v="181" actId="20577"/>
          <ac:spMkLst>
            <pc:docMk/>
            <pc:sldMk cId="109857222" sldId="256"/>
            <ac:spMk id="6" creationId="{E27A8BB5-C46C-E448-2492-8ED498432C1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8" creationId="{F6E7DCFE-4F50-48FD-A0DF-0B44956E84D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10" creationId="{92ACA378-7594-4CA7-A0F2-B9D9DB9EE8E8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12" creationId="{8009804D-EEDA-4241-A1DC-D0EE36995425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21:38.885" v="28"/>
          <ac:spMkLst>
            <pc:docMk/>
            <pc:sldMk cId="109857222" sldId="256"/>
            <ac:spMk id="14" creationId="{9C455384-AD1E-43F5-A0B6-C938F956433D}"/>
          </ac:spMkLst>
        </pc:spChg>
        <pc:picChg chg="add mod">
          <ac:chgData name="Ashley Gelder (2504532)" userId="S::2504532@student.uwtsd.ac.uk::410fe147-09d2-40e1-bb11-b9a8a9f8d248" providerId="AD" clId="Web-{565C9C80-9780-5460-87BB-ECF84C7DA665}" dt="2026-07-13T17:27:19.769" v="74" actId="1076"/>
          <ac:picMkLst>
            <pc:docMk/>
            <pc:sldMk cId="109857222" sldId="256"/>
            <ac:picMk id="5" creationId="{CB838911-288B-907C-A09A-266DE63AD6C0}"/>
          </ac:picMkLst>
        </pc:picChg>
      </pc:sldChg>
      <pc:sldChg chg="addSp modSp new mod setBg">
        <pc:chgData name="Ashley Gelder (2504532)" userId="S::2504532@student.uwtsd.ac.uk::410fe147-09d2-40e1-bb11-b9a8a9f8d248" providerId="AD" clId="Web-{565C9C80-9780-5460-87BB-ECF84C7DA665}" dt="2026-07-13T18:52:11.136" v="628" actId="20577"/>
        <pc:sldMkLst>
          <pc:docMk/>
          <pc:sldMk cId="4015688715" sldId="257"/>
        </pc:sldMkLst>
        <pc:spChg chg="mod">
          <ac:chgData name="Ashley Gelder (2504532)" userId="S::2504532@student.uwtsd.ac.uk::410fe147-09d2-40e1-bb11-b9a8a9f8d248" providerId="AD" clId="Web-{565C9C80-9780-5460-87BB-ECF84C7DA665}" dt="2026-07-13T17:39:05.912" v="202" actId="1076"/>
          <ac:spMkLst>
            <pc:docMk/>
            <pc:sldMk cId="4015688715" sldId="257"/>
            <ac:spMk id="2" creationId="{F65E3650-CCDB-3613-BE76-0F77F9DD1078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52:11.136" v="628" actId="20577"/>
          <ac:spMkLst>
            <pc:docMk/>
            <pc:sldMk cId="4015688715" sldId="257"/>
            <ac:spMk id="3" creationId="{E70CFA59-5A41-A9D9-13AC-95D98CD58D02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38:39.614" v="201"/>
          <ac:spMkLst>
            <pc:docMk/>
            <pc:sldMk cId="4015688715" sldId="257"/>
            <ac:spMk id="9" creationId="{4DE89493-AC86-4DB9-8963-3671DDEBE88A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38:39.614" v="201"/>
          <ac:spMkLst>
            <pc:docMk/>
            <pc:sldMk cId="4015688715" sldId="257"/>
            <ac:spMk id="11" creationId="{BDAC9C0A-BBCA-4B9F-8ADF-5B2CCB19F90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38:39.614" v="201"/>
          <ac:spMkLst>
            <pc:docMk/>
            <pc:sldMk cId="4015688715" sldId="257"/>
            <ac:spMk id="13" creationId="{148D47FD-99F1-4F70-A0B7-DE3FFDD3B821}"/>
          </ac:spMkLst>
        </pc:spChg>
        <pc:picChg chg="add">
          <ac:chgData name="Ashley Gelder (2504532)" userId="S::2504532@student.uwtsd.ac.uk::410fe147-09d2-40e1-bb11-b9a8a9f8d248" providerId="AD" clId="Web-{565C9C80-9780-5460-87BB-ECF84C7DA665}" dt="2026-07-13T17:38:39.614" v="201"/>
          <ac:picMkLst>
            <pc:docMk/>
            <pc:sldMk cId="4015688715" sldId="257"/>
            <ac:picMk id="5" creationId="{D54B7999-5B69-C714-5AF3-8349E891D282}"/>
          </ac:picMkLst>
        </pc:pic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7:45:38.202" v="261" actId="20577"/>
        <pc:sldMkLst>
          <pc:docMk/>
          <pc:sldMk cId="2603382402" sldId="258"/>
        </pc:sldMkLst>
        <pc:spChg chg="del">
          <ac:chgData name="Ashley Gelder (2504532)" userId="S::2504532@student.uwtsd.ac.uk::410fe147-09d2-40e1-bb11-b9a8a9f8d248" providerId="AD" clId="Web-{565C9C80-9780-5460-87BB-ECF84C7DA665}" dt="2026-07-13T17:41:05.758" v="210"/>
          <ac:spMkLst>
            <pc:docMk/>
            <pc:sldMk cId="2603382402" sldId="258"/>
            <ac:spMk id="2" creationId="{63E07421-DC4E-8965-A996-21482806CAB9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7:42:43.839" v="220"/>
          <ac:spMkLst>
            <pc:docMk/>
            <pc:sldMk cId="2603382402" sldId="258"/>
            <ac:spMk id="3" creationId="{96DFF5FB-D4C4-4B64-8294-7A9672A1F953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1:47.681" v="216"/>
          <ac:spMkLst>
            <pc:docMk/>
            <pc:sldMk cId="2603382402" sldId="258"/>
            <ac:spMk id="8" creationId="{AED2F08D-1D29-4936-B7D6-9F88442A0139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1:47.681" v="216"/>
          <ac:spMkLst>
            <pc:docMk/>
            <pc:sldMk cId="2603382402" sldId="258"/>
            <ac:spMk id="10" creationId="{CAF73325-FDA3-494D-BCAB-4ABF12855583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1:47.681" v="216"/>
          <ac:spMkLst>
            <pc:docMk/>
            <pc:sldMk cId="2603382402" sldId="258"/>
            <ac:spMk id="12" creationId="{77DB1C2B-A281-41EA-98EB-489A3DCD6855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43:22.809" v="234"/>
          <ac:spMkLst>
            <pc:docMk/>
            <pc:sldMk cId="2603382402" sldId="258"/>
            <ac:spMk id="233" creationId="{B63C9F54-D8E0-FC73-BDD1-228EB22B8287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7:44:27.732" v="253" actId="14100"/>
          <ac:spMkLst>
            <pc:docMk/>
            <pc:sldMk cId="2603382402" sldId="258"/>
            <ac:spMk id="234" creationId="{4A26A174-CC6E-8319-7965-C11A29D589FE}"/>
          </ac:spMkLst>
        </pc:spChg>
        <pc:graphicFrameChg chg="add del">
          <ac:chgData name="Ashley Gelder (2504532)" userId="S::2504532@student.uwtsd.ac.uk::410fe147-09d2-40e1-bb11-b9a8a9f8d248" providerId="AD" clId="Web-{565C9C80-9780-5460-87BB-ECF84C7DA665}" dt="2026-07-13T17:42:40.136" v="219"/>
          <ac:graphicFrameMkLst>
            <pc:docMk/>
            <pc:sldMk cId="2603382402" sldId="258"/>
            <ac:graphicFrameMk id="14" creationId="{734F4FE8-3F37-1EAB-5D49-F83FAACABBCC}"/>
          </ac:graphicFrameMkLst>
        </pc:graphicFrameChg>
        <pc:graphicFrameChg chg="add mod modGraphic">
          <ac:chgData name="Ashley Gelder (2504532)" userId="S::2504532@student.uwtsd.ac.uk::410fe147-09d2-40e1-bb11-b9a8a9f8d248" providerId="AD" clId="Web-{565C9C80-9780-5460-87BB-ECF84C7DA665}" dt="2026-07-13T17:45:38.202" v="261" actId="20577"/>
          <ac:graphicFrameMkLst>
            <pc:docMk/>
            <pc:sldMk cId="2603382402" sldId="258"/>
            <ac:graphicFrameMk id="15" creationId="{734F4FE8-3F37-1EAB-5D49-F83FAACABBCC}"/>
          </ac:graphicFrameMkLst>
        </pc:graphicFrame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8:53:26.060" v="634" actId="20577"/>
        <pc:sldMkLst>
          <pc:docMk/>
          <pc:sldMk cId="840659406" sldId="259"/>
        </pc:sldMkLst>
        <pc:spChg chg="mod">
          <ac:chgData name="Ashley Gelder (2504532)" userId="S::2504532@student.uwtsd.ac.uk::410fe147-09d2-40e1-bb11-b9a8a9f8d248" providerId="AD" clId="Web-{565C9C80-9780-5460-87BB-ECF84C7DA665}" dt="2026-07-13T17:54:16.528" v="294" actId="20577"/>
          <ac:spMkLst>
            <pc:docMk/>
            <pc:sldMk cId="840659406" sldId="259"/>
            <ac:spMk id="2" creationId="{63D94B03-7080-9DCE-4F18-C36D023C10BD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3" creationId="{723E8B12-F714-CECC-1BAD-46208FB6544A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8" creationId="{7C410495-5BF9-4807-AEA2-316495AC17C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10" creationId="{250C26E3-D41F-4D91-8ECE-37CAA6B8A01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12" creationId="{7B97A478-E4A1-4927-BA7A-1B3BA1F7667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79" v="276"/>
          <ac:spMkLst>
            <pc:docMk/>
            <pc:sldMk cId="840659406" sldId="259"/>
            <ac:spMk id="14" creationId="{9C9304C3-41FC-4C22-9841-C4C49F48F583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0" creationId="{562A2D2A-418A-44CF-BDFA-DF226CCC27B5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2" creationId="{AED2F08D-1D29-4936-B7D6-9F88442A0139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4" creationId="{FC727D49-D2FD-46AD-8B1A-11C9E5D9AEBB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01.535" v="273"/>
          <ac:spMkLst>
            <pc:docMk/>
            <pc:sldMk cId="840659406" sldId="259"/>
            <ac:spMk id="26" creationId="{77DB1C2B-A281-41EA-98EB-489A3DCD6855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28" creationId="{7C410495-5BF9-4807-AEA2-316495AC17C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29" creationId="{250C26E3-D41F-4D91-8ECE-37CAA6B8A01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30" creationId="{7B97A478-E4A1-4927-BA7A-1B3BA1F76670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49:15.348" v="275"/>
          <ac:spMkLst>
            <pc:docMk/>
            <pc:sldMk cId="840659406" sldId="259"/>
            <ac:spMk id="31" creationId="{9C9304C3-41FC-4C22-9841-C4C49F48F583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34" creationId="{C1F384D9-C659-4119-AD69-CE30EDFD77BB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2" creationId="{ECC11440-8FCC-46C6-A3E0-D0649600F55F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4" creationId="{706662E8-285C-4FBD-9E3A-0D939A39CEFB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6" creationId="{B8122AAB-7FA3-4370-B5C4-2CBCAE513F60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0:44.959" v="282"/>
          <ac:spMkLst>
            <pc:docMk/>
            <pc:sldMk cId="840659406" sldId="259"/>
            <ac:spMk id="48" creationId="{7D91886A-5711-490B-85D0-6915F49207B7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7:57:58.549" v="303"/>
          <ac:spMkLst>
            <pc:docMk/>
            <pc:sldMk cId="840659406" sldId="259"/>
            <ac:spMk id="442" creationId="{BAF965E9-4D30-1660-D46F-6BB09CE85DBC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53:26.060" v="634" actId="20577"/>
          <ac:spMkLst>
            <pc:docMk/>
            <pc:sldMk cId="840659406" sldId="259"/>
            <ac:spMk id="443" creationId="{81387376-29EF-2754-885E-0DADD7428FB7}"/>
          </ac:spMkLst>
        </pc:spChg>
        <pc:grpChg chg="add del">
          <ac:chgData name="Ashley Gelder (2504532)" userId="S::2504532@student.uwtsd.ac.uk::410fe147-09d2-40e1-bb11-b9a8a9f8d248" providerId="AD" clId="Web-{565C9C80-9780-5460-87BB-ECF84C7DA665}" dt="2026-07-13T17:50:44.959" v="282"/>
          <ac:grpSpMkLst>
            <pc:docMk/>
            <pc:sldMk cId="840659406" sldId="259"/>
            <ac:grpSpMk id="35" creationId="{7FC0714D-683C-460F-8E26-21D9C891EC96}"/>
          </ac:grpSpMkLst>
        </pc:grpChg>
        <pc:graphicFrameChg chg="add del">
          <ac:chgData name="Ashley Gelder (2504532)" userId="S::2504532@student.uwtsd.ac.uk::410fe147-09d2-40e1-bb11-b9a8a9f8d248" providerId="AD" clId="Web-{565C9C80-9780-5460-87BB-ECF84C7DA665}" dt="2026-07-13T17:49:15.348" v="275"/>
          <ac:graphicFrameMkLst>
            <pc:docMk/>
            <pc:sldMk cId="840659406" sldId="259"/>
            <ac:graphicFrameMk id="32" creationId="{0F2C923F-7C5B-726F-0739-A4910F57349A}"/>
          </ac:graphicFrameMkLst>
        </pc:graphicFrameChg>
        <pc:graphicFrameChg chg="add mod modGraphic">
          <ac:chgData name="Ashley Gelder (2504532)" userId="S::2504532@student.uwtsd.ac.uk::410fe147-09d2-40e1-bb11-b9a8a9f8d248" providerId="AD" clId="Web-{565C9C80-9780-5460-87BB-ECF84C7DA665}" dt="2026-07-13T17:59:59.537" v="323" actId="14100"/>
          <ac:graphicFrameMkLst>
            <pc:docMk/>
            <pc:sldMk cId="840659406" sldId="259"/>
            <ac:graphicFrameMk id="37" creationId="{B7FCDA30-2CB6-E1FA-A359-F5C263871B85}"/>
          </ac:graphicFrameMkLst>
        </pc:graphicFrame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8:54:24.280" v="638" actId="1076"/>
        <pc:sldMkLst>
          <pc:docMk/>
          <pc:sldMk cId="435715592" sldId="260"/>
        </pc:sldMkLst>
        <pc:spChg chg="mod">
          <ac:chgData name="Ashley Gelder (2504532)" userId="S::2504532@student.uwtsd.ac.uk::410fe147-09d2-40e1-bb11-b9a8a9f8d248" providerId="AD" clId="Web-{565C9C80-9780-5460-87BB-ECF84C7DA665}" dt="2026-07-13T18:06:23.407" v="350" actId="1076"/>
          <ac:spMkLst>
            <pc:docMk/>
            <pc:sldMk cId="435715592" sldId="260"/>
            <ac:spMk id="2" creationId="{102D9F38-10AC-A8E1-EF59-5E094B4C0A2D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54:24.280" v="638" actId="1076"/>
          <ac:spMkLst>
            <pc:docMk/>
            <pc:sldMk cId="435715592" sldId="260"/>
            <ac:spMk id="3" creationId="{CC25E042-DAAA-A41C-7350-674DE1567C3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8" creationId="{4CC59F7A-2AF1-4970-9035-D2568B5DFDA2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0" creationId="{973A6C28-160C-4725-8074-903C14EE95C7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2" creationId="{1C84770F-6C1F-4355-9621-8DC3944BA807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4" creationId="{6572CF43-A522-41F2-BA92-E7E80D35689E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16" creationId="{77DB1C2B-A281-41EA-98EB-489A3DCD6855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04:48.732" v="344"/>
          <ac:spMkLst>
            <pc:docMk/>
            <pc:sldMk cId="435715592" sldId="260"/>
            <ac:spMk id="23" creationId="{DC024122-C80E-4076-B618-426FF2225C4C}"/>
          </ac:spMkLst>
        </pc:spChg>
        <pc:grpChg chg="add del">
          <ac:chgData name="Ashley Gelder (2504532)" userId="S::2504532@student.uwtsd.ac.uk::410fe147-09d2-40e1-bb11-b9a8a9f8d248" providerId="AD" clId="Web-{565C9C80-9780-5460-87BB-ECF84C7DA665}" dt="2026-07-13T18:04:48.732" v="344"/>
          <ac:grpSpMkLst>
            <pc:docMk/>
            <pc:sldMk cId="435715592" sldId="260"/>
            <ac:grpSpMk id="25" creationId="{829DAB2C-3574-4B22-939F-BB6C5D2637BD}"/>
          </ac:grpSpMkLst>
        </pc:grpChg>
        <pc:picChg chg="add del">
          <ac:chgData name="Ashley Gelder (2504532)" userId="S::2504532@student.uwtsd.ac.uk::410fe147-09d2-40e1-bb11-b9a8a9f8d248" providerId="AD" clId="Web-{565C9C80-9780-5460-87BB-ECF84C7DA665}" dt="2026-07-13T18:04:48.732" v="344"/>
          <ac:picMkLst>
            <pc:docMk/>
            <pc:sldMk cId="435715592" sldId="260"/>
            <ac:picMk id="20" creationId="{2629A109-C4AF-FD85-76C0-EA9D47BA15D6}"/>
          </ac:picMkLst>
        </pc:picChg>
      </pc:sldChg>
      <pc:sldChg chg="addSp modSp new mod setBg">
        <pc:chgData name="Ashley Gelder (2504532)" userId="S::2504532@student.uwtsd.ac.uk::410fe147-09d2-40e1-bb11-b9a8a9f8d248" providerId="AD" clId="Web-{565C9C80-9780-5460-87BB-ECF84C7DA665}" dt="2026-07-13T18:14:28.689" v="401"/>
        <pc:sldMkLst>
          <pc:docMk/>
          <pc:sldMk cId="3934900809" sldId="261"/>
        </pc:sldMkLst>
        <pc:spChg chg="mod">
          <ac:chgData name="Ashley Gelder (2504532)" userId="S::2504532@student.uwtsd.ac.uk::410fe147-09d2-40e1-bb11-b9a8a9f8d248" providerId="AD" clId="Web-{565C9C80-9780-5460-87BB-ECF84C7DA665}" dt="2026-07-13T18:12:13.795" v="388" actId="1076"/>
          <ac:spMkLst>
            <pc:docMk/>
            <pc:sldMk cId="3934900809" sldId="261"/>
            <ac:spMk id="2" creationId="{59BDEC43-996B-B819-7C1F-779CC333FF04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08:18.862" v="364" actId="14100"/>
          <ac:spMkLst>
            <pc:docMk/>
            <pc:sldMk cId="3934900809" sldId="261"/>
            <ac:spMk id="3" creationId="{4FF1F20F-4F13-650C-4A85-45BE27DB5530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09:08.676" v="375" actId="1076"/>
          <ac:spMkLst>
            <pc:docMk/>
            <pc:sldMk cId="3934900809" sldId="261"/>
            <ac:spMk id="4" creationId="{5229EA52-285D-BF27-DC16-6FBF78B4F0AF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11:23.868" v="383"/>
          <ac:spMkLst>
            <pc:docMk/>
            <pc:sldMk cId="3934900809" sldId="261"/>
            <ac:spMk id="5" creationId="{D29B8394-0872-0CD6-E971-B42B6F9D2F3B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12:03.482" v="387" actId="1076"/>
          <ac:spMkLst>
            <pc:docMk/>
            <pc:sldMk cId="3934900809" sldId="261"/>
            <ac:spMk id="6" creationId="{7DEC8A02-0CD1-E13C-67DB-1640733B5208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12:37.671" v="392" actId="1076"/>
          <ac:spMkLst>
            <pc:docMk/>
            <pc:sldMk cId="3934900809" sldId="261"/>
            <ac:spMk id="7" creationId="{7F915382-72C7-1283-0F60-B84FBFAB0CF4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3:03.796" v="394"/>
          <ac:spMkLst>
            <pc:docMk/>
            <pc:sldMk cId="3934900809" sldId="261"/>
            <ac:spMk id="8" creationId="{F8ED5853-16EA-FBEA-5D83-A9B05A4CBD85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3:40.735" v="396"/>
          <ac:spMkLst>
            <pc:docMk/>
            <pc:sldMk cId="3934900809" sldId="261"/>
            <ac:spMk id="9" creationId="{097F9D53-69B4-0887-2024-00D3D04B993E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3:58.642" v="398"/>
          <ac:spMkLst>
            <pc:docMk/>
            <pc:sldMk cId="3934900809" sldId="261"/>
            <ac:spMk id="10" creationId="{38DFB4AA-B605-80FD-DCEC-B71321E565C0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14:28.689" v="401"/>
          <ac:spMkLst>
            <pc:docMk/>
            <pc:sldMk cId="3934900809" sldId="261"/>
            <ac:spMk id="11" creationId="{9CD59ECC-0D82-3813-705A-9532C36DEF6E}"/>
          </ac:spMkLst>
        </pc:sp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8:26:37.816" v="467" actId="1076"/>
        <pc:sldMkLst>
          <pc:docMk/>
          <pc:sldMk cId="93238147" sldId="262"/>
        </pc:sldMkLst>
        <pc:spChg chg="mod">
          <ac:chgData name="Ashley Gelder (2504532)" userId="S::2504532@student.uwtsd.ac.uk::410fe147-09d2-40e1-bb11-b9a8a9f8d248" providerId="AD" clId="Web-{565C9C80-9780-5460-87BB-ECF84C7DA665}" dt="2026-07-13T18:23:52.859" v="455" actId="1076"/>
          <ac:spMkLst>
            <pc:docMk/>
            <pc:sldMk cId="93238147" sldId="262"/>
            <ac:spMk id="2" creationId="{61D4C3AC-286B-66AF-A834-B4729DF7D509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8:25:34.439" v="461" actId="1076"/>
          <ac:spMkLst>
            <pc:docMk/>
            <pc:sldMk cId="93238147" sldId="262"/>
            <ac:spMk id="3" creationId="{24CE8FED-16A8-F373-3474-1E71AB5665FC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23:41.280" v="454" actId="1076"/>
          <ac:spMkLst>
            <pc:docMk/>
            <pc:sldMk cId="93238147" sldId="262"/>
            <ac:spMk id="4" creationId="{8AEAA153-55B2-3662-CDF2-D1B50E8B22DA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26:28.347" v="466" actId="14100"/>
          <ac:spMkLst>
            <pc:docMk/>
            <pc:sldMk cId="93238147" sldId="262"/>
            <ac:spMk id="7" creationId="{349FA4A5-1A2E-14EE-5B11-0E8969FC31ED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20:59.995" v="444"/>
          <ac:spMkLst>
            <pc:docMk/>
            <pc:sldMk cId="93238147" sldId="262"/>
            <ac:spMk id="9" creationId="{4DE89493-AC86-4DB9-8963-3671DDEBE88A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20:59.995" v="444"/>
          <ac:spMkLst>
            <pc:docMk/>
            <pc:sldMk cId="93238147" sldId="262"/>
            <ac:spMk id="11" creationId="{BDAC9C0A-BBCA-4B9F-8ADF-5B2CCB19F90F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20:59.995" v="444"/>
          <ac:spMkLst>
            <pc:docMk/>
            <pc:sldMk cId="93238147" sldId="262"/>
            <ac:spMk id="13" creationId="{148D47FD-99F1-4F70-A0B7-DE3FFDD3B821}"/>
          </ac:spMkLst>
        </pc:spChg>
        <pc:picChg chg="add del">
          <ac:chgData name="Ashley Gelder (2504532)" userId="S::2504532@student.uwtsd.ac.uk::410fe147-09d2-40e1-bb11-b9a8a9f8d248" providerId="AD" clId="Web-{565C9C80-9780-5460-87BB-ECF84C7DA665}" dt="2026-07-13T18:20:59.995" v="444"/>
          <ac:picMkLst>
            <pc:docMk/>
            <pc:sldMk cId="93238147" sldId="262"/>
            <ac:picMk id="5" creationId="{6B2B6163-E971-3BDF-C4C1-A1E7DAE78930}"/>
          </ac:picMkLst>
        </pc:picChg>
        <pc:picChg chg="add mod">
          <ac:chgData name="Ashley Gelder (2504532)" userId="S::2504532@student.uwtsd.ac.uk::410fe147-09d2-40e1-bb11-b9a8a9f8d248" providerId="AD" clId="Web-{565C9C80-9780-5460-87BB-ECF84C7DA665}" dt="2026-07-13T18:26:37.816" v="467" actId="1076"/>
          <ac:picMkLst>
            <pc:docMk/>
            <pc:sldMk cId="93238147" sldId="262"/>
            <ac:picMk id="6" creationId="{EEBF5C2B-3424-FDB0-9F4B-5F3E96D79FE0}"/>
          </ac:picMkLst>
        </pc:pic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9:00:39.857" v="660"/>
        <pc:sldMkLst>
          <pc:docMk/>
          <pc:sldMk cId="3129051765" sldId="263"/>
        </pc:sldMkLst>
        <pc:spChg chg="mod">
          <ac:chgData name="Ashley Gelder (2504532)" userId="S::2504532@student.uwtsd.ac.uk::410fe147-09d2-40e1-bb11-b9a8a9f8d248" providerId="AD" clId="Web-{565C9C80-9780-5460-87BB-ECF84C7DA665}" dt="2026-07-13T18:37:43.677" v="542" actId="20577"/>
          <ac:spMkLst>
            <pc:docMk/>
            <pc:sldMk cId="3129051765" sldId="263"/>
            <ac:spMk id="2" creationId="{F0B0EDC5-1776-0835-E5DA-2DC72D0DED67}"/>
          </ac:spMkLst>
        </pc:spChg>
        <pc:spChg chg="del mod">
          <ac:chgData name="Ashley Gelder (2504532)" userId="S::2504532@student.uwtsd.ac.uk::410fe147-09d2-40e1-bb11-b9a8a9f8d248" providerId="AD" clId="Web-{565C9C80-9780-5460-87BB-ECF84C7DA665}" dt="2026-07-13T18:34:56.439" v="518"/>
          <ac:spMkLst>
            <pc:docMk/>
            <pc:sldMk cId="3129051765" sldId="263"/>
            <ac:spMk id="3" creationId="{172555DF-6944-2728-001B-F971E4CBED62}"/>
          </ac:spMkLst>
        </pc:spChg>
        <pc:spChg chg="add mod ord">
          <ac:chgData name="Ashley Gelder (2504532)" userId="S::2504532@student.uwtsd.ac.uk::410fe147-09d2-40e1-bb11-b9a8a9f8d248" providerId="AD" clId="Web-{565C9C80-9780-5460-87BB-ECF84C7DA665}" dt="2026-07-13T18:42:12.105" v="620" actId="1076"/>
          <ac:spMkLst>
            <pc:docMk/>
            <pc:sldMk cId="3129051765" sldId="263"/>
            <ac:spMk id="4" creationId="{51AE37B6-330B-15B7-8F10-3D6FC2F46D7A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8:35:12.892" v="521"/>
          <ac:spMkLst>
            <pc:docMk/>
            <pc:sldMk cId="3129051765" sldId="263"/>
            <ac:spMk id="6" creationId="{B66ADC81-22D2-C405-CABD-A713DDFB4148}"/>
          </ac:spMkLst>
        </pc:spChg>
        <pc:spChg chg="add del">
          <ac:chgData name="Ashley Gelder (2504532)" userId="S::2504532@student.uwtsd.ac.uk::410fe147-09d2-40e1-bb11-b9a8a9f8d248" providerId="AD" clId="Web-{565C9C80-9780-5460-87BB-ECF84C7DA665}" dt="2026-07-13T18:35:07.876" v="520"/>
          <ac:spMkLst>
            <pc:docMk/>
            <pc:sldMk cId="3129051765" sldId="263"/>
            <ac:spMk id="7" creationId="{F6FF6A13-BCA6-3D8A-04CC-85A44D6EEEA1}"/>
          </ac:spMkLst>
        </pc:spChg>
        <pc:spChg chg="add del mod">
          <ac:chgData name="Ashley Gelder (2504532)" userId="S::2504532@student.uwtsd.ac.uk::410fe147-09d2-40e1-bb11-b9a8a9f8d248" providerId="AD" clId="Web-{565C9C80-9780-5460-87BB-ECF84C7DA665}" dt="2026-07-13T18:39:22.992" v="559"/>
          <ac:spMkLst>
            <pc:docMk/>
            <pc:sldMk cId="3129051765" sldId="263"/>
            <ac:spMk id="8" creationId="{8BA42BDA-DB8A-260D-1F7C-69D6E408EB82}"/>
          </ac:spMkLst>
        </pc:spChg>
        <pc:spChg chg="add mod">
          <ac:chgData name="Ashley Gelder (2504532)" userId="S::2504532@student.uwtsd.ac.uk::410fe147-09d2-40e1-bb11-b9a8a9f8d248" providerId="AD" clId="Web-{565C9C80-9780-5460-87BB-ECF84C7DA665}" dt="2026-07-13T18:42:05.027" v="619" actId="1076"/>
          <ac:spMkLst>
            <pc:docMk/>
            <pc:sldMk cId="3129051765" sldId="263"/>
            <ac:spMk id="9" creationId="{35E76A38-35D7-2012-BB2B-EF4119FDD726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19" creationId="{11950983-3D8E-4B6E-854F-B2A9E4D0D99E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21" creationId="{EDD6958B-C24B-4C3F-BFD6-21B61A7065C2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23" creationId="{2422659E-AE9D-4F44-AD38-28FB2D305AA5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37:02.629" v="536"/>
          <ac:spMkLst>
            <pc:docMk/>
            <pc:sldMk cId="3129051765" sldId="263"/>
            <ac:spMk id="25" creationId="{FA667E4A-ECB3-44DE-B0D3-15050FDE6B26}"/>
          </ac:spMkLst>
        </pc:spChg>
        <pc:grpChg chg="add">
          <ac:chgData name="Ashley Gelder (2504532)" userId="S::2504532@student.uwtsd.ac.uk::410fe147-09d2-40e1-bb11-b9a8a9f8d248" providerId="AD" clId="Web-{565C9C80-9780-5460-87BB-ECF84C7DA665}" dt="2026-07-13T18:37:02.629" v="536"/>
          <ac:grpSpMkLst>
            <pc:docMk/>
            <pc:sldMk cId="3129051765" sldId="263"/>
            <ac:grpSpMk id="15" creationId="{F0C817C9-850F-4FB6-B93B-CF3076C4A5C1}"/>
          </ac:grpSpMkLst>
        </pc:grpChg>
        <pc:picChg chg="add">
          <ac:chgData name="Ashley Gelder (2504532)" userId="S::2504532@student.uwtsd.ac.uk::410fe147-09d2-40e1-bb11-b9a8a9f8d248" providerId="AD" clId="Web-{565C9C80-9780-5460-87BB-ECF84C7DA665}" dt="2026-07-13T18:37:02.629" v="536"/>
          <ac:picMkLst>
            <pc:docMk/>
            <pc:sldMk cId="3129051765" sldId="263"/>
            <ac:picMk id="12" creationId="{79DBF140-6548-3F85-E6EC-5CD97C4CB43B}"/>
          </ac:picMkLst>
        </pc:picChg>
      </pc:sldChg>
      <pc:sldChg chg="addSp delSp modSp new mod setBg">
        <pc:chgData name="Ashley Gelder (2504532)" userId="S::2504532@student.uwtsd.ac.uk::410fe147-09d2-40e1-bb11-b9a8a9f8d248" providerId="AD" clId="Web-{565C9C80-9780-5460-87BB-ECF84C7DA665}" dt="2026-07-13T19:00:06.590" v="658"/>
        <pc:sldMkLst>
          <pc:docMk/>
          <pc:sldMk cId="4052407032" sldId="264"/>
        </pc:sldMkLst>
        <pc:spChg chg="mod">
          <ac:chgData name="Ashley Gelder (2504532)" userId="S::2504532@student.uwtsd.ac.uk::410fe147-09d2-40e1-bb11-b9a8a9f8d248" providerId="AD" clId="Web-{565C9C80-9780-5460-87BB-ECF84C7DA665}" dt="2026-07-13T18:59:16.459" v="655" actId="20577"/>
          <ac:spMkLst>
            <pc:docMk/>
            <pc:sldMk cId="4052407032" sldId="264"/>
            <ac:spMk id="2" creationId="{25501D1F-4C34-59D4-B91B-0292DBAA46FF}"/>
          </ac:spMkLst>
        </pc:spChg>
        <pc:spChg chg="del mod">
          <ac:chgData name="Ashley Gelder (2504532)" userId="S::2504532@student.uwtsd.ac.uk::410fe147-09d2-40e1-bb11-b9a8a9f8d248" providerId="AD" clId="Web-{565C9C80-9780-5460-87BB-ECF84C7DA665}" dt="2026-07-13T19:00:06.590" v="658"/>
          <ac:spMkLst>
            <pc:docMk/>
            <pc:sldMk cId="4052407032" sldId="264"/>
            <ac:spMk id="3" creationId="{78A4212D-226C-8A03-D1DD-071FF9387824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8:57:59.629" v="652"/>
          <ac:spMkLst>
            <pc:docMk/>
            <pc:sldMk cId="4052407032" sldId="264"/>
            <ac:spMk id="10" creationId="{DC024122-C80E-4076-B618-426FF2225C4C}"/>
          </ac:spMkLst>
        </pc:spChg>
        <pc:grpChg chg="add">
          <ac:chgData name="Ashley Gelder (2504532)" userId="S::2504532@student.uwtsd.ac.uk::410fe147-09d2-40e1-bb11-b9a8a9f8d248" providerId="AD" clId="Web-{565C9C80-9780-5460-87BB-ECF84C7DA665}" dt="2026-07-13T18:57:59.629" v="652"/>
          <ac:grpSpMkLst>
            <pc:docMk/>
            <pc:sldMk cId="4052407032" sldId="264"/>
            <ac:grpSpMk id="12" creationId="{829DAB2C-3574-4B22-939F-BB6C5D2637BD}"/>
          </ac:grpSpMkLst>
        </pc:grpChg>
        <pc:graphicFrameChg chg="add">
          <ac:chgData name="Ashley Gelder (2504532)" userId="S::2504532@student.uwtsd.ac.uk::410fe147-09d2-40e1-bb11-b9a8a9f8d248" providerId="AD" clId="Web-{565C9C80-9780-5460-87BB-ECF84C7DA665}" dt="2026-07-13T19:00:06.590" v="658"/>
          <ac:graphicFrameMkLst>
            <pc:docMk/>
            <pc:sldMk cId="4052407032" sldId="264"/>
            <ac:graphicFrameMk id="16" creationId="{64C8D096-626B-E575-1CBD-92FA0A8BE394}"/>
          </ac:graphicFrameMkLst>
        </pc:graphicFrameChg>
        <pc:picChg chg="add">
          <ac:chgData name="Ashley Gelder (2504532)" userId="S::2504532@student.uwtsd.ac.uk::410fe147-09d2-40e1-bb11-b9a8a9f8d248" providerId="AD" clId="Web-{565C9C80-9780-5460-87BB-ECF84C7DA665}" dt="2026-07-13T18:57:59.629" v="652"/>
          <ac:picMkLst>
            <pc:docMk/>
            <pc:sldMk cId="4052407032" sldId="264"/>
            <ac:picMk id="7" creationId="{150FE0A5-FA7F-D066-7402-3DCBB52FEF07}"/>
          </ac:picMkLst>
        </pc:picChg>
      </pc:sldChg>
      <pc:sldChg chg="addSp modSp new mod setBg">
        <pc:chgData name="Ashley Gelder (2504532)" userId="S::2504532@student.uwtsd.ac.uk::410fe147-09d2-40e1-bb11-b9a8a9f8d248" providerId="AD" clId="Web-{565C9C80-9780-5460-87BB-ECF84C7DA665}" dt="2026-07-13T19:09:16.433" v="695" actId="20577"/>
        <pc:sldMkLst>
          <pc:docMk/>
          <pc:sldMk cId="2885117708" sldId="265"/>
        </pc:sldMkLst>
        <pc:spChg chg="mod">
          <ac:chgData name="Ashley Gelder (2504532)" userId="S::2504532@student.uwtsd.ac.uk::410fe147-09d2-40e1-bb11-b9a8a9f8d248" providerId="AD" clId="Web-{565C9C80-9780-5460-87BB-ECF84C7DA665}" dt="2026-07-13T19:02:12.235" v="673"/>
          <ac:spMkLst>
            <pc:docMk/>
            <pc:sldMk cId="2885117708" sldId="265"/>
            <ac:spMk id="2" creationId="{29B08ADC-B245-E4D8-2AD1-B910AEE4A518}"/>
          </ac:spMkLst>
        </pc:spChg>
        <pc:spChg chg="mod">
          <ac:chgData name="Ashley Gelder (2504532)" userId="S::2504532@student.uwtsd.ac.uk::410fe147-09d2-40e1-bb11-b9a8a9f8d248" providerId="AD" clId="Web-{565C9C80-9780-5460-87BB-ECF84C7DA665}" dt="2026-07-13T19:09:16.433" v="695" actId="20577"/>
          <ac:spMkLst>
            <pc:docMk/>
            <pc:sldMk cId="2885117708" sldId="265"/>
            <ac:spMk id="3" creationId="{E9707CC9-0A44-E519-253A-E5BE78A5602A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9:02:12.235" v="673"/>
          <ac:spMkLst>
            <pc:docMk/>
            <pc:sldMk cId="2885117708" sldId="265"/>
            <ac:spMk id="8" creationId="{FF28492A-DDDF-4C12-AE60-3EA02D8D20CD}"/>
          </ac:spMkLst>
        </pc:spChg>
        <pc:spChg chg="add">
          <ac:chgData name="Ashley Gelder (2504532)" userId="S::2504532@student.uwtsd.ac.uk::410fe147-09d2-40e1-bb11-b9a8a9f8d248" providerId="AD" clId="Web-{565C9C80-9780-5460-87BB-ECF84C7DA665}" dt="2026-07-13T19:02:12.235" v="673"/>
          <ac:spMkLst>
            <pc:docMk/>
            <pc:sldMk cId="2885117708" sldId="265"/>
            <ac:spMk id="10" creationId="{E063DF58-06E6-4ED6-947D-1490C2F718F8}"/>
          </ac:spMkLst>
        </pc:spChg>
      </pc:sldChg>
      <pc:sldMasterChg chg="del delSldLayout">
        <pc:chgData name="Ashley Gelder (2504532)" userId="S::2504532@student.uwtsd.ac.uk::410fe147-09d2-40e1-bb11-b9a8a9f8d248" providerId="AD" clId="Web-{565C9C80-9780-5460-87BB-ECF84C7DA665}" dt="2026-07-13T17:21:38.885" v="28"/>
        <pc:sldMasterMkLst>
          <pc:docMk/>
          <pc:sldMasterMk cId="2460954070" sldId="2147483660"/>
        </pc:sldMasterMkLst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shley Gelder (2504532)" userId="S::2504532@student.uwtsd.ac.uk::410fe147-09d2-40e1-bb11-b9a8a9f8d248" providerId="AD" clId="Web-{565C9C80-9780-5460-87BB-ECF84C7DA665}" dt="2026-07-13T17:21:38.885" v="28"/>
        <pc:sldMasterMkLst>
          <pc:docMk/>
          <pc:sldMasterMk cId="2695279264" sldId="2147483747"/>
        </pc:sldMasterMkLst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369556219" sldId="2147483736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712923052" sldId="2147483737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103752776" sldId="2147483738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3810912950" sldId="2147483739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786316678" sldId="2147483740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2537986269" sldId="2147483741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2812859413" sldId="2147483742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37061075" sldId="2147483743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020755464" sldId="2147483744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1611479577" sldId="2147483745"/>
          </pc:sldLayoutMkLst>
        </pc:sldLayoutChg>
        <pc:sldLayoutChg chg="add">
          <pc:chgData name="Ashley Gelder (2504532)" userId="S::2504532@student.uwtsd.ac.uk::410fe147-09d2-40e1-bb11-b9a8a9f8d248" providerId="AD" clId="Web-{565C9C80-9780-5460-87BB-ECF84C7DA665}" dt="2026-07-13T17:21:38.885" v="28"/>
          <pc:sldLayoutMkLst>
            <pc:docMk/>
            <pc:sldMasterMk cId="2695279264" sldId="2147483747"/>
            <pc:sldLayoutMk cId="2012043009" sldId="2147483746"/>
          </pc:sldLayoutMkLst>
        </pc:sldLayoutChg>
      </pc:sldMasterChg>
    </pc:docChg>
  </pc:docChgLst>
  <pc:docChgLst>
    <pc:chgData clId="Web-{565C9C80-9780-5460-87BB-ECF84C7DA665}"/>
    <pc:docChg chg="modSld">
      <pc:chgData name="" userId="" providerId="" clId="Web-{565C9C80-9780-5460-87BB-ECF84C7DA665}" dt="2026-07-13T17:19:50.257" v="0"/>
      <pc:docMkLst>
        <pc:docMk/>
      </pc:docMkLst>
      <pc:sldChg chg="delSp">
        <pc:chgData name="" userId="" providerId="" clId="Web-{565C9C80-9780-5460-87BB-ECF84C7DA665}" dt="2026-07-13T17:19:50.257" v="0"/>
        <pc:sldMkLst>
          <pc:docMk/>
          <pc:sldMk cId="109857222" sldId="256"/>
        </pc:sldMkLst>
        <pc:spChg chg="del">
          <ac:chgData name="" userId="" providerId="" clId="Web-{565C9C80-9780-5460-87BB-ECF84C7DA665}" dt="2026-07-13T17:19:50.257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2C4428-3893-4211-8CFD-FB490151106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764F3E-26F2-49E0-8CA7-F57C699227ED}">
      <dgm:prSet phldr="0" custT="1"/>
      <dgm:spPr/>
      <dgm:t>
        <a:bodyPr/>
        <a:lstStyle/>
        <a:p>
          <a:pPr rtl="0"/>
          <a:r>
            <a:rPr lang="en-US" sz="2000" b="1" dirty="0">
              <a:latin typeface="Avenir Next LT Pro Light"/>
            </a:rPr>
            <a:t>Why choose Paws &amp; Polish?</a:t>
          </a:r>
          <a:endParaRPr lang="en-US" sz="2000" b="1" dirty="0"/>
        </a:p>
      </dgm:t>
    </dgm:pt>
    <dgm:pt modelId="{667A5190-E509-41D5-94AD-D06320C9BBC8}" type="parTrans" cxnId="{CDB0DBFD-E16E-4DF9-9511-61F8582FFCF1}">
      <dgm:prSet/>
      <dgm:spPr/>
      <dgm:t>
        <a:bodyPr/>
        <a:lstStyle/>
        <a:p>
          <a:endParaRPr lang="en-US"/>
        </a:p>
      </dgm:t>
    </dgm:pt>
    <dgm:pt modelId="{E136FC35-6899-4B49-8275-A5C8613EF041}" type="sibTrans" cxnId="{CDB0DBFD-E16E-4DF9-9511-61F8582FFCF1}">
      <dgm:prSet/>
      <dgm:spPr/>
      <dgm:t>
        <a:bodyPr/>
        <a:lstStyle/>
        <a:p>
          <a:endParaRPr lang="en-US"/>
        </a:p>
      </dgm:t>
    </dgm:pt>
    <dgm:pt modelId="{94FC3D7B-B4F8-41AF-8818-E899668992E6}">
      <dgm:prSet/>
      <dgm:spPr/>
      <dgm:t>
        <a:bodyPr/>
        <a:lstStyle/>
        <a:p>
          <a:r>
            <a:rPr lang="en-US"/>
            <a:t>✔ Eco-friendly shampoos</a:t>
          </a:r>
        </a:p>
      </dgm:t>
    </dgm:pt>
    <dgm:pt modelId="{3944AA75-3AA4-4B5C-B46B-C15D59541E23}" type="parTrans" cxnId="{2ED558BB-BF3A-4934-A955-F0DFC1C57166}">
      <dgm:prSet/>
      <dgm:spPr/>
      <dgm:t>
        <a:bodyPr/>
        <a:lstStyle/>
        <a:p>
          <a:endParaRPr lang="en-US"/>
        </a:p>
      </dgm:t>
    </dgm:pt>
    <dgm:pt modelId="{5F7BA9CE-F69E-49FE-BE31-9C21973CEA95}" type="sibTrans" cxnId="{2ED558BB-BF3A-4934-A955-F0DFC1C57166}">
      <dgm:prSet/>
      <dgm:spPr/>
      <dgm:t>
        <a:bodyPr/>
        <a:lstStyle/>
        <a:p>
          <a:endParaRPr lang="en-US"/>
        </a:p>
      </dgm:t>
    </dgm:pt>
    <dgm:pt modelId="{1B436BBF-4E3C-4B1E-BD9D-62B3260234AF}">
      <dgm:prSet/>
      <dgm:spPr/>
      <dgm:t>
        <a:bodyPr/>
        <a:lstStyle/>
        <a:p>
          <a:r>
            <a:rPr lang="en-US"/>
            <a:t>✔ Puppy introduction sessions</a:t>
          </a:r>
        </a:p>
      </dgm:t>
    </dgm:pt>
    <dgm:pt modelId="{C9E221F1-115E-4DF9-A712-22E4F86454D4}" type="parTrans" cxnId="{BBA3F327-ED9F-469E-A937-4E7699720005}">
      <dgm:prSet/>
      <dgm:spPr/>
      <dgm:t>
        <a:bodyPr/>
        <a:lstStyle/>
        <a:p>
          <a:endParaRPr lang="en-US"/>
        </a:p>
      </dgm:t>
    </dgm:pt>
    <dgm:pt modelId="{4794BAF7-8403-4087-8F14-2EE9DC9FFF39}" type="sibTrans" cxnId="{BBA3F327-ED9F-469E-A937-4E7699720005}">
      <dgm:prSet/>
      <dgm:spPr/>
      <dgm:t>
        <a:bodyPr/>
        <a:lstStyle/>
        <a:p>
          <a:endParaRPr lang="en-US"/>
        </a:p>
      </dgm:t>
    </dgm:pt>
    <dgm:pt modelId="{BBCD6BAD-88E9-4DAB-B1F5-21EEDC0362CB}">
      <dgm:prSet/>
      <dgm:spPr/>
      <dgm:t>
        <a:bodyPr/>
        <a:lstStyle/>
        <a:p>
          <a:r>
            <a:rPr lang="en-US"/>
            <a:t>✔ Discounted grooming for rescue dogs</a:t>
          </a:r>
        </a:p>
      </dgm:t>
    </dgm:pt>
    <dgm:pt modelId="{0932DD92-AD5D-41A0-A100-5BA176636359}" type="parTrans" cxnId="{4C309574-D34A-400B-A4F9-9397076AC16A}">
      <dgm:prSet/>
      <dgm:spPr/>
      <dgm:t>
        <a:bodyPr/>
        <a:lstStyle/>
        <a:p>
          <a:endParaRPr lang="en-US"/>
        </a:p>
      </dgm:t>
    </dgm:pt>
    <dgm:pt modelId="{FE42198B-01E9-45B2-B093-3547D0D6CE9D}" type="sibTrans" cxnId="{4C309574-D34A-400B-A4F9-9397076AC16A}">
      <dgm:prSet/>
      <dgm:spPr/>
      <dgm:t>
        <a:bodyPr/>
        <a:lstStyle/>
        <a:p>
          <a:endParaRPr lang="en-US"/>
        </a:p>
      </dgm:t>
    </dgm:pt>
    <dgm:pt modelId="{3EA08B2B-611F-4B9F-B3BF-8F482B3D32ED}">
      <dgm:prSet/>
      <dgm:spPr/>
      <dgm:t>
        <a:bodyPr/>
        <a:lstStyle/>
        <a:p>
          <a:r>
            <a:rPr lang="en-US"/>
            <a:t>✔ Friendly local service</a:t>
          </a:r>
        </a:p>
      </dgm:t>
    </dgm:pt>
    <dgm:pt modelId="{B6B608DB-B9E3-4BCD-82C1-FA22B4E12387}" type="parTrans" cxnId="{D0361EDF-F6CF-4C45-83CD-14942CA59488}">
      <dgm:prSet/>
      <dgm:spPr/>
      <dgm:t>
        <a:bodyPr/>
        <a:lstStyle/>
        <a:p>
          <a:endParaRPr lang="en-US"/>
        </a:p>
      </dgm:t>
    </dgm:pt>
    <dgm:pt modelId="{F4B4A336-06BF-4DEE-B916-3F7B9E3A689D}" type="sibTrans" cxnId="{D0361EDF-F6CF-4C45-83CD-14942CA59488}">
      <dgm:prSet/>
      <dgm:spPr/>
      <dgm:t>
        <a:bodyPr/>
        <a:lstStyle/>
        <a:p>
          <a:endParaRPr lang="en-US"/>
        </a:p>
      </dgm:t>
    </dgm:pt>
    <dgm:pt modelId="{C6ECA382-0DD4-4B9E-82AE-38E73755F196}">
      <dgm:prSet/>
      <dgm:spPr/>
      <dgm:t>
        <a:bodyPr/>
        <a:lstStyle/>
        <a:p>
          <a:r>
            <a:rPr lang="en-US"/>
            <a:t>✔ Loyalty rewards</a:t>
          </a:r>
        </a:p>
      </dgm:t>
    </dgm:pt>
    <dgm:pt modelId="{FAD64AA1-8BB2-41DF-A235-25714A0BE945}" type="parTrans" cxnId="{A3FEE4FE-0AE9-43B9-93C0-A44A28D1B205}">
      <dgm:prSet/>
      <dgm:spPr/>
      <dgm:t>
        <a:bodyPr/>
        <a:lstStyle/>
        <a:p>
          <a:endParaRPr lang="en-US"/>
        </a:p>
      </dgm:t>
    </dgm:pt>
    <dgm:pt modelId="{8797B4FB-3B85-4227-BFB6-4046952FA87E}" type="sibTrans" cxnId="{A3FEE4FE-0AE9-43B9-93C0-A44A28D1B205}">
      <dgm:prSet/>
      <dgm:spPr/>
      <dgm:t>
        <a:bodyPr/>
        <a:lstStyle/>
        <a:p>
          <a:endParaRPr lang="en-US"/>
        </a:p>
      </dgm:t>
    </dgm:pt>
    <dgm:pt modelId="{42F222E4-132F-41C8-B48C-CE9B200F31E0}" type="pres">
      <dgm:prSet presAssocID="{762C4428-3893-4211-8CFD-FB4901511065}" presName="vert0" presStyleCnt="0">
        <dgm:presLayoutVars>
          <dgm:dir/>
          <dgm:animOne val="branch"/>
          <dgm:animLvl val="lvl"/>
        </dgm:presLayoutVars>
      </dgm:prSet>
      <dgm:spPr/>
    </dgm:pt>
    <dgm:pt modelId="{924282AC-7ABD-48A5-BE3E-3026B13B7D65}" type="pres">
      <dgm:prSet presAssocID="{16764F3E-26F2-49E0-8CA7-F57C699227ED}" presName="thickLine" presStyleLbl="alignNode1" presStyleIdx="0" presStyleCnt="6"/>
      <dgm:spPr/>
    </dgm:pt>
    <dgm:pt modelId="{01A208B5-CAEB-4125-8452-72F37DAF8DBD}" type="pres">
      <dgm:prSet presAssocID="{16764F3E-26F2-49E0-8CA7-F57C699227ED}" presName="horz1" presStyleCnt="0"/>
      <dgm:spPr/>
    </dgm:pt>
    <dgm:pt modelId="{36A7E394-C12D-43FE-BD9F-0BE5C5CCC2AC}" type="pres">
      <dgm:prSet presAssocID="{16764F3E-26F2-49E0-8CA7-F57C699227ED}" presName="tx1" presStyleLbl="revTx" presStyleIdx="0" presStyleCnt="6"/>
      <dgm:spPr/>
    </dgm:pt>
    <dgm:pt modelId="{5D99C539-8710-45AA-852E-2E3559D49B99}" type="pres">
      <dgm:prSet presAssocID="{16764F3E-26F2-49E0-8CA7-F57C699227ED}" presName="vert1" presStyleCnt="0"/>
      <dgm:spPr/>
    </dgm:pt>
    <dgm:pt modelId="{A85CC973-662E-4635-9A71-E424EECDA65B}" type="pres">
      <dgm:prSet presAssocID="{94FC3D7B-B4F8-41AF-8818-E899668992E6}" presName="thickLine" presStyleLbl="alignNode1" presStyleIdx="1" presStyleCnt="6"/>
      <dgm:spPr/>
    </dgm:pt>
    <dgm:pt modelId="{D660B007-604C-433B-B12A-399D1DDE470A}" type="pres">
      <dgm:prSet presAssocID="{94FC3D7B-B4F8-41AF-8818-E899668992E6}" presName="horz1" presStyleCnt="0"/>
      <dgm:spPr/>
    </dgm:pt>
    <dgm:pt modelId="{2A20FB81-894E-4281-B60A-BE06D117EACA}" type="pres">
      <dgm:prSet presAssocID="{94FC3D7B-B4F8-41AF-8818-E899668992E6}" presName="tx1" presStyleLbl="revTx" presStyleIdx="1" presStyleCnt="6"/>
      <dgm:spPr/>
    </dgm:pt>
    <dgm:pt modelId="{2EBB7A9F-89C6-4B51-9D3F-0C16DD76007D}" type="pres">
      <dgm:prSet presAssocID="{94FC3D7B-B4F8-41AF-8818-E899668992E6}" presName="vert1" presStyleCnt="0"/>
      <dgm:spPr/>
    </dgm:pt>
    <dgm:pt modelId="{C233BA71-818D-47DF-8A09-F63D8B0F2072}" type="pres">
      <dgm:prSet presAssocID="{1B436BBF-4E3C-4B1E-BD9D-62B3260234AF}" presName="thickLine" presStyleLbl="alignNode1" presStyleIdx="2" presStyleCnt="6"/>
      <dgm:spPr/>
    </dgm:pt>
    <dgm:pt modelId="{2F1FCC60-7FE5-41B9-9774-1305B28376B1}" type="pres">
      <dgm:prSet presAssocID="{1B436BBF-4E3C-4B1E-BD9D-62B3260234AF}" presName="horz1" presStyleCnt="0"/>
      <dgm:spPr/>
    </dgm:pt>
    <dgm:pt modelId="{FB9FEE63-50CF-4A02-B03E-976BD4C36BD5}" type="pres">
      <dgm:prSet presAssocID="{1B436BBF-4E3C-4B1E-BD9D-62B3260234AF}" presName="tx1" presStyleLbl="revTx" presStyleIdx="2" presStyleCnt="6"/>
      <dgm:spPr/>
    </dgm:pt>
    <dgm:pt modelId="{CF191A0C-B865-45A4-BB26-8B488A070890}" type="pres">
      <dgm:prSet presAssocID="{1B436BBF-4E3C-4B1E-BD9D-62B3260234AF}" presName="vert1" presStyleCnt="0"/>
      <dgm:spPr/>
    </dgm:pt>
    <dgm:pt modelId="{64353DAC-A361-4BB3-9743-39438779567C}" type="pres">
      <dgm:prSet presAssocID="{BBCD6BAD-88E9-4DAB-B1F5-21EEDC0362CB}" presName="thickLine" presStyleLbl="alignNode1" presStyleIdx="3" presStyleCnt="6"/>
      <dgm:spPr/>
    </dgm:pt>
    <dgm:pt modelId="{7B386CE4-2C91-4997-9EBE-0F590A093CA8}" type="pres">
      <dgm:prSet presAssocID="{BBCD6BAD-88E9-4DAB-B1F5-21EEDC0362CB}" presName="horz1" presStyleCnt="0"/>
      <dgm:spPr/>
    </dgm:pt>
    <dgm:pt modelId="{2073EABA-4922-4646-950A-E144EFE7F087}" type="pres">
      <dgm:prSet presAssocID="{BBCD6BAD-88E9-4DAB-B1F5-21EEDC0362CB}" presName="tx1" presStyleLbl="revTx" presStyleIdx="3" presStyleCnt="6"/>
      <dgm:spPr/>
    </dgm:pt>
    <dgm:pt modelId="{CB87F0E5-12F5-4FEA-A481-41681A4374FF}" type="pres">
      <dgm:prSet presAssocID="{BBCD6BAD-88E9-4DAB-B1F5-21EEDC0362CB}" presName="vert1" presStyleCnt="0"/>
      <dgm:spPr/>
    </dgm:pt>
    <dgm:pt modelId="{FE008FBE-733C-4EC1-ADFB-61A6E9228147}" type="pres">
      <dgm:prSet presAssocID="{3EA08B2B-611F-4B9F-B3BF-8F482B3D32ED}" presName="thickLine" presStyleLbl="alignNode1" presStyleIdx="4" presStyleCnt="6"/>
      <dgm:spPr/>
    </dgm:pt>
    <dgm:pt modelId="{DE0F653C-33C2-466E-9C49-8D750E6F5F2B}" type="pres">
      <dgm:prSet presAssocID="{3EA08B2B-611F-4B9F-B3BF-8F482B3D32ED}" presName="horz1" presStyleCnt="0"/>
      <dgm:spPr/>
    </dgm:pt>
    <dgm:pt modelId="{26A40C9C-E70B-41A0-8714-6A620FF48932}" type="pres">
      <dgm:prSet presAssocID="{3EA08B2B-611F-4B9F-B3BF-8F482B3D32ED}" presName="tx1" presStyleLbl="revTx" presStyleIdx="4" presStyleCnt="6"/>
      <dgm:spPr/>
    </dgm:pt>
    <dgm:pt modelId="{F42234CF-84BC-43E8-A77F-88F9F1BAA851}" type="pres">
      <dgm:prSet presAssocID="{3EA08B2B-611F-4B9F-B3BF-8F482B3D32ED}" presName="vert1" presStyleCnt="0"/>
      <dgm:spPr/>
    </dgm:pt>
    <dgm:pt modelId="{1B9C0821-A4B6-4A9D-8059-60D2FC995A68}" type="pres">
      <dgm:prSet presAssocID="{C6ECA382-0DD4-4B9E-82AE-38E73755F196}" presName="thickLine" presStyleLbl="alignNode1" presStyleIdx="5" presStyleCnt="6"/>
      <dgm:spPr/>
    </dgm:pt>
    <dgm:pt modelId="{90FD0892-E33F-45ED-9B81-11A2487FC122}" type="pres">
      <dgm:prSet presAssocID="{C6ECA382-0DD4-4B9E-82AE-38E73755F196}" presName="horz1" presStyleCnt="0"/>
      <dgm:spPr/>
    </dgm:pt>
    <dgm:pt modelId="{6299F92E-5234-47FF-9D09-DDA3F066C3A9}" type="pres">
      <dgm:prSet presAssocID="{C6ECA382-0DD4-4B9E-82AE-38E73755F196}" presName="tx1" presStyleLbl="revTx" presStyleIdx="5" presStyleCnt="6"/>
      <dgm:spPr/>
    </dgm:pt>
    <dgm:pt modelId="{C35ADAC7-BE60-4F1B-8662-67B1D2A0570A}" type="pres">
      <dgm:prSet presAssocID="{C6ECA382-0DD4-4B9E-82AE-38E73755F196}" presName="vert1" presStyleCnt="0"/>
      <dgm:spPr/>
    </dgm:pt>
  </dgm:ptLst>
  <dgm:cxnLst>
    <dgm:cxn modelId="{61A29300-8DD8-4D67-8052-1CFD80A74FAF}" type="presOf" srcId="{16764F3E-26F2-49E0-8CA7-F57C699227ED}" destId="{36A7E394-C12D-43FE-BD9F-0BE5C5CCC2AC}" srcOrd="0" destOrd="0" presId="urn:microsoft.com/office/officeart/2008/layout/LinedList"/>
    <dgm:cxn modelId="{BBA3F327-ED9F-469E-A937-4E7699720005}" srcId="{762C4428-3893-4211-8CFD-FB4901511065}" destId="{1B436BBF-4E3C-4B1E-BD9D-62B3260234AF}" srcOrd="2" destOrd="0" parTransId="{C9E221F1-115E-4DF9-A712-22E4F86454D4}" sibTransId="{4794BAF7-8403-4087-8F14-2EE9DC9FFF39}"/>
    <dgm:cxn modelId="{4C309574-D34A-400B-A4F9-9397076AC16A}" srcId="{762C4428-3893-4211-8CFD-FB4901511065}" destId="{BBCD6BAD-88E9-4DAB-B1F5-21EEDC0362CB}" srcOrd="3" destOrd="0" parTransId="{0932DD92-AD5D-41A0-A100-5BA176636359}" sibTransId="{FE42198B-01E9-45B2-B093-3547D0D6CE9D}"/>
    <dgm:cxn modelId="{5089D986-C138-4405-B5E2-4D85F1EB3B9C}" type="presOf" srcId="{BBCD6BAD-88E9-4DAB-B1F5-21EEDC0362CB}" destId="{2073EABA-4922-4646-950A-E144EFE7F087}" srcOrd="0" destOrd="0" presId="urn:microsoft.com/office/officeart/2008/layout/LinedList"/>
    <dgm:cxn modelId="{03D2D791-E994-4380-BE8D-D908D833311C}" type="presOf" srcId="{762C4428-3893-4211-8CFD-FB4901511065}" destId="{42F222E4-132F-41C8-B48C-CE9B200F31E0}" srcOrd="0" destOrd="0" presId="urn:microsoft.com/office/officeart/2008/layout/LinedList"/>
    <dgm:cxn modelId="{246D84B9-04E7-4E75-ABDB-6EAF16696E73}" type="presOf" srcId="{1B436BBF-4E3C-4B1E-BD9D-62B3260234AF}" destId="{FB9FEE63-50CF-4A02-B03E-976BD4C36BD5}" srcOrd="0" destOrd="0" presId="urn:microsoft.com/office/officeart/2008/layout/LinedList"/>
    <dgm:cxn modelId="{2ED558BB-BF3A-4934-A955-F0DFC1C57166}" srcId="{762C4428-3893-4211-8CFD-FB4901511065}" destId="{94FC3D7B-B4F8-41AF-8818-E899668992E6}" srcOrd="1" destOrd="0" parTransId="{3944AA75-3AA4-4B5C-B46B-C15D59541E23}" sibTransId="{5F7BA9CE-F69E-49FE-BE31-9C21973CEA95}"/>
    <dgm:cxn modelId="{B1D53BC1-E908-490D-9336-A38237E20293}" type="presOf" srcId="{C6ECA382-0DD4-4B9E-82AE-38E73755F196}" destId="{6299F92E-5234-47FF-9D09-DDA3F066C3A9}" srcOrd="0" destOrd="0" presId="urn:microsoft.com/office/officeart/2008/layout/LinedList"/>
    <dgm:cxn modelId="{8AC64FC1-5879-4015-A714-B3CF9098391A}" type="presOf" srcId="{94FC3D7B-B4F8-41AF-8818-E899668992E6}" destId="{2A20FB81-894E-4281-B60A-BE06D117EACA}" srcOrd="0" destOrd="0" presId="urn:microsoft.com/office/officeart/2008/layout/LinedList"/>
    <dgm:cxn modelId="{D0361EDF-F6CF-4C45-83CD-14942CA59488}" srcId="{762C4428-3893-4211-8CFD-FB4901511065}" destId="{3EA08B2B-611F-4B9F-B3BF-8F482B3D32ED}" srcOrd="4" destOrd="0" parTransId="{B6B608DB-B9E3-4BCD-82C1-FA22B4E12387}" sibTransId="{F4B4A336-06BF-4DEE-B916-3F7B9E3A689D}"/>
    <dgm:cxn modelId="{1FE58EFA-0EE3-495E-9301-338EA6116B63}" type="presOf" srcId="{3EA08B2B-611F-4B9F-B3BF-8F482B3D32ED}" destId="{26A40C9C-E70B-41A0-8714-6A620FF48932}" srcOrd="0" destOrd="0" presId="urn:microsoft.com/office/officeart/2008/layout/LinedList"/>
    <dgm:cxn modelId="{CDB0DBFD-E16E-4DF9-9511-61F8582FFCF1}" srcId="{762C4428-3893-4211-8CFD-FB4901511065}" destId="{16764F3E-26F2-49E0-8CA7-F57C699227ED}" srcOrd="0" destOrd="0" parTransId="{667A5190-E509-41D5-94AD-D06320C9BBC8}" sibTransId="{E136FC35-6899-4B49-8275-A5C8613EF041}"/>
    <dgm:cxn modelId="{A3FEE4FE-0AE9-43B9-93C0-A44A28D1B205}" srcId="{762C4428-3893-4211-8CFD-FB4901511065}" destId="{C6ECA382-0DD4-4B9E-82AE-38E73755F196}" srcOrd="5" destOrd="0" parTransId="{FAD64AA1-8BB2-41DF-A235-25714A0BE945}" sibTransId="{8797B4FB-3B85-4227-BFB6-4046952FA87E}"/>
    <dgm:cxn modelId="{A7A95D4E-E7D5-4191-84C6-CD2C8B6ABAC6}" type="presParOf" srcId="{42F222E4-132F-41C8-B48C-CE9B200F31E0}" destId="{924282AC-7ABD-48A5-BE3E-3026B13B7D65}" srcOrd="0" destOrd="0" presId="urn:microsoft.com/office/officeart/2008/layout/LinedList"/>
    <dgm:cxn modelId="{5382C2AA-09CD-4221-B46B-90E030E2896C}" type="presParOf" srcId="{42F222E4-132F-41C8-B48C-CE9B200F31E0}" destId="{01A208B5-CAEB-4125-8452-72F37DAF8DBD}" srcOrd="1" destOrd="0" presId="urn:microsoft.com/office/officeart/2008/layout/LinedList"/>
    <dgm:cxn modelId="{70591D27-2BE9-40B6-9746-9DFC3957E9AB}" type="presParOf" srcId="{01A208B5-CAEB-4125-8452-72F37DAF8DBD}" destId="{36A7E394-C12D-43FE-BD9F-0BE5C5CCC2AC}" srcOrd="0" destOrd="0" presId="urn:microsoft.com/office/officeart/2008/layout/LinedList"/>
    <dgm:cxn modelId="{62715020-4D07-44D1-B9B3-ADDC2E8B6800}" type="presParOf" srcId="{01A208B5-CAEB-4125-8452-72F37DAF8DBD}" destId="{5D99C539-8710-45AA-852E-2E3559D49B99}" srcOrd="1" destOrd="0" presId="urn:microsoft.com/office/officeart/2008/layout/LinedList"/>
    <dgm:cxn modelId="{44A89BC7-34D8-400D-AD1F-E31F04F3B2AD}" type="presParOf" srcId="{42F222E4-132F-41C8-B48C-CE9B200F31E0}" destId="{A85CC973-662E-4635-9A71-E424EECDA65B}" srcOrd="2" destOrd="0" presId="urn:microsoft.com/office/officeart/2008/layout/LinedList"/>
    <dgm:cxn modelId="{FA9105F8-A8F8-4C5E-A02C-07B3B14049A5}" type="presParOf" srcId="{42F222E4-132F-41C8-B48C-CE9B200F31E0}" destId="{D660B007-604C-433B-B12A-399D1DDE470A}" srcOrd="3" destOrd="0" presId="urn:microsoft.com/office/officeart/2008/layout/LinedList"/>
    <dgm:cxn modelId="{67FBC9AF-2EAB-4FD5-9672-C76E1D8EA8C0}" type="presParOf" srcId="{D660B007-604C-433B-B12A-399D1DDE470A}" destId="{2A20FB81-894E-4281-B60A-BE06D117EACA}" srcOrd="0" destOrd="0" presId="urn:microsoft.com/office/officeart/2008/layout/LinedList"/>
    <dgm:cxn modelId="{5CEC6757-C4DC-498B-9FB2-2305557F02E9}" type="presParOf" srcId="{D660B007-604C-433B-B12A-399D1DDE470A}" destId="{2EBB7A9F-89C6-4B51-9D3F-0C16DD76007D}" srcOrd="1" destOrd="0" presId="urn:microsoft.com/office/officeart/2008/layout/LinedList"/>
    <dgm:cxn modelId="{EFB59872-4375-4274-BC63-BDE7B4BCA4EA}" type="presParOf" srcId="{42F222E4-132F-41C8-B48C-CE9B200F31E0}" destId="{C233BA71-818D-47DF-8A09-F63D8B0F2072}" srcOrd="4" destOrd="0" presId="urn:microsoft.com/office/officeart/2008/layout/LinedList"/>
    <dgm:cxn modelId="{4ACDE30C-BE91-4B06-8543-DA44CEC734F3}" type="presParOf" srcId="{42F222E4-132F-41C8-B48C-CE9B200F31E0}" destId="{2F1FCC60-7FE5-41B9-9774-1305B28376B1}" srcOrd="5" destOrd="0" presId="urn:microsoft.com/office/officeart/2008/layout/LinedList"/>
    <dgm:cxn modelId="{752A65B0-4B0C-42BB-BFD5-1F3667750065}" type="presParOf" srcId="{2F1FCC60-7FE5-41B9-9774-1305B28376B1}" destId="{FB9FEE63-50CF-4A02-B03E-976BD4C36BD5}" srcOrd="0" destOrd="0" presId="urn:microsoft.com/office/officeart/2008/layout/LinedList"/>
    <dgm:cxn modelId="{504CF5C7-D7E5-4B27-AB7F-B1B98B744C39}" type="presParOf" srcId="{2F1FCC60-7FE5-41B9-9774-1305B28376B1}" destId="{CF191A0C-B865-45A4-BB26-8B488A070890}" srcOrd="1" destOrd="0" presId="urn:microsoft.com/office/officeart/2008/layout/LinedList"/>
    <dgm:cxn modelId="{D9E7B8A8-6789-4133-AB4B-A0853EFBDA20}" type="presParOf" srcId="{42F222E4-132F-41C8-B48C-CE9B200F31E0}" destId="{64353DAC-A361-4BB3-9743-39438779567C}" srcOrd="6" destOrd="0" presId="urn:microsoft.com/office/officeart/2008/layout/LinedList"/>
    <dgm:cxn modelId="{49F4854B-DE33-4CA1-BE84-D23634E1032A}" type="presParOf" srcId="{42F222E4-132F-41C8-B48C-CE9B200F31E0}" destId="{7B386CE4-2C91-4997-9EBE-0F590A093CA8}" srcOrd="7" destOrd="0" presId="urn:microsoft.com/office/officeart/2008/layout/LinedList"/>
    <dgm:cxn modelId="{70306EB5-1889-4F19-8D69-771A3803C2D2}" type="presParOf" srcId="{7B386CE4-2C91-4997-9EBE-0F590A093CA8}" destId="{2073EABA-4922-4646-950A-E144EFE7F087}" srcOrd="0" destOrd="0" presId="urn:microsoft.com/office/officeart/2008/layout/LinedList"/>
    <dgm:cxn modelId="{27B9EB38-7A2D-4FD0-B648-7BEF208AE553}" type="presParOf" srcId="{7B386CE4-2C91-4997-9EBE-0F590A093CA8}" destId="{CB87F0E5-12F5-4FEA-A481-41681A4374FF}" srcOrd="1" destOrd="0" presId="urn:microsoft.com/office/officeart/2008/layout/LinedList"/>
    <dgm:cxn modelId="{CB805594-C599-436A-B1E3-E8ECE20B22BB}" type="presParOf" srcId="{42F222E4-132F-41C8-B48C-CE9B200F31E0}" destId="{FE008FBE-733C-4EC1-ADFB-61A6E9228147}" srcOrd="8" destOrd="0" presId="urn:microsoft.com/office/officeart/2008/layout/LinedList"/>
    <dgm:cxn modelId="{67EBF1E4-408B-4DBE-95F4-3E7B81A58C8E}" type="presParOf" srcId="{42F222E4-132F-41C8-B48C-CE9B200F31E0}" destId="{DE0F653C-33C2-466E-9C49-8D750E6F5F2B}" srcOrd="9" destOrd="0" presId="urn:microsoft.com/office/officeart/2008/layout/LinedList"/>
    <dgm:cxn modelId="{03F2DADF-7E9C-44E7-A395-F4640245D188}" type="presParOf" srcId="{DE0F653C-33C2-466E-9C49-8D750E6F5F2B}" destId="{26A40C9C-E70B-41A0-8714-6A620FF48932}" srcOrd="0" destOrd="0" presId="urn:microsoft.com/office/officeart/2008/layout/LinedList"/>
    <dgm:cxn modelId="{22B30813-90F0-4A63-A81E-031F6914BC51}" type="presParOf" srcId="{DE0F653C-33C2-466E-9C49-8D750E6F5F2B}" destId="{F42234CF-84BC-43E8-A77F-88F9F1BAA851}" srcOrd="1" destOrd="0" presId="urn:microsoft.com/office/officeart/2008/layout/LinedList"/>
    <dgm:cxn modelId="{279696A3-FCFE-4388-90BE-67DBBDD3EA8F}" type="presParOf" srcId="{42F222E4-132F-41C8-B48C-CE9B200F31E0}" destId="{1B9C0821-A4B6-4A9D-8059-60D2FC995A68}" srcOrd="10" destOrd="0" presId="urn:microsoft.com/office/officeart/2008/layout/LinedList"/>
    <dgm:cxn modelId="{CF0A3347-3DF5-4AF6-9D36-F0D647DA5E00}" type="presParOf" srcId="{42F222E4-132F-41C8-B48C-CE9B200F31E0}" destId="{90FD0892-E33F-45ED-9B81-11A2487FC122}" srcOrd="11" destOrd="0" presId="urn:microsoft.com/office/officeart/2008/layout/LinedList"/>
    <dgm:cxn modelId="{C29783EE-6AD0-4BF1-A77A-62DEFFA1C8F4}" type="presParOf" srcId="{90FD0892-E33F-45ED-9B81-11A2487FC122}" destId="{6299F92E-5234-47FF-9D09-DDA3F066C3A9}" srcOrd="0" destOrd="0" presId="urn:microsoft.com/office/officeart/2008/layout/LinedList"/>
    <dgm:cxn modelId="{E1B66666-BC43-471B-A662-063EEAAF49D2}" type="presParOf" srcId="{90FD0892-E33F-45ED-9B81-11A2487FC122}" destId="{C35ADAC7-BE60-4F1B-8662-67B1D2A0570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47340E-FF31-4360-B86C-87354B90DE0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D2AD524-084A-4AED-87D7-17ED15CB1EBA}">
      <dgm:prSet/>
      <dgm:spPr/>
      <dgm:t>
        <a:bodyPr/>
        <a:lstStyle/>
        <a:p>
          <a:r>
            <a:rPr lang="en-US" b="1"/>
            <a:t>Management</a:t>
          </a:r>
        </a:p>
      </dgm:t>
    </dgm:pt>
    <dgm:pt modelId="{9012E7D1-AC14-4C21-B989-970597BA54EA}" type="parTrans" cxnId="{2D14DC5A-BA7D-44CA-8875-7C21B4E9CE4B}">
      <dgm:prSet/>
      <dgm:spPr/>
      <dgm:t>
        <a:bodyPr/>
        <a:lstStyle/>
        <a:p>
          <a:endParaRPr lang="en-US"/>
        </a:p>
      </dgm:t>
    </dgm:pt>
    <dgm:pt modelId="{E062BD3E-E2F5-4897-92F0-242DA6E54AB1}" type="sibTrans" cxnId="{2D14DC5A-BA7D-44CA-8875-7C21B4E9CE4B}">
      <dgm:prSet/>
      <dgm:spPr/>
      <dgm:t>
        <a:bodyPr/>
        <a:lstStyle/>
        <a:p>
          <a:endParaRPr lang="en-US"/>
        </a:p>
      </dgm:t>
    </dgm:pt>
    <dgm:pt modelId="{49A4908D-F118-4859-83D9-9176BC6946D4}">
      <dgm:prSet/>
      <dgm:spPr/>
      <dgm:t>
        <a:bodyPr/>
        <a:lstStyle/>
        <a:p>
          <a:r>
            <a:rPr lang="en-US"/>
            <a:t>Owner</a:t>
          </a:r>
        </a:p>
      </dgm:t>
    </dgm:pt>
    <dgm:pt modelId="{6D6EBF8B-825B-4A82-9A68-1798A9EEE553}" type="parTrans" cxnId="{14EACF3E-7F7E-4381-B376-E1FE9916D0F0}">
      <dgm:prSet/>
      <dgm:spPr/>
      <dgm:t>
        <a:bodyPr/>
        <a:lstStyle/>
        <a:p>
          <a:endParaRPr lang="en-US"/>
        </a:p>
      </dgm:t>
    </dgm:pt>
    <dgm:pt modelId="{C8440BBD-D25F-4E7B-8376-E0AE2083EEC3}" type="sibTrans" cxnId="{14EACF3E-7F7E-4381-B376-E1FE9916D0F0}">
      <dgm:prSet/>
      <dgm:spPr/>
      <dgm:t>
        <a:bodyPr/>
        <a:lstStyle/>
        <a:p>
          <a:endParaRPr lang="en-US"/>
        </a:p>
      </dgm:t>
    </dgm:pt>
    <dgm:pt modelId="{C1981DEF-8B85-4E33-AD23-CAF82312C740}">
      <dgm:prSet/>
      <dgm:spPr/>
      <dgm:t>
        <a:bodyPr/>
        <a:lstStyle/>
        <a:p>
          <a:r>
            <a:rPr lang="en-US"/>
            <a:t>Part-time Grooming Assistant</a:t>
          </a:r>
        </a:p>
      </dgm:t>
    </dgm:pt>
    <dgm:pt modelId="{942EBD15-D645-4AB8-AB53-83E7020E8C9B}" type="parTrans" cxnId="{D2FF4277-6620-433D-8F6C-331ABA824532}">
      <dgm:prSet/>
      <dgm:spPr/>
      <dgm:t>
        <a:bodyPr/>
        <a:lstStyle/>
        <a:p>
          <a:endParaRPr lang="en-US"/>
        </a:p>
      </dgm:t>
    </dgm:pt>
    <dgm:pt modelId="{EADF7AD1-9552-447C-BC5C-24693BE0CD7A}" type="sibTrans" cxnId="{D2FF4277-6620-433D-8F6C-331ABA824532}">
      <dgm:prSet/>
      <dgm:spPr/>
      <dgm:t>
        <a:bodyPr/>
        <a:lstStyle/>
        <a:p>
          <a:endParaRPr lang="en-US"/>
        </a:p>
      </dgm:t>
    </dgm:pt>
    <dgm:pt modelId="{829E3805-3ACA-45D8-A892-AB4130A840E4}">
      <dgm:prSet/>
      <dgm:spPr/>
      <dgm:t>
        <a:bodyPr/>
        <a:lstStyle/>
        <a:p>
          <a:r>
            <a:rPr lang="en-US"/>
            <a:t>External Accountant</a:t>
          </a:r>
        </a:p>
      </dgm:t>
    </dgm:pt>
    <dgm:pt modelId="{4BEB7283-4D66-4482-A145-AA609479C9DC}" type="parTrans" cxnId="{7899AD84-913A-4C2C-AEEC-3C7DE6900BC4}">
      <dgm:prSet/>
      <dgm:spPr/>
      <dgm:t>
        <a:bodyPr/>
        <a:lstStyle/>
        <a:p>
          <a:endParaRPr lang="en-US"/>
        </a:p>
      </dgm:t>
    </dgm:pt>
    <dgm:pt modelId="{3F62870D-F903-45BE-B385-E4129BA1EB89}" type="sibTrans" cxnId="{7899AD84-913A-4C2C-AEEC-3C7DE6900BC4}">
      <dgm:prSet/>
      <dgm:spPr/>
      <dgm:t>
        <a:bodyPr/>
        <a:lstStyle/>
        <a:p>
          <a:endParaRPr lang="en-US"/>
        </a:p>
      </dgm:t>
    </dgm:pt>
    <dgm:pt modelId="{56A116CD-398A-4A4D-968C-FAE000962CEC}" type="pres">
      <dgm:prSet presAssocID="{C347340E-FF31-4360-B86C-87354B90DE01}" presName="diagram" presStyleCnt="0">
        <dgm:presLayoutVars>
          <dgm:dir/>
          <dgm:resizeHandles val="exact"/>
        </dgm:presLayoutVars>
      </dgm:prSet>
      <dgm:spPr/>
    </dgm:pt>
    <dgm:pt modelId="{D5916735-37AC-48A4-8270-59B58548A3A5}" type="pres">
      <dgm:prSet presAssocID="{FD2AD524-084A-4AED-87D7-17ED15CB1EBA}" presName="node" presStyleLbl="node1" presStyleIdx="0" presStyleCnt="4">
        <dgm:presLayoutVars>
          <dgm:bulletEnabled val="1"/>
        </dgm:presLayoutVars>
      </dgm:prSet>
      <dgm:spPr/>
    </dgm:pt>
    <dgm:pt modelId="{5F318F4C-A4B9-46CA-87B8-C562A6B67866}" type="pres">
      <dgm:prSet presAssocID="{E062BD3E-E2F5-4897-92F0-242DA6E54AB1}" presName="sibTrans" presStyleLbl="sibTrans2D1" presStyleIdx="0" presStyleCnt="3"/>
      <dgm:spPr/>
    </dgm:pt>
    <dgm:pt modelId="{DF74D42C-3E16-487D-8D21-0EADC1E73B53}" type="pres">
      <dgm:prSet presAssocID="{E062BD3E-E2F5-4897-92F0-242DA6E54AB1}" presName="connectorText" presStyleLbl="sibTrans2D1" presStyleIdx="0" presStyleCnt="3"/>
      <dgm:spPr/>
    </dgm:pt>
    <dgm:pt modelId="{09410197-05E0-4C07-8FA4-7B92E96EF70C}" type="pres">
      <dgm:prSet presAssocID="{49A4908D-F118-4859-83D9-9176BC6946D4}" presName="node" presStyleLbl="node1" presStyleIdx="1" presStyleCnt="4">
        <dgm:presLayoutVars>
          <dgm:bulletEnabled val="1"/>
        </dgm:presLayoutVars>
      </dgm:prSet>
      <dgm:spPr/>
    </dgm:pt>
    <dgm:pt modelId="{2225B521-BE53-4DA2-B1A6-68CB86D0F067}" type="pres">
      <dgm:prSet presAssocID="{C8440BBD-D25F-4E7B-8376-E0AE2083EEC3}" presName="sibTrans" presStyleLbl="sibTrans2D1" presStyleIdx="1" presStyleCnt="3"/>
      <dgm:spPr/>
    </dgm:pt>
    <dgm:pt modelId="{1D7F6349-C0D9-4D27-80FC-7A4D21D522A8}" type="pres">
      <dgm:prSet presAssocID="{C8440BBD-D25F-4E7B-8376-E0AE2083EEC3}" presName="connectorText" presStyleLbl="sibTrans2D1" presStyleIdx="1" presStyleCnt="3"/>
      <dgm:spPr/>
    </dgm:pt>
    <dgm:pt modelId="{D9FA356F-FBC6-4A68-B985-68FAF771E761}" type="pres">
      <dgm:prSet presAssocID="{C1981DEF-8B85-4E33-AD23-CAF82312C740}" presName="node" presStyleLbl="node1" presStyleIdx="2" presStyleCnt="4">
        <dgm:presLayoutVars>
          <dgm:bulletEnabled val="1"/>
        </dgm:presLayoutVars>
      </dgm:prSet>
      <dgm:spPr/>
    </dgm:pt>
    <dgm:pt modelId="{0D962214-1346-4DE4-A1D8-7455B1796B3F}" type="pres">
      <dgm:prSet presAssocID="{EADF7AD1-9552-447C-BC5C-24693BE0CD7A}" presName="sibTrans" presStyleLbl="sibTrans2D1" presStyleIdx="2" presStyleCnt="3"/>
      <dgm:spPr/>
    </dgm:pt>
    <dgm:pt modelId="{39C610D2-D9C5-4C15-BFE6-8F7996A408B2}" type="pres">
      <dgm:prSet presAssocID="{EADF7AD1-9552-447C-BC5C-24693BE0CD7A}" presName="connectorText" presStyleLbl="sibTrans2D1" presStyleIdx="2" presStyleCnt="3"/>
      <dgm:spPr/>
    </dgm:pt>
    <dgm:pt modelId="{3DEF8233-6A66-4BF8-8C4B-CA161D79BFFD}" type="pres">
      <dgm:prSet presAssocID="{829E3805-3ACA-45D8-A892-AB4130A840E4}" presName="node" presStyleLbl="node1" presStyleIdx="3" presStyleCnt="4">
        <dgm:presLayoutVars>
          <dgm:bulletEnabled val="1"/>
        </dgm:presLayoutVars>
      </dgm:prSet>
      <dgm:spPr/>
    </dgm:pt>
  </dgm:ptLst>
  <dgm:cxnLst>
    <dgm:cxn modelId="{F3384E16-4052-45F2-9CAB-E770FE16449C}" type="presOf" srcId="{EADF7AD1-9552-447C-BC5C-24693BE0CD7A}" destId="{39C610D2-D9C5-4C15-BFE6-8F7996A408B2}" srcOrd="1" destOrd="0" presId="urn:microsoft.com/office/officeart/2005/8/layout/process5"/>
    <dgm:cxn modelId="{4F47222C-3366-4DCD-BAEB-49BE43B22FC7}" type="presOf" srcId="{C8440BBD-D25F-4E7B-8376-E0AE2083EEC3}" destId="{1D7F6349-C0D9-4D27-80FC-7A4D21D522A8}" srcOrd="1" destOrd="0" presId="urn:microsoft.com/office/officeart/2005/8/layout/process5"/>
    <dgm:cxn modelId="{1671CA2E-1BD8-4B3A-BEEE-FABAF62EBDB4}" type="presOf" srcId="{E062BD3E-E2F5-4897-92F0-242DA6E54AB1}" destId="{DF74D42C-3E16-487D-8D21-0EADC1E73B53}" srcOrd="1" destOrd="0" presId="urn:microsoft.com/office/officeart/2005/8/layout/process5"/>
    <dgm:cxn modelId="{14EACF3E-7F7E-4381-B376-E1FE9916D0F0}" srcId="{C347340E-FF31-4360-B86C-87354B90DE01}" destId="{49A4908D-F118-4859-83D9-9176BC6946D4}" srcOrd="1" destOrd="0" parTransId="{6D6EBF8B-825B-4A82-9A68-1798A9EEE553}" sibTransId="{C8440BBD-D25F-4E7B-8376-E0AE2083EEC3}"/>
    <dgm:cxn modelId="{A3BAD070-2DE5-4B7C-B231-E1D8168F9E9E}" type="presOf" srcId="{EADF7AD1-9552-447C-BC5C-24693BE0CD7A}" destId="{0D962214-1346-4DE4-A1D8-7455B1796B3F}" srcOrd="0" destOrd="0" presId="urn:microsoft.com/office/officeart/2005/8/layout/process5"/>
    <dgm:cxn modelId="{D2FF4277-6620-433D-8F6C-331ABA824532}" srcId="{C347340E-FF31-4360-B86C-87354B90DE01}" destId="{C1981DEF-8B85-4E33-AD23-CAF82312C740}" srcOrd="2" destOrd="0" parTransId="{942EBD15-D645-4AB8-AB53-83E7020E8C9B}" sibTransId="{EADF7AD1-9552-447C-BC5C-24693BE0CD7A}"/>
    <dgm:cxn modelId="{2D14DC5A-BA7D-44CA-8875-7C21B4E9CE4B}" srcId="{C347340E-FF31-4360-B86C-87354B90DE01}" destId="{FD2AD524-084A-4AED-87D7-17ED15CB1EBA}" srcOrd="0" destOrd="0" parTransId="{9012E7D1-AC14-4C21-B989-970597BA54EA}" sibTransId="{E062BD3E-E2F5-4897-92F0-242DA6E54AB1}"/>
    <dgm:cxn modelId="{7899AD84-913A-4C2C-AEEC-3C7DE6900BC4}" srcId="{C347340E-FF31-4360-B86C-87354B90DE01}" destId="{829E3805-3ACA-45D8-A892-AB4130A840E4}" srcOrd="3" destOrd="0" parTransId="{4BEB7283-4D66-4482-A145-AA609479C9DC}" sibTransId="{3F62870D-F903-45BE-B385-E4129BA1EB89}"/>
    <dgm:cxn modelId="{55EAAC99-A389-4DFD-A776-DBF56764A98D}" type="presOf" srcId="{FD2AD524-084A-4AED-87D7-17ED15CB1EBA}" destId="{D5916735-37AC-48A4-8270-59B58548A3A5}" srcOrd="0" destOrd="0" presId="urn:microsoft.com/office/officeart/2005/8/layout/process5"/>
    <dgm:cxn modelId="{9B31799D-E5C2-4F8D-A74D-E9C28F8BB940}" type="presOf" srcId="{C8440BBD-D25F-4E7B-8376-E0AE2083EEC3}" destId="{2225B521-BE53-4DA2-B1A6-68CB86D0F067}" srcOrd="0" destOrd="0" presId="urn:microsoft.com/office/officeart/2005/8/layout/process5"/>
    <dgm:cxn modelId="{340B14AB-68A8-4760-B0A0-BC2D84FD9A68}" type="presOf" srcId="{829E3805-3ACA-45D8-A892-AB4130A840E4}" destId="{3DEF8233-6A66-4BF8-8C4B-CA161D79BFFD}" srcOrd="0" destOrd="0" presId="urn:microsoft.com/office/officeart/2005/8/layout/process5"/>
    <dgm:cxn modelId="{5D5C26BF-3E93-4603-A758-0E4BD13F75D5}" type="presOf" srcId="{E062BD3E-E2F5-4897-92F0-242DA6E54AB1}" destId="{5F318F4C-A4B9-46CA-87B8-C562A6B67866}" srcOrd="0" destOrd="0" presId="urn:microsoft.com/office/officeart/2005/8/layout/process5"/>
    <dgm:cxn modelId="{F6AE62D4-41DB-48F1-AC89-45DA2DB68576}" type="presOf" srcId="{49A4908D-F118-4859-83D9-9176BC6946D4}" destId="{09410197-05E0-4C07-8FA4-7B92E96EF70C}" srcOrd="0" destOrd="0" presId="urn:microsoft.com/office/officeart/2005/8/layout/process5"/>
    <dgm:cxn modelId="{0C5119E0-3C8B-43C3-9849-9482FF157DB7}" type="presOf" srcId="{C1981DEF-8B85-4E33-AD23-CAF82312C740}" destId="{D9FA356F-FBC6-4A68-B985-68FAF771E761}" srcOrd="0" destOrd="0" presId="urn:microsoft.com/office/officeart/2005/8/layout/process5"/>
    <dgm:cxn modelId="{6F0C74EC-BA16-42A0-A10E-6FF287BD6F8E}" type="presOf" srcId="{C347340E-FF31-4360-B86C-87354B90DE01}" destId="{56A116CD-398A-4A4D-968C-FAE000962CEC}" srcOrd="0" destOrd="0" presId="urn:microsoft.com/office/officeart/2005/8/layout/process5"/>
    <dgm:cxn modelId="{E01FB7B0-D81D-4068-8333-AD4B907A69F8}" type="presParOf" srcId="{56A116CD-398A-4A4D-968C-FAE000962CEC}" destId="{D5916735-37AC-48A4-8270-59B58548A3A5}" srcOrd="0" destOrd="0" presId="urn:microsoft.com/office/officeart/2005/8/layout/process5"/>
    <dgm:cxn modelId="{91CE4365-6D2C-4D18-B2E3-757E123DB376}" type="presParOf" srcId="{56A116CD-398A-4A4D-968C-FAE000962CEC}" destId="{5F318F4C-A4B9-46CA-87B8-C562A6B67866}" srcOrd="1" destOrd="0" presId="urn:microsoft.com/office/officeart/2005/8/layout/process5"/>
    <dgm:cxn modelId="{4AEBFEDE-02E1-48B7-B446-A7C0C6186494}" type="presParOf" srcId="{5F318F4C-A4B9-46CA-87B8-C562A6B67866}" destId="{DF74D42C-3E16-487D-8D21-0EADC1E73B53}" srcOrd="0" destOrd="0" presId="urn:microsoft.com/office/officeart/2005/8/layout/process5"/>
    <dgm:cxn modelId="{76E995EE-EC7F-4D06-AA1E-D90B54720ED0}" type="presParOf" srcId="{56A116CD-398A-4A4D-968C-FAE000962CEC}" destId="{09410197-05E0-4C07-8FA4-7B92E96EF70C}" srcOrd="2" destOrd="0" presId="urn:microsoft.com/office/officeart/2005/8/layout/process5"/>
    <dgm:cxn modelId="{CE580CE9-91B7-498D-8AFE-C64D13B3C787}" type="presParOf" srcId="{56A116CD-398A-4A4D-968C-FAE000962CEC}" destId="{2225B521-BE53-4DA2-B1A6-68CB86D0F067}" srcOrd="3" destOrd="0" presId="urn:microsoft.com/office/officeart/2005/8/layout/process5"/>
    <dgm:cxn modelId="{42D6C9CC-E19C-4C0D-B744-A4162780DBD3}" type="presParOf" srcId="{2225B521-BE53-4DA2-B1A6-68CB86D0F067}" destId="{1D7F6349-C0D9-4D27-80FC-7A4D21D522A8}" srcOrd="0" destOrd="0" presId="urn:microsoft.com/office/officeart/2005/8/layout/process5"/>
    <dgm:cxn modelId="{5F260731-DBE8-4F4E-9939-3CF48C63613D}" type="presParOf" srcId="{56A116CD-398A-4A4D-968C-FAE000962CEC}" destId="{D9FA356F-FBC6-4A68-B985-68FAF771E761}" srcOrd="4" destOrd="0" presId="urn:microsoft.com/office/officeart/2005/8/layout/process5"/>
    <dgm:cxn modelId="{B4209DCA-2813-450D-9362-F30074B316FD}" type="presParOf" srcId="{56A116CD-398A-4A4D-968C-FAE000962CEC}" destId="{0D962214-1346-4DE4-A1D8-7455B1796B3F}" srcOrd="5" destOrd="0" presId="urn:microsoft.com/office/officeart/2005/8/layout/process5"/>
    <dgm:cxn modelId="{58C795D7-8707-4BC4-B31C-15991892C451}" type="presParOf" srcId="{0D962214-1346-4DE4-A1D8-7455B1796B3F}" destId="{39C610D2-D9C5-4C15-BFE6-8F7996A408B2}" srcOrd="0" destOrd="0" presId="urn:microsoft.com/office/officeart/2005/8/layout/process5"/>
    <dgm:cxn modelId="{50B0F715-3103-4215-A742-D8184FC7E2A5}" type="presParOf" srcId="{56A116CD-398A-4A4D-968C-FAE000962CEC}" destId="{3DEF8233-6A66-4BF8-8C4B-CA161D79BFFD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2BBD79-5B76-4FA2-AD53-610992DD8F4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C8B6619-C1F1-4B71-BB03-C93ED926CCC8}">
      <dgm:prSet/>
      <dgm:spPr/>
      <dgm:t>
        <a:bodyPr/>
        <a:lstStyle/>
        <a:p>
          <a:r>
            <a:rPr lang="en-US" b="1"/>
            <a:t>Competition</a:t>
          </a:r>
          <a:endParaRPr lang="en-US"/>
        </a:p>
      </dgm:t>
    </dgm:pt>
    <dgm:pt modelId="{E213DAAF-87A4-4B07-8F1E-53F7852EA5E1}" type="parTrans" cxnId="{96FE422D-515B-4C78-A490-B474781901D4}">
      <dgm:prSet/>
      <dgm:spPr/>
      <dgm:t>
        <a:bodyPr/>
        <a:lstStyle/>
        <a:p>
          <a:endParaRPr lang="en-US"/>
        </a:p>
      </dgm:t>
    </dgm:pt>
    <dgm:pt modelId="{26BD772C-21C1-4B9A-AD24-D2509BA70026}" type="sibTrans" cxnId="{96FE422D-515B-4C78-A490-B474781901D4}">
      <dgm:prSet/>
      <dgm:spPr/>
      <dgm:t>
        <a:bodyPr/>
        <a:lstStyle/>
        <a:p>
          <a:endParaRPr lang="en-US"/>
        </a:p>
      </dgm:t>
    </dgm:pt>
    <dgm:pt modelId="{9248BA71-4668-4305-958A-0911C4625FF0}">
      <dgm:prSet/>
      <dgm:spPr/>
      <dgm:t>
        <a:bodyPr/>
        <a:lstStyle/>
        <a:p>
          <a:r>
            <a:rPr lang="en-US"/>
            <a:t>Local dog groomers </a:t>
          </a:r>
        </a:p>
      </dgm:t>
    </dgm:pt>
    <dgm:pt modelId="{E4B0A97E-63DB-480A-8822-C5FB37778A21}" type="parTrans" cxnId="{3940FEE5-AE3B-4832-918F-C071A489E45D}">
      <dgm:prSet/>
      <dgm:spPr/>
      <dgm:t>
        <a:bodyPr/>
        <a:lstStyle/>
        <a:p>
          <a:endParaRPr lang="en-US"/>
        </a:p>
      </dgm:t>
    </dgm:pt>
    <dgm:pt modelId="{A6E10A99-CA2E-403F-8324-047A4148CDEA}" type="sibTrans" cxnId="{3940FEE5-AE3B-4832-918F-C071A489E45D}">
      <dgm:prSet/>
      <dgm:spPr/>
      <dgm:t>
        <a:bodyPr/>
        <a:lstStyle/>
        <a:p>
          <a:endParaRPr lang="en-US"/>
        </a:p>
      </dgm:t>
    </dgm:pt>
    <dgm:pt modelId="{D5717D71-5C1A-4DB2-B8A3-342C592B0A4A}">
      <dgm:prSet/>
      <dgm:spPr/>
      <dgm:t>
        <a:bodyPr/>
        <a:lstStyle/>
        <a:p>
          <a:r>
            <a:rPr lang="en-US"/>
            <a:t>Mobile grooming services </a:t>
          </a:r>
        </a:p>
      </dgm:t>
    </dgm:pt>
    <dgm:pt modelId="{BC97A513-0D2E-4CFD-BC40-E3E712531A31}" type="parTrans" cxnId="{C9D18AC7-822C-469D-8368-4254EFA05BEB}">
      <dgm:prSet/>
      <dgm:spPr/>
      <dgm:t>
        <a:bodyPr/>
        <a:lstStyle/>
        <a:p>
          <a:endParaRPr lang="en-US"/>
        </a:p>
      </dgm:t>
    </dgm:pt>
    <dgm:pt modelId="{A1532391-E6E3-45B0-B51A-D10D25AE0715}" type="sibTrans" cxnId="{C9D18AC7-822C-469D-8368-4254EFA05BEB}">
      <dgm:prSet/>
      <dgm:spPr/>
      <dgm:t>
        <a:bodyPr/>
        <a:lstStyle/>
        <a:p>
          <a:endParaRPr lang="en-US"/>
        </a:p>
      </dgm:t>
    </dgm:pt>
    <dgm:pt modelId="{B8862877-782B-4700-851B-AAD6353C776D}">
      <dgm:prSet/>
      <dgm:spPr/>
      <dgm:t>
        <a:bodyPr/>
        <a:lstStyle/>
        <a:p>
          <a:r>
            <a:rPr lang="en-US"/>
            <a:t>Pet shops offering grooming </a:t>
          </a:r>
        </a:p>
      </dgm:t>
    </dgm:pt>
    <dgm:pt modelId="{E1042E5F-05B9-46DB-86AA-6E7987FD18D6}" type="parTrans" cxnId="{74B04222-D93D-4B8F-B918-BBE54313E443}">
      <dgm:prSet/>
      <dgm:spPr/>
      <dgm:t>
        <a:bodyPr/>
        <a:lstStyle/>
        <a:p>
          <a:endParaRPr lang="en-US"/>
        </a:p>
      </dgm:t>
    </dgm:pt>
    <dgm:pt modelId="{2D5335BE-86E0-4CA5-A21F-BF2236F443AB}" type="sibTrans" cxnId="{74B04222-D93D-4B8F-B918-BBE54313E443}">
      <dgm:prSet/>
      <dgm:spPr/>
      <dgm:t>
        <a:bodyPr/>
        <a:lstStyle/>
        <a:p>
          <a:endParaRPr lang="en-US"/>
        </a:p>
      </dgm:t>
    </dgm:pt>
    <dgm:pt modelId="{813B14F0-284D-4E64-BE13-93A3EB175F23}">
      <dgm:prSet/>
      <dgm:spPr/>
      <dgm:t>
        <a:bodyPr/>
        <a:lstStyle/>
        <a:p>
          <a:r>
            <a:rPr lang="en-US" b="1"/>
            <a:t>Competitive Advantage</a:t>
          </a:r>
          <a:endParaRPr lang="en-US"/>
        </a:p>
      </dgm:t>
    </dgm:pt>
    <dgm:pt modelId="{C5E53409-4393-4C55-9831-858421FF04EA}" type="parTrans" cxnId="{82093033-7469-4262-BEBC-55DABBABA950}">
      <dgm:prSet/>
      <dgm:spPr/>
      <dgm:t>
        <a:bodyPr/>
        <a:lstStyle/>
        <a:p>
          <a:endParaRPr lang="en-US"/>
        </a:p>
      </dgm:t>
    </dgm:pt>
    <dgm:pt modelId="{51963F2E-40FC-423E-8F51-DE3F86C70E48}" type="sibTrans" cxnId="{82093033-7469-4262-BEBC-55DABBABA950}">
      <dgm:prSet/>
      <dgm:spPr/>
      <dgm:t>
        <a:bodyPr/>
        <a:lstStyle/>
        <a:p>
          <a:endParaRPr lang="en-US"/>
        </a:p>
      </dgm:t>
    </dgm:pt>
    <dgm:pt modelId="{71E02BD3-851F-4625-8276-94A883A4E01D}">
      <dgm:prSet/>
      <dgm:spPr/>
      <dgm:t>
        <a:bodyPr/>
        <a:lstStyle/>
        <a:p>
          <a:r>
            <a:rPr lang="en-US"/>
            <a:t>Eco-friendly products </a:t>
          </a:r>
        </a:p>
      </dgm:t>
    </dgm:pt>
    <dgm:pt modelId="{E79494F0-C4CD-4E88-842F-A334DD34DBD3}" type="parTrans" cxnId="{679A4273-5A86-461F-99DD-8FAFC8AAECB4}">
      <dgm:prSet/>
      <dgm:spPr/>
      <dgm:t>
        <a:bodyPr/>
        <a:lstStyle/>
        <a:p>
          <a:endParaRPr lang="en-US"/>
        </a:p>
      </dgm:t>
    </dgm:pt>
    <dgm:pt modelId="{A4E7EF57-8D57-4D69-B153-68F41D8C135A}" type="sibTrans" cxnId="{679A4273-5A86-461F-99DD-8FAFC8AAECB4}">
      <dgm:prSet/>
      <dgm:spPr/>
      <dgm:t>
        <a:bodyPr/>
        <a:lstStyle/>
        <a:p>
          <a:endParaRPr lang="en-US"/>
        </a:p>
      </dgm:t>
    </dgm:pt>
    <dgm:pt modelId="{224E510D-C625-483A-AD72-8886B58C2CD4}">
      <dgm:prSet/>
      <dgm:spPr/>
      <dgm:t>
        <a:bodyPr/>
        <a:lstStyle/>
        <a:p>
          <a:r>
            <a:rPr lang="en-US"/>
            <a:t>Community partnerships </a:t>
          </a:r>
        </a:p>
      </dgm:t>
    </dgm:pt>
    <dgm:pt modelId="{ABA7E29B-AE98-4FBD-ABF7-FBA052C18E23}" type="parTrans" cxnId="{657D172A-748F-4A53-9BF7-26FC9C3AC4AC}">
      <dgm:prSet/>
      <dgm:spPr/>
      <dgm:t>
        <a:bodyPr/>
        <a:lstStyle/>
        <a:p>
          <a:endParaRPr lang="en-US"/>
        </a:p>
      </dgm:t>
    </dgm:pt>
    <dgm:pt modelId="{BD2D6610-44E9-49FB-B1D9-AB9ECD7C3E47}" type="sibTrans" cxnId="{657D172A-748F-4A53-9BF7-26FC9C3AC4AC}">
      <dgm:prSet/>
      <dgm:spPr/>
      <dgm:t>
        <a:bodyPr/>
        <a:lstStyle/>
        <a:p>
          <a:endParaRPr lang="en-US"/>
        </a:p>
      </dgm:t>
    </dgm:pt>
    <dgm:pt modelId="{1215EC8B-26D3-4E18-92F2-F9D3652DB465}">
      <dgm:prSet/>
      <dgm:spPr/>
      <dgm:t>
        <a:bodyPr/>
        <a:lstStyle/>
        <a:p>
          <a:r>
            <a:rPr lang="en-US"/>
            <a:t>Loyalty scheme </a:t>
          </a:r>
        </a:p>
      </dgm:t>
    </dgm:pt>
    <dgm:pt modelId="{7E320260-8AA4-4BC1-9AC2-BC7BB12E08CD}" type="parTrans" cxnId="{B8F39695-DC73-4BC1-953B-CF68801A2BC0}">
      <dgm:prSet/>
      <dgm:spPr/>
      <dgm:t>
        <a:bodyPr/>
        <a:lstStyle/>
        <a:p>
          <a:endParaRPr lang="en-US"/>
        </a:p>
      </dgm:t>
    </dgm:pt>
    <dgm:pt modelId="{F24E0ED2-B025-4A62-B469-8CB436AD0B3D}" type="sibTrans" cxnId="{B8F39695-DC73-4BC1-953B-CF68801A2BC0}">
      <dgm:prSet/>
      <dgm:spPr/>
      <dgm:t>
        <a:bodyPr/>
        <a:lstStyle/>
        <a:p>
          <a:endParaRPr lang="en-US"/>
        </a:p>
      </dgm:t>
    </dgm:pt>
    <dgm:pt modelId="{4FB73500-3C76-4F27-B0AB-FAB896D6429C}">
      <dgm:prSet/>
      <dgm:spPr/>
      <dgm:t>
        <a:bodyPr/>
        <a:lstStyle/>
        <a:p>
          <a:r>
            <a:rPr lang="en-US"/>
            <a:t>Personalised customer service </a:t>
          </a:r>
        </a:p>
      </dgm:t>
    </dgm:pt>
    <dgm:pt modelId="{F5F5D166-AF33-4189-9284-B09B3DB15A72}" type="parTrans" cxnId="{EFEC7595-FA0B-4663-B095-88AF37CCC568}">
      <dgm:prSet/>
      <dgm:spPr/>
      <dgm:t>
        <a:bodyPr/>
        <a:lstStyle/>
        <a:p>
          <a:endParaRPr lang="en-US"/>
        </a:p>
      </dgm:t>
    </dgm:pt>
    <dgm:pt modelId="{3C8912A5-335F-4868-82AC-88FD951261A4}" type="sibTrans" cxnId="{EFEC7595-FA0B-4663-B095-88AF37CCC568}">
      <dgm:prSet/>
      <dgm:spPr/>
      <dgm:t>
        <a:bodyPr/>
        <a:lstStyle/>
        <a:p>
          <a:endParaRPr lang="en-US"/>
        </a:p>
      </dgm:t>
    </dgm:pt>
    <dgm:pt modelId="{A72714B9-06A9-4D84-B583-FB73CD04C8AB}">
      <dgm:prSet/>
      <dgm:spPr/>
      <dgm:t>
        <a:bodyPr/>
        <a:lstStyle/>
        <a:p>
          <a:r>
            <a:rPr lang="en-US"/>
            <a:t>Differentiation strategy (Porter, 1985)</a:t>
          </a:r>
        </a:p>
      </dgm:t>
    </dgm:pt>
    <dgm:pt modelId="{F5D46DB8-3ECA-4474-A7A5-6B344DDB4800}" type="parTrans" cxnId="{BA8C0480-444C-425B-BB19-6187DEDC12FF}">
      <dgm:prSet/>
      <dgm:spPr/>
      <dgm:t>
        <a:bodyPr/>
        <a:lstStyle/>
        <a:p>
          <a:endParaRPr lang="en-US"/>
        </a:p>
      </dgm:t>
    </dgm:pt>
    <dgm:pt modelId="{4F6E9396-D02F-4544-BC97-303E09BB784F}" type="sibTrans" cxnId="{BA8C0480-444C-425B-BB19-6187DEDC12FF}">
      <dgm:prSet/>
      <dgm:spPr/>
      <dgm:t>
        <a:bodyPr/>
        <a:lstStyle/>
        <a:p>
          <a:endParaRPr lang="en-US"/>
        </a:p>
      </dgm:t>
    </dgm:pt>
    <dgm:pt modelId="{3A4ADF26-97EA-4C10-83D5-A2FEB3A1C99D}" type="pres">
      <dgm:prSet presAssocID="{E62BBD79-5B76-4FA2-AD53-610992DD8F4F}" presName="linear" presStyleCnt="0">
        <dgm:presLayoutVars>
          <dgm:animLvl val="lvl"/>
          <dgm:resizeHandles val="exact"/>
        </dgm:presLayoutVars>
      </dgm:prSet>
      <dgm:spPr/>
    </dgm:pt>
    <dgm:pt modelId="{B2076682-82B4-4897-8FB4-C34794826D8D}" type="pres">
      <dgm:prSet presAssocID="{6C8B6619-C1F1-4B71-BB03-C93ED926CCC8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E91B4860-52C7-4135-ACE2-AD1786BE8D5D}" type="pres">
      <dgm:prSet presAssocID="{26BD772C-21C1-4B9A-AD24-D2509BA70026}" presName="spacer" presStyleCnt="0"/>
      <dgm:spPr/>
    </dgm:pt>
    <dgm:pt modelId="{777730C6-98AE-43E5-81C2-BAA97C3DD76D}" type="pres">
      <dgm:prSet presAssocID="{9248BA71-4668-4305-958A-0911C4625FF0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1984D14B-3892-48E4-8BE9-C24E95FBB88D}" type="pres">
      <dgm:prSet presAssocID="{A6E10A99-CA2E-403F-8324-047A4148CDEA}" presName="spacer" presStyleCnt="0"/>
      <dgm:spPr/>
    </dgm:pt>
    <dgm:pt modelId="{D2F83B0B-AE64-4DC0-985E-A0591670130C}" type="pres">
      <dgm:prSet presAssocID="{D5717D71-5C1A-4DB2-B8A3-342C592B0A4A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2F475AC4-4D35-4536-8C1D-9A9BF3F24C0D}" type="pres">
      <dgm:prSet presAssocID="{A1532391-E6E3-45B0-B51A-D10D25AE0715}" presName="spacer" presStyleCnt="0"/>
      <dgm:spPr/>
    </dgm:pt>
    <dgm:pt modelId="{65A33741-CF86-492B-87B2-B47B69579CA5}" type="pres">
      <dgm:prSet presAssocID="{B8862877-782B-4700-851B-AAD6353C776D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77F57AD3-6531-4EA5-8E09-AF601BD5C6ED}" type="pres">
      <dgm:prSet presAssocID="{2D5335BE-86E0-4CA5-A21F-BF2236F443AB}" presName="spacer" presStyleCnt="0"/>
      <dgm:spPr/>
    </dgm:pt>
    <dgm:pt modelId="{B2B667DD-940D-45A2-B7F5-473868579040}" type="pres">
      <dgm:prSet presAssocID="{813B14F0-284D-4E64-BE13-93A3EB175F23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0A6C6B74-9A95-4BA1-AC8C-68C0B45BDEFB}" type="pres">
      <dgm:prSet presAssocID="{51963F2E-40FC-423E-8F51-DE3F86C70E48}" presName="spacer" presStyleCnt="0"/>
      <dgm:spPr/>
    </dgm:pt>
    <dgm:pt modelId="{F3510FD2-1E16-47B9-96DB-BD0674609E90}" type="pres">
      <dgm:prSet presAssocID="{71E02BD3-851F-4625-8276-94A883A4E01D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CA525128-F72C-4703-807B-BDB138D44C52}" type="pres">
      <dgm:prSet presAssocID="{A4E7EF57-8D57-4D69-B153-68F41D8C135A}" presName="spacer" presStyleCnt="0"/>
      <dgm:spPr/>
    </dgm:pt>
    <dgm:pt modelId="{27C3E9F1-0BF8-4822-8F15-039EEB4D68F0}" type="pres">
      <dgm:prSet presAssocID="{224E510D-C625-483A-AD72-8886B58C2CD4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0E73F336-CC17-472D-9090-E1C826BBA184}" type="pres">
      <dgm:prSet presAssocID="{BD2D6610-44E9-49FB-B1D9-AB9ECD7C3E47}" presName="spacer" presStyleCnt="0"/>
      <dgm:spPr/>
    </dgm:pt>
    <dgm:pt modelId="{13361DD4-31AD-485D-BBA0-1F69976012C7}" type="pres">
      <dgm:prSet presAssocID="{1215EC8B-26D3-4E18-92F2-F9D3652DB465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3C8F4D1D-5A96-4CDB-AB0C-5C2E1CD80AC8}" type="pres">
      <dgm:prSet presAssocID="{F24E0ED2-B025-4A62-B469-8CB436AD0B3D}" presName="spacer" presStyleCnt="0"/>
      <dgm:spPr/>
    </dgm:pt>
    <dgm:pt modelId="{185A8FEE-42B4-4853-897E-93BD6BCBE1BE}" type="pres">
      <dgm:prSet presAssocID="{4FB73500-3C76-4F27-B0AB-FAB896D6429C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9EBEF356-DD64-49D7-AA08-45007D094599}" type="pres">
      <dgm:prSet presAssocID="{3C8912A5-335F-4868-82AC-88FD951261A4}" presName="spacer" presStyleCnt="0"/>
      <dgm:spPr/>
    </dgm:pt>
    <dgm:pt modelId="{BF3EEFB2-5062-49E6-AC15-0A6B88259800}" type="pres">
      <dgm:prSet presAssocID="{A72714B9-06A9-4D84-B583-FB73CD04C8AB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74B04222-D93D-4B8F-B918-BBE54313E443}" srcId="{E62BBD79-5B76-4FA2-AD53-610992DD8F4F}" destId="{B8862877-782B-4700-851B-AAD6353C776D}" srcOrd="3" destOrd="0" parTransId="{E1042E5F-05B9-46DB-86AA-6E7987FD18D6}" sibTransId="{2D5335BE-86E0-4CA5-A21F-BF2236F443AB}"/>
    <dgm:cxn modelId="{657D172A-748F-4A53-9BF7-26FC9C3AC4AC}" srcId="{E62BBD79-5B76-4FA2-AD53-610992DD8F4F}" destId="{224E510D-C625-483A-AD72-8886B58C2CD4}" srcOrd="6" destOrd="0" parTransId="{ABA7E29B-AE98-4FBD-ABF7-FBA052C18E23}" sibTransId="{BD2D6610-44E9-49FB-B1D9-AB9ECD7C3E47}"/>
    <dgm:cxn modelId="{0AF3DE2B-96F4-4DB0-AC88-22CDFC62FC96}" type="presOf" srcId="{813B14F0-284D-4E64-BE13-93A3EB175F23}" destId="{B2B667DD-940D-45A2-B7F5-473868579040}" srcOrd="0" destOrd="0" presId="urn:microsoft.com/office/officeart/2005/8/layout/vList2"/>
    <dgm:cxn modelId="{96FE422D-515B-4C78-A490-B474781901D4}" srcId="{E62BBD79-5B76-4FA2-AD53-610992DD8F4F}" destId="{6C8B6619-C1F1-4B71-BB03-C93ED926CCC8}" srcOrd="0" destOrd="0" parTransId="{E213DAAF-87A4-4B07-8F1E-53F7852EA5E1}" sibTransId="{26BD772C-21C1-4B9A-AD24-D2509BA70026}"/>
    <dgm:cxn modelId="{82093033-7469-4262-BEBC-55DABBABA950}" srcId="{E62BBD79-5B76-4FA2-AD53-610992DD8F4F}" destId="{813B14F0-284D-4E64-BE13-93A3EB175F23}" srcOrd="4" destOrd="0" parTransId="{C5E53409-4393-4C55-9831-858421FF04EA}" sibTransId="{51963F2E-40FC-423E-8F51-DE3F86C70E48}"/>
    <dgm:cxn modelId="{6D86B63D-8252-4B50-9EBB-659B5A083B7E}" type="presOf" srcId="{1215EC8B-26D3-4E18-92F2-F9D3652DB465}" destId="{13361DD4-31AD-485D-BBA0-1F69976012C7}" srcOrd="0" destOrd="0" presId="urn:microsoft.com/office/officeart/2005/8/layout/vList2"/>
    <dgm:cxn modelId="{03D86349-272C-4FDE-B73B-78A9C9F71BDF}" type="presOf" srcId="{71E02BD3-851F-4625-8276-94A883A4E01D}" destId="{F3510FD2-1E16-47B9-96DB-BD0674609E90}" srcOrd="0" destOrd="0" presId="urn:microsoft.com/office/officeart/2005/8/layout/vList2"/>
    <dgm:cxn modelId="{679A4273-5A86-461F-99DD-8FAFC8AAECB4}" srcId="{E62BBD79-5B76-4FA2-AD53-610992DD8F4F}" destId="{71E02BD3-851F-4625-8276-94A883A4E01D}" srcOrd="5" destOrd="0" parTransId="{E79494F0-C4CD-4E88-842F-A334DD34DBD3}" sibTransId="{A4E7EF57-8D57-4D69-B153-68F41D8C135A}"/>
    <dgm:cxn modelId="{60DD8B74-B919-4E56-A0A9-D62307C2A0EF}" type="presOf" srcId="{B8862877-782B-4700-851B-AAD6353C776D}" destId="{65A33741-CF86-492B-87B2-B47B69579CA5}" srcOrd="0" destOrd="0" presId="urn:microsoft.com/office/officeart/2005/8/layout/vList2"/>
    <dgm:cxn modelId="{BA8C0480-444C-425B-BB19-6187DEDC12FF}" srcId="{E62BBD79-5B76-4FA2-AD53-610992DD8F4F}" destId="{A72714B9-06A9-4D84-B583-FB73CD04C8AB}" srcOrd="9" destOrd="0" parTransId="{F5D46DB8-3ECA-4474-A7A5-6B344DDB4800}" sibTransId="{4F6E9396-D02F-4544-BC97-303E09BB784F}"/>
    <dgm:cxn modelId="{2C53E781-B59C-4532-81F7-CFA9D9455EB5}" type="presOf" srcId="{224E510D-C625-483A-AD72-8886B58C2CD4}" destId="{27C3E9F1-0BF8-4822-8F15-039EEB4D68F0}" srcOrd="0" destOrd="0" presId="urn:microsoft.com/office/officeart/2005/8/layout/vList2"/>
    <dgm:cxn modelId="{EFEC7595-FA0B-4663-B095-88AF37CCC568}" srcId="{E62BBD79-5B76-4FA2-AD53-610992DD8F4F}" destId="{4FB73500-3C76-4F27-B0AB-FAB896D6429C}" srcOrd="8" destOrd="0" parTransId="{F5F5D166-AF33-4189-9284-B09B3DB15A72}" sibTransId="{3C8912A5-335F-4868-82AC-88FD951261A4}"/>
    <dgm:cxn modelId="{B8F39695-DC73-4BC1-953B-CF68801A2BC0}" srcId="{E62BBD79-5B76-4FA2-AD53-610992DD8F4F}" destId="{1215EC8B-26D3-4E18-92F2-F9D3652DB465}" srcOrd="7" destOrd="0" parTransId="{7E320260-8AA4-4BC1-9AC2-BC7BB12E08CD}" sibTransId="{F24E0ED2-B025-4A62-B469-8CB436AD0B3D}"/>
    <dgm:cxn modelId="{E9AC659E-AC20-44AC-BDE7-4EDB4A15FD82}" type="presOf" srcId="{9248BA71-4668-4305-958A-0911C4625FF0}" destId="{777730C6-98AE-43E5-81C2-BAA97C3DD76D}" srcOrd="0" destOrd="0" presId="urn:microsoft.com/office/officeart/2005/8/layout/vList2"/>
    <dgm:cxn modelId="{0D54A9A2-AFB8-4E1A-B007-56EC2400BC27}" type="presOf" srcId="{E62BBD79-5B76-4FA2-AD53-610992DD8F4F}" destId="{3A4ADF26-97EA-4C10-83D5-A2FEB3A1C99D}" srcOrd="0" destOrd="0" presId="urn:microsoft.com/office/officeart/2005/8/layout/vList2"/>
    <dgm:cxn modelId="{FC5543A8-13BB-49C5-BFCC-94090151C6B4}" type="presOf" srcId="{D5717D71-5C1A-4DB2-B8A3-342C592B0A4A}" destId="{D2F83B0B-AE64-4DC0-985E-A0591670130C}" srcOrd="0" destOrd="0" presId="urn:microsoft.com/office/officeart/2005/8/layout/vList2"/>
    <dgm:cxn modelId="{E492B5A8-ECD0-4A32-AB00-DD3FC3FDAF8D}" type="presOf" srcId="{A72714B9-06A9-4D84-B583-FB73CD04C8AB}" destId="{BF3EEFB2-5062-49E6-AC15-0A6B88259800}" srcOrd="0" destOrd="0" presId="urn:microsoft.com/office/officeart/2005/8/layout/vList2"/>
    <dgm:cxn modelId="{222F9DC5-C85F-4A98-AD05-C18F52466276}" type="presOf" srcId="{6C8B6619-C1F1-4B71-BB03-C93ED926CCC8}" destId="{B2076682-82B4-4897-8FB4-C34794826D8D}" srcOrd="0" destOrd="0" presId="urn:microsoft.com/office/officeart/2005/8/layout/vList2"/>
    <dgm:cxn modelId="{C9D18AC7-822C-469D-8368-4254EFA05BEB}" srcId="{E62BBD79-5B76-4FA2-AD53-610992DD8F4F}" destId="{D5717D71-5C1A-4DB2-B8A3-342C592B0A4A}" srcOrd="2" destOrd="0" parTransId="{BC97A513-0D2E-4CFD-BC40-E3E712531A31}" sibTransId="{A1532391-E6E3-45B0-B51A-D10D25AE0715}"/>
    <dgm:cxn modelId="{3940FEE5-AE3B-4832-918F-C071A489E45D}" srcId="{E62BBD79-5B76-4FA2-AD53-610992DD8F4F}" destId="{9248BA71-4668-4305-958A-0911C4625FF0}" srcOrd="1" destOrd="0" parTransId="{E4B0A97E-63DB-480A-8822-C5FB37778A21}" sibTransId="{A6E10A99-CA2E-403F-8324-047A4148CDEA}"/>
    <dgm:cxn modelId="{583053E9-6122-4CB3-92E4-3D0355087E8C}" type="presOf" srcId="{4FB73500-3C76-4F27-B0AB-FAB896D6429C}" destId="{185A8FEE-42B4-4853-897E-93BD6BCBE1BE}" srcOrd="0" destOrd="0" presId="urn:microsoft.com/office/officeart/2005/8/layout/vList2"/>
    <dgm:cxn modelId="{63C45632-85CD-40F4-A009-81A281D2DC48}" type="presParOf" srcId="{3A4ADF26-97EA-4C10-83D5-A2FEB3A1C99D}" destId="{B2076682-82B4-4897-8FB4-C34794826D8D}" srcOrd="0" destOrd="0" presId="urn:microsoft.com/office/officeart/2005/8/layout/vList2"/>
    <dgm:cxn modelId="{5ABF9A4B-5F8A-468D-9C65-9CDE343FD8AE}" type="presParOf" srcId="{3A4ADF26-97EA-4C10-83D5-A2FEB3A1C99D}" destId="{E91B4860-52C7-4135-ACE2-AD1786BE8D5D}" srcOrd="1" destOrd="0" presId="urn:microsoft.com/office/officeart/2005/8/layout/vList2"/>
    <dgm:cxn modelId="{61A227C8-F334-430D-8D1F-D2BFC119F14B}" type="presParOf" srcId="{3A4ADF26-97EA-4C10-83D5-A2FEB3A1C99D}" destId="{777730C6-98AE-43E5-81C2-BAA97C3DD76D}" srcOrd="2" destOrd="0" presId="urn:microsoft.com/office/officeart/2005/8/layout/vList2"/>
    <dgm:cxn modelId="{7BEEE6AD-3CB1-4092-B049-BE41F322AC11}" type="presParOf" srcId="{3A4ADF26-97EA-4C10-83D5-A2FEB3A1C99D}" destId="{1984D14B-3892-48E4-8BE9-C24E95FBB88D}" srcOrd="3" destOrd="0" presId="urn:microsoft.com/office/officeart/2005/8/layout/vList2"/>
    <dgm:cxn modelId="{0CB4792C-539D-4F8F-A4AA-B1C620C3961C}" type="presParOf" srcId="{3A4ADF26-97EA-4C10-83D5-A2FEB3A1C99D}" destId="{D2F83B0B-AE64-4DC0-985E-A0591670130C}" srcOrd="4" destOrd="0" presId="urn:microsoft.com/office/officeart/2005/8/layout/vList2"/>
    <dgm:cxn modelId="{8BEE505A-AC16-40EA-89E9-07BF82B87F8A}" type="presParOf" srcId="{3A4ADF26-97EA-4C10-83D5-A2FEB3A1C99D}" destId="{2F475AC4-4D35-4536-8C1D-9A9BF3F24C0D}" srcOrd="5" destOrd="0" presId="urn:microsoft.com/office/officeart/2005/8/layout/vList2"/>
    <dgm:cxn modelId="{11765A3D-2CF8-469A-8799-3EED616A7B28}" type="presParOf" srcId="{3A4ADF26-97EA-4C10-83D5-A2FEB3A1C99D}" destId="{65A33741-CF86-492B-87B2-B47B69579CA5}" srcOrd="6" destOrd="0" presId="urn:microsoft.com/office/officeart/2005/8/layout/vList2"/>
    <dgm:cxn modelId="{6EE9B3F0-6482-468D-880C-E2C99586567E}" type="presParOf" srcId="{3A4ADF26-97EA-4C10-83D5-A2FEB3A1C99D}" destId="{77F57AD3-6531-4EA5-8E09-AF601BD5C6ED}" srcOrd="7" destOrd="0" presId="urn:microsoft.com/office/officeart/2005/8/layout/vList2"/>
    <dgm:cxn modelId="{606F81DC-98C7-47D3-BD5C-DCD4CE65FC8C}" type="presParOf" srcId="{3A4ADF26-97EA-4C10-83D5-A2FEB3A1C99D}" destId="{B2B667DD-940D-45A2-B7F5-473868579040}" srcOrd="8" destOrd="0" presId="urn:microsoft.com/office/officeart/2005/8/layout/vList2"/>
    <dgm:cxn modelId="{DDB26CFA-2A44-4620-B714-E9943A001641}" type="presParOf" srcId="{3A4ADF26-97EA-4C10-83D5-A2FEB3A1C99D}" destId="{0A6C6B74-9A95-4BA1-AC8C-68C0B45BDEFB}" srcOrd="9" destOrd="0" presId="urn:microsoft.com/office/officeart/2005/8/layout/vList2"/>
    <dgm:cxn modelId="{A85875E2-53A5-43B5-BBB9-F9D127FAF255}" type="presParOf" srcId="{3A4ADF26-97EA-4C10-83D5-A2FEB3A1C99D}" destId="{F3510FD2-1E16-47B9-96DB-BD0674609E90}" srcOrd="10" destOrd="0" presId="urn:microsoft.com/office/officeart/2005/8/layout/vList2"/>
    <dgm:cxn modelId="{9150EFD0-F8E2-4B92-8A10-EF8D65EA2B47}" type="presParOf" srcId="{3A4ADF26-97EA-4C10-83D5-A2FEB3A1C99D}" destId="{CA525128-F72C-4703-807B-BDB138D44C52}" srcOrd="11" destOrd="0" presId="urn:microsoft.com/office/officeart/2005/8/layout/vList2"/>
    <dgm:cxn modelId="{233E5D3C-B486-4C16-8A45-B97FED2BD9C1}" type="presParOf" srcId="{3A4ADF26-97EA-4C10-83D5-A2FEB3A1C99D}" destId="{27C3E9F1-0BF8-4822-8F15-039EEB4D68F0}" srcOrd="12" destOrd="0" presId="urn:microsoft.com/office/officeart/2005/8/layout/vList2"/>
    <dgm:cxn modelId="{B37A6E31-DFA6-4618-8653-95A7A9DC52F5}" type="presParOf" srcId="{3A4ADF26-97EA-4C10-83D5-A2FEB3A1C99D}" destId="{0E73F336-CC17-472D-9090-E1C826BBA184}" srcOrd="13" destOrd="0" presId="urn:microsoft.com/office/officeart/2005/8/layout/vList2"/>
    <dgm:cxn modelId="{28345AD5-987C-4096-A79B-D0EC7A008938}" type="presParOf" srcId="{3A4ADF26-97EA-4C10-83D5-A2FEB3A1C99D}" destId="{13361DD4-31AD-485D-BBA0-1F69976012C7}" srcOrd="14" destOrd="0" presId="urn:microsoft.com/office/officeart/2005/8/layout/vList2"/>
    <dgm:cxn modelId="{D172D167-B67A-4C49-9375-FACEDEC2AB7B}" type="presParOf" srcId="{3A4ADF26-97EA-4C10-83D5-A2FEB3A1C99D}" destId="{3C8F4D1D-5A96-4CDB-AB0C-5C2E1CD80AC8}" srcOrd="15" destOrd="0" presId="urn:microsoft.com/office/officeart/2005/8/layout/vList2"/>
    <dgm:cxn modelId="{F810AFDB-433B-4727-96CE-1F557136558E}" type="presParOf" srcId="{3A4ADF26-97EA-4C10-83D5-A2FEB3A1C99D}" destId="{185A8FEE-42B4-4853-897E-93BD6BCBE1BE}" srcOrd="16" destOrd="0" presId="urn:microsoft.com/office/officeart/2005/8/layout/vList2"/>
    <dgm:cxn modelId="{86BF3F02-30DB-496D-93EE-A0CD968161DF}" type="presParOf" srcId="{3A4ADF26-97EA-4C10-83D5-A2FEB3A1C99D}" destId="{9EBEF356-DD64-49D7-AA08-45007D094599}" srcOrd="17" destOrd="0" presId="urn:microsoft.com/office/officeart/2005/8/layout/vList2"/>
    <dgm:cxn modelId="{5BEF3BFC-0DF0-4C6C-A997-DAC23CDE76D9}" type="presParOf" srcId="{3A4ADF26-97EA-4C10-83D5-A2FEB3A1C99D}" destId="{BF3EEFB2-5062-49E6-AC15-0A6B88259800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4282AC-7ABD-48A5-BE3E-3026B13B7D65}">
      <dsp:nvSpPr>
        <dsp:cNvPr id="0" name=""/>
        <dsp:cNvSpPr/>
      </dsp:nvSpPr>
      <dsp:spPr>
        <a:xfrm>
          <a:off x="0" y="1505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A7E394-C12D-43FE-BD9F-0BE5C5CCC2AC}">
      <dsp:nvSpPr>
        <dsp:cNvPr id="0" name=""/>
        <dsp:cNvSpPr/>
      </dsp:nvSpPr>
      <dsp:spPr>
        <a:xfrm>
          <a:off x="0" y="1505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Avenir Next LT Pro Light"/>
            </a:rPr>
            <a:t>Why choose Paws &amp; Polish?</a:t>
          </a:r>
          <a:endParaRPr lang="en-US" sz="2000" b="1" kern="1200" dirty="0"/>
        </a:p>
      </dsp:txBody>
      <dsp:txXfrm>
        <a:off x="0" y="1505"/>
        <a:ext cx="7614080" cy="513247"/>
      </dsp:txXfrm>
    </dsp:sp>
    <dsp:sp modelId="{A85CC973-662E-4635-9A71-E424EECDA65B}">
      <dsp:nvSpPr>
        <dsp:cNvPr id="0" name=""/>
        <dsp:cNvSpPr/>
      </dsp:nvSpPr>
      <dsp:spPr>
        <a:xfrm>
          <a:off x="0" y="514752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0FB81-894E-4281-B60A-BE06D117EACA}">
      <dsp:nvSpPr>
        <dsp:cNvPr id="0" name=""/>
        <dsp:cNvSpPr/>
      </dsp:nvSpPr>
      <dsp:spPr>
        <a:xfrm>
          <a:off x="0" y="514752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Eco-friendly shampoos</a:t>
          </a:r>
        </a:p>
      </dsp:txBody>
      <dsp:txXfrm>
        <a:off x="0" y="514752"/>
        <a:ext cx="7614080" cy="513247"/>
      </dsp:txXfrm>
    </dsp:sp>
    <dsp:sp modelId="{C233BA71-818D-47DF-8A09-F63D8B0F2072}">
      <dsp:nvSpPr>
        <dsp:cNvPr id="0" name=""/>
        <dsp:cNvSpPr/>
      </dsp:nvSpPr>
      <dsp:spPr>
        <a:xfrm>
          <a:off x="0" y="1028000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FEE63-50CF-4A02-B03E-976BD4C36BD5}">
      <dsp:nvSpPr>
        <dsp:cNvPr id="0" name=""/>
        <dsp:cNvSpPr/>
      </dsp:nvSpPr>
      <dsp:spPr>
        <a:xfrm>
          <a:off x="0" y="1028000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Puppy introduction sessions</a:t>
          </a:r>
        </a:p>
      </dsp:txBody>
      <dsp:txXfrm>
        <a:off x="0" y="1028000"/>
        <a:ext cx="7614080" cy="513247"/>
      </dsp:txXfrm>
    </dsp:sp>
    <dsp:sp modelId="{64353DAC-A361-4BB3-9743-39438779567C}">
      <dsp:nvSpPr>
        <dsp:cNvPr id="0" name=""/>
        <dsp:cNvSpPr/>
      </dsp:nvSpPr>
      <dsp:spPr>
        <a:xfrm>
          <a:off x="0" y="1541247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3EABA-4922-4646-950A-E144EFE7F087}">
      <dsp:nvSpPr>
        <dsp:cNvPr id="0" name=""/>
        <dsp:cNvSpPr/>
      </dsp:nvSpPr>
      <dsp:spPr>
        <a:xfrm>
          <a:off x="0" y="1541247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Discounted grooming for rescue dogs</a:t>
          </a:r>
        </a:p>
      </dsp:txBody>
      <dsp:txXfrm>
        <a:off x="0" y="1541247"/>
        <a:ext cx="7614080" cy="513247"/>
      </dsp:txXfrm>
    </dsp:sp>
    <dsp:sp modelId="{FE008FBE-733C-4EC1-ADFB-61A6E9228147}">
      <dsp:nvSpPr>
        <dsp:cNvPr id="0" name=""/>
        <dsp:cNvSpPr/>
      </dsp:nvSpPr>
      <dsp:spPr>
        <a:xfrm>
          <a:off x="0" y="2054494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A40C9C-E70B-41A0-8714-6A620FF48932}">
      <dsp:nvSpPr>
        <dsp:cNvPr id="0" name=""/>
        <dsp:cNvSpPr/>
      </dsp:nvSpPr>
      <dsp:spPr>
        <a:xfrm>
          <a:off x="0" y="2054494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Friendly local service</a:t>
          </a:r>
        </a:p>
      </dsp:txBody>
      <dsp:txXfrm>
        <a:off x="0" y="2054494"/>
        <a:ext cx="7614080" cy="513247"/>
      </dsp:txXfrm>
    </dsp:sp>
    <dsp:sp modelId="{1B9C0821-A4B6-4A9D-8059-60D2FC995A68}">
      <dsp:nvSpPr>
        <dsp:cNvPr id="0" name=""/>
        <dsp:cNvSpPr/>
      </dsp:nvSpPr>
      <dsp:spPr>
        <a:xfrm>
          <a:off x="0" y="2567742"/>
          <a:ext cx="761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9F92E-5234-47FF-9D09-DDA3F066C3A9}">
      <dsp:nvSpPr>
        <dsp:cNvPr id="0" name=""/>
        <dsp:cNvSpPr/>
      </dsp:nvSpPr>
      <dsp:spPr>
        <a:xfrm>
          <a:off x="0" y="2567742"/>
          <a:ext cx="7614080" cy="513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✔ Loyalty rewards</a:t>
          </a:r>
        </a:p>
      </dsp:txBody>
      <dsp:txXfrm>
        <a:off x="0" y="2567742"/>
        <a:ext cx="7614080" cy="5132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16735-37AC-48A4-8270-59B58548A3A5}">
      <dsp:nvSpPr>
        <dsp:cNvPr id="0" name=""/>
        <dsp:cNvSpPr/>
      </dsp:nvSpPr>
      <dsp:spPr>
        <a:xfrm>
          <a:off x="8720" y="1006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Management</a:t>
          </a:r>
        </a:p>
      </dsp:txBody>
      <dsp:txXfrm>
        <a:off x="54526" y="46812"/>
        <a:ext cx="2514965" cy="1472334"/>
      </dsp:txXfrm>
    </dsp:sp>
    <dsp:sp modelId="{5F318F4C-A4B9-46CA-87B8-C562A6B67866}">
      <dsp:nvSpPr>
        <dsp:cNvPr id="0" name=""/>
        <dsp:cNvSpPr/>
      </dsp:nvSpPr>
      <dsp:spPr>
        <a:xfrm>
          <a:off x="2844676" y="459763"/>
          <a:ext cx="552594" cy="646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844676" y="589049"/>
        <a:ext cx="386816" cy="387859"/>
      </dsp:txXfrm>
    </dsp:sp>
    <dsp:sp modelId="{09410197-05E0-4C07-8FA4-7B92E96EF70C}">
      <dsp:nvSpPr>
        <dsp:cNvPr id="0" name=""/>
        <dsp:cNvSpPr/>
      </dsp:nvSpPr>
      <dsp:spPr>
        <a:xfrm>
          <a:off x="3657928" y="1006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Owner</a:t>
          </a:r>
        </a:p>
      </dsp:txBody>
      <dsp:txXfrm>
        <a:off x="3703734" y="46812"/>
        <a:ext cx="2514965" cy="1472334"/>
      </dsp:txXfrm>
    </dsp:sp>
    <dsp:sp modelId="{2225B521-BE53-4DA2-B1A6-68CB86D0F067}">
      <dsp:nvSpPr>
        <dsp:cNvPr id="0" name=""/>
        <dsp:cNvSpPr/>
      </dsp:nvSpPr>
      <dsp:spPr>
        <a:xfrm>
          <a:off x="6493884" y="459763"/>
          <a:ext cx="552594" cy="646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493884" y="589049"/>
        <a:ext cx="386816" cy="387859"/>
      </dsp:txXfrm>
    </dsp:sp>
    <dsp:sp modelId="{D9FA356F-FBC6-4A68-B985-68FAF771E761}">
      <dsp:nvSpPr>
        <dsp:cNvPr id="0" name=""/>
        <dsp:cNvSpPr/>
      </dsp:nvSpPr>
      <dsp:spPr>
        <a:xfrm>
          <a:off x="7307136" y="1006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Part-time Grooming Assistant</a:t>
          </a:r>
        </a:p>
      </dsp:txBody>
      <dsp:txXfrm>
        <a:off x="7352942" y="46812"/>
        <a:ext cx="2514965" cy="1472334"/>
      </dsp:txXfrm>
    </dsp:sp>
    <dsp:sp modelId="{0D962214-1346-4DE4-A1D8-7455B1796B3F}">
      <dsp:nvSpPr>
        <dsp:cNvPr id="0" name=""/>
        <dsp:cNvSpPr/>
      </dsp:nvSpPr>
      <dsp:spPr>
        <a:xfrm rot="5400000">
          <a:off x="8334128" y="1747412"/>
          <a:ext cx="552594" cy="6464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 rot="-5400000">
        <a:off x="8416496" y="1794330"/>
        <a:ext cx="387859" cy="386816"/>
      </dsp:txXfrm>
    </dsp:sp>
    <dsp:sp modelId="{3DEF8233-6A66-4BF8-8C4B-CA161D79BFFD}">
      <dsp:nvSpPr>
        <dsp:cNvPr id="0" name=""/>
        <dsp:cNvSpPr/>
      </dsp:nvSpPr>
      <dsp:spPr>
        <a:xfrm>
          <a:off x="7307136" y="2607583"/>
          <a:ext cx="2606577" cy="15639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External Accountant</a:t>
          </a:r>
        </a:p>
      </dsp:txBody>
      <dsp:txXfrm>
        <a:off x="7352942" y="2653389"/>
        <a:ext cx="2514965" cy="14723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076682-82B4-4897-8FB4-C34794826D8D}">
      <dsp:nvSpPr>
        <dsp:cNvPr id="0" name=""/>
        <dsp:cNvSpPr/>
      </dsp:nvSpPr>
      <dsp:spPr>
        <a:xfrm>
          <a:off x="0" y="6922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Competition</a:t>
          </a:r>
          <a:endParaRPr lang="en-US" sz="1700" kern="1200"/>
        </a:p>
      </dsp:txBody>
      <dsp:txXfrm>
        <a:off x="19904" y="89131"/>
        <a:ext cx="5740504" cy="367937"/>
      </dsp:txXfrm>
    </dsp:sp>
    <dsp:sp modelId="{777730C6-98AE-43E5-81C2-BAA97C3DD76D}">
      <dsp:nvSpPr>
        <dsp:cNvPr id="0" name=""/>
        <dsp:cNvSpPr/>
      </dsp:nvSpPr>
      <dsp:spPr>
        <a:xfrm>
          <a:off x="0" y="52593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Local dog groomers </a:t>
          </a:r>
        </a:p>
      </dsp:txBody>
      <dsp:txXfrm>
        <a:off x="19904" y="545836"/>
        <a:ext cx="5740504" cy="367937"/>
      </dsp:txXfrm>
    </dsp:sp>
    <dsp:sp modelId="{D2F83B0B-AE64-4DC0-985E-A0591670130C}">
      <dsp:nvSpPr>
        <dsp:cNvPr id="0" name=""/>
        <dsp:cNvSpPr/>
      </dsp:nvSpPr>
      <dsp:spPr>
        <a:xfrm>
          <a:off x="0" y="98263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Mobile grooming services </a:t>
          </a:r>
        </a:p>
      </dsp:txBody>
      <dsp:txXfrm>
        <a:off x="19904" y="1002541"/>
        <a:ext cx="5740504" cy="367937"/>
      </dsp:txXfrm>
    </dsp:sp>
    <dsp:sp modelId="{65A33741-CF86-492B-87B2-B47B69579CA5}">
      <dsp:nvSpPr>
        <dsp:cNvPr id="0" name=""/>
        <dsp:cNvSpPr/>
      </dsp:nvSpPr>
      <dsp:spPr>
        <a:xfrm>
          <a:off x="0" y="143934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Pet shops offering grooming </a:t>
          </a:r>
        </a:p>
      </dsp:txBody>
      <dsp:txXfrm>
        <a:off x="19904" y="1459246"/>
        <a:ext cx="5740504" cy="367937"/>
      </dsp:txXfrm>
    </dsp:sp>
    <dsp:sp modelId="{B2B667DD-940D-45A2-B7F5-473868579040}">
      <dsp:nvSpPr>
        <dsp:cNvPr id="0" name=""/>
        <dsp:cNvSpPr/>
      </dsp:nvSpPr>
      <dsp:spPr>
        <a:xfrm>
          <a:off x="0" y="189604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Competitive Advantage</a:t>
          </a:r>
          <a:endParaRPr lang="en-US" sz="1700" kern="1200"/>
        </a:p>
      </dsp:txBody>
      <dsp:txXfrm>
        <a:off x="19904" y="1915951"/>
        <a:ext cx="5740504" cy="367937"/>
      </dsp:txXfrm>
    </dsp:sp>
    <dsp:sp modelId="{F3510FD2-1E16-47B9-96DB-BD0674609E90}">
      <dsp:nvSpPr>
        <dsp:cNvPr id="0" name=""/>
        <dsp:cNvSpPr/>
      </dsp:nvSpPr>
      <dsp:spPr>
        <a:xfrm>
          <a:off x="0" y="235275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Eco-friendly products </a:t>
          </a:r>
        </a:p>
      </dsp:txBody>
      <dsp:txXfrm>
        <a:off x="19904" y="2372656"/>
        <a:ext cx="5740504" cy="367937"/>
      </dsp:txXfrm>
    </dsp:sp>
    <dsp:sp modelId="{27C3E9F1-0BF8-4822-8F15-039EEB4D68F0}">
      <dsp:nvSpPr>
        <dsp:cNvPr id="0" name=""/>
        <dsp:cNvSpPr/>
      </dsp:nvSpPr>
      <dsp:spPr>
        <a:xfrm>
          <a:off x="0" y="280945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Community partnerships </a:t>
          </a:r>
        </a:p>
      </dsp:txBody>
      <dsp:txXfrm>
        <a:off x="19904" y="2829361"/>
        <a:ext cx="5740504" cy="367937"/>
      </dsp:txXfrm>
    </dsp:sp>
    <dsp:sp modelId="{13361DD4-31AD-485D-BBA0-1F69976012C7}">
      <dsp:nvSpPr>
        <dsp:cNvPr id="0" name=""/>
        <dsp:cNvSpPr/>
      </dsp:nvSpPr>
      <dsp:spPr>
        <a:xfrm>
          <a:off x="0" y="326616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Loyalty scheme </a:t>
          </a:r>
        </a:p>
      </dsp:txBody>
      <dsp:txXfrm>
        <a:off x="19904" y="3286066"/>
        <a:ext cx="5740504" cy="367937"/>
      </dsp:txXfrm>
    </dsp:sp>
    <dsp:sp modelId="{185A8FEE-42B4-4853-897E-93BD6BCBE1BE}">
      <dsp:nvSpPr>
        <dsp:cNvPr id="0" name=""/>
        <dsp:cNvSpPr/>
      </dsp:nvSpPr>
      <dsp:spPr>
        <a:xfrm>
          <a:off x="0" y="3722867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Personalised customer service </a:t>
          </a:r>
        </a:p>
      </dsp:txBody>
      <dsp:txXfrm>
        <a:off x="19904" y="3742771"/>
        <a:ext cx="5740504" cy="367937"/>
      </dsp:txXfrm>
    </dsp:sp>
    <dsp:sp modelId="{BF3EEFB2-5062-49E6-AC15-0A6B88259800}">
      <dsp:nvSpPr>
        <dsp:cNvPr id="0" name=""/>
        <dsp:cNvSpPr/>
      </dsp:nvSpPr>
      <dsp:spPr>
        <a:xfrm>
          <a:off x="0" y="4179572"/>
          <a:ext cx="5780312" cy="407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Differentiation strategy (Porter, 1985)</a:t>
          </a:r>
        </a:p>
      </dsp:txBody>
      <dsp:txXfrm>
        <a:off x="19904" y="4199476"/>
        <a:ext cx="5740504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185BB-8B07-4DC9-86F3-2A225C7774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1872"/>
            <a:ext cx="7638222" cy="2852928"/>
          </a:xfrm>
        </p:spPr>
        <p:txBody>
          <a:bodyPr anchor="b">
            <a:normAutofit/>
          </a:bodyPr>
          <a:lstStyle>
            <a:lvl1pPr algn="l">
              <a:lnSpc>
                <a:spcPct val="130000"/>
              </a:lnSpc>
              <a:defRPr sz="3600" spc="1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D496A-6E7A-4923-8ED5-B4164125D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4681728"/>
            <a:ext cx="7638222" cy="92929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5E3D20-43DC-4C14-8CFF-18545AED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FC300-5AFC-418B-85FD-EFA94BD7A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C7E81-ED3C-4DB0-8E74-AD2A87E6B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0C817C9-850F-4FB6-B93B-CF3076C4A5C1}"/>
              </a:ext>
            </a:extLst>
          </p:cNvPr>
          <p:cNvGrpSpPr/>
          <p:nvPr/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69556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5F8D-0421-4AEC-9C40-A13163EC8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37680-115A-411F-AEF6-4AC2096B4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CC193-1304-4D0F-8331-14D4EC08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455C1-CD32-4050-BAFF-51CC6B62D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AF608-FF11-4CBE-B717-5D56AE67D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923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BD23A02E-6DCF-427A-8CFD-281B2185C7F0}"/>
              </a:ext>
            </a:extLst>
          </p:cNvPr>
          <p:cNvSpPr/>
          <p:nvPr/>
        </p:nvSpPr>
        <p:spPr>
          <a:xfrm>
            <a:off x="3242985" y="511814"/>
            <a:ext cx="5706031" cy="570603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2220000" algn="tr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B4C32-F19C-44F3-8EF8-1F506D74D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9192" y="1709738"/>
            <a:ext cx="4893617" cy="25538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89729-131C-4F78-9DAA-E9EE28EA9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2249" y="4540468"/>
            <a:ext cx="4067503" cy="1154037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600" b="1" cap="all" spc="6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4E608-AC1F-41FB-974A-BD619C6C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86158-8B03-45C3-891D-0357B198B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C3B054-E8A2-43FD-B0FB-B1CCFA4BC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752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64AA7-6D5A-402E-AD1A-880F2BDB7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D32B6-F9D8-4A43-B52C-336CFAB00A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2976" y="2019299"/>
            <a:ext cx="4995019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0CDD9-5742-4A34-BA72-7CCA72D91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3718" y="2019299"/>
            <a:ext cx="5027954" cy="4157663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783AA-D2AB-4385-A91F-870CB6564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5AAD9C-5CA2-4DA1-84D3-B1838979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1AB3C7-9574-47BC-932D-782BEE998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912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4C468-781B-4BC5-8DEA-B9EF2BF9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460" y="369168"/>
            <a:ext cx="10458729" cy="143981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223F-48E4-491D-AB5D-5FC8A0C566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0101" y="1843067"/>
            <a:ext cx="5007894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D6B764-4B87-42FF-ABAA-69B07B88F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00101" y="2505075"/>
            <a:ext cx="5007894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4357B9-406F-4BF9-B8FB-C53421EEF5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6061" y="1843067"/>
            <a:ext cx="4994128" cy="6620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20462B-1939-4DAA-A7DD-6BDC95054A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6061" y="2505075"/>
            <a:ext cx="4994128" cy="3684588"/>
          </a:xfrm>
          <a:prstGeom prst="rect">
            <a:avLst/>
          </a:prstGeom>
        </p:spPr>
        <p:txBody>
          <a:bodyPr/>
          <a:lstStyle>
            <a:lvl1pPr>
              <a:defRPr>
                <a:latin typeface="+mj-lt"/>
              </a:defRPr>
            </a:lvl1pPr>
            <a:lvl2pPr>
              <a:defRPr>
                <a:latin typeface="+mj-lt"/>
              </a:defRPr>
            </a:lvl2pPr>
            <a:lvl3pPr>
              <a:defRPr>
                <a:latin typeface="+mj-lt"/>
              </a:defRPr>
            </a:lvl3pPr>
            <a:lvl4pPr>
              <a:defRPr>
                <a:latin typeface="+mj-lt"/>
              </a:defRPr>
            </a:lvl4pPr>
            <a:lvl5pPr>
              <a:defRPr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6C938B-C4C2-4FA9-85CA-9CD742CD7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AD8886-0D28-4D49-8D43-151D37E94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2FDDE8-E9F8-4B6C-9A40-829617A7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316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AE3D8-6C35-428B-B2F2-251FDE10B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983769"/>
            <a:ext cx="10094770" cy="1180574"/>
          </a:xfrm>
          <a:solidFill>
            <a:schemeClr val="accent1">
              <a:lumMod val="20000"/>
              <a:lumOff val="80000"/>
            </a:schemeClr>
          </a:solidFill>
          <a:effectLst>
            <a:outerShdw dist="165100" dir="18900000" algn="bl" rotWithShape="0">
              <a:prstClr val="black"/>
            </a:outerShdw>
          </a:effectLst>
        </p:spPr>
        <p:txBody>
          <a:bodyPr/>
          <a:lstStyle>
            <a:lvl1pPr marL="18288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0B8015-E11A-42CA-AE88-7BD73F87E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309078-34CA-45CD-B479-03906A265C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03258-F989-47B2-A643-A60CD8A77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986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DA2F31-48B6-40CE-A364-3CE73FD85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7EEA00-F166-41EB-9331-CA99BB70F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B051F-F8FC-4FF6-9783-45F9FE7A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04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08635-A5AF-48F4-8CD2-FB0E01113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5E0E-DCC0-4781-A608-962B1241B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9826" y="987425"/>
            <a:ext cx="6045562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21F43E-3D50-4A1C-A289-B3D0DD0E71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E70E3A-6639-4EA0-8305-C1899DAB4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AFD57-4189-42FB-B29E-96366E51B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F5E2EC-8483-4FBC-9D29-C19025FA8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859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E581-A090-4AE9-9965-B06BDB52B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87425"/>
            <a:ext cx="3932237" cy="1600200"/>
          </a:xfrm>
        </p:spPr>
        <p:txBody>
          <a:bodyPr anchor="t">
            <a:normAutofit/>
          </a:bodyPr>
          <a:lstStyle>
            <a:lvl1pPr>
              <a:defRPr sz="2800"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39DEF4-262F-4ACF-9B29-3D4B819E7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53969" y="987425"/>
            <a:ext cx="5694503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D7CBB-7A6F-441E-9072-2494B952FA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743200"/>
            <a:ext cx="3932237" cy="3127376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59692-77BE-4A7D-AA70-635007A6E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9A4DA-63AF-4D6A-98DB-E1D0AC741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B7958-B19B-4C23-A82F-DD4E4B91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61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958AD-1CAD-45B3-B83D-DC9D33CD6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53F2E-0397-4423-8A88-D0059DEAF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7ADDE1-7025-4FA9-822D-481685085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A73E0-F328-46DC-98BE-CA0981F75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52226-010C-494F-8BE8-BF91F3553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F89E9C4-9D18-4529-BC0C-68EAE507CDF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7DF5937-0C03-4786-AB62-3CF7CECB92D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9AD93DB-2DB0-4B2D-884B-6EC453443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20755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C635D0-31D9-44E1-911D-F7D5D54009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53914" y="624313"/>
            <a:ext cx="2537986" cy="55097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7F9230-1FA4-439D-A800-B5F006F07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00100" y="624313"/>
            <a:ext cx="7816542" cy="5509787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AB2A3-7055-43AF-8BAB-0A9B74448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9A1821-A311-49CD-BCB4-B4BC88661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37C6A8-813A-486A-AA90-AB28935F2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38C7A17-06CC-442C-A876-A51B2B556508}"/>
              </a:ext>
            </a:extLst>
          </p:cNvPr>
          <p:cNvGrpSpPr/>
          <p:nvPr/>
        </p:nvGrpSpPr>
        <p:grpSpPr>
          <a:xfrm flipH="1" flipV="1">
            <a:off x="0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4C1798A-2980-4F34-8355-7BCB6B295322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D7542C-E4AE-488F-BC75-2E7ED839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11479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sv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86DAE1-1F65-43B8-A400-95E6DEEDC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61" y="365125"/>
            <a:ext cx="10357666" cy="14384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5C993-A44B-4C2D-818E-4C9000BB05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8662" y="2019299"/>
            <a:ext cx="10357666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21B6E-ECC6-47D0-9C14-812B746F15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5014" y="634204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E6171E64-FE02-4DE5-B72F-53C3706641C3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9A716-DEA9-48A9-A5BC-0F392D2B4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96200" y="6342042"/>
            <a:ext cx="34701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CB69E-A0E4-4558-9C62-4CD8CDD2A5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6329" y="6342042"/>
            <a:ext cx="5262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91F18EF7-BE1E-4ECB-84D4-67C2B4D8F095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B6ECC43-D65E-4A7B-A76B-D278A2184166}"/>
              </a:ext>
            </a:extLst>
          </p:cNvPr>
          <p:cNvGrpSpPr/>
          <p:nvPr/>
        </p:nvGrpSpPr>
        <p:grpSpPr>
          <a:xfrm flipV="1">
            <a:off x="11626076" y="3551521"/>
            <a:ext cx="567782" cy="3306479"/>
            <a:chOff x="11619770" y="-2005"/>
            <a:chExt cx="567782" cy="3306479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7EE443C5-5AB9-407B-A8C3-011BB14FEF06}"/>
                </a:ext>
              </a:extLst>
            </p:cNvPr>
            <p:cNvSpPr/>
            <p:nvPr/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538C9FA-DA5E-4785-8F4A-CA481A3A65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5279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6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20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SzPct val="100000"/>
        <a:buFont typeface="Avenir Next LT Pro Light" panose="020B03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014829630700197X" TargetMode="External"/><Relationship Id="rId7" Type="http://schemas.openxmlformats.org/officeDocument/2006/relationships/hyperlink" Target="https://www.simonandschuster.com/books/Competitive-Advantage/Michael-E-Porter/9780684841465" TargetMode="External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dsa.org.uk/what-we-do/pdsa-animal-wellbeing-report/paw-report-2024" TargetMode="External"/><Relationship Id="rId5" Type="http://schemas.openxmlformats.org/officeDocument/2006/relationships/hyperlink" Target="https://www.researchandmarkets.com/reports/6095665/united-kingdom-pet-grooming-market-report" TargetMode="External"/><Relationship Id="rId4" Type="http://schemas.openxmlformats.org/officeDocument/2006/relationships/hyperlink" Target="https://www.bloomsbury.com/uk/entrepreneurship-and-small-business-978135201252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6E7DCFE-4F50-48FD-A0DF-0B44956E8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B838911-288B-907C-A09A-266DE63A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31" r="-2" b="28117"/>
          <a:stretch>
            <a:fillRect/>
          </a:stretch>
        </p:blipFill>
        <p:spPr>
          <a:xfrm>
            <a:off x="1" y="10051"/>
            <a:ext cx="12191999" cy="6858000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2ACA378-7594-4CA7-A0F2-B9D9DB9EE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17755" y="3756691"/>
            <a:ext cx="2743200" cy="3101309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009804D-EEDA-4241-A1DC-D0EE36995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094513" y="0"/>
            <a:ext cx="7097487" cy="6858000"/>
          </a:xfrm>
          <a:custGeom>
            <a:avLst/>
            <a:gdLst>
              <a:gd name="connsiteX0" fmla="*/ 2192785 w 2192785"/>
              <a:gd name="connsiteY0" fmla="*/ 3807381 h 3807381"/>
              <a:gd name="connsiteX1" fmla="*/ 0 w 2192785"/>
              <a:gd name="connsiteY1" fmla="*/ 3807381 h 3807381"/>
              <a:gd name="connsiteX2" fmla="*/ 0 w 2192785"/>
              <a:gd name="connsiteY2" fmla="*/ 0 h 3807381"/>
              <a:gd name="connsiteX3" fmla="*/ 2192785 w 2192785"/>
              <a:gd name="connsiteY3" fmla="*/ 0 h 3807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92785" h="3807381">
                <a:moveTo>
                  <a:pt x="2192785" y="3807381"/>
                </a:moveTo>
                <a:lnTo>
                  <a:pt x="0" y="3807381"/>
                </a:lnTo>
                <a:lnTo>
                  <a:pt x="0" y="0"/>
                </a:lnTo>
                <a:lnTo>
                  <a:pt x="2192785" y="0"/>
                </a:ln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55000"/>
                </a:srgb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C455384-AD1E-43F5-A0B6-C938F956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686" y="1560529"/>
            <a:ext cx="4527613" cy="452761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dist="165100" dir="8100000" algn="tr" rotWithShape="0">
              <a:prstClr val="black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2011" y="2275548"/>
            <a:ext cx="4541004" cy="1426228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120000"/>
              </a:lnSpc>
            </a:pPr>
            <a:endParaRPr lang="en-US" sz="1000" dirty="0">
              <a:latin typeface="Arial Nova"/>
              <a:ea typeface="Calibri"/>
              <a:cs typeface="Calibri"/>
            </a:endParaRPr>
          </a:p>
          <a:p>
            <a:pPr algn="ctr">
              <a:lnSpc>
                <a:spcPct val="120000"/>
              </a:lnSpc>
            </a:pPr>
            <a:r>
              <a:rPr lang="en-US" sz="1800" b="1">
                <a:latin typeface="Arial Nova"/>
                <a:ea typeface="Calibri"/>
                <a:cs typeface="Calibri"/>
              </a:rPr>
              <a:t>Paws &amp; Polish Dog Grooming</a:t>
            </a:r>
            <a:endParaRPr lang="en-US" sz="1800">
              <a:latin typeface="Arial Nova"/>
              <a:ea typeface="Calibri"/>
              <a:cs typeface="Calibri"/>
            </a:endParaRPr>
          </a:p>
          <a:p>
            <a:pPr>
              <a:lnSpc>
                <a:spcPct val="120000"/>
              </a:lnSpc>
            </a:pPr>
            <a:endParaRPr lang="en-US" dirty="0"/>
          </a:p>
          <a:p>
            <a:pPr algn="r">
              <a:lnSpc>
                <a:spcPct val="120000"/>
              </a:lnSpc>
            </a:pPr>
            <a:endParaRPr lang="en-US" sz="5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84658E-D4BE-C8D0-ED82-505605531F76}"/>
              </a:ext>
            </a:extLst>
          </p:cNvPr>
          <p:cNvSpPr txBox="1"/>
          <p:nvPr/>
        </p:nvSpPr>
        <p:spPr>
          <a:xfrm>
            <a:off x="3130515" y="595478"/>
            <a:ext cx="629505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chemeClr val="bg1"/>
                </a:solidFill>
              </a:rPr>
              <a:t>Business Plan Presentation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7A8BB5-C46C-E448-2492-8ED498432C1F}"/>
              </a:ext>
            </a:extLst>
          </p:cNvPr>
          <p:cNvSpPr txBox="1"/>
          <p:nvPr/>
        </p:nvSpPr>
        <p:spPr>
          <a:xfrm>
            <a:off x="1207971" y="3470789"/>
            <a:ext cx="3538844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Name:</a:t>
            </a:r>
            <a:r>
              <a:rPr lang="en-US" dirty="0"/>
              <a:t> Ashley </a:t>
            </a:r>
            <a:r>
              <a:rPr lang="en-US"/>
              <a:t>Gelder 2504532</a:t>
            </a:r>
          </a:p>
          <a:p>
            <a:r>
              <a:rPr lang="en-US" b="1" dirty="0"/>
              <a:t>Lecturer: </a:t>
            </a:r>
            <a:r>
              <a:rPr lang="en-US" dirty="0"/>
              <a:t>Doreen </a:t>
            </a:r>
            <a:r>
              <a:rPr lang="en-US" dirty="0" err="1"/>
              <a:t>Amundam</a:t>
            </a:r>
            <a:endParaRPr lang="en-US" dirty="0"/>
          </a:p>
          <a:p>
            <a:r>
              <a:rPr lang="en-US" b="1"/>
              <a:t>Module: </a:t>
            </a:r>
            <a:r>
              <a:rPr lang="en-US"/>
              <a:t>Enterprise and Entrepreneurship</a:t>
            </a:r>
            <a:endParaRPr lang="en-US" dirty="0"/>
          </a:p>
          <a:p>
            <a:r>
              <a:rPr lang="en-US" b="1"/>
              <a:t>Module Code: </a:t>
            </a:r>
            <a:r>
              <a:rPr lang="en-US"/>
              <a:t>LCLM4006</a:t>
            </a:r>
            <a:endParaRPr lang="en-US" sz="1200">
              <a:solidFill>
                <a:srgbClr val="242130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E89493-AC86-4DB9-8963-3671DDEBE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E3650-CCDB-3613-BE76-0F77F9DD1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056" y="-749754"/>
            <a:ext cx="5807818" cy="1507193"/>
          </a:xfrm>
        </p:spPr>
        <p:txBody>
          <a:bodyPr anchor="b">
            <a:normAutofit/>
          </a:bodyPr>
          <a:lstStyle/>
          <a:p>
            <a:r>
              <a:rPr lang="en-US" b="1"/>
              <a:t>Overview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DAC9C0A-BBCA-4B9F-8ADF-5B2CCB19F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CFA59-5A41-A9D9-13AC-95D98CD58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56" y="1072244"/>
            <a:ext cx="5568215" cy="5032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800" b="1"/>
              <a:t>What is Paws &amp; Polish?</a:t>
            </a:r>
          </a:p>
          <a:p>
            <a:pPr>
              <a:lnSpc>
                <a:spcPct val="120000"/>
              </a:lnSpc>
            </a:pPr>
            <a:r>
              <a:rPr lang="en-US" sz="1400"/>
              <a:t>UK-based professional dog grooming business </a:t>
            </a:r>
          </a:p>
          <a:p>
            <a:pPr>
              <a:lnSpc>
                <a:spcPct val="120000"/>
              </a:lnSpc>
            </a:pPr>
            <a:r>
              <a:rPr lang="en-US" sz="1400"/>
              <a:t>Offers: </a:t>
            </a:r>
          </a:p>
          <a:p>
            <a:pPr>
              <a:lnSpc>
                <a:spcPct val="120000"/>
              </a:lnSpc>
            </a:pPr>
            <a:r>
              <a:rPr lang="en-US" sz="1400"/>
              <a:t>Full grooming </a:t>
            </a:r>
          </a:p>
          <a:p>
            <a:pPr>
              <a:lnSpc>
                <a:spcPct val="120000"/>
              </a:lnSpc>
            </a:pPr>
            <a:r>
              <a:rPr lang="en-US" sz="1400"/>
              <a:t>Bath &amp; tidy </a:t>
            </a:r>
          </a:p>
          <a:p>
            <a:pPr>
              <a:lnSpc>
                <a:spcPct val="120000"/>
              </a:lnSpc>
            </a:pPr>
            <a:r>
              <a:rPr lang="en-US" sz="1400"/>
              <a:t>Puppy grooming </a:t>
            </a:r>
          </a:p>
          <a:p>
            <a:pPr>
              <a:lnSpc>
                <a:spcPct val="120000"/>
              </a:lnSpc>
            </a:pPr>
            <a:r>
              <a:rPr lang="en-US" sz="1400"/>
              <a:t>Nail clipping </a:t>
            </a:r>
          </a:p>
          <a:p>
            <a:pPr>
              <a:lnSpc>
                <a:spcPct val="120000"/>
              </a:lnSpc>
            </a:pPr>
            <a:r>
              <a:rPr lang="en-US" sz="1400"/>
              <a:t>Ear cleaning </a:t>
            </a:r>
          </a:p>
          <a:p>
            <a:pPr>
              <a:lnSpc>
                <a:spcPct val="120000"/>
              </a:lnSpc>
            </a:pPr>
            <a:r>
              <a:rPr lang="en-US" sz="1400"/>
              <a:t>De-shedding </a:t>
            </a:r>
          </a:p>
          <a:p>
            <a:pPr>
              <a:lnSpc>
                <a:spcPct val="120000"/>
              </a:lnSpc>
            </a:pPr>
            <a:r>
              <a:rPr lang="en-US" sz="1400"/>
              <a:t>Eco-friendly grooming products </a:t>
            </a:r>
          </a:p>
          <a:p>
            <a:pPr>
              <a:lnSpc>
                <a:spcPct val="120000"/>
              </a:lnSpc>
            </a:pPr>
            <a:r>
              <a:rPr lang="en-US" sz="1400" dirty="0"/>
              <a:t>Support for local rescue </a:t>
            </a:r>
            <a:r>
              <a:rPr lang="en-US" sz="1400" dirty="0" err="1"/>
              <a:t>centres</a:t>
            </a:r>
            <a:endParaRPr lang="en-US" sz="1400" dirty="0"/>
          </a:p>
          <a:p>
            <a:pPr>
              <a:lnSpc>
                <a:spcPct val="120000"/>
              </a:lnSpc>
            </a:pPr>
            <a:r>
              <a:rPr lang="en-US" sz="1400"/>
              <a:t>Growing UK pet care market (Expert Market Research, 2025)</a:t>
            </a:r>
            <a:endParaRPr lang="en-US" sz="1400" dirty="0"/>
          </a:p>
          <a:p>
            <a:pPr>
              <a:lnSpc>
                <a:spcPct val="120000"/>
              </a:lnSpc>
            </a:pPr>
            <a:endParaRPr lang="en-US" sz="11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48D47FD-99F1-4F70-A0B7-DE3FFDD3B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630921" y="2766496"/>
            <a:ext cx="5385102" cy="1987416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uppy with hot compress bag on its head">
            <a:extLst>
              <a:ext uri="{FF2B5EF4-FFF2-40B4-BE49-F238E27FC236}">
                <a16:creationId xmlns:a16="http://schemas.microsoft.com/office/drawing/2014/main" id="{D54B7999-5B69-C714-5AF3-8349E891D2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118" r="22407" b="2"/>
          <a:stretch>
            <a:fillRect/>
          </a:stretch>
        </p:blipFill>
        <p:spPr>
          <a:xfrm>
            <a:off x="7696200" y="10"/>
            <a:ext cx="4495800" cy="6047499"/>
          </a:xfrm>
          <a:custGeom>
            <a:avLst/>
            <a:gdLst/>
            <a:ahLst/>
            <a:cxnLst/>
            <a:rect l="l" t="t" r="r" b="b"/>
            <a:pathLst>
              <a:path w="2093843" h="1948070">
                <a:moveTo>
                  <a:pt x="0" y="0"/>
                </a:moveTo>
                <a:lnTo>
                  <a:pt x="2093843" y="0"/>
                </a:lnTo>
                <a:lnTo>
                  <a:pt x="2093843" y="1948070"/>
                </a:lnTo>
                <a:lnTo>
                  <a:pt x="0" y="1948070"/>
                </a:lnTo>
                <a:close/>
              </a:path>
            </a:pathLst>
          </a:custGeom>
          <a:effectLst/>
        </p:spPr>
      </p:pic>
    </p:spTree>
    <p:extLst>
      <p:ext uri="{BB962C8B-B14F-4D97-AF65-F5344CB8AC3E}">
        <p14:creationId xmlns:p14="http://schemas.microsoft.com/office/powerpoint/2010/main" val="4015688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ED2F08D-1D29-4936-B7D6-9F88442A0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F73325-FDA3-494D-BCAB-4ABF12855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89954" y="2347509"/>
            <a:ext cx="4502046" cy="4502046"/>
          </a:xfrm>
          <a:custGeom>
            <a:avLst/>
            <a:gdLst>
              <a:gd name="connsiteX0" fmla="*/ 0 w 4920343"/>
              <a:gd name="connsiteY0" fmla="*/ 0 h 4920343"/>
              <a:gd name="connsiteX1" fmla="*/ 4920343 w 4920343"/>
              <a:gd name="connsiteY1" fmla="*/ 0 h 4920343"/>
              <a:gd name="connsiteX2" fmla="*/ 4920343 w 4920343"/>
              <a:gd name="connsiteY2" fmla="*/ 4920343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920343" h="4920343">
                <a:moveTo>
                  <a:pt x="0" y="0"/>
                </a:moveTo>
                <a:lnTo>
                  <a:pt x="4920343" y="0"/>
                </a:lnTo>
                <a:lnTo>
                  <a:pt x="4920343" y="4920343"/>
                </a:lnTo>
                <a:close/>
              </a:path>
            </a:pathLst>
          </a:custGeom>
          <a:blipFill dpi="0" rotWithShape="0">
            <a:blip>
              <a:alphaModFix amt="99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2614" y="1739386"/>
            <a:ext cx="9666748" cy="42944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  <a:effectLst>
            <a:outerShdw dist="190500" dir="270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34F4FE8-3F37-1EAB-5D49-F83FAACAB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4448323"/>
              </p:ext>
            </p:extLst>
          </p:nvPr>
        </p:nvGraphicFramePr>
        <p:xfrm>
          <a:off x="2379518" y="2365805"/>
          <a:ext cx="7614080" cy="30824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33" name="TextBox 232">
            <a:extLst>
              <a:ext uri="{FF2B5EF4-FFF2-40B4-BE49-F238E27FC236}">
                <a16:creationId xmlns:a16="http://schemas.microsoft.com/office/drawing/2014/main" id="{B63C9F54-D8E0-FC73-BDD1-228EB22B8287}"/>
              </a:ext>
            </a:extLst>
          </p:cNvPr>
          <p:cNvSpPr txBox="1"/>
          <p:nvPr/>
        </p:nvSpPr>
        <p:spPr>
          <a:xfrm>
            <a:off x="1465894" y="552365"/>
            <a:ext cx="8349224" cy="8497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34" name="TextBox 233">
            <a:extLst>
              <a:ext uri="{FF2B5EF4-FFF2-40B4-BE49-F238E27FC236}">
                <a16:creationId xmlns:a16="http://schemas.microsoft.com/office/drawing/2014/main" id="{4A26A174-CC6E-8319-7965-C11A29D589FE}"/>
              </a:ext>
            </a:extLst>
          </p:cNvPr>
          <p:cNvSpPr txBox="1"/>
          <p:nvPr/>
        </p:nvSpPr>
        <p:spPr>
          <a:xfrm>
            <a:off x="3940465" y="746203"/>
            <a:ext cx="550682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Unique Selling Poin</a:t>
            </a:r>
            <a:r>
              <a:rPr lang="en-US" sz="3200" b="1"/>
              <a:t>ts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2603382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CC11440-8FCC-46C6-A3E0-D0649600F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6">
            <a:extLst>
              <a:ext uri="{FF2B5EF4-FFF2-40B4-BE49-F238E27FC236}">
                <a16:creationId xmlns:a16="http://schemas.microsoft.com/office/drawing/2014/main" id="{706662E8-285C-4FBD-9E3A-0D939A39C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9529" y="3026358"/>
            <a:ext cx="3745582" cy="3917703"/>
          </a:xfrm>
          <a:custGeom>
            <a:avLst/>
            <a:gdLst>
              <a:gd name="connsiteX0" fmla="*/ 0 w 1369143"/>
              <a:gd name="connsiteY0" fmla="*/ 0 h 1229160"/>
              <a:gd name="connsiteX1" fmla="*/ 1369143 w 1369143"/>
              <a:gd name="connsiteY1" fmla="*/ 0 h 1229160"/>
              <a:gd name="connsiteX2" fmla="*/ 1369143 w 1369143"/>
              <a:gd name="connsiteY2" fmla="*/ 1229160 h 1229160"/>
              <a:gd name="connsiteX3" fmla="*/ 0 w 1369143"/>
              <a:gd name="connsiteY3" fmla="*/ 1229160 h 1229160"/>
              <a:gd name="connsiteX4" fmla="*/ 0 w 1369143"/>
              <a:gd name="connsiteY4" fmla="*/ 0 h 1229160"/>
              <a:gd name="connsiteX0" fmla="*/ 0 w 1369143"/>
              <a:gd name="connsiteY0" fmla="*/ 0 h 1229160"/>
              <a:gd name="connsiteX1" fmla="*/ 1369143 w 1369143"/>
              <a:gd name="connsiteY1" fmla="*/ 0 h 1229160"/>
              <a:gd name="connsiteX2" fmla="*/ 0 w 1369143"/>
              <a:gd name="connsiteY2" fmla="*/ 1229160 h 1229160"/>
              <a:gd name="connsiteX3" fmla="*/ 0 w 1369143"/>
              <a:gd name="connsiteY3" fmla="*/ 0 h 1229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9143" h="1229160">
                <a:moveTo>
                  <a:pt x="0" y="0"/>
                </a:moveTo>
                <a:lnTo>
                  <a:pt x="1369143" y="0"/>
                </a:lnTo>
                <a:lnTo>
                  <a:pt x="0" y="122916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8122AAB-7FA3-4370-B5C4-2CBCAE513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29" y="3026358"/>
            <a:ext cx="3745582" cy="3917703"/>
          </a:xfrm>
          <a:custGeom>
            <a:avLst/>
            <a:gdLst>
              <a:gd name="connsiteX0" fmla="*/ 3745582 w 3745582"/>
              <a:gd name="connsiteY0" fmla="*/ 0 h 3917703"/>
              <a:gd name="connsiteX1" fmla="*/ 3745582 w 3745582"/>
              <a:gd name="connsiteY1" fmla="*/ 3917703 h 3917703"/>
              <a:gd name="connsiteX2" fmla="*/ 0 w 3745582"/>
              <a:gd name="connsiteY2" fmla="*/ 3917703 h 3917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45582" h="3917703">
                <a:moveTo>
                  <a:pt x="3745582" y="0"/>
                </a:moveTo>
                <a:lnTo>
                  <a:pt x="3745582" y="3917703"/>
                </a:lnTo>
                <a:lnTo>
                  <a:pt x="0" y="3917703"/>
                </a:lnTo>
                <a:close/>
              </a:path>
            </a:pathLst>
          </a:custGeom>
          <a:blipFill dpi="0" rotWithShape="0">
            <a:blip>
              <a:alphaModFix amt="99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7D91886A-5711-490B-85D0-6915F4920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7185" y="558906"/>
            <a:ext cx="10208356" cy="5226718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94B03-7080-9DCE-4F18-C36D023C1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974" y="-461047"/>
            <a:ext cx="11472239" cy="1022938"/>
          </a:xfrm>
        </p:spPr>
        <p:txBody>
          <a:bodyPr>
            <a:normAutofit fontScale="90000"/>
          </a:bodyPr>
          <a:lstStyle/>
          <a:p>
            <a:pPr>
              <a:lnSpc>
                <a:spcPct val="110000"/>
              </a:lnSpc>
            </a:pPr>
            <a:r>
              <a:rPr lang="en-US" sz="3100" b="1"/>
              <a:t>Management Structure &amp; Legal Format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B7FCDA30-2CB6-E1FA-A359-F5C263871B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0653958"/>
              </p:ext>
            </p:extLst>
          </p:nvPr>
        </p:nvGraphicFramePr>
        <p:xfrm>
          <a:off x="1560286" y="815150"/>
          <a:ext cx="9922435" cy="4172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42" name="TextBox 441">
            <a:extLst>
              <a:ext uri="{FF2B5EF4-FFF2-40B4-BE49-F238E27FC236}">
                <a16:creationId xmlns:a16="http://schemas.microsoft.com/office/drawing/2014/main" id="{BAF965E9-4D30-1660-D46F-6BB09CE85DBC}"/>
              </a:ext>
            </a:extLst>
          </p:cNvPr>
          <p:cNvSpPr txBox="1"/>
          <p:nvPr/>
        </p:nvSpPr>
        <p:spPr>
          <a:xfrm>
            <a:off x="6431168" y="935751"/>
            <a:ext cx="4729801" cy="3589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43" name="TextBox 442">
            <a:extLst>
              <a:ext uri="{FF2B5EF4-FFF2-40B4-BE49-F238E27FC236}">
                <a16:creationId xmlns:a16="http://schemas.microsoft.com/office/drawing/2014/main" id="{81387376-29EF-2754-885E-0DADD7428FB7}"/>
              </a:ext>
            </a:extLst>
          </p:cNvPr>
          <p:cNvSpPr txBox="1"/>
          <p:nvPr/>
        </p:nvSpPr>
        <p:spPr>
          <a:xfrm>
            <a:off x="2775737" y="3111270"/>
            <a:ext cx="432147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Legal Structure</a:t>
            </a:r>
          </a:p>
          <a:p>
            <a:r>
              <a:rPr lang="en-US" b="1"/>
              <a:t>Private Limited Company (Ltd)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Advantages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Limited liability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Professional image 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Easier future growth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Benefits of planning a new business (Burns,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659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CC59F7A-2AF1-4970-9035-D2568B5DF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8">
            <a:extLst>
              <a:ext uri="{FF2B5EF4-FFF2-40B4-BE49-F238E27FC236}">
                <a16:creationId xmlns:a16="http://schemas.microsoft.com/office/drawing/2014/main" id="{973A6C28-160C-4725-8074-903C14EE9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" y="2495548"/>
            <a:ext cx="4362451" cy="4362451"/>
          </a:xfrm>
          <a:custGeom>
            <a:avLst/>
            <a:gdLst>
              <a:gd name="connsiteX0" fmla="*/ 0 w 2385918"/>
              <a:gd name="connsiteY0" fmla="*/ 0 h 2385918"/>
              <a:gd name="connsiteX1" fmla="*/ 2385918 w 2385918"/>
              <a:gd name="connsiteY1" fmla="*/ 0 h 2385918"/>
              <a:gd name="connsiteX2" fmla="*/ 2385918 w 2385918"/>
              <a:gd name="connsiteY2" fmla="*/ 2385918 h 2385918"/>
              <a:gd name="connsiteX3" fmla="*/ 0 w 2385918"/>
              <a:gd name="connsiteY3" fmla="*/ 2385918 h 2385918"/>
              <a:gd name="connsiteX4" fmla="*/ 0 w 2385918"/>
              <a:gd name="connsiteY4" fmla="*/ 0 h 2385918"/>
              <a:gd name="connsiteX0" fmla="*/ 0 w 2385918"/>
              <a:gd name="connsiteY0" fmla="*/ 0 h 2385918"/>
              <a:gd name="connsiteX1" fmla="*/ 2385918 w 2385918"/>
              <a:gd name="connsiteY1" fmla="*/ 0 h 2385918"/>
              <a:gd name="connsiteX2" fmla="*/ 0 w 2385918"/>
              <a:gd name="connsiteY2" fmla="*/ 2385918 h 2385918"/>
              <a:gd name="connsiteX3" fmla="*/ 0 w 2385918"/>
              <a:gd name="connsiteY3" fmla="*/ 0 h 2385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85918" h="2385918">
                <a:moveTo>
                  <a:pt x="0" y="0"/>
                </a:moveTo>
                <a:lnTo>
                  <a:pt x="2385918" y="0"/>
                </a:lnTo>
                <a:lnTo>
                  <a:pt x="0" y="238591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84770F-6C1F-4355-9621-8DC3944BA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9972" y="2513097"/>
            <a:ext cx="4362451" cy="4362451"/>
          </a:xfrm>
          <a:custGeom>
            <a:avLst/>
            <a:gdLst>
              <a:gd name="connsiteX0" fmla="*/ 0 w 4920343"/>
              <a:gd name="connsiteY0" fmla="*/ 0 h 4920343"/>
              <a:gd name="connsiteX1" fmla="*/ 4920343 w 4920343"/>
              <a:gd name="connsiteY1" fmla="*/ 0 h 4920343"/>
              <a:gd name="connsiteX2" fmla="*/ 4920343 w 4920343"/>
              <a:gd name="connsiteY2" fmla="*/ 4920343 h 492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920343" h="4920343">
                <a:moveTo>
                  <a:pt x="0" y="0"/>
                </a:moveTo>
                <a:lnTo>
                  <a:pt x="4920343" y="0"/>
                </a:lnTo>
                <a:lnTo>
                  <a:pt x="4920343" y="4920343"/>
                </a:lnTo>
                <a:close/>
              </a:path>
            </a:pathLst>
          </a:custGeom>
          <a:blipFill dpi="0" rotWithShape="0">
            <a:blip>
              <a:alphaModFix amt="99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40000" sy="4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572CF43-A522-41F2-BA92-E7E80D3568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7185" y="591610"/>
            <a:ext cx="10166410" cy="5194013"/>
          </a:xfrm>
          <a:prstGeom prst="rect">
            <a:avLst/>
          </a:pr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7DB1C2B-A281-41EA-98EB-489A3DCD6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293" y="817751"/>
            <a:ext cx="10591798" cy="5242029"/>
          </a:xfrm>
          <a:prstGeom prst="rect">
            <a:avLst/>
          </a:prstGeom>
          <a:ln w="38100">
            <a:noFill/>
          </a:ln>
          <a:effectLst>
            <a:outerShdw dist="165100" dir="8160000" algn="tl" rotWithShape="0">
              <a:schemeClr val="tx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D9F38-10AC-A8E1-EF59-5E094B4C0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147" y="1475854"/>
            <a:ext cx="4175841" cy="1363920"/>
          </a:xfrm>
        </p:spPr>
        <p:txBody>
          <a:bodyPr anchor="b">
            <a:normAutofit/>
          </a:bodyPr>
          <a:lstStyle/>
          <a:p>
            <a:r>
              <a:rPr lang="en-US" b="1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5E042-DAAA-A41C-7350-674DE1567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0647" y="375586"/>
            <a:ext cx="7174949" cy="49361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US" sz="1400" b="1" dirty="0"/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Three Important External Factors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Economic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Cost of living may affect spending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Grooming remains essential for many breeds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Social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Pet ownership remains high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Owners increasingly treat pets as family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Environmental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Customers prefer eco-friendly businesses 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Sustainable products create competitive advantage</a:t>
            </a:r>
          </a:p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bg1"/>
                </a:solidFill>
              </a:rPr>
              <a:t>High pet ownership (PDSA, 2024) </a:t>
            </a:r>
            <a:endParaRPr lang="en-US" sz="18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r>
              <a:rPr lang="en-US" sz="1800" b="1" dirty="0">
                <a:solidFill>
                  <a:schemeClr val="bg1"/>
                </a:solidFill>
              </a:rPr>
              <a:t>Pet </a:t>
            </a:r>
            <a:r>
              <a:rPr lang="en-US" sz="1800" b="1" dirty="0" err="1">
                <a:solidFill>
                  <a:schemeClr val="bg1"/>
                </a:solidFill>
              </a:rPr>
              <a:t>humanisation</a:t>
            </a:r>
            <a:r>
              <a:rPr lang="en-US" sz="1800" b="1" dirty="0">
                <a:solidFill>
                  <a:schemeClr val="bg1"/>
                </a:solidFill>
              </a:rPr>
              <a:t> (</a:t>
            </a:r>
            <a:r>
              <a:rPr lang="en-US" sz="1800" b="1" dirty="0" err="1">
                <a:solidFill>
                  <a:schemeClr val="bg1"/>
                </a:solidFill>
              </a:rPr>
              <a:t>Beverland</a:t>
            </a:r>
            <a:r>
              <a:rPr lang="en-US" sz="1800" b="1" dirty="0">
                <a:solidFill>
                  <a:schemeClr val="bg1"/>
                </a:solidFill>
              </a:rPr>
              <a:t>, Farrelly and Lim, 2008)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sz="1800" b="1" dirty="0">
              <a:solidFill>
                <a:schemeClr val="bg1"/>
              </a:solidFill>
            </a:endParaRPr>
          </a:p>
          <a:p>
            <a:pPr>
              <a:lnSpc>
                <a:spcPct val="120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357155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F915382-72C7-1283-0F60-B84FBFAB0CF4}"/>
              </a:ext>
            </a:extLst>
          </p:cNvPr>
          <p:cNvSpPr/>
          <p:nvPr/>
        </p:nvSpPr>
        <p:spPr>
          <a:xfrm>
            <a:off x="2034383" y="722554"/>
            <a:ext cx="6805469" cy="79964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DEC8A02-0CD1-E13C-67DB-1640733B5208}"/>
              </a:ext>
            </a:extLst>
          </p:cNvPr>
          <p:cNvSpPr/>
          <p:nvPr/>
        </p:nvSpPr>
        <p:spPr>
          <a:xfrm>
            <a:off x="5838431" y="3882581"/>
            <a:ext cx="3555858" cy="142914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29B8394-0872-0CD6-E971-B42B6F9D2F3B}"/>
              </a:ext>
            </a:extLst>
          </p:cNvPr>
          <p:cNvSpPr/>
          <p:nvPr/>
        </p:nvSpPr>
        <p:spPr>
          <a:xfrm>
            <a:off x="558140" y="2389412"/>
            <a:ext cx="3334680" cy="374300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BDEC43-996B-B819-7C1F-779CC333F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5118" y="2268"/>
            <a:ext cx="10357666" cy="1438450"/>
          </a:xfrm>
        </p:spPr>
        <p:txBody>
          <a:bodyPr/>
          <a:lstStyle/>
          <a:p>
            <a:r>
              <a:rPr lang="en-US" b="1"/>
              <a:t>Marketing Strategy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F1F20F-4F13-650C-4A85-45BE27DB5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662" y="2019299"/>
            <a:ext cx="5408295" cy="411480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/>
              <a:t>Social Media Marketing</a:t>
            </a:r>
          </a:p>
          <a:p>
            <a:r>
              <a:rPr lang="en-US" sz="1600"/>
              <a:t>Platforms</a:t>
            </a:r>
          </a:p>
          <a:p>
            <a:r>
              <a:rPr lang="en-US" sz="1600"/>
              <a:t>Instagram</a:t>
            </a:r>
          </a:p>
          <a:p>
            <a:r>
              <a:rPr lang="en-US" sz="1600"/>
              <a:t>Facebook</a:t>
            </a:r>
          </a:p>
          <a:p>
            <a:r>
              <a:rPr lang="en-US" sz="1600"/>
              <a:t>Why?</a:t>
            </a:r>
          </a:p>
          <a:p>
            <a:r>
              <a:rPr lang="en-US" sz="1600"/>
              <a:t>Before &amp; after grooming photos </a:t>
            </a:r>
          </a:p>
          <a:p>
            <a:r>
              <a:rPr lang="en-US" sz="1600"/>
              <a:t>Customer reviews </a:t>
            </a:r>
          </a:p>
          <a:p>
            <a:r>
              <a:rPr lang="en-US" sz="1600"/>
              <a:t>Promotions </a:t>
            </a:r>
          </a:p>
          <a:p>
            <a:r>
              <a:rPr lang="en-US" sz="1600"/>
              <a:t>Local advertising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29EA52-285D-BF27-DC16-6FBF78B4F0AF}"/>
              </a:ext>
            </a:extLst>
          </p:cNvPr>
          <p:cNvSpPr txBox="1"/>
          <p:nvPr/>
        </p:nvSpPr>
        <p:spPr>
          <a:xfrm>
            <a:off x="5993544" y="4074489"/>
            <a:ext cx="399821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Example:</a:t>
            </a:r>
          </a:p>
          <a:p>
            <a:endParaRPr lang="en-US" b="1" dirty="0"/>
          </a:p>
          <a:p>
            <a:r>
              <a:rPr lang="en-US"/>
              <a:t>Weekly transformation videos</a:t>
            </a:r>
          </a:p>
          <a:p>
            <a:r>
              <a:rPr lang="en-US"/>
              <a:t>Monthly competitions</a:t>
            </a:r>
          </a:p>
          <a:p>
            <a:pPr algn="l"/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ED5853-16EA-FBEA-5D83-A9B05A4CBD85}"/>
              </a:ext>
            </a:extLst>
          </p:cNvPr>
          <p:cNvSpPr/>
          <p:nvPr/>
        </p:nvSpPr>
        <p:spPr>
          <a:xfrm>
            <a:off x="5410348" y="2262818"/>
            <a:ext cx="1071861" cy="782629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97F9D53-69B4-0887-2024-00D3D04B993E}"/>
              </a:ext>
            </a:extLst>
          </p:cNvPr>
          <p:cNvSpPr/>
          <p:nvPr/>
        </p:nvSpPr>
        <p:spPr>
          <a:xfrm>
            <a:off x="8353714" y="1871504"/>
            <a:ext cx="2177750" cy="40832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8DFB4AA-B605-80FD-DCEC-B71321E565C0}"/>
              </a:ext>
            </a:extLst>
          </p:cNvPr>
          <p:cNvSpPr/>
          <p:nvPr/>
        </p:nvSpPr>
        <p:spPr>
          <a:xfrm>
            <a:off x="4695774" y="4729801"/>
            <a:ext cx="595478" cy="1446162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CD59ECC-0D82-3813-705A-9532C36DEF6E}"/>
              </a:ext>
            </a:extLst>
          </p:cNvPr>
          <p:cNvSpPr/>
          <p:nvPr/>
        </p:nvSpPr>
        <p:spPr>
          <a:xfrm>
            <a:off x="10783453" y="5180216"/>
            <a:ext cx="221177" cy="544437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900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Diagonal Corners Rounded 6">
            <a:extLst>
              <a:ext uri="{FF2B5EF4-FFF2-40B4-BE49-F238E27FC236}">
                <a16:creationId xmlns:a16="http://schemas.microsoft.com/office/drawing/2014/main" id="{349FA4A5-1A2E-14EE-5B11-0E8969FC31ED}"/>
              </a:ext>
            </a:extLst>
          </p:cNvPr>
          <p:cNvSpPr/>
          <p:nvPr/>
        </p:nvSpPr>
        <p:spPr>
          <a:xfrm>
            <a:off x="5860945" y="1549293"/>
            <a:ext cx="4270214" cy="5054281"/>
          </a:xfrm>
          <a:prstGeom prst="round2Diag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8AEAA153-55B2-3662-CDF2-D1B50E8B22DA}"/>
              </a:ext>
            </a:extLst>
          </p:cNvPr>
          <p:cNvSpPr/>
          <p:nvPr/>
        </p:nvSpPr>
        <p:spPr>
          <a:xfrm>
            <a:off x="2847154" y="174057"/>
            <a:ext cx="6862085" cy="871038"/>
          </a:xfrm>
          <a:prstGeom prst="round2Diag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4C3AC-286B-66AF-A834-B4729DF7D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518" y="-549275"/>
            <a:ext cx="10357666" cy="1438450"/>
          </a:xfrm>
        </p:spPr>
        <p:txBody>
          <a:bodyPr>
            <a:normAutofit/>
          </a:bodyPr>
          <a:lstStyle/>
          <a:p>
            <a:r>
              <a:rPr lang="en-US" sz="2800" b="1"/>
              <a:t>Marketing Strategy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E8FED-16A8-F373-3474-1E71AB566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4262" y="1714499"/>
            <a:ext cx="10560866" cy="49784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r>
              <a:rPr lang="en-US" sz="1800" b="1"/>
              <a:t>Partnerships &amp; Loyalty</a:t>
            </a:r>
            <a:endParaRPr lang="en-US"/>
          </a:p>
          <a:p>
            <a:pPr marL="0" indent="0" algn="ctr">
              <a:buNone/>
            </a:pPr>
            <a:r>
              <a:rPr lang="en-US" sz="1800" b="1"/>
              <a:t>Working with</a:t>
            </a:r>
            <a:endParaRPr lang="en-US" sz="1800" b="1" dirty="0"/>
          </a:p>
          <a:p>
            <a:pPr algn="ctr"/>
            <a:r>
              <a:rPr lang="en-US" sz="1600"/>
              <a:t>Local vets </a:t>
            </a:r>
            <a:endParaRPr lang="en-US" sz="1600" dirty="0"/>
          </a:p>
          <a:p>
            <a:pPr algn="ctr"/>
            <a:r>
              <a:rPr lang="en-US" sz="1600"/>
              <a:t>Pet shops </a:t>
            </a:r>
            <a:endParaRPr lang="en-US" sz="1600" dirty="0"/>
          </a:p>
          <a:p>
            <a:pPr algn="ctr"/>
            <a:r>
              <a:rPr lang="en-US" sz="1600"/>
              <a:t>Dog walkers </a:t>
            </a:r>
            <a:endParaRPr lang="en-US" sz="1600" dirty="0"/>
          </a:p>
          <a:p>
            <a:pPr algn="ctr"/>
            <a:r>
              <a:rPr lang="en-US" sz="1600" dirty="0"/>
              <a:t>Rescue </a:t>
            </a:r>
            <a:r>
              <a:rPr lang="en-US" sz="1600" err="1"/>
              <a:t>centres</a:t>
            </a:r>
            <a:r>
              <a:rPr lang="en-US" sz="1600" dirty="0"/>
              <a:t> </a:t>
            </a:r>
          </a:p>
          <a:p>
            <a:pPr marL="0" indent="0" algn="ctr">
              <a:buNone/>
            </a:pPr>
            <a:r>
              <a:rPr lang="en-US" sz="1800" b="1"/>
              <a:t>Loyalty Scheme</a:t>
            </a:r>
            <a:endParaRPr lang="en-US" sz="1800" b="1" dirty="0"/>
          </a:p>
          <a:p>
            <a:pPr algn="ctr"/>
            <a:r>
              <a:rPr lang="en-US" sz="1600"/>
              <a:t>Every 6th groom discounted </a:t>
            </a:r>
            <a:endParaRPr lang="en-US" sz="1600" dirty="0"/>
          </a:p>
          <a:p>
            <a:pPr algn="ctr"/>
            <a:r>
              <a:rPr lang="en-US" sz="1600"/>
              <a:t>Referral Scheme</a:t>
            </a:r>
            <a:endParaRPr lang="en-US" sz="1600" dirty="0"/>
          </a:p>
          <a:p>
            <a:pPr algn="ctr"/>
            <a:r>
              <a:rPr lang="en-US" sz="1600"/>
              <a:t>Refer a friend and receive money off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BF5C2B-3424-FDB0-9F4B-5F3E96D7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1258" y="2039256"/>
            <a:ext cx="3231485" cy="3926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38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024122-C80E-4076-B618-426FF2225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501D1F-4C34-59D4-B91B-0292DBAA4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546" y="-2791"/>
            <a:ext cx="5780312" cy="1397004"/>
          </a:xfrm>
        </p:spPr>
        <p:txBody>
          <a:bodyPr anchor="b">
            <a:normAutofit/>
          </a:bodyPr>
          <a:lstStyle/>
          <a:p>
            <a:r>
              <a:rPr lang="en-US" b="1"/>
              <a:t>Competition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29DAB2C-3574-4B22-939F-BB6C5D263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81000" cy="3664635"/>
            <a:chOff x="5006254" y="-1431285"/>
            <a:chExt cx="581000" cy="3664635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6BD37F6-BAB4-4BBF-B3E2-4395EAB83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V="1">
              <a:off x="5061025" y="-788944"/>
              <a:ext cx="526229" cy="3022294"/>
            </a:xfrm>
            <a:prstGeom prst="rect">
              <a:avLst/>
            </a:pr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B9809A8D-5A7C-4A05-9F64-844C66FAB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V="1">
              <a:off x="5006254" y="-143128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4C8D096-626B-E575-1CBD-92FA0A8BE39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00201" y="1511175"/>
          <a:ext cx="5780313" cy="4656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Graphic 6" descr="Dog">
            <a:extLst>
              <a:ext uri="{FF2B5EF4-FFF2-40B4-BE49-F238E27FC236}">
                <a16:creationId xmlns:a16="http://schemas.microsoft.com/office/drawing/2014/main" id="{150FE0A5-FA7F-D066-7402-3DCBB52FEF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366761" y="1950207"/>
            <a:ext cx="3074962" cy="307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407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F0C817C9-850F-4FB6-B93B-CF3076C4A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567782" cy="3306479"/>
            <a:chOff x="11619770" y="-2005"/>
            <a:chExt cx="567782" cy="3306479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9433A8-B67D-4675-AFDE-131069A70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619770" y="373807"/>
              <a:ext cx="526228" cy="2930667"/>
            </a:xfrm>
            <a:custGeom>
              <a:avLst/>
              <a:gdLst>
                <a:gd name="connsiteX0" fmla="*/ 757287 w 757287"/>
                <a:gd name="connsiteY0" fmla="*/ 3694096 h 3694096"/>
                <a:gd name="connsiteX1" fmla="*/ 757287 w 757287"/>
                <a:gd name="connsiteY1" fmla="*/ 0 h 3694096"/>
                <a:gd name="connsiteX2" fmla="*/ 0 w 757287"/>
                <a:gd name="connsiteY2" fmla="*/ 0 h 3694096"/>
                <a:gd name="connsiteX3" fmla="*/ 0 w 757287"/>
                <a:gd name="connsiteY3" fmla="*/ 3686094 h 369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57287" h="3694096">
                  <a:moveTo>
                    <a:pt x="757287" y="3694096"/>
                  </a:moveTo>
                  <a:lnTo>
                    <a:pt x="757287" y="0"/>
                  </a:lnTo>
                  <a:lnTo>
                    <a:pt x="0" y="0"/>
                  </a:lnTo>
                  <a:lnTo>
                    <a:pt x="0" y="3686094"/>
                  </a:lnTo>
                  <a:close/>
                </a:path>
              </a:pathLst>
            </a:custGeom>
            <a:blipFill dpi="0" rotWithShape="1"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rcRect/>
              <a:tile tx="0" ty="0" sx="6000" sy="6000" flip="none" algn="tl"/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1CD1C45-6A4D-4237-B39C-2D58F401A8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11980943" y="-2005"/>
              <a:ext cx="206609" cy="2021305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950983-3D8E-4B6E-854F-B2A9E4D0D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B0EDC5-1776-0835-E5DA-2DC72D0DE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657" y="-501614"/>
            <a:ext cx="12179662" cy="13724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130000"/>
              </a:lnSpc>
            </a:pPr>
            <a:r>
              <a:rPr lang="en-US" sz="2500" b="1" spc="1300">
                <a:latin typeface="Arial Nova"/>
              </a:rPr>
              <a:t>Funding Requirements</a:t>
            </a:r>
            <a:endParaRPr lang="en-US">
              <a:latin typeface="Arial Nova"/>
            </a:endParaRPr>
          </a:p>
        </p:txBody>
      </p:sp>
      <p:pic>
        <p:nvPicPr>
          <p:cNvPr id="12" name="Graphic 11" descr="Coins">
            <a:extLst>
              <a:ext uri="{FF2B5EF4-FFF2-40B4-BE49-F238E27FC236}">
                <a16:creationId xmlns:a16="http://schemas.microsoft.com/office/drawing/2014/main" id="{79DBF140-6548-3F85-E6EC-5CD97C4CB43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8780" y="1655428"/>
            <a:ext cx="3332135" cy="333213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DD6958B-C24B-4C3F-BFD6-21B61A7065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1391116" y="1"/>
            <a:ext cx="800100" cy="41148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22659E-AE9D-4F44-AD38-28FB2D305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836695"/>
            <a:ext cx="206609" cy="202130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FA667E4A-ECB3-44DE-B0D3-15050FDE6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V="1">
            <a:off x="8752394" y="2891930"/>
            <a:ext cx="4978162" cy="1033738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AE37B6-330B-15B7-8F10-3D6FC2F46D7A}"/>
              </a:ext>
            </a:extLst>
          </p:cNvPr>
          <p:cNvSpPr txBox="1"/>
          <p:nvPr/>
        </p:nvSpPr>
        <p:spPr>
          <a:xfrm>
            <a:off x="5679282" y="1545415"/>
            <a:ext cx="4032240" cy="54322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2000" b="1"/>
              <a:t>Main Costs</a:t>
            </a:r>
          </a:p>
          <a:p>
            <a:pPr>
              <a:spcAft>
                <a:spcPts val="600"/>
              </a:spcAft>
            </a:pPr>
            <a:endParaRPr lang="en-US" b="1"/>
          </a:p>
          <a:p>
            <a:pPr>
              <a:spcAft>
                <a:spcPts val="600"/>
              </a:spcAft>
            </a:pPr>
            <a:endParaRPr lang="en-US" b="1"/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Equipment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>
                <a:latin typeface="Aptos"/>
              </a:rPr>
              <a:t>Salon</a:t>
            </a:r>
            <a:r>
              <a:rPr lang="en-US" sz="1900"/>
              <a:t> Setup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Marketing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Insurance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Stock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900"/>
              <a:t>Website</a:t>
            </a:r>
          </a:p>
          <a:p>
            <a:pPr algn="l">
              <a:spcAft>
                <a:spcPts val="600"/>
              </a:spcAft>
            </a:pP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E76A38-35D7-2012-BB2B-EF4119FDD726}"/>
              </a:ext>
            </a:extLst>
          </p:cNvPr>
          <p:cNvSpPr txBox="1"/>
          <p:nvPr/>
        </p:nvSpPr>
        <p:spPr>
          <a:xfrm>
            <a:off x="932770" y="1547039"/>
            <a:ext cx="3932873" cy="48974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b="1" cap="all"/>
              <a:t>Total</a:t>
            </a:r>
            <a:r>
              <a:rPr lang="en-US" b="1" cap="all" dirty="0"/>
              <a:t> Funding Required     </a:t>
            </a:r>
            <a:endParaRPr lang="en-US" dirty="0"/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b="1" cap="all" dirty="0"/>
              <a:t>                           </a:t>
            </a:r>
            <a:endParaRPr lang="en-US" dirty="0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£12,000</a:t>
            </a:r>
            <a:endParaRPr lang="en-US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Funding</a:t>
            </a:r>
            <a:endParaRPr lang="en-US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>
                <a:latin typeface="Aptos"/>
                <a:ea typeface="Calibri"/>
                <a:cs typeface="Calibri"/>
              </a:rPr>
              <a:t>Owner investment</a:t>
            </a:r>
            <a:endParaRPr lang="en-US" cap="all" dirty="0">
              <a:latin typeface="Aptos"/>
              <a:ea typeface="Calibri"/>
              <a:cs typeface="Calibri"/>
            </a:endParaRPr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£5,000</a:t>
            </a:r>
            <a:endParaRPr lang="en-US"/>
          </a:p>
          <a:p>
            <a:pPr>
              <a:lnSpc>
                <a:spcPct val="200000"/>
              </a:lnSpc>
              <a:spcBef>
                <a:spcPts val="1000"/>
              </a:spcBef>
            </a:pPr>
            <a:r>
              <a:rPr lang="en-US"/>
              <a:t>START UP</a:t>
            </a:r>
            <a:endParaRPr lang="en-US" dirty="0"/>
          </a:p>
          <a:p>
            <a:pPr algn="l">
              <a:lnSpc>
                <a:spcPct val="200000"/>
              </a:lnSpc>
              <a:spcBef>
                <a:spcPts val="1000"/>
              </a:spcBef>
            </a:pPr>
            <a:r>
              <a:rPr lang="en-US" cap="all"/>
              <a:t>£7,000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051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28492A-DDDF-4C12-AE60-3EA02D8D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063DF58-06E6-4ED6-947D-1490C2F71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3891" y="-5553891"/>
            <a:ext cx="1084217" cy="12192003"/>
          </a:xfrm>
          <a:custGeom>
            <a:avLst/>
            <a:gdLst>
              <a:gd name="connsiteX0" fmla="*/ 757287 w 757287"/>
              <a:gd name="connsiteY0" fmla="*/ 3694096 h 3694096"/>
              <a:gd name="connsiteX1" fmla="*/ 757287 w 757287"/>
              <a:gd name="connsiteY1" fmla="*/ 0 h 3694096"/>
              <a:gd name="connsiteX2" fmla="*/ 0 w 757287"/>
              <a:gd name="connsiteY2" fmla="*/ 0 h 3694096"/>
              <a:gd name="connsiteX3" fmla="*/ 0 w 757287"/>
              <a:gd name="connsiteY3" fmla="*/ 3686094 h 36940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7287" h="3694096">
                <a:moveTo>
                  <a:pt x="757287" y="3694096"/>
                </a:moveTo>
                <a:lnTo>
                  <a:pt x="757287" y="0"/>
                </a:lnTo>
                <a:lnTo>
                  <a:pt x="0" y="0"/>
                </a:lnTo>
                <a:lnTo>
                  <a:pt x="0" y="3686094"/>
                </a:lnTo>
                <a:close/>
              </a:path>
            </a:pathLst>
          </a:custGeom>
          <a:blipFill dpi="0" rotWithShape="1"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rcRect/>
            <a:tile tx="0" ty="0" sx="6000" sy="6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08ADC-B245-E4D8-2AD1-B910AEE4A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349" y="838459"/>
            <a:ext cx="9507106" cy="1281181"/>
          </a:xfrm>
          <a:solidFill>
            <a:schemeClr val="accent1">
              <a:lumMod val="20000"/>
              <a:lumOff val="80000"/>
            </a:schemeClr>
          </a:solidFill>
          <a:effectLst>
            <a:outerShdw dist="190500" dir="18960000" algn="tr" rotWithShape="0">
              <a:schemeClr val="tx1"/>
            </a:outerShdw>
          </a:effectLst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07CC9-0A44-E519-253A-E5BE78A56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8235" y="2507411"/>
            <a:ext cx="9374681" cy="36808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/>
              <a:t>Beverland, M.B., Farrelly, F.J. and Lim, E.A.C. (2008) ‘Exploring the dark side of pet ownership: Status- and control-based pet consumption’, Journal of Business Research, 61(5), pp. 490–496. Available at: </a:t>
            </a:r>
            <a:r>
              <a:rPr lang="en-US" sz="1400" dirty="0">
                <a:hlinkClick r:id="rId3"/>
              </a:rPr>
              <a:t>https://www.sciencedirect.com/science/article/abs/pii/S014829630700197X</a:t>
            </a:r>
            <a:r>
              <a:rPr lang="en-US" sz="1400"/>
              <a:t> (Accessed: 11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Burns, P. (2022) Entrepreneurship and Small Business. 5th edn. London: Bloomsbury. Available at: </a:t>
            </a:r>
            <a:r>
              <a:rPr lang="en-US" sz="1400" dirty="0">
                <a:hlinkClick r:id="rId4"/>
              </a:rPr>
              <a:t>https://www.bloomsbury.com/uk/entrepreneurship-and-small-business-9781352012521</a:t>
            </a:r>
            <a:r>
              <a:rPr lang="en-US" sz="1400"/>
              <a:t> (Accessed: 11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 dirty="0"/>
              <a:t>Expert Market Research (2025) United Kingdom Pet Grooming Market Report and Forecast 2025–2034. Available at: </a:t>
            </a:r>
            <a:r>
              <a:rPr lang="en-US" sz="1400" dirty="0">
                <a:hlinkClick r:id="rId5"/>
              </a:rPr>
              <a:t>https://www.researchandmarkets.com/reports/6095665/united-kingdom-pet-grooming-market-report</a:t>
            </a:r>
            <a:r>
              <a:rPr lang="en-US" sz="1400" dirty="0"/>
              <a:t> </a:t>
            </a:r>
            <a:r>
              <a:rPr lang="en-US" sz="1400"/>
              <a:t>(Accessed: 11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PDSA (2024) PAW Report 2024. Available at: </a:t>
            </a:r>
            <a:r>
              <a:rPr lang="en-US" sz="1400" dirty="0">
                <a:hlinkClick r:id="rId6"/>
              </a:rPr>
              <a:t>https://www.pdsa.org.uk/what-we-do/pdsa-animal-wellbeing-report/paw-report-2024</a:t>
            </a:r>
            <a:r>
              <a:rPr lang="en-US" sz="1400"/>
              <a:t> (Accessed: 11 July 2026).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400"/>
              <a:t>Porter, M.E. (1985) Competitive Advantage: Creating and Sustaining Superior Performance. New York: Free Press. Available at: </a:t>
            </a:r>
            <a:r>
              <a:rPr lang="en-US" sz="1400" dirty="0">
                <a:hlinkClick r:id="rId7"/>
              </a:rPr>
              <a:t>https://www.simonandschuster.com/books/Competitive-Advantage/Michael-E-Porter/9780684841465</a:t>
            </a:r>
            <a:r>
              <a:rPr lang="en-US" sz="1400"/>
              <a:t> (Accessed: 11 July 2026).</a:t>
            </a:r>
          </a:p>
          <a:p>
            <a:pPr marL="0" indent="0">
              <a:lnSpc>
                <a:spcPct val="120000"/>
              </a:lnSpc>
              <a:buNone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885117708"/>
      </p:ext>
    </p:extLst>
  </p:cSld>
  <p:clrMapOvr>
    <a:masterClrMapping/>
  </p:clrMapOvr>
</p:sld>
</file>

<file path=ppt/theme/theme1.xml><?xml version="1.0" encoding="utf-8"?>
<a:theme xmlns:a="http://schemas.openxmlformats.org/drawingml/2006/main" name="VeniceBeachVTI">
  <a:themeElements>
    <a:clrScheme name="Venice Beach">
      <a:dk1>
        <a:sysClr val="windowText" lastClr="000000"/>
      </a:dk1>
      <a:lt1>
        <a:sysClr val="window" lastClr="FFFFFF"/>
      </a:lt1>
      <a:dk2>
        <a:srgbClr val="2B3E3D"/>
      </a:dk2>
      <a:lt2>
        <a:srgbClr val="FEF3EB"/>
      </a:lt2>
      <a:accent1>
        <a:srgbClr val="FE8542"/>
      </a:accent1>
      <a:accent2>
        <a:srgbClr val="EC6D60"/>
      </a:accent2>
      <a:accent3>
        <a:srgbClr val="CDA32B"/>
      </a:accent3>
      <a:accent4>
        <a:srgbClr val="EE66A7"/>
      </a:accent4>
      <a:accent5>
        <a:srgbClr val="EA5F48"/>
      </a:accent5>
      <a:accent6>
        <a:srgbClr val="C8466B"/>
      </a:accent6>
      <a:hlink>
        <a:srgbClr val="E46153"/>
      </a:hlink>
      <a:folHlink>
        <a:srgbClr val="CF63B0"/>
      </a:folHlink>
    </a:clrScheme>
    <a:fontScheme name="Avenir 1">
      <a:majorFont>
        <a:latin typeface="Avenir Next LT Pro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eniceBeachVTI" id="{69839BBA-F383-4FFD-B56A-E36ACE43E09D}" vid="{060D2740-A69C-444A-B833-E03D333ADD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VeniceBeachVTI</vt:lpstr>
      <vt:lpstr>PowerPoint Presentation</vt:lpstr>
      <vt:lpstr>Overview</vt:lpstr>
      <vt:lpstr>PowerPoint Presentation</vt:lpstr>
      <vt:lpstr>Management Structure &amp; Legal Format</vt:lpstr>
      <vt:lpstr>PESTEL Analysis</vt:lpstr>
      <vt:lpstr>Marketing Strategy 1</vt:lpstr>
      <vt:lpstr>Marketing Strategy 2</vt:lpstr>
      <vt:lpstr>Competition</vt:lpstr>
      <vt:lpstr>Funding Requirements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423</cp:revision>
  <dcterms:created xsi:type="dcterms:W3CDTF">2026-07-13T17:19:35Z</dcterms:created>
  <dcterms:modified xsi:type="dcterms:W3CDTF">2026-07-13T19:09:23Z</dcterms:modified>
</cp:coreProperties>
</file>