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 id="257" r:id="rId6"/>
    <p:sldId id="258" r:id="rId7"/>
    <p:sldId id="259" r:id="rId8"/>
    <p:sldId id="261" r:id="rId9"/>
    <p:sldId id="260" r:id="rId10"/>
    <p:sldId id="262" r:id="rId11"/>
    <p:sldId id="264" r:id="rId12"/>
    <p:sldId id="265" r:id="rId13"/>
    <p:sldId id="266" r:id="rId14"/>
    <p:sldId id="267"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693823-B578-4487-9F1A-31AAB40C26AB}" v="14" dt="2023-11-28T01:34:24.0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9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Cullen (2218746)" userId="a04e042b-16fa-42e6-92bf-532c1956e1ad" providerId="ADAL" clId="{2D521755-CFC0-4DA3-9951-F43A35EE62B5}"/>
    <pc:docChg chg="modSld">
      <pc:chgData name="Allison Cullen (2218746)" userId="a04e042b-16fa-42e6-92bf-532c1956e1ad" providerId="ADAL" clId="{2D521755-CFC0-4DA3-9951-F43A35EE62B5}" dt="2023-11-24T19:21:46.681" v="1" actId="20577"/>
      <pc:docMkLst>
        <pc:docMk/>
      </pc:docMkLst>
      <pc:sldChg chg="modSp mod">
        <pc:chgData name="Allison Cullen (2218746)" userId="a04e042b-16fa-42e6-92bf-532c1956e1ad" providerId="ADAL" clId="{2D521755-CFC0-4DA3-9951-F43A35EE62B5}" dt="2023-11-24T19:21:46.681" v="1" actId="20577"/>
        <pc:sldMkLst>
          <pc:docMk/>
          <pc:sldMk cId="306682579" sldId="263"/>
        </pc:sldMkLst>
        <pc:spChg chg="mod">
          <ac:chgData name="Allison Cullen (2218746)" userId="a04e042b-16fa-42e6-92bf-532c1956e1ad" providerId="ADAL" clId="{2D521755-CFC0-4DA3-9951-F43A35EE62B5}" dt="2023-11-24T19:21:46.681" v="1" actId="20577"/>
          <ac:spMkLst>
            <pc:docMk/>
            <pc:sldMk cId="306682579" sldId="263"/>
            <ac:spMk id="3" creationId="{623112B7-143F-0132-64DB-8369E040CDD1}"/>
          </ac:spMkLst>
        </pc:spChg>
      </pc:sldChg>
    </pc:docChg>
  </pc:docChgLst>
  <pc:docChgLst>
    <pc:chgData name="Allison Cullen (2218746)" userId="a04e042b-16fa-42e6-92bf-532c1956e1ad" providerId="ADAL" clId="{11693823-B578-4487-9F1A-31AAB40C26AB}"/>
    <pc:docChg chg="undo redo custSel addSld delSld modSld sldOrd">
      <pc:chgData name="Allison Cullen (2218746)" userId="a04e042b-16fa-42e6-92bf-532c1956e1ad" providerId="ADAL" clId="{11693823-B578-4487-9F1A-31AAB40C26AB}" dt="2023-12-05T11:12:52.044" v="1761" actId="20577"/>
      <pc:docMkLst>
        <pc:docMk/>
      </pc:docMkLst>
      <pc:sldChg chg="delSp modSp mod delDesignElem">
        <pc:chgData name="Allison Cullen (2218746)" userId="a04e042b-16fa-42e6-92bf-532c1956e1ad" providerId="ADAL" clId="{11693823-B578-4487-9F1A-31AAB40C26AB}" dt="2023-11-21T20:36:16.177" v="351" actId="207"/>
        <pc:sldMkLst>
          <pc:docMk/>
          <pc:sldMk cId="2662883871" sldId="256"/>
        </pc:sldMkLst>
        <pc:spChg chg="mod">
          <ac:chgData name="Allison Cullen (2218746)" userId="a04e042b-16fa-42e6-92bf-532c1956e1ad" providerId="ADAL" clId="{11693823-B578-4487-9F1A-31AAB40C26AB}" dt="2023-11-21T20:35:24.220" v="350" actId="14100"/>
          <ac:spMkLst>
            <pc:docMk/>
            <pc:sldMk cId="2662883871" sldId="256"/>
            <ac:spMk id="2" creationId="{4C3BA0E8-6A61-CA97-7F66-AE28D19184D9}"/>
          </ac:spMkLst>
        </pc:spChg>
        <pc:spChg chg="mod">
          <ac:chgData name="Allison Cullen (2218746)" userId="a04e042b-16fa-42e6-92bf-532c1956e1ad" providerId="ADAL" clId="{11693823-B578-4487-9F1A-31AAB40C26AB}" dt="2023-11-21T20:36:16.177" v="351" actId="207"/>
          <ac:spMkLst>
            <pc:docMk/>
            <pc:sldMk cId="2662883871" sldId="256"/>
            <ac:spMk id="3" creationId="{AB6AABD0-64FF-BB97-0E0F-AD40D57FDC4C}"/>
          </ac:spMkLst>
        </pc:spChg>
        <pc:spChg chg="del">
          <ac:chgData name="Allison Cullen (2218746)" userId="a04e042b-16fa-42e6-92bf-532c1956e1ad" providerId="ADAL" clId="{11693823-B578-4487-9F1A-31AAB40C26AB}" dt="2023-11-21T20:28:55.792" v="310"/>
          <ac:spMkLst>
            <pc:docMk/>
            <pc:sldMk cId="2662883871" sldId="256"/>
            <ac:spMk id="10" creationId="{657F69E0-C4B0-4BEC-A689-4F8D877F05D4}"/>
          </ac:spMkLst>
        </pc:spChg>
        <pc:spChg chg="del">
          <ac:chgData name="Allison Cullen (2218746)" userId="a04e042b-16fa-42e6-92bf-532c1956e1ad" providerId="ADAL" clId="{11693823-B578-4487-9F1A-31AAB40C26AB}" dt="2023-11-21T20:28:55.792" v="310"/>
          <ac:spMkLst>
            <pc:docMk/>
            <pc:sldMk cId="2662883871" sldId="256"/>
            <ac:spMk id="12" creationId="{9F6380B4-6A1C-481E-8408-B4E6C75B9B81}"/>
          </ac:spMkLst>
        </pc:spChg>
        <pc:picChg chg="mod">
          <ac:chgData name="Allison Cullen (2218746)" userId="a04e042b-16fa-42e6-92bf-532c1956e1ad" providerId="ADAL" clId="{11693823-B578-4487-9F1A-31AAB40C26AB}" dt="2023-11-21T20:34:37.588" v="346" actId="1076"/>
          <ac:picMkLst>
            <pc:docMk/>
            <pc:sldMk cId="2662883871" sldId="256"/>
            <ac:picMk id="5" creationId="{5B2C8666-C97E-DDDE-780E-AA2C9706BBC3}"/>
          </ac:picMkLst>
        </pc:picChg>
      </pc:sldChg>
      <pc:sldChg chg="addSp delSp modSp mod ord delDesignElem">
        <pc:chgData name="Allison Cullen (2218746)" userId="a04e042b-16fa-42e6-92bf-532c1956e1ad" providerId="ADAL" clId="{11693823-B578-4487-9F1A-31AAB40C26AB}" dt="2023-12-01T15:17:38.308" v="1609" actId="20577"/>
        <pc:sldMkLst>
          <pc:docMk/>
          <pc:sldMk cId="619134761" sldId="257"/>
        </pc:sldMkLst>
        <pc:spChg chg="mod">
          <ac:chgData name="Allison Cullen (2218746)" userId="a04e042b-16fa-42e6-92bf-532c1956e1ad" providerId="ADAL" clId="{11693823-B578-4487-9F1A-31AAB40C26AB}" dt="2023-11-27T21:43:16.033" v="1303" actId="14100"/>
          <ac:spMkLst>
            <pc:docMk/>
            <pc:sldMk cId="619134761" sldId="257"/>
            <ac:spMk id="2" creationId="{71B1FFD8-6201-E29D-E68F-6B1BD63F3389}"/>
          </ac:spMkLst>
        </pc:spChg>
        <pc:spChg chg="mod">
          <ac:chgData name="Allison Cullen (2218746)" userId="a04e042b-16fa-42e6-92bf-532c1956e1ad" providerId="ADAL" clId="{11693823-B578-4487-9F1A-31AAB40C26AB}" dt="2023-12-01T15:17:38.308" v="1609" actId="20577"/>
          <ac:spMkLst>
            <pc:docMk/>
            <pc:sldMk cId="619134761" sldId="257"/>
            <ac:spMk id="4" creationId="{DA3FDDF6-A604-AFC8-70BD-C441A7B9D12A}"/>
          </ac:spMkLst>
        </pc:spChg>
        <pc:spChg chg="add mod">
          <ac:chgData name="Allison Cullen (2218746)" userId="a04e042b-16fa-42e6-92bf-532c1956e1ad" providerId="ADAL" clId="{11693823-B578-4487-9F1A-31AAB40C26AB}" dt="2023-11-27T21:39:44.995" v="1293" actId="26606"/>
          <ac:spMkLst>
            <pc:docMk/>
            <pc:sldMk cId="619134761" sldId="257"/>
            <ac:spMk id="15" creationId="{5BACF372-80B7-CFAA-FC41-C179602C6603}"/>
          </ac:spMkLst>
        </pc:spChg>
        <pc:spChg chg="del">
          <ac:chgData name="Allison Cullen (2218746)" userId="a04e042b-16fa-42e6-92bf-532c1956e1ad" providerId="ADAL" clId="{11693823-B578-4487-9F1A-31AAB40C26AB}" dt="2023-11-21T20:28:55.792" v="310"/>
          <ac:spMkLst>
            <pc:docMk/>
            <pc:sldMk cId="619134761" sldId="257"/>
            <ac:spMk id="15" creationId="{B6CDA21F-E7AF-4C75-8395-33F58D5B0E45}"/>
          </ac:spMkLst>
        </pc:spChg>
        <pc:spChg chg="del">
          <ac:chgData name="Allison Cullen (2218746)" userId="a04e042b-16fa-42e6-92bf-532c1956e1ad" providerId="ADAL" clId="{11693823-B578-4487-9F1A-31AAB40C26AB}" dt="2023-11-21T20:28:55.792" v="310"/>
          <ac:spMkLst>
            <pc:docMk/>
            <pc:sldMk cId="619134761" sldId="257"/>
            <ac:spMk id="16" creationId="{D5B0017B-2ECA-49AF-B397-DC140825DF8D}"/>
          </ac:spMkLst>
        </pc:spChg>
        <pc:spChg chg="add del">
          <ac:chgData name="Allison Cullen (2218746)" userId="a04e042b-16fa-42e6-92bf-532c1956e1ad" providerId="ADAL" clId="{11693823-B578-4487-9F1A-31AAB40C26AB}" dt="2023-11-23T12:55:41.804" v="746"/>
          <ac:spMkLst>
            <pc:docMk/>
            <pc:sldMk cId="619134761" sldId="257"/>
            <ac:spMk id="21" creationId="{8DF4D7F6-81B5-452A-9CE6-76D81F91D41B}"/>
          </ac:spMkLst>
        </pc:spChg>
        <pc:spChg chg="add del">
          <ac:chgData name="Allison Cullen (2218746)" userId="a04e042b-16fa-42e6-92bf-532c1956e1ad" providerId="ADAL" clId="{11693823-B578-4487-9F1A-31AAB40C26AB}" dt="2023-11-27T21:39:44.995" v="1293" actId="26606"/>
          <ac:spMkLst>
            <pc:docMk/>
            <pc:sldMk cId="619134761" sldId="257"/>
            <ac:spMk id="22" creationId="{2A4588C6-4069-4731-BFB4-10F1E6D37842}"/>
          </ac:spMkLst>
        </pc:spChg>
        <pc:spChg chg="add del">
          <ac:chgData name="Allison Cullen (2218746)" userId="a04e042b-16fa-42e6-92bf-532c1956e1ad" providerId="ADAL" clId="{11693823-B578-4487-9F1A-31AAB40C26AB}" dt="2023-11-23T12:55:41.804" v="746"/>
          <ac:spMkLst>
            <pc:docMk/>
            <pc:sldMk cId="619134761" sldId="257"/>
            <ac:spMk id="23" creationId="{4600514D-20FB-4559-97DC-D1DC39E6C3DE}"/>
          </ac:spMkLst>
        </pc:spChg>
        <pc:spChg chg="add del">
          <ac:chgData name="Allison Cullen (2218746)" userId="a04e042b-16fa-42e6-92bf-532c1956e1ad" providerId="ADAL" clId="{11693823-B578-4487-9F1A-31AAB40C26AB}" dt="2023-11-27T21:39:44.995" v="1293" actId="26606"/>
          <ac:spMkLst>
            <pc:docMk/>
            <pc:sldMk cId="619134761" sldId="257"/>
            <ac:spMk id="24" creationId="{23370524-0FE7-41B4-ABCF-7FB26B6CF1F6}"/>
          </ac:spMkLst>
        </pc:spChg>
        <pc:spChg chg="add del">
          <ac:chgData name="Allison Cullen (2218746)" userId="a04e042b-16fa-42e6-92bf-532c1956e1ad" providerId="ADAL" clId="{11693823-B578-4487-9F1A-31AAB40C26AB}" dt="2023-11-23T12:55:41.804" v="746"/>
          <ac:spMkLst>
            <pc:docMk/>
            <pc:sldMk cId="619134761" sldId="257"/>
            <ac:spMk id="25" creationId="{266F638A-E405-4AC0-B984-72E5813B0DD1}"/>
          </ac:spMkLst>
        </pc:spChg>
        <pc:spChg chg="add del">
          <ac:chgData name="Allison Cullen (2218746)" userId="a04e042b-16fa-42e6-92bf-532c1956e1ad" providerId="ADAL" clId="{11693823-B578-4487-9F1A-31AAB40C26AB}" dt="2023-11-27T21:39:44.995" v="1293" actId="26606"/>
          <ac:spMkLst>
            <pc:docMk/>
            <pc:sldMk cId="619134761" sldId="257"/>
            <ac:spMk id="30" creationId="{4E93B92B-0DD5-4277-9D69-972ABADC3559}"/>
          </ac:spMkLst>
        </pc:spChg>
        <pc:spChg chg="add del">
          <ac:chgData name="Allison Cullen (2218746)" userId="a04e042b-16fa-42e6-92bf-532c1956e1ad" providerId="ADAL" clId="{11693823-B578-4487-9F1A-31AAB40C26AB}" dt="2023-11-23T12:55:41.804" v="746"/>
          <ac:spMkLst>
            <pc:docMk/>
            <pc:sldMk cId="619134761" sldId="257"/>
            <ac:spMk id="31" creationId="{27B538D5-95DB-47ED-9CB4-34AE5BF78E6B}"/>
          </ac:spMkLst>
        </pc:spChg>
        <pc:spChg chg="add del">
          <ac:chgData name="Allison Cullen (2218746)" userId="a04e042b-16fa-42e6-92bf-532c1956e1ad" providerId="ADAL" clId="{11693823-B578-4487-9F1A-31AAB40C26AB}" dt="2023-11-27T21:39:44.995" v="1293" actId="26606"/>
          <ac:spMkLst>
            <pc:docMk/>
            <pc:sldMk cId="619134761" sldId="257"/>
            <ac:spMk id="32" creationId="{7CE87768-354E-4E3F-8202-9F387CF50590}"/>
          </ac:spMkLst>
        </pc:spChg>
        <pc:spChg chg="add del">
          <ac:chgData name="Allison Cullen (2218746)" userId="a04e042b-16fa-42e6-92bf-532c1956e1ad" providerId="ADAL" clId="{11693823-B578-4487-9F1A-31AAB40C26AB}" dt="2023-11-27T21:39:44.995" v="1293" actId="26606"/>
          <ac:spMkLst>
            <pc:docMk/>
            <pc:sldMk cId="619134761" sldId="257"/>
            <ac:spMk id="34" creationId="{09E5B98F-BD75-4A30-BF72-0A91074702FC}"/>
          </ac:spMkLst>
        </pc:spChg>
        <pc:spChg chg="add del">
          <ac:chgData name="Allison Cullen (2218746)" userId="a04e042b-16fa-42e6-92bf-532c1956e1ad" providerId="ADAL" clId="{11693823-B578-4487-9F1A-31AAB40C26AB}" dt="2023-11-27T21:39:44.995" v="1293" actId="26606"/>
          <ac:spMkLst>
            <pc:docMk/>
            <pc:sldMk cId="619134761" sldId="257"/>
            <ac:spMk id="36" creationId="{8AAB91E3-41BE-4478-BF23-A24D43E146C5}"/>
          </ac:spMkLst>
        </pc:spChg>
        <pc:spChg chg="add del">
          <ac:chgData name="Allison Cullen (2218746)" userId="a04e042b-16fa-42e6-92bf-532c1956e1ad" providerId="ADAL" clId="{11693823-B578-4487-9F1A-31AAB40C26AB}" dt="2023-11-27T21:39:44.995" v="1293" actId="26606"/>
          <ac:spMkLst>
            <pc:docMk/>
            <pc:sldMk cId="619134761" sldId="257"/>
            <ac:spMk id="38" creationId="{96DFC7EA-8516-41F1-8ED9-C0A8E1E0862A}"/>
          </ac:spMkLst>
        </pc:spChg>
        <pc:spChg chg="add del">
          <ac:chgData name="Allison Cullen (2218746)" userId="a04e042b-16fa-42e6-92bf-532c1956e1ad" providerId="ADAL" clId="{11693823-B578-4487-9F1A-31AAB40C26AB}" dt="2023-11-27T21:39:44.995" v="1293" actId="26606"/>
          <ac:spMkLst>
            <pc:docMk/>
            <pc:sldMk cId="619134761" sldId="257"/>
            <ac:spMk id="40" creationId="{E24E972C-8744-4CFA-B783-41EA3CC38199}"/>
          </ac:spMkLst>
        </pc:spChg>
        <pc:spChg chg="add del">
          <ac:chgData name="Allison Cullen (2218746)" userId="a04e042b-16fa-42e6-92bf-532c1956e1ad" providerId="ADAL" clId="{11693823-B578-4487-9F1A-31AAB40C26AB}" dt="2023-11-27T21:39:44.995" v="1293" actId="26606"/>
          <ac:spMkLst>
            <pc:docMk/>
            <pc:sldMk cId="619134761" sldId="257"/>
            <ac:spMk id="42" creationId="{C7C88F2E-E233-48BA-B85F-D06BA522B790}"/>
          </ac:spMkLst>
        </pc:spChg>
        <pc:spChg chg="add del">
          <ac:chgData name="Allison Cullen (2218746)" userId="a04e042b-16fa-42e6-92bf-532c1956e1ad" providerId="ADAL" clId="{11693823-B578-4487-9F1A-31AAB40C26AB}" dt="2023-11-27T21:41:46.923" v="1297" actId="26606"/>
          <ac:spMkLst>
            <pc:docMk/>
            <pc:sldMk cId="619134761" sldId="257"/>
            <ac:spMk id="59" creationId="{B09A8B04-373D-40BD-9442-2D3540D3CFF2}"/>
          </ac:spMkLst>
        </pc:spChg>
        <pc:spChg chg="add del">
          <ac:chgData name="Allison Cullen (2218746)" userId="a04e042b-16fa-42e6-92bf-532c1956e1ad" providerId="ADAL" clId="{11693823-B578-4487-9F1A-31AAB40C26AB}" dt="2023-11-27T21:41:46.906" v="1296" actId="26606"/>
          <ac:spMkLst>
            <pc:docMk/>
            <pc:sldMk cId="619134761" sldId="257"/>
            <ac:spMk id="78" creationId="{ECD25CC7-FC66-488C-8D61-0FE7ECF1615F}"/>
          </ac:spMkLst>
        </pc:spChg>
        <pc:spChg chg="add">
          <ac:chgData name="Allison Cullen (2218746)" userId="a04e042b-16fa-42e6-92bf-532c1956e1ad" providerId="ADAL" clId="{11693823-B578-4487-9F1A-31AAB40C26AB}" dt="2023-11-27T21:41:46.923" v="1297" actId="26606"/>
          <ac:spMkLst>
            <pc:docMk/>
            <pc:sldMk cId="619134761" sldId="257"/>
            <ac:spMk id="89" creationId="{3BCB5F6A-9EB0-40B0-9D13-3023E9A20508}"/>
          </ac:spMkLst>
        </pc:spChg>
        <pc:grpChg chg="add del">
          <ac:chgData name="Allison Cullen (2218746)" userId="a04e042b-16fa-42e6-92bf-532c1956e1ad" providerId="ADAL" clId="{11693823-B578-4487-9F1A-31AAB40C26AB}" dt="2023-11-23T12:55:41.804" v="746"/>
          <ac:grpSpMkLst>
            <pc:docMk/>
            <pc:sldMk cId="619134761" sldId="257"/>
            <ac:grpSpMk id="9" creationId="{09EA7EA7-74F5-4EE2-8E3D-1A10308259D7}"/>
          </ac:grpSpMkLst>
        </pc:grpChg>
        <pc:grpChg chg="add del">
          <ac:chgData name="Allison Cullen (2218746)" userId="a04e042b-16fa-42e6-92bf-532c1956e1ad" providerId="ADAL" clId="{11693823-B578-4487-9F1A-31AAB40C26AB}" dt="2023-11-27T21:39:44.995" v="1293" actId="26606"/>
          <ac:grpSpMkLst>
            <pc:docMk/>
            <pc:sldMk cId="619134761" sldId="257"/>
            <ac:grpSpMk id="10" creationId="{E4951899-B99C-47AB-9C7C-16264D7A14C5}"/>
          </ac:grpSpMkLst>
        </pc:grpChg>
        <pc:grpChg chg="del">
          <ac:chgData name="Allison Cullen (2218746)" userId="a04e042b-16fa-42e6-92bf-532c1956e1ad" providerId="ADAL" clId="{11693823-B578-4487-9F1A-31AAB40C26AB}" dt="2023-11-21T20:28:55.792" v="310"/>
          <ac:grpSpMkLst>
            <pc:docMk/>
            <pc:sldMk cId="619134761" sldId="257"/>
            <ac:grpSpMk id="17" creationId="{AE1C45F0-260A-458C-96ED-C1F6D2151219}"/>
          </ac:grpSpMkLst>
        </pc:grpChg>
        <pc:grpChg chg="add del">
          <ac:chgData name="Allison Cullen (2218746)" userId="a04e042b-16fa-42e6-92bf-532c1956e1ad" providerId="ADAL" clId="{11693823-B578-4487-9F1A-31AAB40C26AB}" dt="2023-11-27T21:41:46.923" v="1297" actId="26606"/>
          <ac:grpSpMkLst>
            <pc:docMk/>
            <pc:sldMk cId="619134761" sldId="257"/>
            <ac:grpSpMk id="47" creationId="{EB0D40EF-BA14-42F1-9492-D38C59DCAB67}"/>
          </ac:grpSpMkLst>
        </pc:grpChg>
        <pc:grpChg chg="add del">
          <ac:chgData name="Allison Cullen (2218746)" userId="a04e042b-16fa-42e6-92bf-532c1956e1ad" providerId="ADAL" clId="{11693823-B578-4487-9F1A-31AAB40C26AB}" dt="2023-11-27T21:41:46.906" v="1296" actId="26606"/>
          <ac:grpSpMkLst>
            <pc:docMk/>
            <pc:sldMk cId="619134761" sldId="257"/>
            <ac:grpSpMk id="66" creationId="{E4951899-B99C-47AB-9C7C-16264D7A14C5}"/>
          </ac:grpSpMkLst>
        </pc:grpChg>
        <pc:grpChg chg="add">
          <ac:chgData name="Allison Cullen (2218746)" userId="a04e042b-16fa-42e6-92bf-532c1956e1ad" providerId="ADAL" clId="{11693823-B578-4487-9F1A-31AAB40C26AB}" dt="2023-11-27T21:41:46.923" v="1297" actId="26606"/>
          <ac:grpSpMkLst>
            <pc:docMk/>
            <pc:sldMk cId="619134761" sldId="257"/>
            <ac:grpSpMk id="80" creationId="{E4951899-B99C-47AB-9C7C-16264D7A14C5}"/>
          </ac:grpSpMkLst>
        </pc:grpChg>
        <pc:picChg chg="add del mod ord">
          <ac:chgData name="Allison Cullen (2218746)" userId="a04e042b-16fa-42e6-92bf-532c1956e1ad" providerId="ADAL" clId="{11693823-B578-4487-9F1A-31AAB40C26AB}" dt="2023-11-27T21:39:49.700" v="1294" actId="478"/>
          <ac:picMkLst>
            <pc:docMk/>
            <pc:sldMk cId="619134761" sldId="257"/>
            <ac:picMk id="5" creationId="{B52E2FBB-257D-F394-AFFD-B6834D3B267B}"/>
          </ac:picMkLst>
        </pc:picChg>
        <pc:picChg chg="add mod ord">
          <ac:chgData name="Allison Cullen (2218746)" userId="a04e042b-16fa-42e6-92bf-532c1956e1ad" providerId="ADAL" clId="{11693823-B578-4487-9F1A-31AAB40C26AB}" dt="2023-11-27T21:45:04.289" v="1309" actId="14100"/>
          <ac:picMkLst>
            <pc:docMk/>
            <pc:sldMk cId="619134761" sldId="257"/>
            <ac:picMk id="9" creationId="{93ECDE34-BBA9-63A4-100C-B82686C462DC}"/>
          </ac:picMkLst>
        </pc:picChg>
        <pc:cxnChg chg="del">
          <ac:chgData name="Allison Cullen (2218746)" userId="a04e042b-16fa-42e6-92bf-532c1956e1ad" providerId="ADAL" clId="{11693823-B578-4487-9F1A-31AAB40C26AB}" dt="2023-11-21T20:28:55.792" v="310"/>
          <ac:cxnSpMkLst>
            <pc:docMk/>
            <pc:sldMk cId="619134761" sldId="257"/>
            <ac:cxnSpMk id="18" creationId="{6CF1BAF6-AD41-4082-B212-8A1F9A2E8779}"/>
          </ac:cxnSpMkLst>
        </pc:cxnChg>
        <pc:cxnChg chg="add del">
          <ac:chgData name="Allison Cullen (2218746)" userId="a04e042b-16fa-42e6-92bf-532c1956e1ad" providerId="ADAL" clId="{11693823-B578-4487-9F1A-31AAB40C26AB}" dt="2023-11-27T21:39:44.995" v="1293" actId="26606"/>
          <ac:cxnSpMkLst>
            <pc:docMk/>
            <pc:sldMk cId="619134761" sldId="257"/>
            <ac:cxnSpMk id="26" creationId="{E0A9CA40-1F57-4A6D-ACDA-F720AA468CF6}"/>
          </ac:cxnSpMkLst>
        </pc:cxnChg>
        <pc:cxnChg chg="add del">
          <ac:chgData name="Allison Cullen (2218746)" userId="a04e042b-16fa-42e6-92bf-532c1956e1ad" providerId="ADAL" clId="{11693823-B578-4487-9F1A-31AAB40C26AB}" dt="2023-11-23T12:55:41.804" v="746"/>
          <ac:cxnSpMkLst>
            <pc:docMk/>
            <pc:sldMk cId="619134761" sldId="257"/>
            <ac:cxnSpMk id="27" creationId="{7D1CBE93-B17D-4509-843C-82287C38032A}"/>
          </ac:cxnSpMkLst>
        </pc:cxnChg>
        <pc:cxnChg chg="add del">
          <ac:chgData name="Allison Cullen (2218746)" userId="a04e042b-16fa-42e6-92bf-532c1956e1ad" providerId="ADAL" clId="{11693823-B578-4487-9F1A-31AAB40C26AB}" dt="2023-11-27T21:39:44.995" v="1293" actId="26606"/>
          <ac:cxnSpMkLst>
            <pc:docMk/>
            <pc:sldMk cId="619134761" sldId="257"/>
            <ac:cxnSpMk id="28" creationId="{B2A94EDB-B0FE-4678-8E69-0F137AE3BE6C}"/>
          </ac:cxnSpMkLst>
        </pc:cxnChg>
        <pc:cxnChg chg="add del">
          <ac:chgData name="Allison Cullen (2218746)" userId="a04e042b-16fa-42e6-92bf-532c1956e1ad" providerId="ADAL" clId="{11693823-B578-4487-9F1A-31AAB40C26AB}" dt="2023-11-23T12:55:41.804" v="746"/>
          <ac:cxnSpMkLst>
            <pc:docMk/>
            <pc:sldMk cId="619134761" sldId="257"/>
            <ac:cxnSpMk id="29" creationId="{AE6277B4-6A43-48AB-89B2-3442221619CC}"/>
          </ac:cxnSpMkLst>
        </pc:cxnChg>
        <pc:cxnChg chg="add del">
          <ac:chgData name="Allison Cullen (2218746)" userId="a04e042b-16fa-42e6-92bf-532c1956e1ad" providerId="ADAL" clId="{11693823-B578-4487-9F1A-31AAB40C26AB}" dt="2023-11-27T21:41:46.923" v="1297" actId="26606"/>
          <ac:cxnSpMkLst>
            <pc:docMk/>
            <pc:sldMk cId="619134761" sldId="257"/>
            <ac:cxnSpMk id="61" creationId="{B5028193-7250-4674-AA37-E9040429AE0B}"/>
          </ac:cxnSpMkLst>
        </pc:cxnChg>
      </pc:sldChg>
      <pc:sldChg chg="addSp delSp modSp mod setBg delDesignElem">
        <pc:chgData name="Allison Cullen (2218746)" userId="a04e042b-16fa-42e6-92bf-532c1956e1ad" providerId="ADAL" clId="{11693823-B578-4487-9F1A-31AAB40C26AB}" dt="2023-12-05T11:04:03.976" v="1710" actId="20577"/>
        <pc:sldMkLst>
          <pc:docMk/>
          <pc:sldMk cId="2462653542" sldId="258"/>
        </pc:sldMkLst>
        <pc:spChg chg="add mod ord">
          <ac:chgData name="Allison Cullen (2218746)" userId="a04e042b-16fa-42e6-92bf-532c1956e1ad" providerId="ADAL" clId="{11693823-B578-4487-9F1A-31AAB40C26AB}" dt="2023-11-27T21:17:05.248" v="1224" actId="26606"/>
          <ac:spMkLst>
            <pc:docMk/>
            <pc:sldMk cId="2462653542" sldId="258"/>
            <ac:spMk id="3" creationId="{FA01FEA8-73A4-0293-6785-83B65E5578C4}"/>
          </ac:spMkLst>
        </pc:spChg>
        <pc:spChg chg="add mod ord">
          <ac:chgData name="Allison Cullen (2218746)" userId="a04e042b-16fa-42e6-92bf-532c1956e1ad" providerId="ADAL" clId="{11693823-B578-4487-9F1A-31AAB40C26AB}" dt="2023-12-05T11:04:03.976" v="1710" actId="20577"/>
          <ac:spMkLst>
            <pc:docMk/>
            <pc:sldMk cId="2462653542" sldId="258"/>
            <ac:spMk id="5" creationId="{21594609-C466-17A6-49B5-90DC3ACDA43E}"/>
          </ac:spMkLst>
        </pc:spChg>
        <pc:spChg chg="add del">
          <ac:chgData name="Allison Cullen (2218746)" userId="a04e042b-16fa-42e6-92bf-532c1956e1ad" providerId="ADAL" clId="{11693823-B578-4487-9F1A-31AAB40C26AB}" dt="2023-11-21T19:43:53.252" v="178" actId="26606"/>
          <ac:spMkLst>
            <pc:docMk/>
            <pc:sldMk cId="2462653542" sldId="258"/>
            <ac:spMk id="8" creationId="{1BB867FF-FC45-48F7-8104-F89BE54909F1}"/>
          </ac:spMkLst>
        </pc:spChg>
        <pc:spChg chg="add mod">
          <ac:chgData name="Allison Cullen (2218746)" userId="a04e042b-16fa-42e6-92bf-532c1956e1ad" providerId="ADAL" clId="{11693823-B578-4487-9F1A-31AAB40C26AB}" dt="2023-11-27T21:36:53.457" v="1281" actId="26606"/>
          <ac:spMkLst>
            <pc:docMk/>
            <pc:sldMk cId="2462653542" sldId="258"/>
            <ac:spMk id="10" creationId="{77F999E3-DADA-8A66-01D2-9FA3FB06FD44}"/>
          </ac:spMkLst>
        </pc:spChg>
        <pc:spChg chg="add del">
          <ac:chgData name="Allison Cullen (2218746)" userId="a04e042b-16fa-42e6-92bf-532c1956e1ad" providerId="ADAL" clId="{11693823-B578-4487-9F1A-31AAB40C26AB}" dt="2023-11-21T19:43:53.252" v="178" actId="26606"/>
          <ac:spMkLst>
            <pc:docMk/>
            <pc:sldMk cId="2462653542" sldId="258"/>
            <ac:spMk id="10" creationId="{8BB56887-D0D5-4F0C-9E19-7247EB83C8B7}"/>
          </ac:spMkLst>
        </pc:spChg>
        <pc:spChg chg="add del">
          <ac:chgData name="Allison Cullen (2218746)" userId="a04e042b-16fa-42e6-92bf-532c1956e1ad" providerId="ADAL" clId="{11693823-B578-4487-9F1A-31AAB40C26AB}" dt="2023-11-21T19:43:53.252" v="178" actId="26606"/>
          <ac:spMkLst>
            <pc:docMk/>
            <pc:sldMk cId="2462653542" sldId="258"/>
            <ac:spMk id="12" creationId="{081E4A58-353D-44AE-B2FC-2A74E2E400F7}"/>
          </ac:spMkLst>
        </pc:spChg>
        <pc:spChg chg="add del">
          <ac:chgData name="Allison Cullen (2218746)" userId="a04e042b-16fa-42e6-92bf-532c1956e1ad" providerId="ADAL" clId="{11693823-B578-4487-9F1A-31AAB40C26AB}" dt="2023-11-21T19:43:53.236" v="177" actId="26606"/>
          <ac:spMkLst>
            <pc:docMk/>
            <pc:sldMk cId="2462653542" sldId="258"/>
            <ac:spMk id="17" creationId="{F837543A-6020-4505-A233-C9DB4BF74011}"/>
          </ac:spMkLst>
        </pc:spChg>
        <pc:spChg chg="add del">
          <ac:chgData name="Allison Cullen (2218746)" userId="a04e042b-16fa-42e6-92bf-532c1956e1ad" providerId="ADAL" clId="{11693823-B578-4487-9F1A-31AAB40C26AB}" dt="2023-11-21T19:43:53.236" v="177" actId="26606"/>
          <ac:spMkLst>
            <pc:docMk/>
            <pc:sldMk cId="2462653542" sldId="258"/>
            <ac:spMk id="19" creationId="{35B16301-FB18-48BA-A6DD-C37CAF6F9A18}"/>
          </ac:spMkLst>
        </pc:spChg>
        <pc:spChg chg="add del">
          <ac:chgData name="Allison Cullen (2218746)" userId="a04e042b-16fa-42e6-92bf-532c1956e1ad" providerId="ADAL" clId="{11693823-B578-4487-9F1A-31AAB40C26AB}" dt="2023-11-21T19:43:53.236" v="177" actId="26606"/>
          <ac:spMkLst>
            <pc:docMk/>
            <pc:sldMk cId="2462653542" sldId="258"/>
            <ac:spMk id="21" creationId="{C3C0D90E-074A-4F52-9B11-B52BEF4BCBE5}"/>
          </ac:spMkLst>
        </pc:spChg>
        <pc:spChg chg="add del">
          <ac:chgData name="Allison Cullen (2218746)" userId="a04e042b-16fa-42e6-92bf-532c1956e1ad" providerId="ADAL" clId="{11693823-B578-4487-9F1A-31AAB40C26AB}" dt="2023-11-27T21:17:05.218" v="1223" actId="26606"/>
          <ac:spMkLst>
            <pc:docMk/>
            <pc:sldMk cId="2462653542" sldId="258"/>
            <ac:spMk id="22" creationId="{3BCB5F6A-9EB0-40B0-9D13-3023E9A20508}"/>
          </ac:spMkLst>
        </pc:spChg>
        <pc:spChg chg="add del">
          <ac:chgData name="Allison Cullen (2218746)" userId="a04e042b-16fa-42e6-92bf-532c1956e1ad" providerId="ADAL" clId="{11693823-B578-4487-9F1A-31AAB40C26AB}" dt="2023-11-21T19:43:53.236" v="177" actId="26606"/>
          <ac:spMkLst>
            <pc:docMk/>
            <pc:sldMk cId="2462653542" sldId="258"/>
            <ac:spMk id="23" creationId="{CABBD4C1-E6F8-46F6-8152-A8A97490BF4D}"/>
          </ac:spMkLst>
        </pc:spChg>
        <pc:spChg chg="add del">
          <ac:chgData name="Allison Cullen (2218746)" userId="a04e042b-16fa-42e6-92bf-532c1956e1ad" providerId="ADAL" clId="{11693823-B578-4487-9F1A-31AAB40C26AB}" dt="2023-11-21T19:43:53.236" v="177" actId="26606"/>
          <ac:spMkLst>
            <pc:docMk/>
            <pc:sldMk cId="2462653542" sldId="258"/>
            <ac:spMk id="25" creationId="{83BA5EF5-1FE9-4BF9-83BB-269BCDDF6156}"/>
          </ac:spMkLst>
        </pc:spChg>
        <pc:spChg chg="add del">
          <ac:chgData name="Allison Cullen (2218746)" userId="a04e042b-16fa-42e6-92bf-532c1956e1ad" providerId="ADAL" clId="{11693823-B578-4487-9F1A-31AAB40C26AB}" dt="2023-11-21T19:43:53.236" v="177" actId="26606"/>
          <ac:spMkLst>
            <pc:docMk/>
            <pc:sldMk cId="2462653542" sldId="258"/>
            <ac:spMk id="29" creationId="{88853921-7BC9-4BDE-ACAB-133C683C82D6}"/>
          </ac:spMkLst>
        </pc:spChg>
        <pc:spChg chg="add del">
          <ac:chgData name="Allison Cullen (2218746)" userId="a04e042b-16fa-42e6-92bf-532c1956e1ad" providerId="ADAL" clId="{11693823-B578-4487-9F1A-31AAB40C26AB}" dt="2023-11-21T19:43:53.236" v="177" actId="26606"/>
          <ac:spMkLst>
            <pc:docMk/>
            <pc:sldMk cId="2462653542" sldId="258"/>
            <ac:spMk id="31" creationId="{09192968-3AE7-4470-A61C-97294BB92731}"/>
          </ac:spMkLst>
        </pc:spChg>
        <pc:spChg chg="add del">
          <ac:chgData name="Allison Cullen (2218746)" userId="a04e042b-16fa-42e6-92bf-532c1956e1ad" providerId="ADAL" clId="{11693823-B578-4487-9F1A-31AAB40C26AB}" dt="2023-11-21T19:43:53.236" v="177" actId="26606"/>
          <ac:spMkLst>
            <pc:docMk/>
            <pc:sldMk cId="2462653542" sldId="258"/>
            <ac:spMk id="33" creationId="{3AB72E55-43E4-4356-BFE8-E2102CB0B505}"/>
          </ac:spMkLst>
        </pc:spChg>
        <pc:spChg chg="add del">
          <ac:chgData name="Allison Cullen (2218746)" userId="a04e042b-16fa-42e6-92bf-532c1956e1ad" providerId="ADAL" clId="{11693823-B578-4487-9F1A-31AAB40C26AB}" dt="2023-11-21T20:28:55.792" v="310"/>
          <ac:spMkLst>
            <pc:docMk/>
            <pc:sldMk cId="2462653542" sldId="258"/>
            <ac:spMk id="35" creationId="{1BB867FF-FC45-48F7-8104-F89BE54909F1}"/>
          </ac:spMkLst>
        </pc:spChg>
        <pc:spChg chg="add del">
          <ac:chgData name="Allison Cullen (2218746)" userId="a04e042b-16fa-42e6-92bf-532c1956e1ad" providerId="ADAL" clId="{11693823-B578-4487-9F1A-31AAB40C26AB}" dt="2023-11-21T20:28:55.792" v="310"/>
          <ac:spMkLst>
            <pc:docMk/>
            <pc:sldMk cId="2462653542" sldId="258"/>
            <ac:spMk id="36" creationId="{8BB56887-D0D5-4F0C-9E19-7247EB83C8B7}"/>
          </ac:spMkLst>
        </pc:spChg>
        <pc:spChg chg="add del">
          <ac:chgData name="Allison Cullen (2218746)" userId="a04e042b-16fa-42e6-92bf-532c1956e1ad" providerId="ADAL" clId="{11693823-B578-4487-9F1A-31AAB40C26AB}" dt="2023-11-21T20:28:55.792" v="310"/>
          <ac:spMkLst>
            <pc:docMk/>
            <pc:sldMk cId="2462653542" sldId="258"/>
            <ac:spMk id="37" creationId="{081E4A58-353D-44AE-B2FC-2A74E2E400F7}"/>
          </ac:spMkLst>
        </pc:spChg>
        <pc:spChg chg="add del">
          <ac:chgData name="Allison Cullen (2218746)" userId="a04e042b-16fa-42e6-92bf-532c1956e1ad" providerId="ADAL" clId="{11693823-B578-4487-9F1A-31AAB40C26AB}" dt="2023-11-27T21:18:40.603" v="1232" actId="26606"/>
          <ac:spMkLst>
            <pc:docMk/>
            <pc:sldMk cId="2462653542" sldId="258"/>
            <ac:spMk id="60" creationId="{3BCB5F6A-9EB0-40B0-9D13-3023E9A20508}"/>
          </ac:spMkLst>
        </pc:spChg>
        <pc:spChg chg="add del">
          <ac:chgData name="Allison Cullen (2218746)" userId="a04e042b-16fa-42e6-92bf-532c1956e1ad" providerId="ADAL" clId="{11693823-B578-4487-9F1A-31AAB40C26AB}" dt="2023-11-27T21:36:53.457" v="1281" actId="26606"/>
          <ac:spMkLst>
            <pc:docMk/>
            <pc:sldMk cId="2462653542" sldId="258"/>
            <ac:spMk id="77" creationId="{2A4588C6-4069-4731-BFB4-10F1E6D37842}"/>
          </ac:spMkLst>
        </pc:spChg>
        <pc:spChg chg="add del">
          <ac:chgData name="Allison Cullen (2218746)" userId="a04e042b-16fa-42e6-92bf-532c1956e1ad" providerId="ADAL" clId="{11693823-B578-4487-9F1A-31AAB40C26AB}" dt="2023-11-27T21:36:53.457" v="1281" actId="26606"/>
          <ac:spMkLst>
            <pc:docMk/>
            <pc:sldMk cId="2462653542" sldId="258"/>
            <ac:spMk id="79" creationId="{23370524-0FE7-41B4-ABCF-7FB26B6CF1F6}"/>
          </ac:spMkLst>
        </pc:spChg>
        <pc:spChg chg="add del">
          <ac:chgData name="Allison Cullen (2218746)" userId="a04e042b-16fa-42e6-92bf-532c1956e1ad" providerId="ADAL" clId="{11693823-B578-4487-9F1A-31AAB40C26AB}" dt="2023-11-27T21:36:53.457" v="1281" actId="26606"/>
          <ac:spMkLst>
            <pc:docMk/>
            <pc:sldMk cId="2462653542" sldId="258"/>
            <ac:spMk id="85" creationId="{4E93B92B-0DD5-4277-9D69-972ABADC3559}"/>
          </ac:spMkLst>
        </pc:spChg>
        <pc:spChg chg="add del">
          <ac:chgData name="Allison Cullen (2218746)" userId="a04e042b-16fa-42e6-92bf-532c1956e1ad" providerId="ADAL" clId="{11693823-B578-4487-9F1A-31AAB40C26AB}" dt="2023-11-27T21:36:53.457" v="1281" actId="26606"/>
          <ac:spMkLst>
            <pc:docMk/>
            <pc:sldMk cId="2462653542" sldId="258"/>
            <ac:spMk id="87" creationId="{7CE87768-354E-4E3F-8202-9F387CF50590}"/>
          </ac:spMkLst>
        </pc:spChg>
        <pc:spChg chg="add del">
          <ac:chgData name="Allison Cullen (2218746)" userId="a04e042b-16fa-42e6-92bf-532c1956e1ad" providerId="ADAL" clId="{11693823-B578-4487-9F1A-31AAB40C26AB}" dt="2023-11-27T21:36:53.457" v="1281" actId="26606"/>
          <ac:spMkLst>
            <pc:docMk/>
            <pc:sldMk cId="2462653542" sldId="258"/>
            <ac:spMk id="89" creationId="{09E5B98F-BD75-4A30-BF72-0A91074702FC}"/>
          </ac:spMkLst>
        </pc:spChg>
        <pc:spChg chg="add del">
          <ac:chgData name="Allison Cullen (2218746)" userId="a04e042b-16fa-42e6-92bf-532c1956e1ad" providerId="ADAL" clId="{11693823-B578-4487-9F1A-31AAB40C26AB}" dt="2023-11-27T21:36:53.457" v="1281" actId="26606"/>
          <ac:spMkLst>
            <pc:docMk/>
            <pc:sldMk cId="2462653542" sldId="258"/>
            <ac:spMk id="91" creationId="{8AAB91E3-41BE-4478-BF23-A24D43E146C5}"/>
          </ac:spMkLst>
        </pc:spChg>
        <pc:spChg chg="add del">
          <ac:chgData name="Allison Cullen (2218746)" userId="a04e042b-16fa-42e6-92bf-532c1956e1ad" providerId="ADAL" clId="{11693823-B578-4487-9F1A-31AAB40C26AB}" dt="2023-11-27T21:36:53.457" v="1281" actId="26606"/>
          <ac:spMkLst>
            <pc:docMk/>
            <pc:sldMk cId="2462653542" sldId="258"/>
            <ac:spMk id="93" creationId="{96DFC7EA-8516-41F1-8ED9-C0A8E1E0862A}"/>
          </ac:spMkLst>
        </pc:spChg>
        <pc:spChg chg="add del">
          <ac:chgData name="Allison Cullen (2218746)" userId="a04e042b-16fa-42e6-92bf-532c1956e1ad" providerId="ADAL" clId="{11693823-B578-4487-9F1A-31AAB40C26AB}" dt="2023-11-27T21:36:53.457" v="1281" actId="26606"/>
          <ac:spMkLst>
            <pc:docMk/>
            <pc:sldMk cId="2462653542" sldId="258"/>
            <ac:spMk id="95" creationId="{E24E972C-8744-4CFA-B783-41EA3CC38199}"/>
          </ac:spMkLst>
        </pc:spChg>
        <pc:spChg chg="add del">
          <ac:chgData name="Allison Cullen (2218746)" userId="a04e042b-16fa-42e6-92bf-532c1956e1ad" providerId="ADAL" clId="{11693823-B578-4487-9F1A-31AAB40C26AB}" dt="2023-11-27T21:36:53.457" v="1281" actId="26606"/>
          <ac:spMkLst>
            <pc:docMk/>
            <pc:sldMk cId="2462653542" sldId="258"/>
            <ac:spMk id="97" creationId="{C7C88F2E-E233-48BA-B85F-D06BA522B790}"/>
          </ac:spMkLst>
        </pc:spChg>
        <pc:spChg chg="add del">
          <ac:chgData name="Allison Cullen (2218746)" userId="a04e042b-16fa-42e6-92bf-532c1956e1ad" providerId="ADAL" clId="{11693823-B578-4487-9F1A-31AAB40C26AB}" dt="2023-11-27T21:37:06.666" v="1283" actId="26606"/>
          <ac:spMkLst>
            <pc:docMk/>
            <pc:sldMk cId="2462653542" sldId="258"/>
            <ac:spMk id="114" creationId="{B09A8B04-373D-40BD-9442-2D3540D3CFF2}"/>
          </ac:spMkLst>
        </pc:spChg>
        <pc:spChg chg="add">
          <ac:chgData name="Allison Cullen (2218746)" userId="a04e042b-16fa-42e6-92bf-532c1956e1ad" providerId="ADAL" clId="{11693823-B578-4487-9F1A-31AAB40C26AB}" dt="2023-11-27T21:37:06.666" v="1283" actId="26606"/>
          <ac:spMkLst>
            <pc:docMk/>
            <pc:sldMk cId="2462653542" sldId="258"/>
            <ac:spMk id="133" creationId="{2A4588C6-4069-4731-BFB4-10F1E6D37842}"/>
          </ac:spMkLst>
        </pc:spChg>
        <pc:spChg chg="add">
          <ac:chgData name="Allison Cullen (2218746)" userId="a04e042b-16fa-42e6-92bf-532c1956e1ad" providerId="ADAL" clId="{11693823-B578-4487-9F1A-31AAB40C26AB}" dt="2023-11-27T21:37:06.666" v="1283" actId="26606"/>
          <ac:spMkLst>
            <pc:docMk/>
            <pc:sldMk cId="2462653542" sldId="258"/>
            <ac:spMk id="135" creationId="{23370524-0FE7-41B4-ABCF-7FB26B6CF1F6}"/>
          </ac:spMkLst>
        </pc:spChg>
        <pc:spChg chg="add">
          <ac:chgData name="Allison Cullen (2218746)" userId="a04e042b-16fa-42e6-92bf-532c1956e1ad" providerId="ADAL" clId="{11693823-B578-4487-9F1A-31AAB40C26AB}" dt="2023-11-27T21:37:06.666" v="1283" actId="26606"/>
          <ac:spMkLst>
            <pc:docMk/>
            <pc:sldMk cId="2462653542" sldId="258"/>
            <ac:spMk id="141" creationId="{4E93B92B-0DD5-4277-9D69-972ABADC3559}"/>
          </ac:spMkLst>
        </pc:spChg>
        <pc:spChg chg="add">
          <ac:chgData name="Allison Cullen (2218746)" userId="a04e042b-16fa-42e6-92bf-532c1956e1ad" providerId="ADAL" clId="{11693823-B578-4487-9F1A-31AAB40C26AB}" dt="2023-11-27T21:37:06.666" v="1283" actId="26606"/>
          <ac:spMkLst>
            <pc:docMk/>
            <pc:sldMk cId="2462653542" sldId="258"/>
            <ac:spMk id="143" creationId="{7CE87768-354E-4E3F-8202-9F387CF50590}"/>
          </ac:spMkLst>
        </pc:spChg>
        <pc:spChg chg="add">
          <ac:chgData name="Allison Cullen (2218746)" userId="a04e042b-16fa-42e6-92bf-532c1956e1ad" providerId="ADAL" clId="{11693823-B578-4487-9F1A-31AAB40C26AB}" dt="2023-11-27T21:37:06.666" v="1283" actId="26606"/>
          <ac:spMkLst>
            <pc:docMk/>
            <pc:sldMk cId="2462653542" sldId="258"/>
            <ac:spMk id="145" creationId="{09E5B98F-BD75-4A30-BF72-0A91074702FC}"/>
          </ac:spMkLst>
        </pc:spChg>
        <pc:spChg chg="add">
          <ac:chgData name="Allison Cullen (2218746)" userId="a04e042b-16fa-42e6-92bf-532c1956e1ad" providerId="ADAL" clId="{11693823-B578-4487-9F1A-31AAB40C26AB}" dt="2023-11-27T21:37:06.666" v="1283" actId="26606"/>
          <ac:spMkLst>
            <pc:docMk/>
            <pc:sldMk cId="2462653542" sldId="258"/>
            <ac:spMk id="147" creationId="{8AAB91E3-41BE-4478-BF23-A24D43E146C5}"/>
          </ac:spMkLst>
        </pc:spChg>
        <pc:spChg chg="add">
          <ac:chgData name="Allison Cullen (2218746)" userId="a04e042b-16fa-42e6-92bf-532c1956e1ad" providerId="ADAL" clId="{11693823-B578-4487-9F1A-31AAB40C26AB}" dt="2023-11-27T21:37:06.666" v="1283" actId="26606"/>
          <ac:spMkLst>
            <pc:docMk/>
            <pc:sldMk cId="2462653542" sldId="258"/>
            <ac:spMk id="149" creationId="{96DFC7EA-8516-41F1-8ED9-C0A8E1E0862A}"/>
          </ac:spMkLst>
        </pc:spChg>
        <pc:spChg chg="add">
          <ac:chgData name="Allison Cullen (2218746)" userId="a04e042b-16fa-42e6-92bf-532c1956e1ad" providerId="ADAL" clId="{11693823-B578-4487-9F1A-31AAB40C26AB}" dt="2023-11-27T21:37:06.666" v="1283" actId="26606"/>
          <ac:spMkLst>
            <pc:docMk/>
            <pc:sldMk cId="2462653542" sldId="258"/>
            <ac:spMk id="151" creationId="{E24E972C-8744-4CFA-B783-41EA3CC38199}"/>
          </ac:spMkLst>
        </pc:spChg>
        <pc:spChg chg="add">
          <ac:chgData name="Allison Cullen (2218746)" userId="a04e042b-16fa-42e6-92bf-532c1956e1ad" providerId="ADAL" clId="{11693823-B578-4487-9F1A-31AAB40C26AB}" dt="2023-11-27T21:37:06.666" v="1283" actId="26606"/>
          <ac:spMkLst>
            <pc:docMk/>
            <pc:sldMk cId="2462653542" sldId="258"/>
            <ac:spMk id="153" creationId="{C7C88F2E-E233-48BA-B85F-D06BA522B790}"/>
          </ac:spMkLst>
        </pc:spChg>
        <pc:grpChg chg="add del">
          <ac:chgData name="Allison Cullen (2218746)" userId="a04e042b-16fa-42e6-92bf-532c1956e1ad" providerId="ADAL" clId="{11693823-B578-4487-9F1A-31AAB40C26AB}" dt="2023-11-27T21:17:05.218" v="1223" actId="26606"/>
          <ac:grpSpMkLst>
            <pc:docMk/>
            <pc:sldMk cId="2462653542" sldId="258"/>
            <ac:grpSpMk id="7" creationId="{E4951899-B99C-47AB-9C7C-16264D7A14C5}"/>
          </ac:grpSpMkLst>
        </pc:grpChg>
        <pc:grpChg chg="add del">
          <ac:chgData name="Allison Cullen (2218746)" userId="a04e042b-16fa-42e6-92bf-532c1956e1ad" providerId="ADAL" clId="{11693823-B578-4487-9F1A-31AAB40C26AB}" dt="2023-11-27T21:17:51.070" v="1227" actId="26606"/>
          <ac:grpSpMkLst>
            <pc:docMk/>
            <pc:sldMk cId="2462653542" sldId="258"/>
            <ac:grpSpMk id="28" creationId="{10BE40E3-5550-4CDD-B4FD-387C33EBF157}"/>
          </ac:grpSpMkLst>
        </pc:grpChg>
        <pc:grpChg chg="add del">
          <ac:chgData name="Allison Cullen (2218746)" userId="a04e042b-16fa-42e6-92bf-532c1956e1ad" providerId="ADAL" clId="{11693823-B578-4487-9F1A-31AAB40C26AB}" dt="2023-11-27T21:18:40.603" v="1232" actId="26606"/>
          <ac:grpSpMkLst>
            <pc:docMk/>
            <pc:sldMk cId="2462653542" sldId="258"/>
            <ac:grpSpMk id="48" creationId="{10BE40E3-5550-4CDD-B4FD-387C33EBF157}"/>
          </ac:grpSpMkLst>
        </pc:grpChg>
        <pc:grpChg chg="add del">
          <ac:chgData name="Allison Cullen (2218746)" userId="a04e042b-16fa-42e6-92bf-532c1956e1ad" providerId="ADAL" clId="{11693823-B578-4487-9F1A-31AAB40C26AB}" dt="2023-11-27T21:36:53.457" v="1281" actId="26606"/>
          <ac:grpSpMkLst>
            <pc:docMk/>
            <pc:sldMk cId="2462653542" sldId="258"/>
            <ac:grpSpMk id="65" creationId="{E4951899-B99C-47AB-9C7C-16264D7A14C5}"/>
          </ac:grpSpMkLst>
        </pc:grpChg>
        <pc:grpChg chg="add del">
          <ac:chgData name="Allison Cullen (2218746)" userId="a04e042b-16fa-42e6-92bf-532c1956e1ad" providerId="ADAL" clId="{11693823-B578-4487-9F1A-31AAB40C26AB}" dt="2023-11-27T21:37:06.666" v="1283" actId="26606"/>
          <ac:grpSpMkLst>
            <pc:docMk/>
            <pc:sldMk cId="2462653542" sldId="258"/>
            <ac:grpSpMk id="102" creationId="{EB0D40EF-BA14-42F1-9492-D38C59DCAB67}"/>
          </ac:grpSpMkLst>
        </pc:grpChg>
        <pc:grpChg chg="add">
          <ac:chgData name="Allison Cullen (2218746)" userId="a04e042b-16fa-42e6-92bf-532c1956e1ad" providerId="ADAL" clId="{11693823-B578-4487-9F1A-31AAB40C26AB}" dt="2023-11-27T21:37:06.666" v="1283" actId="26606"/>
          <ac:grpSpMkLst>
            <pc:docMk/>
            <pc:sldMk cId="2462653542" sldId="258"/>
            <ac:grpSpMk id="121" creationId="{E4951899-B99C-47AB-9C7C-16264D7A14C5}"/>
          </ac:grpSpMkLst>
        </pc:grpChg>
        <pc:picChg chg="add del mod">
          <ac:chgData name="Allison Cullen (2218746)" userId="a04e042b-16fa-42e6-92bf-532c1956e1ad" providerId="ADAL" clId="{11693823-B578-4487-9F1A-31AAB40C26AB}" dt="2023-11-27T21:37:00.219" v="1282" actId="478"/>
          <ac:picMkLst>
            <pc:docMk/>
            <pc:sldMk cId="2462653542" sldId="258"/>
            <ac:picMk id="4" creationId="{61EB2466-E4B5-63AA-5104-CF8D71BF6701}"/>
          </ac:picMkLst>
        </pc:picChg>
        <pc:picChg chg="add mod ord">
          <ac:chgData name="Allison Cullen (2218746)" userId="a04e042b-16fa-42e6-92bf-532c1956e1ad" providerId="ADAL" clId="{11693823-B578-4487-9F1A-31AAB40C26AB}" dt="2023-11-28T01:45:40.021" v="1605" actId="1076"/>
          <ac:picMkLst>
            <pc:docMk/>
            <pc:sldMk cId="2462653542" sldId="258"/>
            <ac:picMk id="8" creationId="{E9E13C99-2A30-FA98-1755-D8AC555A853B}"/>
          </ac:picMkLst>
        </pc:picChg>
        <pc:cxnChg chg="add del">
          <ac:chgData name="Allison Cullen (2218746)" userId="a04e042b-16fa-42e6-92bf-532c1956e1ad" providerId="ADAL" clId="{11693823-B578-4487-9F1A-31AAB40C26AB}" dt="2023-11-21T19:43:53.236" v="177" actId="26606"/>
          <ac:cxnSpMkLst>
            <pc:docMk/>
            <pc:sldMk cId="2462653542" sldId="258"/>
            <ac:cxnSpMk id="27" creationId="{4B3BCACB-5880-460B-9606-8C433A9AF99D}"/>
          </ac:cxnSpMkLst>
        </pc:cxnChg>
        <pc:cxnChg chg="add del">
          <ac:chgData name="Allison Cullen (2218746)" userId="a04e042b-16fa-42e6-92bf-532c1956e1ad" providerId="ADAL" clId="{11693823-B578-4487-9F1A-31AAB40C26AB}" dt="2023-11-27T21:36:53.457" v="1281" actId="26606"/>
          <ac:cxnSpMkLst>
            <pc:docMk/>
            <pc:sldMk cId="2462653542" sldId="258"/>
            <ac:cxnSpMk id="81" creationId="{E0A9CA40-1F57-4A6D-ACDA-F720AA468CF6}"/>
          </ac:cxnSpMkLst>
        </pc:cxnChg>
        <pc:cxnChg chg="add del">
          <ac:chgData name="Allison Cullen (2218746)" userId="a04e042b-16fa-42e6-92bf-532c1956e1ad" providerId="ADAL" clId="{11693823-B578-4487-9F1A-31AAB40C26AB}" dt="2023-11-27T21:36:53.457" v="1281" actId="26606"/>
          <ac:cxnSpMkLst>
            <pc:docMk/>
            <pc:sldMk cId="2462653542" sldId="258"/>
            <ac:cxnSpMk id="83" creationId="{B2A94EDB-B0FE-4678-8E69-0F137AE3BE6C}"/>
          </ac:cxnSpMkLst>
        </pc:cxnChg>
        <pc:cxnChg chg="add del">
          <ac:chgData name="Allison Cullen (2218746)" userId="a04e042b-16fa-42e6-92bf-532c1956e1ad" providerId="ADAL" clId="{11693823-B578-4487-9F1A-31AAB40C26AB}" dt="2023-11-27T21:37:06.666" v="1283" actId="26606"/>
          <ac:cxnSpMkLst>
            <pc:docMk/>
            <pc:sldMk cId="2462653542" sldId="258"/>
            <ac:cxnSpMk id="116" creationId="{B5028193-7250-4674-AA37-E9040429AE0B}"/>
          </ac:cxnSpMkLst>
        </pc:cxnChg>
        <pc:cxnChg chg="add">
          <ac:chgData name="Allison Cullen (2218746)" userId="a04e042b-16fa-42e6-92bf-532c1956e1ad" providerId="ADAL" clId="{11693823-B578-4487-9F1A-31AAB40C26AB}" dt="2023-11-27T21:37:06.666" v="1283" actId="26606"/>
          <ac:cxnSpMkLst>
            <pc:docMk/>
            <pc:sldMk cId="2462653542" sldId="258"/>
            <ac:cxnSpMk id="137" creationId="{E0A9CA40-1F57-4A6D-ACDA-F720AA468CF6}"/>
          </ac:cxnSpMkLst>
        </pc:cxnChg>
        <pc:cxnChg chg="add">
          <ac:chgData name="Allison Cullen (2218746)" userId="a04e042b-16fa-42e6-92bf-532c1956e1ad" providerId="ADAL" clId="{11693823-B578-4487-9F1A-31AAB40C26AB}" dt="2023-11-27T21:37:06.666" v="1283" actId="26606"/>
          <ac:cxnSpMkLst>
            <pc:docMk/>
            <pc:sldMk cId="2462653542" sldId="258"/>
            <ac:cxnSpMk id="139" creationId="{B2A94EDB-B0FE-4678-8E69-0F137AE3BE6C}"/>
          </ac:cxnSpMkLst>
        </pc:cxnChg>
      </pc:sldChg>
      <pc:sldChg chg="addSp delSp modSp new mod setBg">
        <pc:chgData name="Allison Cullen (2218746)" userId="a04e042b-16fa-42e6-92bf-532c1956e1ad" providerId="ADAL" clId="{11693823-B578-4487-9F1A-31AAB40C26AB}" dt="2023-12-05T11:04:23.524" v="1714" actId="20577"/>
        <pc:sldMkLst>
          <pc:docMk/>
          <pc:sldMk cId="880592479" sldId="259"/>
        </pc:sldMkLst>
        <pc:spChg chg="add mod ord">
          <ac:chgData name="Allison Cullen (2218746)" userId="a04e042b-16fa-42e6-92bf-532c1956e1ad" providerId="ADAL" clId="{11693823-B578-4487-9F1A-31AAB40C26AB}" dt="2023-12-05T11:04:23.524" v="1714" actId="20577"/>
          <ac:spMkLst>
            <pc:docMk/>
            <pc:sldMk cId="880592479" sldId="259"/>
            <ac:spMk id="3" creationId="{C43BC7B1-BFDA-FFD6-2302-83C026AFB0F3}"/>
          </ac:spMkLst>
        </pc:spChg>
        <pc:spChg chg="add mod">
          <ac:chgData name="Allison Cullen (2218746)" userId="a04e042b-16fa-42e6-92bf-532c1956e1ad" providerId="ADAL" clId="{11693823-B578-4487-9F1A-31AAB40C26AB}" dt="2023-11-27T21:33:38.030" v="1270" actId="26606"/>
          <ac:spMkLst>
            <pc:docMk/>
            <pc:sldMk cId="880592479" sldId="259"/>
            <ac:spMk id="7" creationId="{12DB2CDF-1CCA-10AF-D17A-96769BA5F25F}"/>
          </ac:spMkLst>
        </pc:spChg>
        <pc:spChg chg="add del">
          <ac:chgData name="Allison Cullen (2218746)" userId="a04e042b-16fa-42e6-92bf-532c1956e1ad" providerId="ADAL" clId="{11693823-B578-4487-9F1A-31AAB40C26AB}" dt="2023-11-27T21:32:52.945" v="1268" actId="26606"/>
          <ac:spMkLst>
            <pc:docMk/>
            <pc:sldMk cId="880592479" sldId="259"/>
            <ac:spMk id="21" creationId="{BDDE9CD4-0E0A-4129-8689-A89C4E9A666D}"/>
          </ac:spMkLst>
        </pc:spChg>
        <pc:spChg chg="add">
          <ac:chgData name="Allison Cullen (2218746)" userId="a04e042b-16fa-42e6-92bf-532c1956e1ad" providerId="ADAL" clId="{11693823-B578-4487-9F1A-31AAB40C26AB}" dt="2023-11-27T21:33:38.030" v="1270" actId="26606"/>
          <ac:spMkLst>
            <pc:docMk/>
            <pc:sldMk cId="880592479" sldId="259"/>
            <ac:spMk id="69" creationId="{3F088236-D655-4F88-B238-E16762358025}"/>
          </ac:spMkLst>
        </pc:spChg>
        <pc:spChg chg="add">
          <ac:chgData name="Allison Cullen (2218746)" userId="a04e042b-16fa-42e6-92bf-532c1956e1ad" providerId="ADAL" clId="{11693823-B578-4487-9F1A-31AAB40C26AB}" dt="2023-11-27T21:33:38.030" v="1270" actId="26606"/>
          <ac:spMkLst>
            <pc:docMk/>
            <pc:sldMk cId="880592479" sldId="259"/>
            <ac:spMk id="71" creationId="{3DAC0C92-199E-475C-9390-119A9B027276}"/>
          </ac:spMkLst>
        </pc:spChg>
        <pc:spChg chg="add">
          <ac:chgData name="Allison Cullen (2218746)" userId="a04e042b-16fa-42e6-92bf-532c1956e1ad" providerId="ADAL" clId="{11693823-B578-4487-9F1A-31AAB40C26AB}" dt="2023-11-27T21:33:38.030" v="1270" actId="26606"/>
          <ac:spMkLst>
            <pc:docMk/>
            <pc:sldMk cId="880592479" sldId="259"/>
            <ac:spMk id="73" creationId="{C4CFB339-0ED8-4FE2-9EF1-6D1375B8499B}"/>
          </ac:spMkLst>
        </pc:spChg>
        <pc:spChg chg="add">
          <ac:chgData name="Allison Cullen (2218746)" userId="a04e042b-16fa-42e6-92bf-532c1956e1ad" providerId="ADAL" clId="{11693823-B578-4487-9F1A-31AAB40C26AB}" dt="2023-11-27T21:33:38.030" v="1270" actId="26606"/>
          <ac:spMkLst>
            <pc:docMk/>
            <pc:sldMk cId="880592479" sldId="259"/>
            <ac:spMk id="75" creationId="{31896C80-2069-4431-9C19-83B913734490}"/>
          </ac:spMkLst>
        </pc:spChg>
        <pc:spChg chg="add">
          <ac:chgData name="Allison Cullen (2218746)" userId="a04e042b-16fa-42e6-92bf-532c1956e1ad" providerId="ADAL" clId="{11693823-B578-4487-9F1A-31AAB40C26AB}" dt="2023-11-27T21:33:38.030" v="1270" actId="26606"/>
          <ac:spMkLst>
            <pc:docMk/>
            <pc:sldMk cId="880592479" sldId="259"/>
            <ac:spMk id="77" creationId="{BF120A21-0841-4823-B0C4-28AEBCEF9B78}"/>
          </ac:spMkLst>
        </pc:spChg>
        <pc:spChg chg="add">
          <ac:chgData name="Allison Cullen (2218746)" userId="a04e042b-16fa-42e6-92bf-532c1956e1ad" providerId="ADAL" clId="{11693823-B578-4487-9F1A-31AAB40C26AB}" dt="2023-11-27T21:33:38.030" v="1270" actId="26606"/>
          <ac:spMkLst>
            <pc:docMk/>
            <pc:sldMk cId="880592479" sldId="259"/>
            <ac:spMk id="79" creationId="{DBB05BAE-BBD3-4289-899F-A6851503C6B0}"/>
          </ac:spMkLst>
        </pc:spChg>
        <pc:spChg chg="add">
          <ac:chgData name="Allison Cullen (2218746)" userId="a04e042b-16fa-42e6-92bf-532c1956e1ad" providerId="ADAL" clId="{11693823-B578-4487-9F1A-31AAB40C26AB}" dt="2023-11-27T21:33:38.030" v="1270" actId="26606"/>
          <ac:spMkLst>
            <pc:docMk/>
            <pc:sldMk cId="880592479" sldId="259"/>
            <ac:spMk id="81" creationId="{9874D11C-36F5-4BBE-A490-019A54E953B0}"/>
          </ac:spMkLst>
        </pc:spChg>
        <pc:grpChg chg="add del">
          <ac:chgData name="Allison Cullen (2218746)" userId="a04e042b-16fa-42e6-92bf-532c1956e1ad" providerId="ADAL" clId="{11693823-B578-4487-9F1A-31AAB40C26AB}" dt="2023-11-27T21:32:52.945" v="1268" actId="26606"/>
          <ac:grpSpMkLst>
            <pc:docMk/>
            <pc:sldMk cId="880592479" sldId="259"/>
            <ac:grpSpMk id="9" creationId="{10BE40E3-5550-4CDD-B4FD-387C33EBF157}"/>
          </ac:grpSpMkLst>
        </pc:grpChg>
        <pc:grpChg chg="add del">
          <ac:chgData name="Allison Cullen (2218746)" userId="a04e042b-16fa-42e6-92bf-532c1956e1ad" providerId="ADAL" clId="{11693823-B578-4487-9F1A-31AAB40C26AB}" dt="2023-11-27T21:32:52.945" v="1268" actId="26606"/>
          <ac:grpSpMkLst>
            <pc:docMk/>
            <pc:sldMk cId="880592479" sldId="259"/>
            <ac:grpSpMk id="23" creationId="{85DB3CA2-FA66-42B9-90EF-394894352D8C}"/>
          </ac:grpSpMkLst>
        </pc:grpChg>
        <pc:grpChg chg="add del">
          <ac:chgData name="Allison Cullen (2218746)" userId="a04e042b-16fa-42e6-92bf-532c1956e1ad" providerId="ADAL" clId="{11693823-B578-4487-9F1A-31AAB40C26AB}" dt="2023-11-27T21:33:38.030" v="1270" actId="26606"/>
          <ac:grpSpMkLst>
            <pc:docMk/>
            <pc:sldMk cId="880592479" sldId="259"/>
            <ac:grpSpMk id="38" creationId="{0884F175-9D23-496E-80AC-F3D2FD541092}"/>
          </ac:grpSpMkLst>
        </pc:grpChg>
        <pc:grpChg chg="add">
          <ac:chgData name="Allison Cullen (2218746)" userId="a04e042b-16fa-42e6-92bf-532c1956e1ad" providerId="ADAL" clId="{11693823-B578-4487-9F1A-31AAB40C26AB}" dt="2023-11-27T21:33:38.030" v="1270" actId="26606"/>
          <ac:grpSpMkLst>
            <pc:docMk/>
            <pc:sldMk cId="880592479" sldId="259"/>
            <ac:grpSpMk id="53" creationId="{10BE40E3-5550-4CDD-B4FD-387C33EBF157}"/>
          </ac:grpSpMkLst>
        </pc:grpChg>
        <pc:picChg chg="add del mod">
          <ac:chgData name="Allison Cullen (2218746)" userId="a04e042b-16fa-42e6-92bf-532c1956e1ad" providerId="ADAL" clId="{11693823-B578-4487-9F1A-31AAB40C26AB}" dt="2023-11-27T21:33:00.084" v="1269" actId="478"/>
          <ac:picMkLst>
            <pc:docMk/>
            <pc:sldMk cId="880592479" sldId="259"/>
            <ac:picMk id="4" creationId="{57EA8335-6122-E197-CA02-C812C0F384EC}"/>
          </ac:picMkLst>
        </pc:picChg>
        <pc:picChg chg="add mod">
          <ac:chgData name="Allison Cullen (2218746)" userId="a04e042b-16fa-42e6-92bf-532c1956e1ad" providerId="ADAL" clId="{11693823-B578-4487-9F1A-31AAB40C26AB}" dt="2023-11-27T21:35:10.210" v="1276" actId="14100"/>
          <ac:picMkLst>
            <pc:docMk/>
            <pc:sldMk cId="880592479" sldId="259"/>
            <ac:picMk id="6" creationId="{87CEB232-F43A-020D-8719-5F887E7B29BA}"/>
          </ac:picMkLst>
        </pc:picChg>
        <pc:cxnChg chg="add">
          <ac:chgData name="Allison Cullen (2218746)" userId="a04e042b-16fa-42e6-92bf-532c1956e1ad" providerId="ADAL" clId="{11693823-B578-4487-9F1A-31AAB40C26AB}" dt="2023-11-27T21:33:38.030" v="1270" actId="26606"/>
          <ac:cxnSpMkLst>
            <pc:docMk/>
            <pc:sldMk cId="880592479" sldId="259"/>
            <ac:cxnSpMk id="65" creationId="{64FA5DFF-7FE6-4855-84E6-DFA78EE978BD}"/>
          </ac:cxnSpMkLst>
        </pc:cxnChg>
        <pc:cxnChg chg="add">
          <ac:chgData name="Allison Cullen (2218746)" userId="a04e042b-16fa-42e6-92bf-532c1956e1ad" providerId="ADAL" clId="{11693823-B578-4487-9F1A-31AAB40C26AB}" dt="2023-11-27T21:33:38.030" v="1270" actId="26606"/>
          <ac:cxnSpMkLst>
            <pc:docMk/>
            <pc:sldMk cId="880592479" sldId="259"/>
            <ac:cxnSpMk id="67" creationId="{2AFD8CBA-54A3-4363-991B-B9C631BBFA74}"/>
          </ac:cxnSpMkLst>
        </pc:cxnChg>
      </pc:sldChg>
      <pc:sldChg chg="addSp delSp modSp new mod setBg">
        <pc:chgData name="Allison Cullen (2218746)" userId="a04e042b-16fa-42e6-92bf-532c1956e1ad" providerId="ADAL" clId="{11693823-B578-4487-9F1A-31AAB40C26AB}" dt="2023-12-05T11:05:57.621" v="1723" actId="20577"/>
        <pc:sldMkLst>
          <pc:docMk/>
          <pc:sldMk cId="313769864" sldId="260"/>
        </pc:sldMkLst>
        <pc:spChg chg="add mod ord">
          <ac:chgData name="Allison Cullen (2218746)" userId="a04e042b-16fa-42e6-92bf-532c1956e1ad" providerId="ADAL" clId="{11693823-B578-4487-9F1A-31AAB40C26AB}" dt="2023-12-05T11:05:57.621" v="1723" actId="20577"/>
          <ac:spMkLst>
            <pc:docMk/>
            <pc:sldMk cId="313769864" sldId="260"/>
            <ac:spMk id="3" creationId="{84898B8C-7E3F-2DA7-0779-BE9CC842A789}"/>
          </ac:spMkLst>
        </pc:spChg>
        <pc:spChg chg="add mod">
          <ac:chgData name="Allison Cullen (2218746)" userId="a04e042b-16fa-42e6-92bf-532c1956e1ad" providerId="ADAL" clId="{11693823-B578-4487-9F1A-31AAB40C26AB}" dt="2023-11-27T22:54:08.296" v="1343" actId="26606"/>
          <ac:spMkLst>
            <pc:docMk/>
            <pc:sldMk cId="313769864" sldId="260"/>
            <ac:spMk id="5" creationId="{EA03EF51-EBCB-240D-0A33-E6979B9876FA}"/>
          </ac:spMkLst>
        </pc:spChg>
        <pc:spChg chg="add del">
          <ac:chgData name="Allison Cullen (2218746)" userId="a04e042b-16fa-42e6-92bf-532c1956e1ad" providerId="ADAL" clId="{11693823-B578-4487-9F1A-31AAB40C26AB}" dt="2023-11-27T22:54:08.236" v="1342" actId="26606"/>
          <ac:spMkLst>
            <pc:docMk/>
            <pc:sldMk cId="313769864" sldId="260"/>
            <ac:spMk id="22" creationId="{3BCB5F6A-9EB0-40B0-9D13-3023E9A20508}"/>
          </ac:spMkLst>
        </pc:spChg>
        <pc:spChg chg="add">
          <ac:chgData name="Allison Cullen (2218746)" userId="a04e042b-16fa-42e6-92bf-532c1956e1ad" providerId="ADAL" clId="{11693823-B578-4487-9F1A-31AAB40C26AB}" dt="2023-11-27T22:54:08.296" v="1343" actId="26606"/>
          <ac:spMkLst>
            <pc:docMk/>
            <pc:sldMk cId="313769864" sldId="260"/>
            <ac:spMk id="24" creationId="{23370524-0FE7-41B4-ABCF-7FB26B6CF1F6}"/>
          </ac:spMkLst>
        </pc:spChg>
        <pc:spChg chg="add">
          <ac:chgData name="Allison Cullen (2218746)" userId="a04e042b-16fa-42e6-92bf-532c1956e1ad" providerId="ADAL" clId="{11693823-B578-4487-9F1A-31AAB40C26AB}" dt="2023-11-27T22:54:08.296" v="1343" actId="26606"/>
          <ac:spMkLst>
            <pc:docMk/>
            <pc:sldMk cId="313769864" sldId="260"/>
            <ac:spMk id="30" creationId="{4E93B92B-0DD5-4277-9D69-972ABADC3559}"/>
          </ac:spMkLst>
        </pc:spChg>
        <pc:spChg chg="add">
          <ac:chgData name="Allison Cullen (2218746)" userId="a04e042b-16fa-42e6-92bf-532c1956e1ad" providerId="ADAL" clId="{11693823-B578-4487-9F1A-31AAB40C26AB}" dt="2023-11-27T22:54:08.296" v="1343" actId="26606"/>
          <ac:spMkLst>
            <pc:docMk/>
            <pc:sldMk cId="313769864" sldId="260"/>
            <ac:spMk id="32" creationId="{7CE87768-354E-4E3F-8202-9F387CF50590}"/>
          </ac:spMkLst>
        </pc:spChg>
        <pc:spChg chg="add">
          <ac:chgData name="Allison Cullen (2218746)" userId="a04e042b-16fa-42e6-92bf-532c1956e1ad" providerId="ADAL" clId="{11693823-B578-4487-9F1A-31AAB40C26AB}" dt="2023-11-27T22:54:08.296" v="1343" actId="26606"/>
          <ac:spMkLst>
            <pc:docMk/>
            <pc:sldMk cId="313769864" sldId="260"/>
            <ac:spMk id="34" creationId="{09E5B98F-BD75-4A30-BF72-0A91074702FC}"/>
          </ac:spMkLst>
        </pc:spChg>
        <pc:spChg chg="add">
          <ac:chgData name="Allison Cullen (2218746)" userId="a04e042b-16fa-42e6-92bf-532c1956e1ad" providerId="ADAL" clId="{11693823-B578-4487-9F1A-31AAB40C26AB}" dt="2023-11-27T22:54:08.296" v="1343" actId="26606"/>
          <ac:spMkLst>
            <pc:docMk/>
            <pc:sldMk cId="313769864" sldId="260"/>
            <ac:spMk id="36" creationId="{8AAB91E3-41BE-4478-BF23-A24D43E146C5}"/>
          </ac:spMkLst>
        </pc:spChg>
        <pc:spChg chg="add">
          <ac:chgData name="Allison Cullen (2218746)" userId="a04e042b-16fa-42e6-92bf-532c1956e1ad" providerId="ADAL" clId="{11693823-B578-4487-9F1A-31AAB40C26AB}" dt="2023-11-27T22:54:08.296" v="1343" actId="26606"/>
          <ac:spMkLst>
            <pc:docMk/>
            <pc:sldMk cId="313769864" sldId="260"/>
            <ac:spMk id="38" creationId="{96DFC7EA-8516-41F1-8ED9-C0A8E1E0862A}"/>
          </ac:spMkLst>
        </pc:spChg>
        <pc:spChg chg="add">
          <ac:chgData name="Allison Cullen (2218746)" userId="a04e042b-16fa-42e6-92bf-532c1956e1ad" providerId="ADAL" clId="{11693823-B578-4487-9F1A-31AAB40C26AB}" dt="2023-11-27T22:54:08.296" v="1343" actId="26606"/>
          <ac:spMkLst>
            <pc:docMk/>
            <pc:sldMk cId="313769864" sldId="260"/>
            <ac:spMk id="40" creationId="{E24E972C-8744-4CFA-B783-41EA3CC38199}"/>
          </ac:spMkLst>
        </pc:spChg>
        <pc:spChg chg="add">
          <ac:chgData name="Allison Cullen (2218746)" userId="a04e042b-16fa-42e6-92bf-532c1956e1ad" providerId="ADAL" clId="{11693823-B578-4487-9F1A-31AAB40C26AB}" dt="2023-11-27T22:54:08.296" v="1343" actId="26606"/>
          <ac:spMkLst>
            <pc:docMk/>
            <pc:sldMk cId="313769864" sldId="260"/>
            <ac:spMk id="42" creationId="{C7C88F2E-E233-48BA-B85F-D06BA522B790}"/>
          </ac:spMkLst>
        </pc:spChg>
        <pc:spChg chg="add">
          <ac:chgData name="Allison Cullen (2218746)" userId="a04e042b-16fa-42e6-92bf-532c1956e1ad" providerId="ADAL" clId="{11693823-B578-4487-9F1A-31AAB40C26AB}" dt="2023-11-27T22:54:08.296" v="1343" actId="26606"/>
          <ac:spMkLst>
            <pc:docMk/>
            <pc:sldMk cId="313769864" sldId="260"/>
            <ac:spMk id="43" creationId="{2A4588C6-4069-4731-BFB4-10F1E6D37842}"/>
          </ac:spMkLst>
        </pc:spChg>
        <pc:grpChg chg="add del">
          <ac:chgData name="Allison Cullen (2218746)" userId="a04e042b-16fa-42e6-92bf-532c1956e1ad" providerId="ADAL" clId="{11693823-B578-4487-9F1A-31AAB40C26AB}" dt="2023-11-27T22:54:08.236" v="1342" actId="26606"/>
          <ac:grpSpMkLst>
            <pc:docMk/>
            <pc:sldMk cId="313769864" sldId="260"/>
            <ac:grpSpMk id="10" creationId="{10BE40E3-5550-4CDD-B4FD-387C33EBF157}"/>
          </ac:grpSpMkLst>
        </pc:grpChg>
        <pc:grpChg chg="add">
          <ac:chgData name="Allison Cullen (2218746)" userId="a04e042b-16fa-42e6-92bf-532c1956e1ad" providerId="ADAL" clId="{11693823-B578-4487-9F1A-31AAB40C26AB}" dt="2023-11-27T22:54:08.296" v="1343" actId="26606"/>
          <ac:grpSpMkLst>
            <pc:docMk/>
            <pc:sldMk cId="313769864" sldId="260"/>
            <ac:grpSpMk id="25" creationId="{E4951899-B99C-47AB-9C7C-16264D7A14C5}"/>
          </ac:grpSpMkLst>
        </pc:grpChg>
        <pc:picChg chg="add mod">
          <ac:chgData name="Allison Cullen (2218746)" userId="a04e042b-16fa-42e6-92bf-532c1956e1ad" providerId="ADAL" clId="{11693823-B578-4487-9F1A-31AAB40C26AB}" dt="2023-11-27T22:59:59.828" v="1371" actId="1076"/>
          <ac:picMkLst>
            <pc:docMk/>
            <pc:sldMk cId="313769864" sldId="260"/>
            <ac:picMk id="4" creationId="{D6E366EF-6DA2-A42B-8BC6-8BE039D7604A}"/>
          </ac:picMkLst>
        </pc:picChg>
        <pc:cxnChg chg="add">
          <ac:chgData name="Allison Cullen (2218746)" userId="a04e042b-16fa-42e6-92bf-532c1956e1ad" providerId="ADAL" clId="{11693823-B578-4487-9F1A-31AAB40C26AB}" dt="2023-11-27T22:54:08.296" v="1343" actId="26606"/>
          <ac:cxnSpMkLst>
            <pc:docMk/>
            <pc:sldMk cId="313769864" sldId="260"/>
            <ac:cxnSpMk id="26" creationId="{E0A9CA40-1F57-4A6D-ACDA-F720AA468CF6}"/>
          </ac:cxnSpMkLst>
        </pc:cxnChg>
        <pc:cxnChg chg="add">
          <ac:chgData name="Allison Cullen (2218746)" userId="a04e042b-16fa-42e6-92bf-532c1956e1ad" providerId="ADAL" clId="{11693823-B578-4487-9F1A-31AAB40C26AB}" dt="2023-11-27T22:54:08.296" v="1343" actId="26606"/>
          <ac:cxnSpMkLst>
            <pc:docMk/>
            <pc:sldMk cId="313769864" sldId="260"/>
            <ac:cxnSpMk id="28" creationId="{B2A94EDB-B0FE-4678-8E69-0F137AE3BE6C}"/>
          </ac:cxnSpMkLst>
        </pc:cxnChg>
      </pc:sldChg>
      <pc:sldChg chg="addSp delSp modSp new mod ord setBg">
        <pc:chgData name="Allison Cullen (2218746)" userId="a04e042b-16fa-42e6-92bf-532c1956e1ad" providerId="ADAL" clId="{11693823-B578-4487-9F1A-31AAB40C26AB}" dt="2023-12-05T11:05:15.198" v="1719" actId="122"/>
        <pc:sldMkLst>
          <pc:docMk/>
          <pc:sldMk cId="836001094" sldId="261"/>
        </pc:sldMkLst>
        <pc:spChg chg="add del mod">
          <ac:chgData name="Allison Cullen (2218746)" userId="a04e042b-16fa-42e6-92bf-532c1956e1ad" providerId="ADAL" clId="{11693823-B578-4487-9F1A-31AAB40C26AB}" dt="2023-11-22T22:18:41.864" v="628"/>
          <ac:spMkLst>
            <pc:docMk/>
            <pc:sldMk cId="836001094" sldId="261"/>
            <ac:spMk id="3" creationId="{DAB058E2-A67A-CA1A-BD7F-28FD26217AD2}"/>
          </ac:spMkLst>
        </pc:spChg>
        <pc:spChg chg="add mod">
          <ac:chgData name="Allison Cullen (2218746)" userId="a04e042b-16fa-42e6-92bf-532c1956e1ad" providerId="ADAL" clId="{11693823-B578-4487-9F1A-31AAB40C26AB}" dt="2023-11-27T21:29:37.736" v="1256" actId="26606"/>
          <ac:spMkLst>
            <pc:docMk/>
            <pc:sldMk cId="836001094" sldId="261"/>
            <ac:spMk id="4" creationId="{76B0009B-9AFD-A5B3-81ED-A3C9C4C93134}"/>
          </ac:spMkLst>
        </pc:spChg>
        <pc:spChg chg="add mod">
          <ac:chgData name="Allison Cullen (2218746)" userId="a04e042b-16fa-42e6-92bf-532c1956e1ad" providerId="ADAL" clId="{11693823-B578-4487-9F1A-31AAB40C26AB}" dt="2023-12-05T11:05:15.198" v="1719" actId="122"/>
          <ac:spMkLst>
            <pc:docMk/>
            <pc:sldMk cId="836001094" sldId="261"/>
            <ac:spMk id="5" creationId="{9A93FF15-FFA7-B56C-7E5C-1DD60B3E85F0}"/>
          </ac:spMkLst>
        </pc:spChg>
        <pc:spChg chg="add">
          <ac:chgData name="Allison Cullen (2218746)" userId="a04e042b-16fa-42e6-92bf-532c1956e1ad" providerId="ADAL" clId="{11693823-B578-4487-9F1A-31AAB40C26AB}" dt="2023-11-27T21:29:37.736" v="1256" actId="26606"/>
          <ac:spMkLst>
            <pc:docMk/>
            <pc:sldMk cId="836001094" sldId="261"/>
            <ac:spMk id="22" creationId="{3BCB5F6A-9EB0-40B0-9D13-3023E9A20508}"/>
          </ac:spMkLst>
        </pc:spChg>
        <pc:grpChg chg="add">
          <ac:chgData name="Allison Cullen (2218746)" userId="a04e042b-16fa-42e6-92bf-532c1956e1ad" providerId="ADAL" clId="{11693823-B578-4487-9F1A-31AAB40C26AB}" dt="2023-11-27T21:29:37.736" v="1256" actId="26606"/>
          <ac:grpSpMkLst>
            <pc:docMk/>
            <pc:sldMk cId="836001094" sldId="261"/>
            <ac:grpSpMk id="10" creationId="{10BE40E3-5550-4CDD-B4FD-387C33EBF157}"/>
          </ac:grpSpMkLst>
        </pc:grpChg>
        <pc:picChg chg="add mod">
          <ac:chgData name="Allison Cullen (2218746)" userId="a04e042b-16fa-42e6-92bf-532c1956e1ad" providerId="ADAL" clId="{11693823-B578-4487-9F1A-31AAB40C26AB}" dt="2023-11-27T21:47:11.370" v="1317" actId="14100"/>
          <ac:picMkLst>
            <pc:docMk/>
            <pc:sldMk cId="836001094" sldId="261"/>
            <ac:picMk id="3" creationId="{84D1D31C-B820-1C8F-EB91-102844C3E983}"/>
          </ac:picMkLst>
        </pc:picChg>
      </pc:sldChg>
      <pc:sldChg chg="addSp modSp new mod setBg">
        <pc:chgData name="Allison Cullen (2218746)" userId="a04e042b-16fa-42e6-92bf-532c1956e1ad" providerId="ADAL" clId="{11693823-B578-4487-9F1A-31AAB40C26AB}" dt="2023-12-05T11:10:12.557" v="1751" actId="20577"/>
        <pc:sldMkLst>
          <pc:docMk/>
          <pc:sldMk cId="1396927681" sldId="262"/>
        </pc:sldMkLst>
        <pc:spChg chg="add mod ord">
          <ac:chgData name="Allison Cullen (2218746)" userId="a04e042b-16fa-42e6-92bf-532c1956e1ad" providerId="ADAL" clId="{11693823-B578-4487-9F1A-31AAB40C26AB}" dt="2023-12-05T11:10:12.557" v="1751" actId="20577"/>
          <ac:spMkLst>
            <pc:docMk/>
            <pc:sldMk cId="1396927681" sldId="262"/>
            <ac:spMk id="3" creationId="{4ACD7F37-E17D-5B22-7517-FE01031AC179}"/>
          </ac:spMkLst>
        </pc:spChg>
        <pc:spChg chg="add">
          <ac:chgData name="Allison Cullen (2218746)" userId="a04e042b-16fa-42e6-92bf-532c1956e1ad" providerId="ADAL" clId="{11693823-B578-4487-9F1A-31AAB40C26AB}" dt="2023-11-27T23:49:43.126" v="1419" actId="26606"/>
          <ac:spMkLst>
            <pc:docMk/>
            <pc:sldMk cId="1396927681" sldId="262"/>
            <ac:spMk id="25" creationId="{3F088236-D655-4F88-B238-E16762358025}"/>
          </ac:spMkLst>
        </pc:spChg>
        <pc:spChg chg="add">
          <ac:chgData name="Allison Cullen (2218746)" userId="a04e042b-16fa-42e6-92bf-532c1956e1ad" providerId="ADAL" clId="{11693823-B578-4487-9F1A-31AAB40C26AB}" dt="2023-11-27T23:49:43.126" v="1419" actId="26606"/>
          <ac:spMkLst>
            <pc:docMk/>
            <pc:sldMk cId="1396927681" sldId="262"/>
            <ac:spMk id="27" creationId="{3DAC0C92-199E-475C-9390-119A9B027276}"/>
          </ac:spMkLst>
        </pc:spChg>
        <pc:spChg chg="add">
          <ac:chgData name="Allison Cullen (2218746)" userId="a04e042b-16fa-42e6-92bf-532c1956e1ad" providerId="ADAL" clId="{11693823-B578-4487-9F1A-31AAB40C26AB}" dt="2023-11-27T23:49:43.126" v="1419" actId="26606"/>
          <ac:spMkLst>
            <pc:docMk/>
            <pc:sldMk cId="1396927681" sldId="262"/>
            <ac:spMk id="29" creationId="{C4CFB339-0ED8-4FE2-9EF1-6D1375B8499B}"/>
          </ac:spMkLst>
        </pc:spChg>
        <pc:spChg chg="add">
          <ac:chgData name="Allison Cullen (2218746)" userId="a04e042b-16fa-42e6-92bf-532c1956e1ad" providerId="ADAL" clId="{11693823-B578-4487-9F1A-31AAB40C26AB}" dt="2023-11-27T23:49:43.126" v="1419" actId="26606"/>
          <ac:spMkLst>
            <pc:docMk/>
            <pc:sldMk cId="1396927681" sldId="262"/>
            <ac:spMk id="31" creationId="{31896C80-2069-4431-9C19-83B913734490}"/>
          </ac:spMkLst>
        </pc:spChg>
        <pc:spChg chg="add">
          <ac:chgData name="Allison Cullen (2218746)" userId="a04e042b-16fa-42e6-92bf-532c1956e1ad" providerId="ADAL" clId="{11693823-B578-4487-9F1A-31AAB40C26AB}" dt="2023-11-27T23:49:43.126" v="1419" actId="26606"/>
          <ac:spMkLst>
            <pc:docMk/>
            <pc:sldMk cId="1396927681" sldId="262"/>
            <ac:spMk id="33" creationId="{BF120A21-0841-4823-B0C4-28AEBCEF9B78}"/>
          </ac:spMkLst>
        </pc:spChg>
        <pc:spChg chg="add">
          <ac:chgData name="Allison Cullen (2218746)" userId="a04e042b-16fa-42e6-92bf-532c1956e1ad" providerId="ADAL" clId="{11693823-B578-4487-9F1A-31AAB40C26AB}" dt="2023-11-27T23:49:43.126" v="1419" actId="26606"/>
          <ac:spMkLst>
            <pc:docMk/>
            <pc:sldMk cId="1396927681" sldId="262"/>
            <ac:spMk id="35" creationId="{DBB05BAE-BBD3-4289-899F-A6851503C6B0}"/>
          </ac:spMkLst>
        </pc:spChg>
        <pc:spChg chg="add">
          <ac:chgData name="Allison Cullen (2218746)" userId="a04e042b-16fa-42e6-92bf-532c1956e1ad" providerId="ADAL" clId="{11693823-B578-4487-9F1A-31AAB40C26AB}" dt="2023-11-27T23:49:43.126" v="1419" actId="26606"/>
          <ac:spMkLst>
            <pc:docMk/>
            <pc:sldMk cId="1396927681" sldId="262"/>
            <ac:spMk id="37" creationId="{9874D11C-36F5-4BBE-A490-019A54E953B0}"/>
          </ac:spMkLst>
        </pc:spChg>
        <pc:grpChg chg="add">
          <ac:chgData name="Allison Cullen (2218746)" userId="a04e042b-16fa-42e6-92bf-532c1956e1ad" providerId="ADAL" clId="{11693823-B578-4487-9F1A-31AAB40C26AB}" dt="2023-11-27T23:49:43.126" v="1419" actId="26606"/>
          <ac:grpSpMkLst>
            <pc:docMk/>
            <pc:sldMk cId="1396927681" sldId="262"/>
            <ac:grpSpMk id="9" creationId="{10BE40E3-5550-4CDD-B4FD-387C33EBF157}"/>
          </ac:grpSpMkLst>
        </pc:grpChg>
        <pc:picChg chg="add mod">
          <ac:chgData name="Allison Cullen (2218746)" userId="a04e042b-16fa-42e6-92bf-532c1956e1ad" providerId="ADAL" clId="{11693823-B578-4487-9F1A-31AAB40C26AB}" dt="2023-11-27T23:50:02.049" v="1420" actId="14100"/>
          <ac:picMkLst>
            <pc:docMk/>
            <pc:sldMk cId="1396927681" sldId="262"/>
            <ac:picMk id="4" creationId="{F291860F-E09A-7D49-B5F4-76F2E773025E}"/>
          </ac:picMkLst>
        </pc:picChg>
        <pc:cxnChg chg="add">
          <ac:chgData name="Allison Cullen (2218746)" userId="a04e042b-16fa-42e6-92bf-532c1956e1ad" providerId="ADAL" clId="{11693823-B578-4487-9F1A-31AAB40C26AB}" dt="2023-11-27T23:49:43.126" v="1419" actId="26606"/>
          <ac:cxnSpMkLst>
            <pc:docMk/>
            <pc:sldMk cId="1396927681" sldId="262"/>
            <ac:cxnSpMk id="21" creationId="{64FA5DFF-7FE6-4855-84E6-DFA78EE978BD}"/>
          </ac:cxnSpMkLst>
        </pc:cxnChg>
        <pc:cxnChg chg="add">
          <ac:chgData name="Allison Cullen (2218746)" userId="a04e042b-16fa-42e6-92bf-532c1956e1ad" providerId="ADAL" clId="{11693823-B578-4487-9F1A-31AAB40C26AB}" dt="2023-11-27T23:49:43.126" v="1419" actId="26606"/>
          <ac:cxnSpMkLst>
            <pc:docMk/>
            <pc:sldMk cId="1396927681" sldId="262"/>
            <ac:cxnSpMk id="23" creationId="{2AFD8CBA-54A3-4363-991B-B9C631BBFA74}"/>
          </ac:cxnSpMkLst>
        </pc:cxnChg>
      </pc:sldChg>
      <pc:sldChg chg="addSp delSp modSp new del mod ord">
        <pc:chgData name="Allison Cullen (2218746)" userId="a04e042b-16fa-42e6-92bf-532c1956e1ad" providerId="ADAL" clId="{11693823-B578-4487-9F1A-31AAB40C26AB}" dt="2023-11-27T01:40:24.820" v="1093" actId="47"/>
        <pc:sldMkLst>
          <pc:docMk/>
          <pc:sldMk cId="306682579" sldId="263"/>
        </pc:sldMkLst>
        <pc:spChg chg="add del mod">
          <ac:chgData name="Allison Cullen (2218746)" userId="a04e042b-16fa-42e6-92bf-532c1956e1ad" providerId="ADAL" clId="{11693823-B578-4487-9F1A-31AAB40C26AB}" dt="2023-11-27T01:40:16.405" v="1092" actId="20577"/>
          <ac:spMkLst>
            <pc:docMk/>
            <pc:sldMk cId="306682579" sldId="263"/>
            <ac:spMk id="3" creationId="{623112B7-143F-0132-64DB-8369E040CDD1}"/>
          </ac:spMkLst>
        </pc:spChg>
        <pc:spChg chg="add del mod">
          <ac:chgData name="Allison Cullen (2218746)" userId="a04e042b-16fa-42e6-92bf-532c1956e1ad" providerId="ADAL" clId="{11693823-B578-4487-9F1A-31AAB40C26AB}" dt="2023-11-27T01:39:53.852" v="1083" actId="22"/>
          <ac:spMkLst>
            <pc:docMk/>
            <pc:sldMk cId="306682579" sldId="263"/>
            <ac:spMk id="4" creationId="{1DA6590D-9633-C36B-A30F-1963326B66F0}"/>
          </ac:spMkLst>
        </pc:spChg>
        <pc:spChg chg="add del mod">
          <ac:chgData name="Allison Cullen (2218746)" userId="a04e042b-16fa-42e6-92bf-532c1956e1ad" providerId="ADAL" clId="{11693823-B578-4487-9F1A-31AAB40C26AB}" dt="2023-11-27T01:39:50.045" v="1078" actId="22"/>
          <ac:spMkLst>
            <pc:docMk/>
            <pc:sldMk cId="306682579" sldId="263"/>
            <ac:spMk id="6" creationId="{3DB63669-73D0-F69A-928A-3A205E46502F}"/>
          </ac:spMkLst>
        </pc:spChg>
        <pc:spChg chg="add del">
          <ac:chgData name="Allison Cullen (2218746)" userId="a04e042b-16fa-42e6-92bf-532c1956e1ad" providerId="ADAL" clId="{11693823-B578-4487-9F1A-31AAB40C26AB}" dt="2023-11-27T01:39:44.829" v="1074" actId="22"/>
          <ac:spMkLst>
            <pc:docMk/>
            <pc:sldMk cId="306682579" sldId="263"/>
            <ac:spMk id="8" creationId="{05578ED2-1B0F-5D9D-D931-FBD11D8A10BB}"/>
          </ac:spMkLst>
        </pc:spChg>
      </pc:sldChg>
      <pc:sldChg chg="addSp modSp new mod setBg">
        <pc:chgData name="Allison Cullen (2218746)" userId="a04e042b-16fa-42e6-92bf-532c1956e1ad" providerId="ADAL" clId="{11693823-B578-4487-9F1A-31AAB40C26AB}" dt="2023-12-05T11:12:19.765" v="1754" actId="20577"/>
        <pc:sldMkLst>
          <pc:docMk/>
          <pc:sldMk cId="4050662081" sldId="264"/>
        </pc:sldMkLst>
        <pc:spChg chg="add mod ord">
          <ac:chgData name="Allison Cullen (2218746)" userId="a04e042b-16fa-42e6-92bf-532c1956e1ad" providerId="ADAL" clId="{11693823-B578-4487-9F1A-31AAB40C26AB}" dt="2023-12-05T11:12:19.765" v="1754" actId="20577"/>
          <ac:spMkLst>
            <pc:docMk/>
            <pc:sldMk cId="4050662081" sldId="264"/>
            <ac:spMk id="3" creationId="{38A9A729-0F30-A06F-EBCB-3E4D06C1745E}"/>
          </ac:spMkLst>
        </pc:spChg>
        <pc:spChg chg="add">
          <ac:chgData name="Allison Cullen (2218746)" userId="a04e042b-16fa-42e6-92bf-532c1956e1ad" providerId="ADAL" clId="{11693823-B578-4487-9F1A-31AAB40C26AB}" dt="2023-11-28T00:54:42.959" v="1484" actId="26606"/>
          <ac:spMkLst>
            <pc:docMk/>
            <pc:sldMk cId="4050662081" sldId="264"/>
            <ac:spMk id="25" creationId="{3F088236-D655-4F88-B238-E16762358025}"/>
          </ac:spMkLst>
        </pc:spChg>
        <pc:spChg chg="add">
          <ac:chgData name="Allison Cullen (2218746)" userId="a04e042b-16fa-42e6-92bf-532c1956e1ad" providerId="ADAL" clId="{11693823-B578-4487-9F1A-31AAB40C26AB}" dt="2023-11-28T00:54:42.959" v="1484" actId="26606"/>
          <ac:spMkLst>
            <pc:docMk/>
            <pc:sldMk cId="4050662081" sldId="264"/>
            <ac:spMk id="27" creationId="{3DAC0C92-199E-475C-9390-119A9B027276}"/>
          </ac:spMkLst>
        </pc:spChg>
        <pc:spChg chg="add">
          <ac:chgData name="Allison Cullen (2218746)" userId="a04e042b-16fa-42e6-92bf-532c1956e1ad" providerId="ADAL" clId="{11693823-B578-4487-9F1A-31AAB40C26AB}" dt="2023-11-28T00:54:42.959" v="1484" actId="26606"/>
          <ac:spMkLst>
            <pc:docMk/>
            <pc:sldMk cId="4050662081" sldId="264"/>
            <ac:spMk id="29" creationId="{C4CFB339-0ED8-4FE2-9EF1-6D1375B8499B}"/>
          </ac:spMkLst>
        </pc:spChg>
        <pc:spChg chg="add">
          <ac:chgData name="Allison Cullen (2218746)" userId="a04e042b-16fa-42e6-92bf-532c1956e1ad" providerId="ADAL" clId="{11693823-B578-4487-9F1A-31AAB40C26AB}" dt="2023-11-28T00:54:42.959" v="1484" actId="26606"/>
          <ac:spMkLst>
            <pc:docMk/>
            <pc:sldMk cId="4050662081" sldId="264"/>
            <ac:spMk id="31" creationId="{31896C80-2069-4431-9C19-83B913734490}"/>
          </ac:spMkLst>
        </pc:spChg>
        <pc:spChg chg="add">
          <ac:chgData name="Allison Cullen (2218746)" userId="a04e042b-16fa-42e6-92bf-532c1956e1ad" providerId="ADAL" clId="{11693823-B578-4487-9F1A-31AAB40C26AB}" dt="2023-11-28T00:54:42.959" v="1484" actId="26606"/>
          <ac:spMkLst>
            <pc:docMk/>
            <pc:sldMk cId="4050662081" sldId="264"/>
            <ac:spMk id="33" creationId="{BF120A21-0841-4823-B0C4-28AEBCEF9B78}"/>
          </ac:spMkLst>
        </pc:spChg>
        <pc:spChg chg="add">
          <ac:chgData name="Allison Cullen (2218746)" userId="a04e042b-16fa-42e6-92bf-532c1956e1ad" providerId="ADAL" clId="{11693823-B578-4487-9F1A-31AAB40C26AB}" dt="2023-11-28T00:54:42.959" v="1484" actId="26606"/>
          <ac:spMkLst>
            <pc:docMk/>
            <pc:sldMk cId="4050662081" sldId="264"/>
            <ac:spMk id="35" creationId="{DBB05BAE-BBD3-4289-899F-A6851503C6B0}"/>
          </ac:spMkLst>
        </pc:spChg>
        <pc:spChg chg="add">
          <ac:chgData name="Allison Cullen (2218746)" userId="a04e042b-16fa-42e6-92bf-532c1956e1ad" providerId="ADAL" clId="{11693823-B578-4487-9F1A-31AAB40C26AB}" dt="2023-11-28T00:54:42.959" v="1484" actId="26606"/>
          <ac:spMkLst>
            <pc:docMk/>
            <pc:sldMk cId="4050662081" sldId="264"/>
            <ac:spMk id="37" creationId="{9874D11C-36F5-4BBE-A490-019A54E953B0}"/>
          </ac:spMkLst>
        </pc:spChg>
        <pc:grpChg chg="add">
          <ac:chgData name="Allison Cullen (2218746)" userId="a04e042b-16fa-42e6-92bf-532c1956e1ad" providerId="ADAL" clId="{11693823-B578-4487-9F1A-31AAB40C26AB}" dt="2023-11-28T00:54:42.959" v="1484" actId="26606"/>
          <ac:grpSpMkLst>
            <pc:docMk/>
            <pc:sldMk cId="4050662081" sldId="264"/>
            <ac:grpSpMk id="9" creationId="{10BE40E3-5550-4CDD-B4FD-387C33EBF157}"/>
          </ac:grpSpMkLst>
        </pc:grpChg>
        <pc:picChg chg="add mod">
          <ac:chgData name="Allison Cullen (2218746)" userId="a04e042b-16fa-42e6-92bf-532c1956e1ad" providerId="ADAL" clId="{11693823-B578-4487-9F1A-31AAB40C26AB}" dt="2023-11-28T00:54:58.978" v="1485" actId="14100"/>
          <ac:picMkLst>
            <pc:docMk/>
            <pc:sldMk cId="4050662081" sldId="264"/>
            <ac:picMk id="4" creationId="{730F98B9-2CDC-16AD-DB1D-205E6BDD6B4A}"/>
          </ac:picMkLst>
        </pc:picChg>
        <pc:cxnChg chg="add">
          <ac:chgData name="Allison Cullen (2218746)" userId="a04e042b-16fa-42e6-92bf-532c1956e1ad" providerId="ADAL" clId="{11693823-B578-4487-9F1A-31AAB40C26AB}" dt="2023-11-28T00:54:42.959" v="1484" actId="26606"/>
          <ac:cxnSpMkLst>
            <pc:docMk/>
            <pc:sldMk cId="4050662081" sldId="264"/>
            <ac:cxnSpMk id="21" creationId="{64FA5DFF-7FE6-4855-84E6-DFA78EE978BD}"/>
          </ac:cxnSpMkLst>
        </pc:cxnChg>
        <pc:cxnChg chg="add">
          <ac:chgData name="Allison Cullen (2218746)" userId="a04e042b-16fa-42e6-92bf-532c1956e1ad" providerId="ADAL" clId="{11693823-B578-4487-9F1A-31AAB40C26AB}" dt="2023-11-28T00:54:42.959" v="1484" actId="26606"/>
          <ac:cxnSpMkLst>
            <pc:docMk/>
            <pc:sldMk cId="4050662081" sldId="264"/>
            <ac:cxnSpMk id="23" creationId="{2AFD8CBA-54A3-4363-991B-B9C631BBFA74}"/>
          </ac:cxnSpMkLst>
        </pc:cxnChg>
      </pc:sldChg>
      <pc:sldChg chg="addSp modSp new mod setBg">
        <pc:chgData name="Allison Cullen (2218746)" userId="a04e042b-16fa-42e6-92bf-532c1956e1ad" providerId="ADAL" clId="{11693823-B578-4487-9F1A-31AAB40C26AB}" dt="2023-12-05T11:12:38.868" v="1757" actId="20577"/>
        <pc:sldMkLst>
          <pc:docMk/>
          <pc:sldMk cId="3706558917" sldId="265"/>
        </pc:sldMkLst>
        <pc:spChg chg="add mod ord">
          <ac:chgData name="Allison Cullen (2218746)" userId="a04e042b-16fa-42e6-92bf-532c1956e1ad" providerId="ADAL" clId="{11693823-B578-4487-9F1A-31AAB40C26AB}" dt="2023-12-05T11:12:38.868" v="1757" actId="20577"/>
          <ac:spMkLst>
            <pc:docMk/>
            <pc:sldMk cId="3706558917" sldId="265"/>
            <ac:spMk id="3" creationId="{247FEBF8-3175-8A9F-D549-763BF1736B99}"/>
          </ac:spMkLst>
        </pc:spChg>
        <pc:spChg chg="add mod">
          <ac:chgData name="Allison Cullen (2218746)" userId="a04e042b-16fa-42e6-92bf-532c1956e1ad" providerId="ADAL" clId="{11693823-B578-4487-9F1A-31AAB40C26AB}" dt="2023-11-28T01:10:51.100" v="1512" actId="26606"/>
          <ac:spMkLst>
            <pc:docMk/>
            <pc:sldMk cId="3706558917" sldId="265"/>
            <ac:spMk id="5" creationId="{BE808488-44CA-B97C-9B12-C31DEB50CA75}"/>
          </ac:spMkLst>
        </pc:spChg>
        <pc:grpChg chg="add">
          <ac:chgData name="Allison Cullen (2218746)" userId="a04e042b-16fa-42e6-92bf-532c1956e1ad" providerId="ADAL" clId="{11693823-B578-4487-9F1A-31AAB40C26AB}" dt="2023-11-28T01:10:51.100" v="1512" actId="26606"/>
          <ac:grpSpMkLst>
            <pc:docMk/>
            <pc:sldMk cId="3706558917" sldId="265"/>
            <ac:grpSpMk id="10" creationId="{1F2B4773-3207-44CC-B7AC-892B70498211}"/>
          </ac:grpSpMkLst>
        </pc:grpChg>
        <pc:picChg chg="add mod">
          <ac:chgData name="Allison Cullen (2218746)" userId="a04e042b-16fa-42e6-92bf-532c1956e1ad" providerId="ADAL" clId="{11693823-B578-4487-9F1A-31AAB40C26AB}" dt="2023-11-28T01:11:20.714" v="1515" actId="14100"/>
          <ac:picMkLst>
            <pc:docMk/>
            <pc:sldMk cId="3706558917" sldId="265"/>
            <ac:picMk id="4" creationId="{0EB08162-CB09-0659-38D2-42ED00B78A4A}"/>
          </ac:picMkLst>
        </pc:picChg>
      </pc:sldChg>
      <pc:sldChg chg="addSp modSp new mod setBg">
        <pc:chgData name="Allison Cullen (2218746)" userId="a04e042b-16fa-42e6-92bf-532c1956e1ad" providerId="ADAL" clId="{11693823-B578-4487-9F1A-31AAB40C26AB}" dt="2023-12-05T11:12:52.044" v="1761" actId="20577"/>
        <pc:sldMkLst>
          <pc:docMk/>
          <pc:sldMk cId="2048601589" sldId="266"/>
        </pc:sldMkLst>
        <pc:spChg chg="add mod ord">
          <ac:chgData name="Allison Cullen (2218746)" userId="a04e042b-16fa-42e6-92bf-532c1956e1ad" providerId="ADAL" clId="{11693823-B578-4487-9F1A-31AAB40C26AB}" dt="2023-12-05T11:12:52.044" v="1761" actId="20577"/>
          <ac:spMkLst>
            <pc:docMk/>
            <pc:sldMk cId="2048601589" sldId="266"/>
            <ac:spMk id="3" creationId="{A379F65D-B91C-459E-5C00-191139E8C897}"/>
          </ac:spMkLst>
        </pc:spChg>
        <pc:spChg chg="add mod">
          <ac:chgData name="Allison Cullen (2218746)" userId="a04e042b-16fa-42e6-92bf-532c1956e1ad" providerId="ADAL" clId="{11693823-B578-4487-9F1A-31AAB40C26AB}" dt="2023-11-28T01:34:57.342" v="1572" actId="26606"/>
          <ac:spMkLst>
            <pc:docMk/>
            <pc:sldMk cId="2048601589" sldId="266"/>
            <ac:spMk id="5" creationId="{EF095DAD-3579-E8D2-4A35-2B298E7C1415}"/>
          </ac:spMkLst>
        </pc:spChg>
        <pc:spChg chg="add">
          <ac:chgData name="Allison Cullen (2218746)" userId="a04e042b-16fa-42e6-92bf-532c1956e1ad" providerId="ADAL" clId="{11693823-B578-4487-9F1A-31AAB40C26AB}" dt="2023-11-28T01:34:57.342" v="1572" actId="26606"/>
          <ac:spMkLst>
            <pc:docMk/>
            <pc:sldMk cId="2048601589" sldId="266"/>
            <ac:spMk id="22" creationId="{BDDE9CD4-0E0A-4129-8689-A89C4E9A666D}"/>
          </ac:spMkLst>
        </pc:spChg>
        <pc:grpChg chg="add">
          <ac:chgData name="Allison Cullen (2218746)" userId="a04e042b-16fa-42e6-92bf-532c1956e1ad" providerId="ADAL" clId="{11693823-B578-4487-9F1A-31AAB40C26AB}" dt="2023-11-28T01:34:57.342" v="1572" actId="26606"/>
          <ac:grpSpMkLst>
            <pc:docMk/>
            <pc:sldMk cId="2048601589" sldId="266"/>
            <ac:grpSpMk id="10" creationId="{10BE40E3-5550-4CDD-B4FD-387C33EBF157}"/>
          </ac:grpSpMkLst>
        </pc:grpChg>
        <pc:grpChg chg="add">
          <ac:chgData name="Allison Cullen (2218746)" userId="a04e042b-16fa-42e6-92bf-532c1956e1ad" providerId="ADAL" clId="{11693823-B578-4487-9F1A-31AAB40C26AB}" dt="2023-11-28T01:34:57.342" v="1572" actId="26606"/>
          <ac:grpSpMkLst>
            <pc:docMk/>
            <pc:sldMk cId="2048601589" sldId="266"/>
            <ac:grpSpMk id="24" creationId="{85DB3CA2-FA66-42B9-90EF-394894352D8C}"/>
          </ac:grpSpMkLst>
        </pc:grpChg>
        <pc:picChg chg="add mod">
          <ac:chgData name="Allison Cullen (2218746)" userId="a04e042b-16fa-42e6-92bf-532c1956e1ad" providerId="ADAL" clId="{11693823-B578-4487-9F1A-31AAB40C26AB}" dt="2023-11-28T01:34:57.342" v="1572" actId="26606"/>
          <ac:picMkLst>
            <pc:docMk/>
            <pc:sldMk cId="2048601589" sldId="266"/>
            <ac:picMk id="4" creationId="{A69162D9-4A1E-DA7D-6845-A65B1454B6D3}"/>
          </ac:picMkLst>
        </pc:picChg>
      </pc:sldChg>
      <pc:sldChg chg="modSp new mod">
        <pc:chgData name="Allison Cullen (2218746)" userId="a04e042b-16fa-42e6-92bf-532c1956e1ad" providerId="ADAL" clId="{11693823-B578-4487-9F1A-31AAB40C26AB}" dt="2023-11-27T01:47:45.899" v="1155" actId="20577"/>
        <pc:sldMkLst>
          <pc:docMk/>
          <pc:sldMk cId="3330879977" sldId="267"/>
        </pc:sldMkLst>
        <pc:spChg chg="mod">
          <ac:chgData name="Allison Cullen (2218746)" userId="a04e042b-16fa-42e6-92bf-532c1956e1ad" providerId="ADAL" clId="{11693823-B578-4487-9F1A-31AAB40C26AB}" dt="2023-11-27T01:47:45.899" v="1155" actId="20577"/>
          <ac:spMkLst>
            <pc:docMk/>
            <pc:sldMk cId="3330879977" sldId="267"/>
            <ac:spMk id="2" creationId="{4F28AAAC-C186-DC79-8122-2BDC2C88C7E4}"/>
          </ac:spMkLst>
        </pc:spChg>
        <pc:spChg chg="mod">
          <ac:chgData name="Allison Cullen (2218746)" userId="a04e042b-16fa-42e6-92bf-532c1956e1ad" providerId="ADAL" clId="{11693823-B578-4487-9F1A-31AAB40C26AB}" dt="2023-11-27T01:44:07.340" v="1134" actId="5793"/>
          <ac:spMkLst>
            <pc:docMk/>
            <pc:sldMk cId="3330879977" sldId="267"/>
            <ac:spMk id="3" creationId="{211AEBD3-470D-9562-9283-F582D7A375F9}"/>
          </ac:spMkLst>
        </pc:spChg>
      </pc:sldChg>
      <pc:sldChg chg="modSp new mod">
        <pc:chgData name="Allison Cullen (2218746)" userId="a04e042b-16fa-42e6-92bf-532c1956e1ad" providerId="ADAL" clId="{11693823-B578-4487-9F1A-31AAB40C26AB}" dt="2023-11-27T01:47:10.723" v="1146" actId="20577"/>
        <pc:sldMkLst>
          <pc:docMk/>
          <pc:sldMk cId="2543271855" sldId="268"/>
        </pc:sldMkLst>
        <pc:spChg chg="mod">
          <ac:chgData name="Allison Cullen (2218746)" userId="a04e042b-16fa-42e6-92bf-532c1956e1ad" providerId="ADAL" clId="{11693823-B578-4487-9F1A-31AAB40C26AB}" dt="2023-11-27T01:47:10.723" v="1146" actId="20577"/>
          <ac:spMkLst>
            <pc:docMk/>
            <pc:sldMk cId="2543271855" sldId="268"/>
            <ac:spMk id="2" creationId="{3C7BB962-CF67-F862-F8D6-4339C747EE16}"/>
          </ac:spMkLst>
        </pc:spChg>
        <pc:spChg chg="mod">
          <ac:chgData name="Allison Cullen (2218746)" userId="a04e042b-16fa-42e6-92bf-532c1956e1ad" providerId="ADAL" clId="{11693823-B578-4487-9F1A-31AAB40C26AB}" dt="2023-11-27T01:43:47.080" v="1129" actId="27636"/>
          <ac:spMkLst>
            <pc:docMk/>
            <pc:sldMk cId="2543271855" sldId="268"/>
            <ac:spMk id="3" creationId="{1C1A8E54-2CA6-18E6-3BE8-19F75674F8B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1376546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3278957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2925750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01AC14-F552-423C-84AA-4E4BA70C9F2D}" type="datetimeFigureOut">
              <a:rPr lang="en-GB" smtClean="0"/>
              <a:t>05/12/2023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1123042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01AC14-F552-423C-84AA-4E4BA70C9F2D}" type="datetimeFigureOut">
              <a:rPr lang="en-GB" smtClean="0"/>
              <a:t>05/12/2023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2883476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01AC14-F552-423C-84AA-4E4BA70C9F2D}" type="datetimeFigureOut">
              <a:rPr lang="en-GB" smtClean="0"/>
              <a:t>05/12/2023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1751489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01AC14-F552-423C-84AA-4E4BA70C9F2D}" type="datetimeFigureOut">
              <a:rPr lang="en-GB" smtClean="0"/>
              <a:t>05/12/2023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3448386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01AC14-F552-423C-84AA-4E4BA70C9F2D}" type="datetimeFigureOut">
              <a:rPr lang="en-GB" smtClean="0"/>
              <a:t>05/12/2023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938833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86203C-C425-49DF-88C9-1BC4CEEFB59C}" type="slidenum">
              <a:rPr lang="en-GB" smtClean="0"/>
              <a:t>‹#›</a:t>
            </a:fld>
            <a:endParaRPr lang="en-GB"/>
          </a:p>
        </p:txBody>
      </p:sp>
      <p:sp>
        <p:nvSpPr>
          <p:cNvPr id="5" name="Date Placeholder 4"/>
          <p:cNvSpPr>
            <a:spLocks noGrp="1"/>
          </p:cNvSpPr>
          <p:nvPr>
            <p:ph type="dt" sz="half" idx="10"/>
          </p:nvPr>
        </p:nvSpPr>
        <p:spPr/>
        <p:txBody>
          <a:bodyPr/>
          <a:lstStyle/>
          <a:p>
            <a:fld id="{EE01AC14-F552-423C-84AA-4E4BA70C9F2D}" type="datetimeFigureOut">
              <a:rPr lang="en-GB" smtClean="0"/>
              <a:t>05/12/2023</a:t>
            </a:fld>
            <a:endParaRPr lang="en-GB"/>
          </a:p>
        </p:txBody>
      </p:sp>
    </p:spTree>
    <p:extLst>
      <p:ext uri="{BB962C8B-B14F-4D97-AF65-F5344CB8AC3E}">
        <p14:creationId xmlns:p14="http://schemas.microsoft.com/office/powerpoint/2010/main" val="2423764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2815777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54211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1432220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983638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15598263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38269994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01AC14-F552-423C-84AA-4E4BA70C9F2D}" type="datetimeFigureOut">
              <a:rPr lang="en-GB" smtClean="0"/>
              <a:t>05/12/2023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86203C-C425-49DF-88C9-1BC4CEEFB59C}" type="slidenum">
              <a:rPr lang="en-GB" smtClean="0"/>
              <a:t>‹#›</a:t>
            </a:fld>
            <a:endParaRPr lang="en-GB"/>
          </a:p>
        </p:txBody>
      </p:sp>
    </p:spTree>
    <p:extLst>
      <p:ext uri="{BB962C8B-B14F-4D97-AF65-F5344CB8AC3E}">
        <p14:creationId xmlns:p14="http://schemas.microsoft.com/office/powerpoint/2010/main" val="1191984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E01AC14-F552-423C-84AA-4E4BA70C9F2D}" type="datetimeFigureOut">
              <a:rPr lang="en-GB" smtClean="0"/>
              <a:t>05/12/2023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B86203C-C425-49DF-88C9-1BC4CEEFB59C}" type="slidenum">
              <a:rPr lang="en-GB" smtClean="0"/>
              <a:t>‹#›</a:t>
            </a:fld>
            <a:endParaRPr lang="en-GB"/>
          </a:p>
        </p:txBody>
      </p:sp>
    </p:spTree>
    <p:extLst>
      <p:ext uri="{BB962C8B-B14F-4D97-AF65-F5344CB8AC3E}">
        <p14:creationId xmlns:p14="http://schemas.microsoft.com/office/powerpoint/2010/main" val="75206727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6.xml"/><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publicdomainpictures.net/en/view-image.php?image=272045&amp;picture=airplane-in-the-sky" TargetMode="External"/><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pxhere.com/en/photo/456915" TargetMode="External"/><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en.wiktionary.org/wiki/airplane" TargetMode="External"/><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workhuman.com/blog/workplace-culture/" TargetMode="External"/><Relationship Id="rId7" Type="http://schemas.openxmlformats.org/officeDocument/2006/relationships/hyperlink" Target="https://corporate.ryanair.com/" TargetMode="External"/><Relationship Id="rId2" Type="http://schemas.openxmlformats.org/officeDocument/2006/relationships/hyperlink" Target="https://www.bartleby.com/writing/document/FK92NRQKPVDX/" TargetMode="External"/><Relationship Id="rId1" Type="http://schemas.openxmlformats.org/officeDocument/2006/relationships/slideLayout" Target="../slideLayouts/slideLayout2.xml"/><Relationship Id="rId6" Type="http://schemas.openxmlformats.org/officeDocument/2006/relationships/hyperlink" Target="https://www.dailymail.co.uk/news/article-5192355/Ryanair-bosses-dont-treat-crew-like-humans-say-staff.html/" TargetMode="External"/><Relationship Id="rId5" Type="http://schemas.openxmlformats.org/officeDocument/2006/relationships/hyperlink" Target="https://www.which.co.uk/reviews/airlines/article/best-and-worst-airlines-a5EhC8N851et/" TargetMode="External"/><Relationship Id="rId4" Type="http://schemas.openxmlformats.org/officeDocument/2006/relationships/hyperlink" Target="https://simpleflying.com/ryanair-fires-chief-pilot-inappropriate-behavior-women/"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managers.org.uk/~/media/Files/PDF/Checklists/CHK-232-Understanding-organisational-culture.pdf/" TargetMode="External"/><Relationship Id="rId7" Type="http://schemas.openxmlformats.org/officeDocument/2006/relationships/hyperlink" Target="https://www.theguardian.com/business/2020/feb/05/ryanair-accused-of-greenwash-over-carbon-emissions-claim/" TargetMode="External"/><Relationship Id="rId2" Type="http://schemas.openxmlformats.org/officeDocument/2006/relationships/hyperlink" Target="https://investor.ryanair.com/wp-content/uploads/2023/01/Ryanair-Holdings-plc-Code-of-Business-Conduct-and-Ethics.pdf/" TargetMode="External"/><Relationship Id="rId1" Type="http://schemas.openxmlformats.org/officeDocument/2006/relationships/slideLayout" Target="../slideLayouts/slideLayout2.xml"/><Relationship Id="rId6" Type="http://schemas.openxmlformats.org/officeDocument/2006/relationships/hyperlink" Target="https://jakespritzer.wordpress.com/2017/02/03/ryanair/#:~:text=Cost%2Dcutting%20seems%20to%20be,as%20a%20Top%2DDown%20model" TargetMode="External"/><Relationship Id="rId5" Type="http://schemas.openxmlformats.org/officeDocument/2006/relationships/hyperlink" Target="https://www.slideshare.net/FairFASST/organisational-behaviour-task-1docx/" TargetMode="External"/><Relationship Id="rId4" Type="http://schemas.openxmlformats.org/officeDocument/2006/relationships/hyperlink" Target="https://investor.ryanair.com/wp-content/uploads/2022/08/Ryanair-2022-Corporate-Governance-Report.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irplane taking off with city lights in background">
            <a:extLst>
              <a:ext uri="{FF2B5EF4-FFF2-40B4-BE49-F238E27FC236}">
                <a16:creationId xmlns:a16="http://schemas.microsoft.com/office/drawing/2014/main" id="{5B2C8666-C97E-DDDE-780E-AA2C9706BBC3}"/>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r="25"/>
          <a:stretch/>
        </p:blipFill>
        <p:spPr>
          <a:xfrm>
            <a:off x="0" y="10"/>
            <a:ext cx="12188930" cy="6857990"/>
          </a:xfrm>
          <a:prstGeom prst="rect">
            <a:avLst/>
          </a:prstGeom>
        </p:spPr>
      </p:pic>
      <p:sp>
        <p:nvSpPr>
          <p:cNvPr id="2" name="Title 1">
            <a:extLst>
              <a:ext uri="{FF2B5EF4-FFF2-40B4-BE49-F238E27FC236}">
                <a16:creationId xmlns:a16="http://schemas.microsoft.com/office/drawing/2014/main" id="{4C3BA0E8-6A61-CA97-7F66-AE28D19184D9}"/>
              </a:ext>
            </a:extLst>
          </p:cNvPr>
          <p:cNvSpPr>
            <a:spLocks noGrp="1"/>
          </p:cNvSpPr>
          <p:nvPr>
            <p:ph type="ctrTitle"/>
          </p:nvPr>
        </p:nvSpPr>
        <p:spPr>
          <a:xfrm>
            <a:off x="670560" y="-203200"/>
            <a:ext cx="9997440" cy="5090160"/>
          </a:xfrm>
        </p:spPr>
        <p:txBody>
          <a:bodyPr>
            <a:normAutofit fontScale="90000"/>
          </a:bodyPr>
          <a:lstStyle/>
          <a:p>
            <a:pPr algn="ctr"/>
            <a:r>
              <a:rPr lang="en-GB" sz="6600" dirty="0">
                <a:solidFill>
                  <a:schemeClr val="bg1"/>
                </a:solidFill>
              </a:rPr>
              <a:t>Ryanair Presentation</a:t>
            </a:r>
            <a:br>
              <a:rPr lang="en-GB" sz="6600" dirty="0">
                <a:solidFill>
                  <a:schemeClr val="bg1"/>
                </a:solidFill>
              </a:rPr>
            </a:br>
            <a:r>
              <a:rPr lang="en-GB" sz="6600" dirty="0">
                <a:solidFill>
                  <a:schemeClr val="bg1"/>
                </a:solidFill>
              </a:rPr>
              <a:t>Developing Culture and Ethics at Ryanair</a:t>
            </a:r>
            <a:br>
              <a:rPr lang="en-GB" sz="6600" dirty="0">
                <a:solidFill>
                  <a:schemeClr val="bg1"/>
                </a:solidFill>
              </a:rPr>
            </a:br>
            <a:br>
              <a:rPr lang="en-GB" sz="6600" dirty="0">
                <a:solidFill>
                  <a:schemeClr val="bg1"/>
                </a:solidFill>
              </a:rPr>
            </a:br>
            <a:endParaRPr lang="en-GB" sz="6600" dirty="0">
              <a:solidFill>
                <a:schemeClr val="bg1"/>
              </a:solidFill>
            </a:endParaRPr>
          </a:p>
        </p:txBody>
      </p:sp>
      <p:sp>
        <p:nvSpPr>
          <p:cNvPr id="3" name="Subtitle 2">
            <a:extLst>
              <a:ext uri="{FF2B5EF4-FFF2-40B4-BE49-F238E27FC236}">
                <a16:creationId xmlns:a16="http://schemas.microsoft.com/office/drawing/2014/main" id="{AB6AABD0-64FF-BB97-0E0F-AD40D57FDC4C}"/>
              </a:ext>
            </a:extLst>
          </p:cNvPr>
          <p:cNvSpPr>
            <a:spLocks noGrp="1"/>
          </p:cNvSpPr>
          <p:nvPr>
            <p:ph type="subTitle" idx="1"/>
          </p:nvPr>
        </p:nvSpPr>
        <p:spPr>
          <a:xfrm>
            <a:off x="1527048" y="3169920"/>
            <a:ext cx="9144000" cy="2965704"/>
          </a:xfrm>
        </p:spPr>
        <p:txBody>
          <a:bodyPr>
            <a:normAutofit/>
          </a:bodyPr>
          <a:lstStyle/>
          <a:p>
            <a:pPr algn="ctr"/>
            <a:r>
              <a:rPr lang="en-GB" sz="3200" b="1" dirty="0">
                <a:solidFill>
                  <a:schemeClr val="bg1">
                    <a:lumMod val="95000"/>
                  </a:schemeClr>
                </a:solidFill>
              </a:rPr>
              <a:t>Allison Cullen (2218746)</a:t>
            </a:r>
          </a:p>
        </p:txBody>
      </p:sp>
    </p:spTree>
    <p:extLst>
      <p:ext uri="{BB962C8B-B14F-4D97-AF65-F5344CB8AC3E}">
        <p14:creationId xmlns:p14="http://schemas.microsoft.com/office/powerpoint/2010/main" val="2662883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0" name="Group 79">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67" name="Straight Connector 66">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68" name="Straight Connector 67">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1"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3" name="Isosceles Triangle 82">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4"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5"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6"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7" name="Isosceles Triangle 86">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8" name="Isosceles Triangle 87">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71B1FFD8-6201-E29D-E68F-6B1BD63F3389}"/>
              </a:ext>
            </a:extLst>
          </p:cNvPr>
          <p:cNvSpPr>
            <a:spLocks noGrp="1"/>
          </p:cNvSpPr>
          <p:nvPr>
            <p:ph type="title"/>
          </p:nvPr>
        </p:nvSpPr>
        <p:spPr>
          <a:xfrm>
            <a:off x="5536734" y="304800"/>
            <a:ext cx="3737268" cy="1625600"/>
          </a:xfrm>
        </p:spPr>
        <p:txBody>
          <a:bodyPr vert="horz" lIns="91440" tIns="45720" rIns="91440" bIns="45720" rtlCol="0" anchor="t">
            <a:normAutofit/>
          </a:bodyPr>
          <a:lstStyle/>
          <a:p>
            <a:r>
              <a:rPr lang="en-US" dirty="0"/>
              <a:t>Introduction</a:t>
            </a:r>
          </a:p>
        </p:txBody>
      </p:sp>
      <p:sp>
        <p:nvSpPr>
          <p:cNvPr id="4" name="TextBox 3">
            <a:extLst>
              <a:ext uri="{FF2B5EF4-FFF2-40B4-BE49-F238E27FC236}">
                <a16:creationId xmlns:a16="http://schemas.microsoft.com/office/drawing/2014/main" id="{DA3FDDF6-A604-AFC8-70BD-C441A7B9D12A}"/>
              </a:ext>
            </a:extLst>
          </p:cNvPr>
          <p:cNvSpPr txBox="1"/>
          <p:nvPr/>
        </p:nvSpPr>
        <p:spPr>
          <a:xfrm>
            <a:off x="4873885" y="1005841"/>
            <a:ext cx="4400117" cy="5313680"/>
          </a:xfrm>
          <a:prstGeom prst="rect">
            <a:avLst/>
          </a:prstGeom>
        </p:spPr>
        <p:txBody>
          <a:bodyPr vert="horz" lIns="91440" tIns="45720" rIns="91440" bIns="45720" rtlCol="0">
            <a:noAutofit/>
          </a:bodyPr>
          <a:lstStyle/>
          <a:p>
            <a:pPr indent="-228600">
              <a:spcBef>
                <a:spcPts val="1000"/>
              </a:spcBef>
              <a:buClr>
                <a:schemeClr val="accent1"/>
              </a:buClr>
              <a:buSzPct val="80000"/>
              <a:buFont typeface="Wingdings 3" charset="2"/>
              <a:buChar char=""/>
            </a:pPr>
            <a:r>
              <a:rPr lang="en-US" sz="2400" dirty="0">
                <a:solidFill>
                  <a:schemeClr val="tx1">
                    <a:lumMod val="75000"/>
                    <a:lumOff val="25000"/>
                  </a:schemeClr>
                </a:solidFill>
              </a:rPr>
              <a:t>This presentation will examine Ryanair's workplace culture and organisational structure, focusing on ethical and unethical behaviours that affect its employees. The goal is to explore Ryanair's internal operations to provide a better understanding of how the company works.</a:t>
            </a:r>
          </a:p>
        </p:txBody>
      </p:sp>
      <p:pic>
        <p:nvPicPr>
          <p:cNvPr id="9" name="Picture 8" descr="A large airplane flying in the sky&#10;&#10;Description automatically generated">
            <a:extLst>
              <a:ext uri="{FF2B5EF4-FFF2-40B4-BE49-F238E27FC236}">
                <a16:creationId xmlns:a16="http://schemas.microsoft.com/office/drawing/2014/main" id="{93ECDE34-BBA9-63A4-100C-B82686C462D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2912" r="20841"/>
          <a:stretch/>
        </p:blipFill>
        <p:spPr>
          <a:xfrm>
            <a:off x="142240" y="-1"/>
            <a:ext cx="4423127"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89" name="Isosceles Triangle 8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TextBox 14">
            <a:extLst>
              <a:ext uri="{FF2B5EF4-FFF2-40B4-BE49-F238E27FC236}">
                <a16:creationId xmlns:a16="http://schemas.microsoft.com/office/drawing/2014/main" id="{5BACF372-80B7-CFAA-FC41-C179602C6603}"/>
              </a:ext>
            </a:extLst>
          </p:cNvPr>
          <p:cNvSpPr txBox="1"/>
          <p:nvPr/>
        </p:nvSpPr>
        <p:spPr>
          <a:xfrm>
            <a:off x="9665347" y="6657945"/>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619134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1" name="Group 120">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2" name="Straight Connector 121">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3" name="Straight Connector 122">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24"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5"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6" name="Isosceles Triangle 125">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7"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8"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9"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0" name="Isosceles Triangle 129">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1" name="Isosceles Triangle 130">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8" name="Picture 7" descr="A large airplane flying in the sky&#10;&#10;Description automatically generated">
            <a:extLst>
              <a:ext uri="{FF2B5EF4-FFF2-40B4-BE49-F238E27FC236}">
                <a16:creationId xmlns:a16="http://schemas.microsoft.com/office/drawing/2014/main" id="{E9E13C99-2A30-FA98-1755-D8AC555A853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091" t="12800" b="15680"/>
          <a:stretch/>
        </p:blipFill>
        <p:spPr>
          <a:xfrm>
            <a:off x="28787" y="-8467"/>
            <a:ext cx="12191999" cy="6857990"/>
          </a:xfrm>
          <a:prstGeom prst="rect">
            <a:avLst/>
          </a:prstGeom>
        </p:spPr>
      </p:pic>
      <p:sp>
        <p:nvSpPr>
          <p:cNvPr id="133" name="Isosceles Triangle 132">
            <a:extLst>
              <a:ext uri="{FF2B5EF4-FFF2-40B4-BE49-F238E27FC236}">
                <a16:creationId xmlns:a16="http://schemas.microsoft.com/office/drawing/2014/main" id="{2A4588C6-4069-4731-BFB4-10F1E6D37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5" name="Parallelogram 134">
            <a:extLst>
              <a:ext uri="{FF2B5EF4-FFF2-40B4-BE49-F238E27FC236}">
                <a16:creationId xmlns:a16="http://schemas.microsoft.com/office/drawing/2014/main" id="{23370524-0FE7-41B4-ABCF-7FB26B6CF1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4188" y="0"/>
            <a:ext cx="9372600" cy="6858000"/>
          </a:xfrm>
          <a:prstGeom prst="parallelogram">
            <a:avLst>
              <a:gd name="adj" fmla="val 14937"/>
            </a:avLst>
          </a:prstGeom>
          <a:solidFill>
            <a:schemeClr val="bg1">
              <a:alpha val="9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37" name="Straight Connector 136">
            <a:extLst>
              <a:ext uri="{FF2B5EF4-FFF2-40B4-BE49-F238E27FC236}">
                <a16:creationId xmlns:a16="http://schemas.microsoft.com/office/drawing/2014/main" id="{E0A9CA40-1F57-4A6D-ACDA-F720AA468C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9" name="Straight Connector 138">
            <a:extLst>
              <a:ext uri="{FF2B5EF4-FFF2-40B4-BE49-F238E27FC236}">
                <a16:creationId xmlns:a16="http://schemas.microsoft.com/office/drawing/2014/main" id="{B2A94EDB-B0FE-4678-8E69-0F137AE3BE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1" name="Rectangle 23">
            <a:extLst>
              <a:ext uri="{FF2B5EF4-FFF2-40B4-BE49-F238E27FC236}">
                <a16:creationId xmlns:a16="http://schemas.microsoft.com/office/drawing/2014/main" id="{4E93B92B-0DD5-4277-9D69-972ABADC3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 name="Rectangle 25">
            <a:extLst>
              <a:ext uri="{FF2B5EF4-FFF2-40B4-BE49-F238E27FC236}">
                <a16:creationId xmlns:a16="http://schemas.microsoft.com/office/drawing/2014/main" id="{7CE87768-354E-4E3F-8202-9F387CF50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5" name="Isosceles Triangle 144">
            <a:extLst>
              <a:ext uri="{FF2B5EF4-FFF2-40B4-BE49-F238E27FC236}">
                <a16:creationId xmlns:a16="http://schemas.microsoft.com/office/drawing/2014/main" id="{09E5B98F-BD75-4A30-BF72-0A91074702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21594609-C466-17A6-49B5-90DC3ACDA43E}"/>
              </a:ext>
            </a:extLst>
          </p:cNvPr>
          <p:cNvSpPr txBox="1"/>
          <p:nvPr/>
        </p:nvSpPr>
        <p:spPr>
          <a:xfrm>
            <a:off x="2786047" y="467360"/>
            <a:ext cx="6487955" cy="5574002"/>
          </a:xfrm>
          <a:prstGeom prst="rect">
            <a:avLst/>
          </a:prstGeom>
        </p:spPr>
        <p:txBody>
          <a:bodyPr vert="horz" lIns="91440" tIns="45720" rIns="91440" bIns="45720" rtlCol="0">
            <a:normAutofit lnSpcReduction="10000"/>
          </a:bodyPr>
          <a:lstStyle/>
          <a:p>
            <a:pPr>
              <a:spcBef>
                <a:spcPts val="1000"/>
              </a:spcBef>
              <a:buClr>
                <a:schemeClr val="accent1"/>
              </a:buClr>
              <a:buSzPct val="80000"/>
              <a:buFont typeface="Wingdings 3" charset="2"/>
              <a:buChar char=""/>
            </a:pPr>
            <a:r>
              <a:rPr lang="en-US" sz="2400" b="1" dirty="0">
                <a:solidFill>
                  <a:schemeClr val="tx1">
                    <a:lumMod val="75000"/>
                    <a:lumOff val="25000"/>
                  </a:schemeClr>
                </a:solidFill>
              </a:rPr>
              <a:t>3  Organisational Culture</a:t>
            </a:r>
          </a:p>
          <a:p>
            <a:pPr>
              <a:spcBef>
                <a:spcPts val="1000"/>
              </a:spcBef>
              <a:buClr>
                <a:schemeClr val="accent1"/>
              </a:buClr>
              <a:buSzPct val="80000"/>
              <a:buFont typeface="Wingdings 3" charset="2"/>
              <a:buChar char=""/>
            </a:pPr>
            <a:endParaRPr lang="en-US" sz="2400" b="1" dirty="0">
              <a:solidFill>
                <a:schemeClr val="tx1">
                  <a:lumMod val="75000"/>
                  <a:lumOff val="25000"/>
                </a:schemeClr>
              </a:solidFill>
            </a:endParaRPr>
          </a:p>
          <a:p>
            <a:pPr indent="-228600">
              <a:spcBef>
                <a:spcPts val="1000"/>
              </a:spcBef>
              <a:buClr>
                <a:schemeClr val="accent1"/>
              </a:buClr>
              <a:buSzPct val="80000"/>
              <a:buFont typeface="Wingdings 3" charset="2"/>
              <a:buChar char=""/>
            </a:pPr>
            <a:r>
              <a:rPr lang="en-US" sz="2400" dirty="0">
                <a:solidFill>
                  <a:schemeClr val="tx1">
                    <a:lumMod val="75000"/>
                    <a:lumOff val="25000"/>
                  </a:schemeClr>
                </a:solidFill>
              </a:rPr>
              <a:t>Sarah Bioznalis (2022). Workplace culture refers to the shared values, beliefs, attitudes, and behaviours that shape how people interact. It defines an organisation's personality and provides a framework for decision-making, communication, and problem-solving. A positive workplace culture can improve productivity, boost employee satisfaction, and enhance the organisation's overall success. </a:t>
            </a:r>
          </a:p>
          <a:p>
            <a:pPr indent="-228600">
              <a:spcBef>
                <a:spcPts val="1000"/>
              </a:spcBef>
              <a:buClr>
                <a:schemeClr val="accent1"/>
              </a:buClr>
              <a:buSzPct val="80000"/>
              <a:buFont typeface="Wingdings 3" charset="2"/>
              <a:buChar char=""/>
            </a:pPr>
            <a:endParaRPr lang="en-US" sz="2400" dirty="0">
              <a:solidFill>
                <a:schemeClr val="tx1">
                  <a:lumMod val="75000"/>
                  <a:lumOff val="25000"/>
                </a:schemeClr>
              </a:solidFill>
            </a:endParaRPr>
          </a:p>
          <a:p>
            <a:pPr indent="-228600">
              <a:spcBef>
                <a:spcPts val="1000"/>
              </a:spcBef>
              <a:buClr>
                <a:schemeClr val="accent1"/>
              </a:buClr>
              <a:buSzPct val="80000"/>
              <a:buFont typeface="Wingdings 3" charset="2"/>
              <a:buChar char=""/>
            </a:pPr>
            <a:r>
              <a:rPr lang="en-US" dirty="0">
                <a:solidFill>
                  <a:schemeClr val="tx1">
                    <a:lumMod val="75000"/>
                    <a:lumOff val="25000"/>
                  </a:schemeClr>
                </a:solidFill>
              </a:rPr>
              <a:t>(Mullins and Mclean, 2019, pgs. 560-571). </a:t>
            </a:r>
          </a:p>
          <a:p>
            <a:pPr indent="-228600">
              <a:spcBef>
                <a:spcPts val="1000"/>
              </a:spcBef>
              <a:buClr>
                <a:schemeClr val="accent1"/>
              </a:buClr>
              <a:buSzPct val="80000"/>
              <a:buFont typeface="Wingdings 3" charset="2"/>
              <a:buChar char=""/>
            </a:pPr>
            <a:endParaRPr lang="en-US" dirty="0">
              <a:solidFill>
                <a:schemeClr val="tx1">
                  <a:lumMod val="75000"/>
                  <a:lumOff val="25000"/>
                </a:schemeClr>
              </a:solidFill>
            </a:endParaRPr>
          </a:p>
        </p:txBody>
      </p:sp>
      <p:sp>
        <p:nvSpPr>
          <p:cNvPr id="147" name="Rectangle 27">
            <a:extLst>
              <a:ext uri="{FF2B5EF4-FFF2-40B4-BE49-F238E27FC236}">
                <a16:creationId xmlns:a16="http://schemas.microsoft.com/office/drawing/2014/main" id="{8AAB91E3-41BE-4478-BF23-A24D43E14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9" name="Rectangle 28">
            <a:extLst>
              <a:ext uri="{FF2B5EF4-FFF2-40B4-BE49-F238E27FC236}">
                <a16:creationId xmlns:a16="http://schemas.microsoft.com/office/drawing/2014/main" id="{96DFC7EA-8516-41F1-8ED9-C0A8E1E086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1" name="Rectangle 29">
            <a:extLst>
              <a:ext uri="{FF2B5EF4-FFF2-40B4-BE49-F238E27FC236}">
                <a16:creationId xmlns:a16="http://schemas.microsoft.com/office/drawing/2014/main" id="{E24E972C-8744-4CFA-B783-41EA3CC381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3" name="Isosceles Triangle 152">
            <a:extLst>
              <a:ext uri="{FF2B5EF4-FFF2-40B4-BE49-F238E27FC236}">
                <a16:creationId xmlns:a16="http://schemas.microsoft.com/office/drawing/2014/main" id="{C7C88F2E-E233-48BA-B85F-D06BA522B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FA01FEA8-73A4-0293-6785-83B65E5578C4}"/>
              </a:ext>
            </a:extLst>
          </p:cNvPr>
          <p:cNvSpPr txBox="1"/>
          <p:nvPr/>
        </p:nvSpPr>
        <p:spPr>
          <a:xfrm>
            <a:off x="838200" y="1534160"/>
            <a:ext cx="10515600" cy="4642803"/>
          </a:xfrm>
          <a:prstGeom prst="rect">
            <a:avLst/>
          </a:prstGeom>
        </p:spPr>
        <p:txBody>
          <a:bodyPr vert="horz" lIns="91440" tIns="45720" rIns="91440" bIns="45720" rtlCol="0">
            <a:normAutofit/>
          </a:bodyPr>
          <a:lstStyle/>
          <a:p>
            <a:pPr marL="342900" indent="-285750">
              <a:lnSpc>
                <a:spcPct val="90000"/>
              </a:lnSpc>
              <a:spcAft>
                <a:spcPts val="600"/>
              </a:spcAft>
              <a:buFont typeface="Arial" panose="020B0604020202020204" pitchFamily="34" charset="0"/>
              <a:buChar char="•"/>
            </a:pPr>
            <a:endParaRPr lang="en-US" dirty="0"/>
          </a:p>
        </p:txBody>
      </p:sp>
      <p:sp>
        <p:nvSpPr>
          <p:cNvPr id="10" name="TextBox 9">
            <a:extLst>
              <a:ext uri="{FF2B5EF4-FFF2-40B4-BE49-F238E27FC236}">
                <a16:creationId xmlns:a16="http://schemas.microsoft.com/office/drawing/2014/main" id="{77F999E3-DADA-8A66-01D2-9FA3FB06FD44}"/>
              </a:ext>
            </a:extLst>
          </p:cNvPr>
          <p:cNvSpPr txBox="1"/>
          <p:nvPr/>
        </p:nvSpPr>
        <p:spPr>
          <a:xfrm>
            <a:off x="9665347" y="6657945"/>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462653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3" name="Group 52">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4" name="Straight Connector 53">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6"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7"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8" name="Isosceles Triangle 57">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0"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1"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2" name="Isosceles Triangle 61">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3" name="Isosceles Triangle 62">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6" name="Picture 5" descr="A large airplane flying in the sky&#10;&#10;Description automatically generated">
            <a:extLst>
              <a:ext uri="{FF2B5EF4-FFF2-40B4-BE49-F238E27FC236}">
                <a16:creationId xmlns:a16="http://schemas.microsoft.com/office/drawing/2014/main" id="{87CEB232-F43A-020D-8719-5F887E7B29B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738" r="7667"/>
          <a:stretch/>
        </p:blipFill>
        <p:spPr>
          <a:xfrm>
            <a:off x="5161280" y="-1"/>
            <a:ext cx="703072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3" name="TextBox 2">
            <a:extLst>
              <a:ext uri="{FF2B5EF4-FFF2-40B4-BE49-F238E27FC236}">
                <a16:creationId xmlns:a16="http://schemas.microsoft.com/office/drawing/2014/main" id="{C43BC7B1-BFDA-FFD6-2302-83C026AFB0F3}"/>
              </a:ext>
            </a:extLst>
          </p:cNvPr>
          <p:cNvSpPr txBox="1"/>
          <p:nvPr/>
        </p:nvSpPr>
        <p:spPr>
          <a:xfrm>
            <a:off x="677334" y="518161"/>
            <a:ext cx="5418666" cy="5523202"/>
          </a:xfrm>
          <a:prstGeom prst="rect">
            <a:avLst/>
          </a:prstGeom>
        </p:spPr>
        <p:txBody>
          <a:bodyPr vert="horz" lIns="91440" tIns="45720" rIns="91440" bIns="45720" rtlCol="0">
            <a:normAutofit/>
          </a:bodyPr>
          <a:lstStyle/>
          <a:p>
            <a:pPr>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4   Organisational Structure</a:t>
            </a:r>
          </a:p>
          <a:p>
            <a:pPr>
              <a:lnSpc>
                <a:spcPct val="90000"/>
              </a:lnSpc>
              <a:spcBef>
                <a:spcPts val="1000"/>
              </a:spcBef>
              <a:buClr>
                <a:schemeClr val="accent1"/>
              </a:buClr>
              <a:buSzPct val="80000"/>
              <a:buFont typeface="Wingdings 3" charset="2"/>
              <a:buChar char=""/>
            </a:pPr>
            <a:endParaRPr lang="en-US" sz="15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Spritzer (2017). Ryanair follows Maslow’s theory of the hierarchy of needs with many levels within the company. The business has ineffective communication methods, which create a weak culture. Employees feel insecure and lack trust and motivation in each other. As a result, productivity is low, and many people leave Ryanair.</a:t>
            </a:r>
          </a:p>
          <a:p>
            <a:pPr>
              <a:lnSpc>
                <a:spcPct val="90000"/>
              </a:lnSpc>
              <a:spcBef>
                <a:spcPts val="1000"/>
              </a:spcBef>
              <a:buClr>
                <a:schemeClr val="accent1"/>
              </a:buClr>
              <a:buSzPct val="80000"/>
              <a:buFont typeface="Wingdings 3" charset="2"/>
              <a:buChar char=""/>
            </a:pPr>
            <a:endParaRPr lang="en-US" sz="15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500" dirty="0">
                <a:solidFill>
                  <a:schemeClr val="tx1">
                    <a:lumMod val="75000"/>
                    <a:lumOff val="25000"/>
                  </a:schemeClr>
                </a:solidFill>
              </a:rPr>
              <a:t>(Ryanair,2022).</a:t>
            </a:r>
          </a:p>
        </p:txBody>
      </p:sp>
      <p:cxnSp>
        <p:nvCxnSpPr>
          <p:cNvPr id="65" name="Straight Connector 64">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7" name="Straight Connector 66">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9"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1"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3"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5"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9"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1"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 name="TextBox 6">
            <a:extLst>
              <a:ext uri="{FF2B5EF4-FFF2-40B4-BE49-F238E27FC236}">
                <a16:creationId xmlns:a16="http://schemas.microsoft.com/office/drawing/2014/main" id="{12DB2CDF-1CCA-10AF-D17A-96769BA5F25F}"/>
              </a:ext>
            </a:extLst>
          </p:cNvPr>
          <p:cNvSpPr txBox="1"/>
          <p:nvPr/>
        </p:nvSpPr>
        <p:spPr>
          <a:xfrm>
            <a:off x="9665347" y="6657945"/>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880592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5" name="TextBox 4">
            <a:extLst>
              <a:ext uri="{FF2B5EF4-FFF2-40B4-BE49-F238E27FC236}">
                <a16:creationId xmlns:a16="http://schemas.microsoft.com/office/drawing/2014/main" id="{9A93FF15-FFA7-B56C-7E5C-1DD60B3E85F0}"/>
              </a:ext>
            </a:extLst>
          </p:cNvPr>
          <p:cNvSpPr txBox="1"/>
          <p:nvPr/>
        </p:nvSpPr>
        <p:spPr>
          <a:xfrm>
            <a:off x="4617489" y="1066799"/>
            <a:ext cx="5047858" cy="4974563"/>
          </a:xfrm>
          <a:prstGeom prst="rect">
            <a:avLst/>
          </a:prstGeom>
        </p:spPr>
        <p:txBody>
          <a:bodyPr vert="horz" lIns="91440" tIns="45720" rIns="91440" bIns="45720" rtlCol="0">
            <a:normAutofit/>
          </a:bodyPr>
          <a:lstStyle/>
          <a:p>
            <a:pPr algn="ctr">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5   Classifications of Organisational Culture</a:t>
            </a:r>
          </a:p>
          <a:p>
            <a:pPr>
              <a:lnSpc>
                <a:spcPct val="90000"/>
              </a:lnSpc>
              <a:spcBef>
                <a:spcPts val="1000"/>
              </a:spcBef>
              <a:buClr>
                <a:schemeClr val="accent1"/>
              </a:buClr>
              <a:buSzPct val="80000"/>
              <a:buFont typeface="Wingdings 3" charset="2"/>
              <a:buChar char=""/>
            </a:pPr>
            <a:endParaRPr lang="en-US" sz="1500"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Commonly used classifications are those by Charles Handy or Deal and Kennedy. Charles Handy identified four main types of organisational cultures: power culture, role culture, task culture, and person culture.</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Ryanair follows a task culture in its organisation.   </a:t>
            </a:r>
          </a:p>
          <a:p>
            <a:pPr>
              <a:lnSpc>
                <a:spcPct val="90000"/>
              </a:lnSpc>
              <a:spcBef>
                <a:spcPts val="1000"/>
              </a:spcBef>
              <a:buClr>
                <a:schemeClr val="accent1"/>
              </a:buClr>
              <a:buSzPct val="80000"/>
              <a:buFont typeface="Wingdings 3" charset="2"/>
              <a:buChar char=""/>
            </a:pPr>
            <a:endParaRPr lang="en-US" sz="15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500" dirty="0">
                <a:solidFill>
                  <a:schemeClr val="tx1">
                    <a:lumMod val="75000"/>
                    <a:lumOff val="25000"/>
                  </a:schemeClr>
                </a:solidFill>
              </a:rPr>
              <a:t>(Slideshare, 2022) and (Bartleby research, 2018).</a:t>
            </a:r>
          </a:p>
          <a:p>
            <a:pPr>
              <a:lnSpc>
                <a:spcPct val="90000"/>
              </a:lnSpc>
              <a:spcBef>
                <a:spcPts val="1000"/>
              </a:spcBef>
              <a:buClr>
                <a:schemeClr val="accent1"/>
              </a:buClr>
              <a:buSzPct val="80000"/>
              <a:buFont typeface="Wingdings 3" charset="2"/>
              <a:buChar char=""/>
            </a:pPr>
            <a:endParaRPr lang="en-US" sz="1500"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1500" dirty="0">
              <a:solidFill>
                <a:schemeClr val="tx1">
                  <a:lumMod val="75000"/>
                  <a:lumOff val="25000"/>
                </a:schemeClr>
              </a:solidFill>
            </a:endParaRPr>
          </a:p>
        </p:txBody>
      </p:sp>
      <p:pic>
        <p:nvPicPr>
          <p:cNvPr id="3" name="Picture 2" descr="A large airplane flying in the sky&#10;&#10;Description automatically generated">
            <a:extLst>
              <a:ext uri="{FF2B5EF4-FFF2-40B4-BE49-F238E27FC236}">
                <a16:creationId xmlns:a16="http://schemas.microsoft.com/office/drawing/2014/main" id="{84D1D31C-B820-1C8F-EB91-102844C3E98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2912" r="20841"/>
          <a:stretch/>
        </p:blipFill>
        <p:spPr>
          <a:xfrm>
            <a:off x="20" y="-1"/>
            <a:ext cx="4763558"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2" name="Isosceles Triangle 2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76B0009B-9AFD-A5B3-81ED-A3C9C4C93134}"/>
              </a:ext>
            </a:extLst>
          </p:cNvPr>
          <p:cNvSpPr txBox="1"/>
          <p:nvPr/>
        </p:nvSpPr>
        <p:spPr>
          <a:xfrm>
            <a:off x="9665347" y="6657945"/>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836001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Isosceles Triangle 38">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Isosceles Triangle 40">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4" name="Picture 3" descr="A large airplane flying in the sky&#10;&#10;Description automatically generated">
            <a:extLst>
              <a:ext uri="{FF2B5EF4-FFF2-40B4-BE49-F238E27FC236}">
                <a16:creationId xmlns:a16="http://schemas.microsoft.com/office/drawing/2014/main" id="{D6E366EF-6DA2-A42B-8BC6-8BE039D7604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9091" t="12800" b="15680"/>
          <a:stretch/>
        </p:blipFill>
        <p:spPr>
          <a:xfrm>
            <a:off x="-210386" y="8477"/>
            <a:ext cx="12191999" cy="6857990"/>
          </a:xfrm>
          <a:prstGeom prst="rect">
            <a:avLst/>
          </a:prstGeom>
        </p:spPr>
      </p:pic>
      <p:sp>
        <p:nvSpPr>
          <p:cNvPr id="43" name="Isosceles Triangle 42">
            <a:extLst>
              <a:ext uri="{FF2B5EF4-FFF2-40B4-BE49-F238E27FC236}">
                <a16:creationId xmlns:a16="http://schemas.microsoft.com/office/drawing/2014/main" id="{2A4588C6-4069-4731-BFB4-10F1E6D37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Parallelogram 23">
            <a:extLst>
              <a:ext uri="{FF2B5EF4-FFF2-40B4-BE49-F238E27FC236}">
                <a16:creationId xmlns:a16="http://schemas.microsoft.com/office/drawing/2014/main" id="{23370524-0FE7-41B4-ABCF-7FB26B6CF1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4188" y="0"/>
            <a:ext cx="9372600" cy="6858000"/>
          </a:xfrm>
          <a:prstGeom prst="parallelogram">
            <a:avLst>
              <a:gd name="adj" fmla="val 14937"/>
            </a:avLst>
          </a:prstGeom>
          <a:solidFill>
            <a:schemeClr val="bg1">
              <a:alpha val="9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6" name="Straight Connector 25">
            <a:extLst>
              <a:ext uri="{FF2B5EF4-FFF2-40B4-BE49-F238E27FC236}">
                <a16:creationId xmlns:a16="http://schemas.microsoft.com/office/drawing/2014/main" id="{E0A9CA40-1F57-4A6D-ACDA-F720AA468C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B2A94EDB-B0FE-4678-8E69-0F137AE3BE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4E93B92B-0DD5-4277-9D69-972ABADC3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5">
            <a:extLst>
              <a:ext uri="{FF2B5EF4-FFF2-40B4-BE49-F238E27FC236}">
                <a16:creationId xmlns:a16="http://schemas.microsoft.com/office/drawing/2014/main" id="{7CE87768-354E-4E3F-8202-9F387CF50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Isosceles Triangle 33">
            <a:extLst>
              <a:ext uri="{FF2B5EF4-FFF2-40B4-BE49-F238E27FC236}">
                <a16:creationId xmlns:a16="http://schemas.microsoft.com/office/drawing/2014/main" id="{09E5B98F-BD75-4A30-BF72-0A91074702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84898B8C-7E3F-2DA7-0779-BE9CC842A789}"/>
              </a:ext>
            </a:extLst>
          </p:cNvPr>
          <p:cNvSpPr txBox="1"/>
          <p:nvPr/>
        </p:nvSpPr>
        <p:spPr>
          <a:xfrm>
            <a:off x="2838893" y="276447"/>
            <a:ext cx="6435109" cy="6188147"/>
          </a:xfrm>
          <a:prstGeom prst="rect">
            <a:avLst/>
          </a:prstGeom>
        </p:spPr>
        <p:txBody>
          <a:bodyPr vert="horz" lIns="91440" tIns="45720" rIns="91440" bIns="45720" rtlCol="0">
            <a:normAutofit fontScale="92500" lnSpcReduction="10000"/>
          </a:bodyPr>
          <a:lstStyle/>
          <a:p>
            <a:pPr>
              <a:lnSpc>
                <a:spcPct val="90000"/>
              </a:lnSpc>
              <a:spcBef>
                <a:spcPts val="1000"/>
              </a:spcBef>
              <a:buClr>
                <a:schemeClr val="accent1"/>
              </a:buClr>
              <a:buSzPct val="80000"/>
              <a:buFont typeface="Wingdings 3" charset="2"/>
              <a:buChar char=""/>
            </a:pPr>
            <a:r>
              <a:rPr lang="en-US" sz="1900" b="1" dirty="0">
                <a:solidFill>
                  <a:schemeClr val="tx1">
                    <a:lumMod val="75000"/>
                    <a:lumOff val="25000"/>
                  </a:schemeClr>
                </a:solidFill>
              </a:rPr>
              <a:t>6  </a:t>
            </a:r>
          </a:p>
          <a:p>
            <a:pPr>
              <a:lnSpc>
                <a:spcPct val="90000"/>
              </a:lnSpc>
              <a:spcBef>
                <a:spcPts val="1000"/>
              </a:spcBef>
              <a:buClr>
                <a:schemeClr val="accent1"/>
              </a:buClr>
              <a:buSzPct val="80000"/>
              <a:buFont typeface="Wingdings 3" charset="2"/>
              <a:buChar char=""/>
            </a:pPr>
            <a:r>
              <a:rPr lang="en-US" sz="1900" b="1" dirty="0">
                <a:solidFill>
                  <a:schemeClr val="tx1">
                    <a:lumMod val="75000"/>
                    <a:lumOff val="25000"/>
                  </a:schemeClr>
                </a:solidFill>
              </a:rPr>
              <a:t>Schein's (2004) Culture Theory </a:t>
            </a:r>
            <a:r>
              <a:rPr lang="en-US" sz="1900" dirty="0">
                <a:solidFill>
                  <a:schemeClr val="tx1">
                    <a:lumMod val="75000"/>
                    <a:lumOff val="25000"/>
                  </a:schemeClr>
                </a:solidFill>
              </a:rPr>
              <a:t>divides organisational culture into three levels based on 1980s research. The model examines culture from an observer's standpoint.</a:t>
            </a:r>
          </a:p>
          <a:p>
            <a:pPr>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endParaRPr>
          </a:p>
          <a:p>
            <a:pPr marL="342900" indent="-342900">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Artefacts: </a:t>
            </a:r>
            <a:r>
              <a:rPr lang="en-US" sz="2000" dirty="0">
                <a:solidFill>
                  <a:schemeClr val="tx1">
                    <a:lumMod val="75000"/>
                    <a:lumOff val="25000"/>
                  </a:schemeClr>
                </a:solidFill>
              </a:rPr>
              <a:t>Schein's model identifies a company's external values, which are visible to the public. Ryanair's success has been attributed to its low-cost strategy.</a:t>
            </a:r>
          </a:p>
          <a:p>
            <a:pPr marL="342900" indent="-342900">
              <a:lnSpc>
                <a:spcPct val="90000"/>
              </a:lnSpc>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marL="342900" indent="-342900">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Espoused Values</a:t>
            </a:r>
            <a:r>
              <a:rPr lang="en-US" sz="2000" dirty="0">
                <a:solidFill>
                  <a:schemeClr val="tx1">
                    <a:lumMod val="75000"/>
                    <a:lumOff val="25000"/>
                  </a:schemeClr>
                </a:solidFill>
              </a:rPr>
              <a:t>: When examining Ryanair’s invisible culture, it is vital to address its goals, values, and beliefs. Ryanair has clear goals that revolve around cost-cutting and operating efficiently.</a:t>
            </a:r>
          </a:p>
          <a:p>
            <a:pPr marL="342900" indent="-342900">
              <a:lnSpc>
                <a:spcPct val="90000"/>
              </a:lnSpc>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marL="342900" indent="-342900">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Deep Rooted Cultural Assumptions</a:t>
            </a:r>
            <a:r>
              <a:rPr lang="en-US" sz="2000" dirty="0">
                <a:solidFill>
                  <a:schemeClr val="tx1">
                    <a:lumMod val="75000"/>
                    <a:lumOff val="25000"/>
                  </a:schemeClr>
                </a:solidFill>
              </a:rPr>
              <a:t>: To understand Ryanair's corporate culture, we must explore the level of underlying assumptions. Schein states, ‘An organisation's underlying assumptions stem from its values until they become so ingrained that they are taken for granted and ignored.</a:t>
            </a:r>
          </a:p>
          <a:p>
            <a:pPr marL="342900" indent="-342900">
              <a:lnSpc>
                <a:spcPct val="90000"/>
              </a:lnSpc>
              <a:spcBef>
                <a:spcPts val="1000"/>
              </a:spcBef>
              <a:buClr>
                <a:schemeClr val="accent1"/>
              </a:buClr>
              <a:buSzPct val="80000"/>
              <a:buFont typeface="Wingdings 3" charset="2"/>
              <a:buChar char=""/>
            </a:pPr>
            <a:r>
              <a:rPr lang="en-US" sz="1500" dirty="0">
                <a:solidFill>
                  <a:schemeClr val="tx1">
                    <a:lumMod val="75000"/>
                    <a:lumOff val="25000"/>
                  </a:schemeClr>
                </a:solidFill>
              </a:rPr>
              <a:t>(Manager.org, 2018).</a:t>
            </a:r>
          </a:p>
          <a:p>
            <a:pPr>
              <a:lnSpc>
                <a:spcPct val="90000"/>
              </a:lnSpc>
              <a:spcBef>
                <a:spcPts val="1000"/>
              </a:spcBef>
              <a:buClr>
                <a:schemeClr val="accent1"/>
              </a:buClr>
              <a:buSzPct val="80000"/>
              <a:buFont typeface="Wingdings 3" charset="2"/>
              <a:buChar char=""/>
            </a:pPr>
            <a:endParaRPr lang="en-US" sz="1100" dirty="0">
              <a:solidFill>
                <a:schemeClr val="tx1">
                  <a:lumMod val="75000"/>
                  <a:lumOff val="25000"/>
                </a:schemeClr>
              </a:solidFill>
            </a:endParaRPr>
          </a:p>
        </p:txBody>
      </p:sp>
      <p:sp>
        <p:nvSpPr>
          <p:cNvPr id="36" name="Rectangle 27">
            <a:extLst>
              <a:ext uri="{FF2B5EF4-FFF2-40B4-BE49-F238E27FC236}">
                <a16:creationId xmlns:a16="http://schemas.microsoft.com/office/drawing/2014/main" id="{8AAB91E3-41BE-4478-BF23-A24D43E14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Rectangle 28">
            <a:extLst>
              <a:ext uri="{FF2B5EF4-FFF2-40B4-BE49-F238E27FC236}">
                <a16:creationId xmlns:a16="http://schemas.microsoft.com/office/drawing/2014/main" id="{96DFC7EA-8516-41F1-8ED9-C0A8E1E086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29">
            <a:extLst>
              <a:ext uri="{FF2B5EF4-FFF2-40B4-BE49-F238E27FC236}">
                <a16:creationId xmlns:a16="http://schemas.microsoft.com/office/drawing/2014/main" id="{E24E972C-8744-4CFA-B783-41EA3CC381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Isosceles Triangle 41">
            <a:extLst>
              <a:ext uri="{FF2B5EF4-FFF2-40B4-BE49-F238E27FC236}">
                <a16:creationId xmlns:a16="http://schemas.microsoft.com/office/drawing/2014/main" id="{C7C88F2E-E233-48BA-B85F-D06BA522B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EA03EF51-EBCB-240D-0A33-E6979B9876FA}"/>
              </a:ext>
            </a:extLst>
          </p:cNvPr>
          <p:cNvSpPr txBox="1"/>
          <p:nvPr/>
        </p:nvSpPr>
        <p:spPr>
          <a:xfrm>
            <a:off x="9665347" y="6657945"/>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13769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4" name="Picture 3" descr="A plane flying in the sky&#10;&#10;Description automatically generated">
            <a:extLst>
              <a:ext uri="{FF2B5EF4-FFF2-40B4-BE49-F238E27FC236}">
                <a16:creationId xmlns:a16="http://schemas.microsoft.com/office/drawing/2014/main" id="{F291860F-E09A-7D49-B5F4-76F2E773025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2891" b="-2"/>
          <a:stretch/>
        </p:blipFill>
        <p:spPr>
          <a:xfrm>
            <a:off x="6400800" y="-1"/>
            <a:ext cx="579120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3" name="TextBox 2">
            <a:extLst>
              <a:ext uri="{FF2B5EF4-FFF2-40B4-BE49-F238E27FC236}">
                <a16:creationId xmlns:a16="http://schemas.microsoft.com/office/drawing/2014/main" id="{4ACD7F37-E17D-5B22-7517-FE01031AC179}"/>
              </a:ext>
            </a:extLst>
          </p:cNvPr>
          <p:cNvSpPr txBox="1"/>
          <p:nvPr/>
        </p:nvSpPr>
        <p:spPr>
          <a:xfrm>
            <a:off x="677333" y="284481"/>
            <a:ext cx="5720293" cy="6116320"/>
          </a:xfrm>
          <a:prstGeom prst="rect">
            <a:avLst/>
          </a:prstGeom>
        </p:spPr>
        <p:txBody>
          <a:bodyPr vert="horz" lIns="91440" tIns="45720" rIns="91440" bIns="45720" rtlCol="0">
            <a:normAutofit lnSpcReduction="10000"/>
          </a:bodyPr>
          <a:lstStyle/>
          <a:p>
            <a:pPr algn="ctr">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7  Cultural Web:</a:t>
            </a:r>
          </a:p>
          <a:p>
            <a:pPr>
              <a:lnSpc>
                <a:spcPct val="90000"/>
              </a:lnSpc>
              <a:spcBef>
                <a:spcPts val="1000"/>
              </a:spcBef>
              <a:buClr>
                <a:schemeClr val="accent1"/>
              </a:buClr>
              <a:buSzPct val="80000"/>
              <a:buFont typeface="Wingdings 3" charset="2"/>
              <a:buChar char=""/>
            </a:pPr>
            <a:endParaRPr lang="en-US" sz="1000"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The cultural web is a work environment model developed by Johnson and Scholes. It includes six connected elements: Rituals and routines, Stories, Symbols, Control systems, Power structure, and Organisational Structure. Examining each element, you can better understand the working culture, identify issues, and decide on crucial changes. </a:t>
            </a:r>
          </a:p>
          <a:p>
            <a:pPr>
              <a:lnSpc>
                <a:spcPct val="90000"/>
              </a:lnSpc>
              <a:spcBef>
                <a:spcPts val="1000"/>
              </a:spcBef>
              <a:buClr>
                <a:schemeClr val="accent1"/>
              </a:buClr>
              <a:buSzPct val="80000"/>
              <a:buFont typeface="Wingdings 3" charset="2"/>
              <a:buChar char=""/>
            </a:pPr>
            <a:endParaRPr lang="en-US" sz="1000" b="1" dirty="0">
              <a:solidFill>
                <a:schemeClr val="tx1">
                  <a:lumMod val="75000"/>
                  <a:lumOff val="25000"/>
                </a:schemeClr>
              </a:solidFill>
            </a:endParaRPr>
          </a:p>
          <a:p>
            <a:pPr algn="ctr">
              <a:lnSpc>
                <a:spcPct val="90000"/>
              </a:lnSpc>
              <a:spcBef>
                <a:spcPts val="1000"/>
              </a:spcBef>
              <a:buClr>
                <a:schemeClr val="accent1"/>
              </a:buClr>
              <a:buSzPct val="80000"/>
              <a:buFont typeface="Wingdings 3" charset="2"/>
              <a:buChar char=""/>
            </a:pPr>
            <a:r>
              <a:rPr lang="en-US" sz="2000" b="1" dirty="0">
                <a:solidFill>
                  <a:schemeClr val="tx1">
                    <a:lumMod val="75000"/>
                    <a:lumOff val="25000"/>
                  </a:schemeClr>
                </a:solidFill>
              </a:rPr>
              <a:t>Power Structure:</a:t>
            </a:r>
          </a:p>
          <a:p>
            <a:pPr>
              <a:lnSpc>
                <a:spcPct val="90000"/>
              </a:lnSpc>
              <a:spcBef>
                <a:spcPts val="1000"/>
              </a:spcBef>
              <a:buClr>
                <a:schemeClr val="accent1"/>
              </a:buClr>
              <a:buSzPct val="80000"/>
              <a:buFont typeface="Wingdings 3" charset="2"/>
              <a:buChar char=""/>
            </a:pPr>
            <a:endParaRPr lang="en-US" sz="1000"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Ryanair is known for its cost-cutting culture, which extends to its power structure and hierarchy. Employees at Ryanair have no say in the company's decision-making process and are expected to follow instructions without question.</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a:t>
            </a:r>
          </a:p>
          <a:p>
            <a:pPr>
              <a:lnSpc>
                <a:spcPct val="90000"/>
              </a:lnSpc>
              <a:spcBef>
                <a:spcPts val="1000"/>
              </a:spcBef>
              <a:buClr>
                <a:schemeClr val="accent1"/>
              </a:buClr>
              <a:buSzPct val="80000"/>
              <a:buFont typeface="Wingdings 3" charset="2"/>
              <a:buChar char=""/>
            </a:pPr>
            <a:r>
              <a:rPr lang="en-US" sz="1400" b="1" dirty="0">
                <a:solidFill>
                  <a:schemeClr val="tx1">
                    <a:lumMod val="75000"/>
                    <a:lumOff val="25000"/>
                  </a:schemeClr>
                </a:solidFill>
              </a:rPr>
              <a:t>(Boyle, 2023), and (Boland, 2023).its</a:t>
            </a:r>
          </a:p>
        </p:txBody>
      </p:sp>
      <p:cxnSp>
        <p:nvCxnSpPr>
          <p:cNvPr id="21" name="Straight Connector 2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96927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4" name="Picture 3" descr="An airplane on the runway&#10;&#10;Description automatically generated">
            <a:extLst>
              <a:ext uri="{FF2B5EF4-FFF2-40B4-BE49-F238E27FC236}">
                <a16:creationId xmlns:a16="http://schemas.microsoft.com/office/drawing/2014/main" id="{730F98B9-2CDC-16AD-DB1D-205E6BDD6B4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463" r="14718"/>
          <a:stretch/>
        </p:blipFill>
        <p:spPr>
          <a:xfrm>
            <a:off x="7305040" y="-1"/>
            <a:ext cx="488696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3" name="TextBox 2">
            <a:extLst>
              <a:ext uri="{FF2B5EF4-FFF2-40B4-BE49-F238E27FC236}">
                <a16:creationId xmlns:a16="http://schemas.microsoft.com/office/drawing/2014/main" id="{38A9A729-0F30-A06F-EBCB-3E4D06C1745E}"/>
              </a:ext>
            </a:extLst>
          </p:cNvPr>
          <p:cNvSpPr txBox="1"/>
          <p:nvPr/>
        </p:nvSpPr>
        <p:spPr>
          <a:xfrm>
            <a:off x="677333" y="467360"/>
            <a:ext cx="6744759" cy="5852159"/>
          </a:xfrm>
          <a:prstGeom prst="rect">
            <a:avLst/>
          </a:prstGeom>
        </p:spPr>
        <p:txBody>
          <a:bodyPr vert="horz" lIns="91440" tIns="45720" rIns="91440" bIns="45720" rtlCol="0">
            <a:normAutofit fontScale="92500"/>
          </a:bodyPr>
          <a:lstStyle/>
          <a:p>
            <a:pPr>
              <a:lnSpc>
                <a:spcPct val="90000"/>
              </a:lnSpc>
              <a:spcBef>
                <a:spcPts val="1000"/>
              </a:spcBef>
              <a:buClr>
                <a:schemeClr val="accent1"/>
              </a:buClr>
              <a:buSzPct val="80000"/>
              <a:buFont typeface="Wingdings 3" charset="2"/>
              <a:buChar char=""/>
            </a:pPr>
            <a:endParaRPr lang="en-US" sz="2400" b="1" dirty="0">
              <a:solidFill>
                <a:schemeClr val="tx1">
                  <a:lumMod val="75000"/>
                  <a:lumOff val="25000"/>
                </a:schemeClr>
              </a:solidFill>
            </a:endParaRPr>
          </a:p>
          <a:p>
            <a:pPr algn="ctr">
              <a:lnSpc>
                <a:spcPct val="90000"/>
              </a:lnSpc>
              <a:spcBef>
                <a:spcPts val="1000"/>
              </a:spcBef>
              <a:buClr>
                <a:schemeClr val="accent1"/>
              </a:buClr>
              <a:buSzPct val="80000"/>
              <a:buFont typeface="Wingdings 3" charset="2"/>
              <a:buChar char=""/>
            </a:pPr>
            <a:r>
              <a:rPr lang="en-US" sz="2400" b="1" dirty="0">
                <a:solidFill>
                  <a:schemeClr val="tx1">
                    <a:lumMod val="75000"/>
                    <a:lumOff val="25000"/>
                  </a:schemeClr>
                </a:solidFill>
              </a:rPr>
              <a:t>8  Ryanair’s Discrimination &amp; Harassment Policy</a:t>
            </a:r>
          </a:p>
          <a:p>
            <a:pPr>
              <a:lnSpc>
                <a:spcPct val="90000"/>
              </a:lnSpc>
              <a:spcBef>
                <a:spcPts val="1000"/>
              </a:spcBef>
              <a:buClr>
                <a:schemeClr val="accent1"/>
              </a:buClr>
              <a:buSzPct val="80000"/>
              <a:buFont typeface="Wingdings 3" charset="2"/>
              <a:buChar char=""/>
            </a:pPr>
            <a:endParaRPr lang="en-US"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400" dirty="0">
                <a:solidFill>
                  <a:schemeClr val="tx1">
                    <a:lumMod val="75000"/>
                    <a:lumOff val="25000"/>
                  </a:schemeClr>
                </a:solidFill>
              </a:rPr>
              <a:t>The working environment at Ryanair aims to provide equal opportunities to all employees and candidates. Unfair practices, such as harassment (sexual, physical, or verbal), are strictly prohibited. The company evaluates the credentials of employees and candidates based solely on their ability to perform their job duties, irrespective of their race, gender, religion, disability, age, marital status, sexual orientation, political beliefs, or any other characteristic protected by laws. </a:t>
            </a:r>
          </a:p>
          <a:p>
            <a:pPr>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11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1100" dirty="0">
                <a:solidFill>
                  <a:schemeClr val="tx1">
                    <a:lumMod val="75000"/>
                    <a:lumOff val="25000"/>
                  </a:schemeClr>
                </a:solidFill>
              </a:rPr>
              <a:t>. </a:t>
            </a:r>
            <a:r>
              <a:rPr lang="en-US" sz="1400" dirty="0">
                <a:solidFill>
                  <a:schemeClr val="tx1">
                    <a:lumMod val="75000"/>
                    <a:lumOff val="25000"/>
                  </a:schemeClr>
                </a:solidFill>
              </a:rPr>
              <a:t>(Investor.Ryanair.com (2022).</a:t>
            </a:r>
          </a:p>
        </p:txBody>
      </p:sp>
      <p:cxnSp>
        <p:nvCxnSpPr>
          <p:cNvPr id="21" name="Straight Connector 2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050662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4" name="Picture 3" descr="A large airplane flying in the sky&#10;&#10;Description automatically generated">
            <a:extLst>
              <a:ext uri="{FF2B5EF4-FFF2-40B4-BE49-F238E27FC236}">
                <a16:creationId xmlns:a16="http://schemas.microsoft.com/office/drawing/2014/main" id="{0EB08162-CB09-0659-38D2-42ED00B78A4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4160" y="904240"/>
            <a:ext cx="3469287" cy="4074160"/>
          </a:xfrm>
          <a:prstGeom prst="rect">
            <a:avLst/>
          </a:prstGeom>
        </p:spPr>
      </p:pic>
      <p:sp>
        <p:nvSpPr>
          <p:cNvPr id="3" name="TextBox 2">
            <a:extLst>
              <a:ext uri="{FF2B5EF4-FFF2-40B4-BE49-F238E27FC236}">
                <a16:creationId xmlns:a16="http://schemas.microsoft.com/office/drawing/2014/main" id="{247FEBF8-3175-8A9F-D549-763BF1736B99}"/>
              </a:ext>
            </a:extLst>
          </p:cNvPr>
          <p:cNvSpPr txBox="1"/>
          <p:nvPr/>
        </p:nvSpPr>
        <p:spPr>
          <a:xfrm>
            <a:off x="3886471" y="152400"/>
            <a:ext cx="5928089" cy="6370319"/>
          </a:xfrm>
          <a:prstGeom prst="rect">
            <a:avLst/>
          </a:prstGeom>
        </p:spPr>
        <p:txBody>
          <a:bodyPr vert="horz" lIns="91440" tIns="45720" rIns="91440" bIns="45720" rtlCol="0">
            <a:normAutofit fontScale="92500" lnSpcReduction="20000"/>
          </a:bodyPr>
          <a:lstStyle/>
          <a:p>
            <a:pPr algn="ctr">
              <a:lnSpc>
                <a:spcPct val="90000"/>
              </a:lnSpc>
              <a:spcBef>
                <a:spcPts val="1000"/>
              </a:spcBef>
              <a:buClr>
                <a:schemeClr val="accent1"/>
              </a:buClr>
              <a:buSzPct val="80000"/>
              <a:buFont typeface="Wingdings 3" charset="2"/>
              <a:buChar char=""/>
            </a:pPr>
            <a:r>
              <a:rPr lang="en-US" sz="2200" b="1" dirty="0">
                <a:solidFill>
                  <a:schemeClr val="tx1">
                    <a:lumMod val="75000"/>
                    <a:lumOff val="25000"/>
                  </a:schemeClr>
                </a:solidFill>
              </a:rPr>
              <a:t>9  Ryanair's Commitment to Customers, Suppliers &amp; Shareholders</a:t>
            </a:r>
          </a:p>
          <a:p>
            <a:pPr>
              <a:lnSpc>
                <a:spcPct val="90000"/>
              </a:lnSpc>
              <a:spcBef>
                <a:spcPts val="1000"/>
              </a:spcBef>
              <a:buClr>
                <a:schemeClr val="accent1"/>
              </a:buClr>
              <a:buSzPct val="80000"/>
              <a:buFont typeface="Wingdings 3" charset="2"/>
              <a:buChar char=""/>
            </a:pPr>
            <a:endParaRPr lang="en-US"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2200" dirty="0">
                <a:solidFill>
                  <a:schemeClr val="tx1">
                    <a:lumMod val="75000"/>
                    <a:lumOff val="25000"/>
                  </a:schemeClr>
                </a:solidFill>
              </a:rPr>
              <a:t>Ryanair provides transparent, fair, and honest services. They offer competitive prices and high-quality services and fulfil commitments. They maintain an open relationship with suppliers, ensuring the best value. Receiving timely reports, managing environmental growth, and providing reasonable returns to our shareholders. Their communication and business dealings are apparent and to the point.</a:t>
            </a:r>
          </a:p>
          <a:p>
            <a:pPr>
              <a:lnSpc>
                <a:spcPct val="90000"/>
              </a:lnSpc>
              <a:spcBef>
                <a:spcPts val="1000"/>
              </a:spcBef>
              <a:buClr>
                <a:schemeClr val="accent1"/>
              </a:buClr>
              <a:buSzPct val="80000"/>
              <a:buFont typeface="Wingdings 3" charset="2"/>
              <a:buChar char=""/>
            </a:pPr>
            <a:r>
              <a:rPr lang="en-US" b="1" dirty="0">
                <a:solidFill>
                  <a:schemeClr val="tx1">
                    <a:lumMod val="75000"/>
                    <a:lumOff val="25000"/>
                  </a:schemeClr>
                </a:solidFill>
              </a:rPr>
              <a:t> </a:t>
            </a:r>
            <a:r>
              <a:rPr lang="en-US" sz="1700" b="1" dirty="0">
                <a:solidFill>
                  <a:schemeClr val="tx1">
                    <a:lumMod val="75000"/>
                    <a:lumOff val="25000"/>
                  </a:schemeClr>
                </a:solidFill>
              </a:rPr>
              <a:t>(Investor.Ryanair.com (2022).</a:t>
            </a:r>
          </a:p>
          <a:p>
            <a:pPr>
              <a:lnSpc>
                <a:spcPct val="90000"/>
              </a:lnSpc>
              <a:spcBef>
                <a:spcPts val="1000"/>
              </a:spcBef>
              <a:buClr>
                <a:schemeClr val="accent1"/>
              </a:buClr>
              <a:buSzPct val="80000"/>
              <a:buFont typeface="Wingdings 3" charset="2"/>
              <a:buChar char=""/>
            </a:pPr>
            <a:endParaRPr lang="en-US"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GB" sz="2200" b="1" dirty="0">
                <a:solidFill>
                  <a:schemeClr val="tx1">
                    <a:lumMod val="75000"/>
                    <a:lumOff val="25000"/>
                  </a:schemeClr>
                </a:solidFill>
              </a:rPr>
              <a:t>Unethical practises.</a:t>
            </a:r>
          </a:p>
          <a:p>
            <a:pPr>
              <a:lnSpc>
                <a:spcPct val="90000"/>
              </a:lnSpc>
              <a:spcBef>
                <a:spcPts val="1000"/>
              </a:spcBef>
              <a:buClr>
                <a:schemeClr val="accent1"/>
              </a:buClr>
              <a:buSzPct val="80000"/>
              <a:buFont typeface="Wingdings 3" charset="2"/>
              <a:buChar char=""/>
            </a:pPr>
            <a:r>
              <a:rPr lang="en-GB" sz="2200" dirty="0">
                <a:solidFill>
                  <a:schemeClr val="tx1">
                    <a:lumMod val="75000"/>
                    <a:lumOff val="25000"/>
                  </a:schemeClr>
                </a:solidFill>
              </a:rPr>
              <a:t>Ryanair was accused of greenwashing in a banned ad campaign claiming the lowest carbon emissions of any major European airline. The budget airline ran a TV, press, and radio campaign stating that the company had "Europe's lowest emissions and fares.“</a:t>
            </a:r>
          </a:p>
          <a:p>
            <a:pPr>
              <a:lnSpc>
                <a:spcPct val="90000"/>
              </a:lnSpc>
              <a:spcBef>
                <a:spcPts val="1000"/>
              </a:spcBef>
              <a:buClr>
                <a:schemeClr val="accent1"/>
              </a:buClr>
              <a:buSzPct val="80000"/>
            </a:pPr>
            <a:endParaRPr lang="en-GB" sz="20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GB" b="1" dirty="0">
                <a:solidFill>
                  <a:schemeClr val="tx1">
                    <a:lumMod val="75000"/>
                    <a:lumOff val="25000"/>
                  </a:schemeClr>
                </a:solidFill>
              </a:rPr>
              <a:t> (Sweney,2023).</a:t>
            </a:r>
          </a:p>
          <a:p>
            <a:pPr>
              <a:lnSpc>
                <a:spcPct val="90000"/>
              </a:lnSpc>
              <a:spcBef>
                <a:spcPts val="1000"/>
              </a:spcBef>
              <a:buClr>
                <a:schemeClr val="accent1"/>
              </a:buClr>
              <a:buSzPct val="80000"/>
              <a:buFont typeface="Wingdings 3" charset="2"/>
              <a:buChar char=""/>
            </a:pPr>
            <a:endParaRPr lang="en-US" b="1" dirty="0">
              <a:solidFill>
                <a:schemeClr val="tx1">
                  <a:lumMod val="75000"/>
                  <a:lumOff val="25000"/>
                </a:schemeClr>
              </a:solidFill>
            </a:endParaRPr>
          </a:p>
        </p:txBody>
      </p:sp>
      <p:sp>
        <p:nvSpPr>
          <p:cNvPr id="5" name="TextBox 4">
            <a:extLst>
              <a:ext uri="{FF2B5EF4-FFF2-40B4-BE49-F238E27FC236}">
                <a16:creationId xmlns:a16="http://schemas.microsoft.com/office/drawing/2014/main" id="{BE808488-44CA-B97C-9B12-C31DEB50CA75}"/>
              </a:ext>
            </a:extLst>
          </p:cNvPr>
          <p:cNvSpPr txBox="1"/>
          <p:nvPr/>
        </p:nvSpPr>
        <p:spPr>
          <a:xfrm>
            <a:off x="1206794" y="4044196"/>
            <a:ext cx="2526653"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dirty="0">
              <a:solidFill>
                <a:srgbClr val="FFFFFF"/>
              </a:solidFill>
            </a:endParaRPr>
          </a:p>
        </p:txBody>
      </p:sp>
    </p:spTree>
    <p:extLst>
      <p:ext uri="{BB962C8B-B14F-4D97-AF65-F5344CB8AC3E}">
        <p14:creationId xmlns:p14="http://schemas.microsoft.com/office/powerpoint/2010/main" val="3706558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22" name="Rectangle 21">
            <a:extLst>
              <a:ext uri="{FF2B5EF4-FFF2-40B4-BE49-F238E27FC236}">
                <a16:creationId xmlns:a16="http://schemas.microsoft.com/office/drawing/2014/main" id="{BDDE9CD4-0E0A-4129-8689-A89C4E9A6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arge airplane flying in the sky&#10;&#10;Description automatically generated">
            <a:extLst>
              <a:ext uri="{FF2B5EF4-FFF2-40B4-BE49-F238E27FC236}">
                <a16:creationId xmlns:a16="http://schemas.microsoft.com/office/drawing/2014/main" id="{A69162D9-4A1E-DA7D-6845-A65B1454B6D3}"/>
              </a:ext>
            </a:extLst>
          </p:cNvPr>
          <p:cNvPicPr>
            <a:picLocks noChangeAspect="1"/>
          </p:cNvPicPr>
          <p:nvPr/>
        </p:nvPicPr>
        <p:blipFill rotWithShape="1">
          <a:blip r:embed="rId2">
            <a:duotone>
              <a:schemeClr val="bg2">
                <a:shade val="45000"/>
                <a:satMod val="135000"/>
              </a:schemeClr>
              <a:prstClr val="white"/>
            </a:duotone>
            <a:alphaModFix amt="2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8922" b="12407"/>
          <a:stretch/>
        </p:blipFill>
        <p:spPr>
          <a:xfrm>
            <a:off x="1" y="10"/>
            <a:ext cx="12191999" cy="6857990"/>
          </a:xfrm>
          <a:prstGeom prst="rect">
            <a:avLst/>
          </a:prstGeom>
        </p:spPr>
      </p:pic>
      <p:grpSp>
        <p:nvGrpSpPr>
          <p:cNvPr id="24" name="Group 23">
            <a:extLst>
              <a:ext uri="{FF2B5EF4-FFF2-40B4-BE49-F238E27FC236}">
                <a16:creationId xmlns:a16="http://schemas.microsoft.com/office/drawing/2014/main" id="{85DB3CA2-FA66-42B9-90EF-394894352D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2C8D0718-07C6-45A2-A743-BC64673C96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FAE7BCCE-817C-4933-A587-F1EF87D4B4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0E96C1E8-3E07-4AF1-BA61-7FB948F90A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5">
              <a:extLst>
                <a:ext uri="{FF2B5EF4-FFF2-40B4-BE49-F238E27FC236}">
                  <a16:creationId xmlns:a16="http://schemas.microsoft.com/office/drawing/2014/main" id="{B3B592D1-4031-4144-A2DB-B2D8F8C73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55CB28D4-D6D1-4DB7-B557-D5FF65237B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7">
              <a:extLst>
                <a:ext uri="{FF2B5EF4-FFF2-40B4-BE49-F238E27FC236}">
                  <a16:creationId xmlns:a16="http://schemas.microsoft.com/office/drawing/2014/main" id="{F69D97D4-6031-4064-9BBA-2E96839A3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8">
              <a:extLst>
                <a:ext uri="{FF2B5EF4-FFF2-40B4-BE49-F238E27FC236}">
                  <a16:creationId xmlns:a16="http://schemas.microsoft.com/office/drawing/2014/main" id="{BAF978AE-97B1-4224-A562-EBCE373A1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9">
              <a:extLst>
                <a:ext uri="{FF2B5EF4-FFF2-40B4-BE49-F238E27FC236}">
                  <a16:creationId xmlns:a16="http://schemas.microsoft.com/office/drawing/2014/main" id="{3A18250B-41A2-4BA7-9E5C-679CF3AE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C8751ECC-5286-4332-9942-2D01B7135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Isosceles Triangle 33">
              <a:extLst>
                <a:ext uri="{FF2B5EF4-FFF2-40B4-BE49-F238E27FC236}">
                  <a16:creationId xmlns:a16="http://schemas.microsoft.com/office/drawing/2014/main" id="{5952A4A6-F619-458C-A026-6E5D6AF15D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 name="TextBox 2">
            <a:extLst>
              <a:ext uri="{FF2B5EF4-FFF2-40B4-BE49-F238E27FC236}">
                <a16:creationId xmlns:a16="http://schemas.microsoft.com/office/drawing/2014/main" id="{A379F65D-B91C-459E-5C00-191139E8C897}"/>
              </a:ext>
            </a:extLst>
          </p:cNvPr>
          <p:cNvSpPr txBox="1"/>
          <p:nvPr/>
        </p:nvSpPr>
        <p:spPr>
          <a:xfrm>
            <a:off x="1412240" y="203200"/>
            <a:ext cx="7101840" cy="6096001"/>
          </a:xfrm>
          <a:prstGeom prst="rect">
            <a:avLst/>
          </a:prstGeom>
        </p:spPr>
        <p:txBody>
          <a:bodyPr vert="horz" lIns="91440" tIns="45720" rIns="91440" bIns="45720" rtlCol="0">
            <a:normAutofit fontScale="55000" lnSpcReduction="20000"/>
          </a:bodyPr>
          <a:lstStyle/>
          <a:p>
            <a:pPr lvl="6">
              <a:lnSpc>
                <a:spcPct val="90000"/>
              </a:lnSpc>
              <a:spcBef>
                <a:spcPts val="1000"/>
              </a:spcBef>
              <a:buClr>
                <a:schemeClr val="accent1"/>
              </a:buClr>
              <a:buSzPct val="80000"/>
              <a:buFont typeface="Wingdings 3" charset="2"/>
              <a:buChar char=""/>
            </a:pPr>
            <a:endParaRPr lang="en-US" sz="3600" b="1" dirty="0">
              <a:solidFill>
                <a:schemeClr val="tx1">
                  <a:lumMod val="75000"/>
                  <a:lumOff val="25000"/>
                </a:schemeClr>
              </a:solidFill>
            </a:endParaRPr>
          </a:p>
          <a:p>
            <a:pPr lvl="6">
              <a:lnSpc>
                <a:spcPct val="90000"/>
              </a:lnSpc>
              <a:spcBef>
                <a:spcPts val="1000"/>
              </a:spcBef>
              <a:buClr>
                <a:schemeClr val="accent1"/>
              </a:buClr>
              <a:buSzPct val="80000"/>
              <a:buFont typeface="Wingdings 3" charset="2"/>
              <a:buChar char=""/>
            </a:pPr>
            <a:endParaRPr lang="en-US" sz="3600" b="1" dirty="0">
              <a:solidFill>
                <a:schemeClr val="tx1">
                  <a:lumMod val="75000"/>
                  <a:lumOff val="25000"/>
                </a:schemeClr>
              </a:solidFill>
            </a:endParaRPr>
          </a:p>
          <a:p>
            <a:pPr lvl="6">
              <a:lnSpc>
                <a:spcPct val="90000"/>
              </a:lnSpc>
              <a:spcBef>
                <a:spcPts val="1000"/>
              </a:spcBef>
              <a:buClr>
                <a:schemeClr val="accent1"/>
              </a:buClr>
              <a:buSzPct val="80000"/>
              <a:buFont typeface="Wingdings 3" charset="2"/>
              <a:buChar char=""/>
            </a:pPr>
            <a:r>
              <a:rPr lang="en-US" sz="3600" b="1">
                <a:solidFill>
                  <a:schemeClr val="tx1">
                    <a:lumMod val="75000"/>
                    <a:lumOff val="25000"/>
                  </a:schemeClr>
                </a:solidFill>
              </a:rPr>
              <a:t>10  Conclusion</a:t>
            </a:r>
            <a:endParaRPr lang="en-US" sz="3600" b="1" dirty="0">
              <a:solidFill>
                <a:schemeClr val="tx1">
                  <a:lumMod val="75000"/>
                  <a:lumOff val="25000"/>
                </a:schemeClr>
              </a:solidFill>
            </a:endParaRPr>
          </a:p>
          <a:p>
            <a:pPr algn="ctr">
              <a:lnSpc>
                <a:spcPct val="90000"/>
              </a:lnSpc>
              <a:spcBef>
                <a:spcPts val="1000"/>
              </a:spcBef>
              <a:buClr>
                <a:schemeClr val="accent1"/>
              </a:buClr>
              <a:buSzPct val="80000"/>
            </a:pPr>
            <a:endParaRPr lang="en-US" sz="3600"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b="1"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r>
              <a:rPr lang="en-US" sz="3800" dirty="0">
                <a:solidFill>
                  <a:schemeClr val="tx1">
                    <a:lumMod val="75000"/>
                    <a:lumOff val="25000"/>
                  </a:schemeClr>
                </a:solidFill>
              </a:rPr>
              <a:t>Ryanair's negative reputation in the media, poor corporate culture, and negative customer feedback are causing customers to turn away. To prevent further damage to the business, Ryanair is trying to stop frustrating practices and improve its corporate culture to provide a better service beyond just low fares. If Ryanair successfully implements a unique cultural platform with low fares and high-quality customer services, it has the potential to become a market leader and provide superior service compared to its competitors.</a:t>
            </a:r>
          </a:p>
          <a:p>
            <a:pPr>
              <a:lnSpc>
                <a:spcPct val="90000"/>
              </a:lnSpc>
              <a:spcBef>
                <a:spcPts val="1000"/>
              </a:spcBef>
              <a:buClr>
                <a:schemeClr val="accent1"/>
              </a:buClr>
              <a:buSzPct val="80000"/>
              <a:buFont typeface="Wingdings 3" charset="2"/>
              <a:buChar char=""/>
            </a:pPr>
            <a:endParaRPr lang="en-US" sz="30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sz="3000"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endParaRPr>
          </a:p>
          <a:p>
            <a:pPr>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endParaRPr>
          </a:p>
          <a:p>
            <a:pPr lvl="3">
              <a:lnSpc>
                <a:spcPct val="90000"/>
              </a:lnSpc>
              <a:spcBef>
                <a:spcPts val="1000"/>
              </a:spcBef>
              <a:buClr>
                <a:schemeClr val="accent1"/>
              </a:buClr>
              <a:buSzPct val="80000"/>
              <a:buFont typeface="Wingdings 3" charset="2"/>
              <a:buChar char=""/>
            </a:pPr>
            <a:r>
              <a:rPr lang="en-US" sz="2900" dirty="0">
                <a:solidFill>
                  <a:schemeClr val="tx1">
                    <a:lumMod val="75000"/>
                    <a:lumOff val="25000"/>
                  </a:schemeClr>
                </a:solidFill>
              </a:rPr>
              <a:t>(Corporate Ryanair,2023)</a:t>
            </a:r>
          </a:p>
        </p:txBody>
      </p:sp>
      <p:sp>
        <p:nvSpPr>
          <p:cNvPr id="5" name="TextBox 4">
            <a:extLst>
              <a:ext uri="{FF2B5EF4-FFF2-40B4-BE49-F238E27FC236}">
                <a16:creationId xmlns:a16="http://schemas.microsoft.com/office/drawing/2014/main" id="{EF095DAD-3579-E8D2-4A35-2B298E7C1415}"/>
              </a:ext>
            </a:extLst>
          </p:cNvPr>
          <p:cNvSpPr txBox="1"/>
          <p:nvPr/>
        </p:nvSpPr>
        <p:spPr>
          <a:xfrm>
            <a:off x="9665347" y="6657945"/>
            <a:ext cx="25266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tionary.org/wiki/airplan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2048601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8AAAC-C186-DC79-8122-2BDC2C88C7E4}"/>
              </a:ext>
            </a:extLst>
          </p:cNvPr>
          <p:cNvSpPr>
            <a:spLocks noGrp="1"/>
          </p:cNvSpPr>
          <p:nvPr>
            <p:ph type="title"/>
          </p:nvPr>
        </p:nvSpPr>
        <p:spPr>
          <a:xfrm>
            <a:off x="677334" y="609600"/>
            <a:ext cx="8596668" cy="751840"/>
          </a:xfrm>
        </p:spPr>
        <p:txBody>
          <a:bodyPr/>
          <a:lstStyle/>
          <a:p>
            <a:r>
              <a:rPr lang="en-GB" dirty="0"/>
              <a:t>References, p1</a:t>
            </a:r>
          </a:p>
        </p:txBody>
      </p:sp>
      <p:sp>
        <p:nvSpPr>
          <p:cNvPr id="3" name="Content Placeholder 2">
            <a:extLst>
              <a:ext uri="{FF2B5EF4-FFF2-40B4-BE49-F238E27FC236}">
                <a16:creationId xmlns:a16="http://schemas.microsoft.com/office/drawing/2014/main" id="{211AEBD3-470D-9562-9283-F582D7A375F9}"/>
              </a:ext>
            </a:extLst>
          </p:cNvPr>
          <p:cNvSpPr>
            <a:spLocks noGrp="1"/>
          </p:cNvSpPr>
          <p:nvPr>
            <p:ph idx="1"/>
          </p:nvPr>
        </p:nvSpPr>
        <p:spPr>
          <a:xfrm>
            <a:off x="677334" y="1452880"/>
            <a:ext cx="8596668" cy="5120639"/>
          </a:xfrm>
        </p:spPr>
        <p:txBody>
          <a:bodyPr>
            <a:normAutofit fontScale="85000" lnSpcReduction="20000"/>
          </a:bodyPr>
          <a:lstStyle/>
          <a:p>
            <a:pPr marL="0" indent="0" algn="ctr">
              <a:lnSpc>
                <a:spcPct val="107000"/>
              </a:lnSpc>
              <a:spcAft>
                <a:spcPts val="800"/>
              </a:spcAft>
              <a:buNone/>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Bartleby research (2018)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The Corporate Culture of The Air Travel Firm Ryanair.</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https://www.bartleby.com/writing/document/FK92NRQKPVDX/</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23</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 </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Bioznalis, S. (2022)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Workplace Culture: What Is it and Why Is it Important in 2023’?</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Workhuman [Blog]. 23 August.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https://www.workhuman.com/blog/workplace-culture/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22</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nd</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err="1">
                <a:effectLst/>
                <a:latin typeface="Calibri" panose="020F0502020204030204" pitchFamily="34" charset="0"/>
                <a:ea typeface="Calibri" panose="020F0502020204030204" pitchFamily="34" charset="0"/>
                <a:cs typeface="Times New Roman" panose="02020603050405020304" pitchFamily="18" charset="0"/>
              </a:rPr>
              <a:t>Bodell</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L. (2023) ‘Ryanair Fires Chief Pilot Over Unacceptable Behaviour with Women’, Simply Flying 15</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June.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https://simpleflying.com/ryanair-fires-chief-pilot-inappropriate-behavior-women/</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24</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Boland, R. (2023) ‘Best and Worst Airlines in 2023’, Which? 17</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August.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https://www.which.co.uk/reviews/airlines/article/best-and-worst-airlines-a5EhC8N851et/</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24</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Boyle, S. (2023)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Ryanair bosses don’t treat the crew like humans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The Mail Online, 14</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September.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https://www.dailymail.co.uk/news/article-5192355/Ryanair-bosses-dont-treat-crew-like-humans-say-staff.html/</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24</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Corporate Ryanair (2023) Welcome to Ryanair Corporate.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https://corporate.ryanair.com/</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27</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30879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BB962-CF67-F862-F8D6-4339C747EE16}"/>
              </a:ext>
            </a:extLst>
          </p:cNvPr>
          <p:cNvSpPr>
            <a:spLocks noGrp="1"/>
          </p:cNvSpPr>
          <p:nvPr>
            <p:ph type="title"/>
          </p:nvPr>
        </p:nvSpPr>
        <p:spPr>
          <a:xfrm>
            <a:off x="677334" y="609600"/>
            <a:ext cx="8596668" cy="660400"/>
          </a:xfrm>
        </p:spPr>
        <p:txBody>
          <a:bodyPr/>
          <a:lstStyle/>
          <a:p>
            <a:r>
              <a:rPr lang="en-GB" dirty="0"/>
              <a:t>References, p2</a:t>
            </a:r>
          </a:p>
        </p:txBody>
      </p:sp>
      <p:sp>
        <p:nvSpPr>
          <p:cNvPr id="3" name="Content Placeholder 2">
            <a:extLst>
              <a:ext uri="{FF2B5EF4-FFF2-40B4-BE49-F238E27FC236}">
                <a16:creationId xmlns:a16="http://schemas.microsoft.com/office/drawing/2014/main" id="{1C1A8E54-2CA6-18E6-3BE8-19F75674F8B5}"/>
              </a:ext>
            </a:extLst>
          </p:cNvPr>
          <p:cNvSpPr>
            <a:spLocks noGrp="1"/>
          </p:cNvSpPr>
          <p:nvPr>
            <p:ph idx="1"/>
          </p:nvPr>
        </p:nvSpPr>
        <p:spPr>
          <a:xfrm>
            <a:off x="677334" y="1270000"/>
            <a:ext cx="8596668" cy="5496559"/>
          </a:xfrm>
        </p:spPr>
        <p:txBody>
          <a:bodyPr>
            <a:normAutofit fontScale="77500" lnSpcReduction="20000"/>
          </a:bodyPr>
          <a:lstStyle/>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Investor.Ryanair.com (2022) Ryanair Holdings PLC: Code of Business Conduct and Ethics.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https://investor.ryanair.com/wp-content/uploads/2023/01/Ryanair-Holdings-plc-Code-of-Business-Conduct-and-Ethics.pdf/</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24</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Managers.org (2018)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Understanding Organisational Culture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https://www.managers.org.uk/~/media/Files/PDF/Checklists/CHK-232-Understanding-organisational-culture.pdf/</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20</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Mullins, L.J. and Mclean, j. (2019) Organisational Behaviours in the Workplace. 12</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Ed. Harlow, London: Pearson. </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Ryanair (2022)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Corporate Governance Annual Report</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https://investor.ryanair.com/wp-content/uploads/2022/08/Ryanair-2022-Corporate-Governance-Report.pdf/</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20</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Slideshare (2022)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Organisational Behaviours: Organisational Cultures, Politics and Power and Motivating Teams and Individuals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https://www.slideshare.net/FairFASST/organisational-behaviour-task-1docx/</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23</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Spritzer, J. (2017)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Ryanair: An Investigation into Organisational Culture and Management Strategy. </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https://jakespritzer.wordpress.com/2017/02/03/ryanair/#:~:text=Cost%2Dcutting%20seems%20to%20be,as%20a%20Top%2DDown%20model</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22</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nd</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pPr>
              <a:lnSpc>
                <a:spcPct val="107000"/>
              </a:lnSpc>
              <a:spcAft>
                <a:spcPts val="800"/>
              </a:spcAft>
            </a:pPr>
            <a:r>
              <a:rPr lang="en-GB" sz="1800" kern="100" dirty="0" err="1">
                <a:effectLst/>
                <a:latin typeface="Calibri" panose="020F0502020204030204" pitchFamily="34" charset="0"/>
                <a:ea typeface="Calibri" panose="020F0502020204030204" pitchFamily="34" charset="0"/>
                <a:cs typeface="Times New Roman" panose="02020603050405020304" pitchFamily="18" charset="0"/>
              </a:rPr>
              <a:t>Sweney</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M. (2020) ‘Ryanair accused of greenwash over carbon emissions claim’, The Guardian 5</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February.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https://www.theguardian.com/business/2020/feb/05/ryanair-accused-of-greenwash-over-carbon-emissions-claim/</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24</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November 2023).</a:t>
            </a:r>
          </a:p>
          <a:p>
            <a:endParaRPr lang="en-GB" dirty="0"/>
          </a:p>
        </p:txBody>
      </p:sp>
    </p:spTree>
    <p:extLst>
      <p:ext uri="{BB962C8B-B14F-4D97-AF65-F5344CB8AC3E}">
        <p14:creationId xmlns:p14="http://schemas.microsoft.com/office/powerpoint/2010/main" val="25432718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9" ma:contentTypeDescription="Create a new document." ma:contentTypeScope="" ma:versionID="63f67b02584cefd0251706b3b537d17c">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e761e0c0f2efd55c72abc4d396be2e62"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LengthInSeconds" ma:index="14" nillable="true" ma:displayName="MediaLengthInSeconds" ma:hidden="true" ma:internalName="MediaLengthInSeconds" ma:readOnly="true">
      <xsd:simpleType>
        <xsd:restriction base="dms:Unknown"/>
      </xsd:simpleType>
    </xsd:element>
    <xsd:element name="_activity" ma:index="15" nillable="true" ma:displayName="_activity" ma:hidden="true" ma:internalName="_activity">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5F05B5-BED3-48F4-9D14-E8AE14A0943F}">
  <ds:schemaRefs>
    <ds:schemaRef ds:uri="http://schemas.openxmlformats.org/package/2006/metadata/core-properties"/>
    <ds:schemaRef ds:uri="http://schemas.microsoft.com/office/2006/documentManagement/types"/>
    <ds:schemaRef ds:uri="http://purl.org/dc/terms/"/>
    <ds:schemaRef ds:uri="4055ddc6-ee7b-4b5b-b8fb-52871646f80e"/>
    <ds:schemaRef ds:uri="http://purl.org/dc/elements/1.1/"/>
    <ds:schemaRef ds:uri="http://www.w3.org/XML/1998/namespace"/>
    <ds:schemaRef ds:uri="http://schemas.microsoft.com/office/2006/metadata/properties"/>
    <ds:schemaRef ds:uri="http://purl.org/dc/dcmitype/"/>
    <ds:schemaRef ds:uri="http://schemas.microsoft.com/office/infopath/2007/PartnerControls"/>
    <ds:schemaRef ds:uri="0338428b-3fc8-4989-9d03-78e16c931d9f"/>
  </ds:schemaRefs>
</ds:datastoreItem>
</file>

<file path=customXml/itemProps2.xml><?xml version="1.0" encoding="utf-8"?>
<ds:datastoreItem xmlns:ds="http://schemas.openxmlformats.org/officeDocument/2006/customXml" ds:itemID="{2977368D-49C8-46E3-A309-EBFA85A92E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55ddc6-ee7b-4b5b-b8fb-52871646f80e"/>
    <ds:schemaRef ds:uri="0338428b-3fc8-4989-9d03-78e16c931d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266F8A2-4E01-4AE0-B0B6-F39CDE7DD05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3351</TotalTime>
  <Words>1492</Words>
  <Application>Microsoft Office PowerPoint</Application>
  <PresentationFormat>Widescreen</PresentationFormat>
  <Paragraphs>90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Trebuchet MS</vt:lpstr>
      <vt:lpstr>Wingdings 3</vt:lpstr>
      <vt:lpstr>Facet</vt:lpstr>
      <vt:lpstr>Ryanair Presentation Developing Culture and Ethics at Ryanair  </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p1</vt:lpstr>
      <vt:lpstr>References, p2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Ryanair Presentation</dc:title>
  <dc:creator>Allison Cullen (2218746)</dc:creator>
  <cp:lastModifiedBy>Allison Cullen (2218746)</cp:lastModifiedBy>
  <cp:revision>1</cp:revision>
  <dcterms:created xsi:type="dcterms:W3CDTF">2023-11-19T09:38:19Z</dcterms:created>
  <dcterms:modified xsi:type="dcterms:W3CDTF">2023-12-05T11:12:58Z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