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86113D-A32C-A6A9-534E-58CC08222832}" v="12280" dt="2020-12-07T18:04:49.749"/>
    <p1510:client id="{885FD810-ACAE-4E22-9DD3-4367F64F68B6}" v="112" dt="2020-12-07T10:47:34.246"/>
    <p1510:client id="{E8456EF6-32C0-B981-E1BD-902235EF0F85}" v="2665" dt="2020-12-07T19:03:01.5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6.png"/><Relationship Id="rId7" Type="http://schemas.openxmlformats.org/officeDocument/2006/relationships/image" Target="../media/image18.png"/><Relationship Id="rId12" Type="http://schemas.openxmlformats.org/officeDocument/2006/relationships/image" Target="../media/image30.svg"/><Relationship Id="rId2" Type="http://schemas.openxmlformats.org/officeDocument/2006/relationships/image" Target="../media/image7.svg"/><Relationship Id="rId1" Type="http://schemas.openxmlformats.org/officeDocument/2006/relationships/image" Target="../media/image15.png"/><Relationship Id="rId6" Type="http://schemas.openxmlformats.org/officeDocument/2006/relationships/image" Target="../media/image24.svg"/><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19.pn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2.svg"/><Relationship Id="rId1" Type="http://schemas.openxmlformats.org/officeDocument/2006/relationships/image" Target="../media/image21.png"/><Relationship Id="rId6" Type="http://schemas.openxmlformats.org/officeDocument/2006/relationships/image" Target="../media/image34.svg"/><Relationship Id="rId5" Type="http://schemas.openxmlformats.org/officeDocument/2006/relationships/image" Target="../media/image23.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16.png"/><Relationship Id="rId7" Type="http://schemas.openxmlformats.org/officeDocument/2006/relationships/image" Target="../media/image18.png"/><Relationship Id="rId12" Type="http://schemas.openxmlformats.org/officeDocument/2006/relationships/image" Target="../media/image30.svg"/><Relationship Id="rId2" Type="http://schemas.openxmlformats.org/officeDocument/2006/relationships/image" Target="../media/image7.svg"/><Relationship Id="rId1" Type="http://schemas.openxmlformats.org/officeDocument/2006/relationships/image" Target="../media/image15.png"/><Relationship Id="rId6" Type="http://schemas.openxmlformats.org/officeDocument/2006/relationships/image" Target="../media/image24.svg"/><Relationship Id="rId11" Type="http://schemas.openxmlformats.org/officeDocument/2006/relationships/image" Target="../media/image20.png"/><Relationship Id="rId5" Type="http://schemas.openxmlformats.org/officeDocument/2006/relationships/image" Target="../media/image17.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19.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2.svg"/><Relationship Id="rId1" Type="http://schemas.openxmlformats.org/officeDocument/2006/relationships/image" Target="../media/image21.png"/><Relationship Id="rId6" Type="http://schemas.openxmlformats.org/officeDocument/2006/relationships/image" Target="../media/image34.svg"/><Relationship Id="rId5" Type="http://schemas.openxmlformats.org/officeDocument/2006/relationships/image" Target="../media/image23.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5CF1B73-56F5-48B6-B78E-6F7228D40D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0E5142D-4C78-44E8-9250-86B8941EBACB}">
      <dgm:prSet/>
      <dgm:spPr/>
      <dgm:t>
        <a:bodyPr/>
        <a:lstStyle/>
        <a:p>
          <a:r>
            <a:rPr lang="en-GB"/>
            <a:t>To think about how you might develop professional confidence</a:t>
          </a:r>
          <a:endParaRPr lang="en-US"/>
        </a:p>
      </dgm:t>
    </dgm:pt>
    <dgm:pt modelId="{601FAD92-1E91-4B3C-813B-90A8F548DE9D}" type="parTrans" cxnId="{23C5BE1A-17A2-4D88-BA97-806F4E5BC8BB}">
      <dgm:prSet/>
      <dgm:spPr/>
      <dgm:t>
        <a:bodyPr/>
        <a:lstStyle/>
        <a:p>
          <a:endParaRPr lang="en-US"/>
        </a:p>
      </dgm:t>
    </dgm:pt>
    <dgm:pt modelId="{EAF1E999-991B-4C0A-BE97-68CFEB04C8BE}" type="sibTrans" cxnId="{23C5BE1A-17A2-4D88-BA97-806F4E5BC8BB}">
      <dgm:prSet/>
      <dgm:spPr/>
      <dgm:t>
        <a:bodyPr/>
        <a:lstStyle/>
        <a:p>
          <a:endParaRPr lang="en-US"/>
        </a:p>
      </dgm:t>
    </dgm:pt>
    <dgm:pt modelId="{3B68B289-CF5D-4773-9DCB-05702BF5140F}">
      <dgm:prSet/>
      <dgm:spPr/>
      <dgm:t>
        <a:bodyPr/>
        <a:lstStyle/>
        <a:p>
          <a:r>
            <a:rPr lang="en-GB"/>
            <a:t>To explore the management of change</a:t>
          </a:r>
          <a:endParaRPr lang="en-US"/>
        </a:p>
      </dgm:t>
    </dgm:pt>
    <dgm:pt modelId="{9D0FE651-8DB0-42BF-A062-D04B3F4C6F2C}" type="parTrans" cxnId="{8394799F-395F-497F-9066-172CBC76CBA6}">
      <dgm:prSet/>
      <dgm:spPr/>
      <dgm:t>
        <a:bodyPr/>
        <a:lstStyle/>
        <a:p>
          <a:endParaRPr lang="en-US"/>
        </a:p>
      </dgm:t>
    </dgm:pt>
    <dgm:pt modelId="{D3F944E3-96AA-4BD4-80CB-1BD5F03FF4C3}" type="sibTrans" cxnId="{8394799F-395F-497F-9066-172CBC76CBA6}">
      <dgm:prSet/>
      <dgm:spPr/>
      <dgm:t>
        <a:bodyPr/>
        <a:lstStyle/>
        <a:p>
          <a:endParaRPr lang="en-US"/>
        </a:p>
      </dgm:t>
    </dgm:pt>
    <dgm:pt modelId="{DE799F60-4328-4FDB-8D62-C10F69A0C2F2}">
      <dgm:prSet/>
      <dgm:spPr/>
      <dgm:t>
        <a:bodyPr/>
        <a:lstStyle/>
        <a:p>
          <a:r>
            <a:rPr lang="en-GB"/>
            <a:t>To explore the management of stress</a:t>
          </a:r>
          <a:endParaRPr lang="en-US"/>
        </a:p>
      </dgm:t>
    </dgm:pt>
    <dgm:pt modelId="{01965F0D-184D-4DEC-A18C-5C034BE9E395}" type="parTrans" cxnId="{CA5FDEA0-1B68-4FA1-B0FC-57639481A506}">
      <dgm:prSet/>
      <dgm:spPr/>
      <dgm:t>
        <a:bodyPr/>
        <a:lstStyle/>
        <a:p>
          <a:endParaRPr lang="en-US"/>
        </a:p>
      </dgm:t>
    </dgm:pt>
    <dgm:pt modelId="{A35E38F8-4094-4942-AD3D-4393E3FF07BB}" type="sibTrans" cxnId="{CA5FDEA0-1B68-4FA1-B0FC-57639481A506}">
      <dgm:prSet/>
      <dgm:spPr/>
      <dgm:t>
        <a:bodyPr/>
        <a:lstStyle/>
        <a:p>
          <a:endParaRPr lang="en-US"/>
        </a:p>
      </dgm:t>
    </dgm:pt>
    <dgm:pt modelId="{297D62D5-FCC1-43E9-AB42-A39F50520737}">
      <dgm:prSet/>
      <dgm:spPr/>
      <dgm:t>
        <a:bodyPr/>
        <a:lstStyle/>
        <a:p>
          <a:r>
            <a:rPr lang="en-GB"/>
            <a:t>To introduce the integrative reflective cycle</a:t>
          </a:r>
          <a:endParaRPr lang="en-US"/>
        </a:p>
      </dgm:t>
    </dgm:pt>
    <dgm:pt modelId="{AFDD3816-762A-4DE5-969D-C0AB44BD7346}" type="parTrans" cxnId="{AEADE99E-6E43-4801-B0F0-BD4447DAA224}">
      <dgm:prSet/>
      <dgm:spPr/>
      <dgm:t>
        <a:bodyPr/>
        <a:lstStyle/>
        <a:p>
          <a:endParaRPr lang="en-US"/>
        </a:p>
      </dgm:t>
    </dgm:pt>
    <dgm:pt modelId="{9A9B8E6D-EA18-4FFA-910F-8D18B0FF7338}" type="sibTrans" cxnId="{AEADE99E-6E43-4801-B0F0-BD4447DAA224}">
      <dgm:prSet/>
      <dgm:spPr/>
      <dgm:t>
        <a:bodyPr/>
        <a:lstStyle/>
        <a:p>
          <a:endParaRPr lang="en-US"/>
        </a:p>
      </dgm:t>
    </dgm:pt>
    <dgm:pt modelId="{790AD9E8-F27D-48C3-BDEF-0640C93E5B44}">
      <dgm:prSet/>
      <dgm:spPr/>
      <dgm:t>
        <a:bodyPr/>
        <a:lstStyle/>
        <a:p>
          <a:r>
            <a:rPr lang="en-GB"/>
            <a:t>To examine how you might use past reflections to delve deeper into your personal understanding.</a:t>
          </a:r>
          <a:endParaRPr lang="en-US"/>
        </a:p>
      </dgm:t>
    </dgm:pt>
    <dgm:pt modelId="{C470EBB9-E697-4D69-958F-A73F56A8276C}" type="parTrans" cxnId="{CF3F7BB3-9301-482A-8207-ACD7173CB9BC}">
      <dgm:prSet/>
      <dgm:spPr/>
      <dgm:t>
        <a:bodyPr/>
        <a:lstStyle/>
        <a:p>
          <a:endParaRPr lang="en-US"/>
        </a:p>
      </dgm:t>
    </dgm:pt>
    <dgm:pt modelId="{38547630-1F24-4EB8-8CB9-4592F7F7CC00}" type="sibTrans" cxnId="{CF3F7BB3-9301-482A-8207-ACD7173CB9BC}">
      <dgm:prSet/>
      <dgm:spPr/>
      <dgm:t>
        <a:bodyPr/>
        <a:lstStyle/>
        <a:p>
          <a:endParaRPr lang="en-US"/>
        </a:p>
      </dgm:t>
    </dgm:pt>
    <dgm:pt modelId="{65A46858-07A6-4B6E-ACFA-FE068119DA39}" type="pres">
      <dgm:prSet presAssocID="{55CF1B73-56F5-48B6-B78E-6F7228D40D98}" presName="root" presStyleCnt="0">
        <dgm:presLayoutVars>
          <dgm:dir/>
          <dgm:resizeHandles val="exact"/>
        </dgm:presLayoutVars>
      </dgm:prSet>
      <dgm:spPr/>
      <dgm:t>
        <a:bodyPr/>
        <a:lstStyle/>
        <a:p>
          <a:endParaRPr lang="en-US"/>
        </a:p>
      </dgm:t>
    </dgm:pt>
    <dgm:pt modelId="{FB3A05B0-4DCB-41B2-9B37-2155CCA6B63A}" type="pres">
      <dgm:prSet presAssocID="{C0E5142D-4C78-44E8-9250-86B8941EBACB}" presName="compNode" presStyleCnt="0"/>
      <dgm:spPr/>
    </dgm:pt>
    <dgm:pt modelId="{2F60F9B0-0874-4BBC-BD5B-767713B1CC97}" type="pres">
      <dgm:prSet presAssocID="{C0E5142D-4C78-44E8-9250-86B8941EBACB}" presName="bgRect" presStyleLbl="bgShp" presStyleIdx="0" presStyleCnt="5"/>
      <dgm:spPr/>
    </dgm:pt>
    <dgm:pt modelId="{06F51DCC-F7A7-4990-98F6-FA12D4B77914}" type="pres">
      <dgm:prSet presAssocID="{C0E5142D-4C78-44E8-9250-86B8941EBACB}"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DFAB7751-E9EF-4B2C-82C2-7FFC61478495}" type="pres">
      <dgm:prSet presAssocID="{C0E5142D-4C78-44E8-9250-86B8941EBACB}" presName="spaceRect" presStyleCnt="0"/>
      <dgm:spPr/>
    </dgm:pt>
    <dgm:pt modelId="{EFF02231-625C-4EC7-891F-5B05B3483EE6}" type="pres">
      <dgm:prSet presAssocID="{C0E5142D-4C78-44E8-9250-86B8941EBACB}" presName="parTx" presStyleLbl="revTx" presStyleIdx="0" presStyleCnt="5">
        <dgm:presLayoutVars>
          <dgm:chMax val="0"/>
          <dgm:chPref val="0"/>
        </dgm:presLayoutVars>
      </dgm:prSet>
      <dgm:spPr/>
      <dgm:t>
        <a:bodyPr/>
        <a:lstStyle/>
        <a:p>
          <a:endParaRPr lang="en-US"/>
        </a:p>
      </dgm:t>
    </dgm:pt>
    <dgm:pt modelId="{282A8603-1099-46C6-A70D-08D3C0D8DE8B}" type="pres">
      <dgm:prSet presAssocID="{EAF1E999-991B-4C0A-BE97-68CFEB04C8BE}" presName="sibTrans" presStyleCnt="0"/>
      <dgm:spPr/>
    </dgm:pt>
    <dgm:pt modelId="{D734B9DA-70CC-4913-BFA0-5B3907F6294E}" type="pres">
      <dgm:prSet presAssocID="{3B68B289-CF5D-4773-9DCB-05702BF5140F}" presName="compNode" presStyleCnt="0"/>
      <dgm:spPr/>
    </dgm:pt>
    <dgm:pt modelId="{6103D557-F719-47BA-9565-06D6E5C69ADA}" type="pres">
      <dgm:prSet presAssocID="{3B68B289-CF5D-4773-9DCB-05702BF5140F}" presName="bgRect" presStyleLbl="bgShp" presStyleIdx="1" presStyleCnt="5"/>
      <dgm:spPr/>
    </dgm:pt>
    <dgm:pt modelId="{2ED48C5F-48A1-4491-AD34-16E62483E35D}" type="pres">
      <dgm:prSet presAssocID="{3B68B289-CF5D-4773-9DCB-05702BF5140F}"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agnifying glass"/>
        </a:ext>
      </dgm:extLst>
    </dgm:pt>
    <dgm:pt modelId="{A6E4DFD9-ECE8-445B-8DEF-627195860A87}" type="pres">
      <dgm:prSet presAssocID="{3B68B289-CF5D-4773-9DCB-05702BF5140F}" presName="spaceRect" presStyleCnt="0"/>
      <dgm:spPr/>
    </dgm:pt>
    <dgm:pt modelId="{56329E9E-11DE-48A0-A7C4-A2C6B17445CC}" type="pres">
      <dgm:prSet presAssocID="{3B68B289-CF5D-4773-9DCB-05702BF5140F}" presName="parTx" presStyleLbl="revTx" presStyleIdx="1" presStyleCnt="5">
        <dgm:presLayoutVars>
          <dgm:chMax val="0"/>
          <dgm:chPref val="0"/>
        </dgm:presLayoutVars>
      </dgm:prSet>
      <dgm:spPr/>
      <dgm:t>
        <a:bodyPr/>
        <a:lstStyle/>
        <a:p>
          <a:endParaRPr lang="en-US"/>
        </a:p>
      </dgm:t>
    </dgm:pt>
    <dgm:pt modelId="{5CCC30F0-BE5E-4BDF-B336-801F48240AEC}" type="pres">
      <dgm:prSet presAssocID="{D3F944E3-96AA-4BD4-80CB-1BD5F03FF4C3}" presName="sibTrans" presStyleCnt="0"/>
      <dgm:spPr/>
    </dgm:pt>
    <dgm:pt modelId="{5679A77C-99A9-4B98-8810-F45F9FAD2E41}" type="pres">
      <dgm:prSet presAssocID="{DE799F60-4328-4FDB-8D62-C10F69A0C2F2}" presName="compNode" presStyleCnt="0"/>
      <dgm:spPr/>
    </dgm:pt>
    <dgm:pt modelId="{3287BB02-BCE1-4A37-943F-004AF119C493}" type="pres">
      <dgm:prSet presAssocID="{DE799F60-4328-4FDB-8D62-C10F69A0C2F2}" presName="bgRect" presStyleLbl="bgShp" presStyleIdx="2" presStyleCnt="5"/>
      <dgm:spPr/>
    </dgm:pt>
    <dgm:pt modelId="{4480E664-05CC-45B4-939C-A4CBA0D7DAD6}" type="pres">
      <dgm:prSet presAssocID="{DE799F60-4328-4FDB-8D62-C10F69A0C2F2}"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rain in head"/>
        </a:ext>
      </dgm:extLst>
    </dgm:pt>
    <dgm:pt modelId="{D20915BB-9D14-4C76-AEA6-64BFDAB86827}" type="pres">
      <dgm:prSet presAssocID="{DE799F60-4328-4FDB-8D62-C10F69A0C2F2}" presName="spaceRect" presStyleCnt="0"/>
      <dgm:spPr/>
    </dgm:pt>
    <dgm:pt modelId="{4FAD0F67-523E-44BC-8EFC-B3812D5F1497}" type="pres">
      <dgm:prSet presAssocID="{DE799F60-4328-4FDB-8D62-C10F69A0C2F2}" presName="parTx" presStyleLbl="revTx" presStyleIdx="2" presStyleCnt="5">
        <dgm:presLayoutVars>
          <dgm:chMax val="0"/>
          <dgm:chPref val="0"/>
        </dgm:presLayoutVars>
      </dgm:prSet>
      <dgm:spPr/>
      <dgm:t>
        <a:bodyPr/>
        <a:lstStyle/>
        <a:p>
          <a:endParaRPr lang="en-US"/>
        </a:p>
      </dgm:t>
    </dgm:pt>
    <dgm:pt modelId="{724AB9A4-AD71-4A4C-9D62-3A2B87DA080E}" type="pres">
      <dgm:prSet presAssocID="{A35E38F8-4094-4942-AD3D-4393E3FF07BB}" presName="sibTrans" presStyleCnt="0"/>
      <dgm:spPr/>
    </dgm:pt>
    <dgm:pt modelId="{1BFB839F-0D63-43A2-B789-80DD7F356ECE}" type="pres">
      <dgm:prSet presAssocID="{297D62D5-FCC1-43E9-AB42-A39F50520737}" presName="compNode" presStyleCnt="0"/>
      <dgm:spPr/>
    </dgm:pt>
    <dgm:pt modelId="{239A8BE1-EFEA-45F7-BFEB-E17198F91FF0}" type="pres">
      <dgm:prSet presAssocID="{297D62D5-FCC1-43E9-AB42-A39F50520737}" presName="bgRect" presStyleLbl="bgShp" presStyleIdx="3" presStyleCnt="5"/>
      <dgm:spPr/>
    </dgm:pt>
    <dgm:pt modelId="{79EC3FF5-EBF6-4A4E-8796-DD8B5D6C1C3A}" type="pres">
      <dgm:prSet presAssocID="{297D62D5-FCC1-43E9-AB42-A39F50520737}"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Repeat"/>
        </a:ext>
      </dgm:extLst>
    </dgm:pt>
    <dgm:pt modelId="{F622A7A7-E268-46E2-A59D-A62E0912E23F}" type="pres">
      <dgm:prSet presAssocID="{297D62D5-FCC1-43E9-AB42-A39F50520737}" presName="spaceRect" presStyleCnt="0"/>
      <dgm:spPr/>
    </dgm:pt>
    <dgm:pt modelId="{32403C7A-B33A-4277-B091-D1C4EF0F1092}" type="pres">
      <dgm:prSet presAssocID="{297D62D5-FCC1-43E9-AB42-A39F50520737}" presName="parTx" presStyleLbl="revTx" presStyleIdx="3" presStyleCnt="5">
        <dgm:presLayoutVars>
          <dgm:chMax val="0"/>
          <dgm:chPref val="0"/>
        </dgm:presLayoutVars>
      </dgm:prSet>
      <dgm:spPr/>
      <dgm:t>
        <a:bodyPr/>
        <a:lstStyle/>
        <a:p>
          <a:endParaRPr lang="en-US"/>
        </a:p>
      </dgm:t>
    </dgm:pt>
    <dgm:pt modelId="{EE6B8C4B-FB53-47FC-ABF0-216616E71B98}" type="pres">
      <dgm:prSet presAssocID="{9A9B8E6D-EA18-4FFA-910F-8D18B0FF7338}" presName="sibTrans" presStyleCnt="0"/>
      <dgm:spPr/>
    </dgm:pt>
    <dgm:pt modelId="{219E265A-7D28-4FC1-9AF2-C28B66F46C90}" type="pres">
      <dgm:prSet presAssocID="{790AD9E8-F27D-48C3-BDEF-0640C93E5B44}" presName="compNode" presStyleCnt="0"/>
      <dgm:spPr/>
    </dgm:pt>
    <dgm:pt modelId="{4624A337-E7D2-4855-B0EA-24E4654A2CDE}" type="pres">
      <dgm:prSet presAssocID="{790AD9E8-F27D-48C3-BDEF-0640C93E5B44}" presName="bgRect" presStyleLbl="bgShp" presStyleIdx="4" presStyleCnt="5"/>
      <dgm:spPr/>
    </dgm:pt>
    <dgm:pt modelId="{4C8319E9-8411-4BEA-AECB-8966D65E7DFD}" type="pres">
      <dgm:prSet presAssocID="{790AD9E8-F27D-48C3-BDEF-0640C93E5B44}"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Thought bubble"/>
        </a:ext>
      </dgm:extLst>
    </dgm:pt>
    <dgm:pt modelId="{E7F0AEAD-516F-445D-ADC2-81D013AFC4A5}" type="pres">
      <dgm:prSet presAssocID="{790AD9E8-F27D-48C3-BDEF-0640C93E5B44}" presName="spaceRect" presStyleCnt="0"/>
      <dgm:spPr/>
    </dgm:pt>
    <dgm:pt modelId="{90CF04C9-77CD-45D9-BF62-2510DF44E9A7}" type="pres">
      <dgm:prSet presAssocID="{790AD9E8-F27D-48C3-BDEF-0640C93E5B44}" presName="parTx" presStyleLbl="revTx" presStyleIdx="4" presStyleCnt="5">
        <dgm:presLayoutVars>
          <dgm:chMax val="0"/>
          <dgm:chPref val="0"/>
        </dgm:presLayoutVars>
      </dgm:prSet>
      <dgm:spPr/>
      <dgm:t>
        <a:bodyPr/>
        <a:lstStyle/>
        <a:p>
          <a:endParaRPr lang="en-US"/>
        </a:p>
      </dgm:t>
    </dgm:pt>
  </dgm:ptLst>
  <dgm:cxnLst>
    <dgm:cxn modelId="{31E8448E-C242-479D-9111-28900DB7FD99}" type="presOf" srcId="{DE799F60-4328-4FDB-8D62-C10F69A0C2F2}" destId="{4FAD0F67-523E-44BC-8EFC-B3812D5F1497}" srcOrd="0" destOrd="0" presId="urn:microsoft.com/office/officeart/2018/2/layout/IconVerticalSolidList"/>
    <dgm:cxn modelId="{8376170C-B811-4F72-ADD3-D8F20AA4B6E1}" type="presOf" srcId="{C0E5142D-4C78-44E8-9250-86B8941EBACB}" destId="{EFF02231-625C-4EC7-891F-5B05B3483EE6}" srcOrd="0" destOrd="0" presId="urn:microsoft.com/office/officeart/2018/2/layout/IconVerticalSolidList"/>
    <dgm:cxn modelId="{23C5BE1A-17A2-4D88-BA97-806F4E5BC8BB}" srcId="{55CF1B73-56F5-48B6-B78E-6F7228D40D98}" destId="{C0E5142D-4C78-44E8-9250-86B8941EBACB}" srcOrd="0" destOrd="0" parTransId="{601FAD92-1E91-4B3C-813B-90A8F548DE9D}" sibTransId="{EAF1E999-991B-4C0A-BE97-68CFEB04C8BE}"/>
    <dgm:cxn modelId="{576071CD-C98A-4F45-80C9-6FC466D5E5FB}" type="presOf" srcId="{3B68B289-CF5D-4773-9DCB-05702BF5140F}" destId="{56329E9E-11DE-48A0-A7C4-A2C6B17445CC}" srcOrd="0" destOrd="0" presId="urn:microsoft.com/office/officeart/2018/2/layout/IconVerticalSolidList"/>
    <dgm:cxn modelId="{D573516F-8021-4193-8FD6-2A598FCB1D95}" type="presOf" srcId="{55CF1B73-56F5-48B6-B78E-6F7228D40D98}" destId="{65A46858-07A6-4B6E-ACFA-FE068119DA39}" srcOrd="0" destOrd="0" presId="urn:microsoft.com/office/officeart/2018/2/layout/IconVerticalSolidList"/>
    <dgm:cxn modelId="{CA5FDEA0-1B68-4FA1-B0FC-57639481A506}" srcId="{55CF1B73-56F5-48B6-B78E-6F7228D40D98}" destId="{DE799F60-4328-4FDB-8D62-C10F69A0C2F2}" srcOrd="2" destOrd="0" parTransId="{01965F0D-184D-4DEC-A18C-5C034BE9E395}" sibTransId="{A35E38F8-4094-4942-AD3D-4393E3FF07BB}"/>
    <dgm:cxn modelId="{CF3F7BB3-9301-482A-8207-ACD7173CB9BC}" srcId="{55CF1B73-56F5-48B6-B78E-6F7228D40D98}" destId="{790AD9E8-F27D-48C3-BDEF-0640C93E5B44}" srcOrd="4" destOrd="0" parTransId="{C470EBB9-E697-4D69-958F-A73F56A8276C}" sibTransId="{38547630-1F24-4EB8-8CB9-4592F7F7CC00}"/>
    <dgm:cxn modelId="{AEADE99E-6E43-4801-B0F0-BD4447DAA224}" srcId="{55CF1B73-56F5-48B6-B78E-6F7228D40D98}" destId="{297D62D5-FCC1-43E9-AB42-A39F50520737}" srcOrd="3" destOrd="0" parTransId="{AFDD3816-762A-4DE5-969D-C0AB44BD7346}" sibTransId="{9A9B8E6D-EA18-4FFA-910F-8D18B0FF7338}"/>
    <dgm:cxn modelId="{8394799F-395F-497F-9066-172CBC76CBA6}" srcId="{55CF1B73-56F5-48B6-B78E-6F7228D40D98}" destId="{3B68B289-CF5D-4773-9DCB-05702BF5140F}" srcOrd="1" destOrd="0" parTransId="{9D0FE651-8DB0-42BF-A062-D04B3F4C6F2C}" sibTransId="{D3F944E3-96AA-4BD4-80CB-1BD5F03FF4C3}"/>
    <dgm:cxn modelId="{D3EB1779-E4C7-4C40-A281-F5F5B31FFE81}" type="presOf" srcId="{790AD9E8-F27D-48C3-BDEF-0640C93E5B44}" destId="{90CF04C9-77CD-45D9-BF62-2510DF44E9A7}" srcOrd="0" destOrd="0" presId="urn:microsoft.com/office/officeart/2018/2/layout/IconVerticalSolidList"/>
    <dgm:cxn modelId="{60C83163-90D4-47D1-92A2-AEAD3DEB80F5}" type="presOf" srcId="{297D62D5-FCC1-43E9-AB42-A39F50520737}" destId="{32403C7A-B33A-4277-B091-D1C4EF0F1092}" srcOrd="0" destOrd="0" presId="urn:microsoft.com/office/officeart/2018/2/layout/IconVerticalSolidList"/>
    <dgm:cxn modelId="{B974ADF3-0275-4D96-963E-B7D1F0FDFEE9}" type="presParOf" srcId="{65A46858-07A6-4B6E-ACFA-FE068119DA39}" destId="{FB3A05B0-4DCB-41B2-9B37-2155CCA6B63A}" srcOrd="0" destOrd="0" presId="urn:microsoft.com/office/officeart/2018/2/layout/IconVerticalSolidList"/>
    <dgm:cxn modelId="{DDE519F1-57A3-4D62-8512-09429849F21D}" type="presParOf" srcId="{FB3A05B0-4DCB-41B2-9B37-2155CCA6B63A}" destId="{2F60F9B0-0874-4BBC-BD5B-767713B1CC97}" srcOrd="0" destOrd="0" presId="urn:microsoft.com/office/officeart/2018/2/layout/IconVerticalSolidList"/>
    <dgm:cxn modelId="{BE509A0A-4090-4ACA-86F7-12A090013CBD}" type="presParOf" srcId="{FB3A05B0-4DCB-41B2-9B37-2155CCA6B63A}" destId="{06F51DCC-F7A7-4990-98F6-FA12D4B77914}" srcOrd="1" destOrd="0" presId="urn:microsoft.com/office/officeart/2018/2/layout/IconVerticalSolidList"/>
    <dgm:cxn modelId="{3EABE456-E68F-4566-B2E7-92E2AB367974}" type="presParOf" srcId="{FB3A05B0-4DCB-41B2-9B37-2155CCA6B63A}" destId="{DFAB7751-E9EF-4B2C-82C2-7FFC61478495}" srcOrd="2" destOrd="0" presId="urn:microsoft.com/office/officeart/2018/2/layout/IconVerticalSolidList"/>
    <dgm:cxn modelId="{EFBF33A5-F0AB-4332-8E12-1D0EF17F6331}" type="presParOf" srcId="{FB3A05B0-4DCB-41B2-9B37-2155CCA6B63A}" destId="{EFF02231-625C-4EC7-891F-5B05B3483EE6}" srcOrd="3" destOrd="0" presId="urn:microsoft.com/office/officeart/2018/2/layout/IconVerticalSolidList"/>
    <dgm:cxn modelId="{A800175C-F74C-4593-AD6B-00043E7461DA}" type="presParOf" srcId="{65A46858-07A6-4B6E-ACFA-FE068119DA39}" destId="{282A8603-1099-46C6-A70D-08D3C0D8DE8B}" srcOrd="1" destOrd="0" presId="urn:microsoft.com/office/officeart/2018/2/layout/IconVerticalSolidList"/>
    <dgm:cxn modelId="{34382B04-64F4-4672-86CE-9AC30AD16051}" type="presParOf" srcId="{65A46858-07A6-4B6E-ACFA-FE068119DA39}" destId="{D734B9DA-70CC-4913-BFA0-5B3907F6294E}" srcOrd="2" destOrd="0" presId="urn:microsoft.com/office/officeart/2018/2/layout/IconVerticalSolidList"/>
    <dgm:cxn modelId="{07794F0A-29FF-424E-BF33-5AA03841D837}" type="presParOf" srcId="{D734B9DA-70CC-4913-BFA0-5B3907F6294E}" destId="{6103D557-F719-47BA-9565-06D6E5C69ADA}" srcOrd="0" destOrd="0" presId="urn:microsoft.com/office/officeart/2018/2/layout/IconVerticalSolidList"/>
    <dgm:cxn modelId="{02312D7C-A28C-45B7-AB6C-AA61F3E87D0D}" type="presParOf" srcId="{D734B9DA-70CC-4913-BFA0-5B3907F6294E}" destId="{2ED48C5F-48A1-4491-AD34-16E62483E35D}" srcOrd="1" destOrd="0" presId="urn:microsoft.com/office/officeart/2018/2/layout/IconVerticalSolidList"/>
    <dgm:cxn modelId="{9ED4F0D6-2592-432B-BEEC-C56C1B09F0C5}" type="presParOf" srcId="{D734B9DA-70CC-4913-BFA0-5B3907F6294E}" destId="{A6E4DFD9-ECE8-445B-8DEF-627195860A87}" srcOrd="2" destOrd="0" presId="urn:microsoft.com/office/officeart/2018/2/layout/IconVerticalSolidList"/>
    <dgm:cxn modelId="{277D5BC7-FC51-491E-92FB-0BCC60618EA4}" type="presParOf" srcId="{D734B9DA-70CC-4913-BFA0-5B3907F6294E}" destId="{56329E9E-11DE-48A0-A7C4-A2C6B17445CC}" srcOrd="3" destOrd="0" presId="urn:microsoft.com/office/officeart/2018/2/layout/IconVerticalSolidList"/>
    <dgm:cxn modelId="{A4EC576C-9453-4BAD-9C3F-F0D242B0A58D}" type="presParOf" srcId="{65A46858-07A6-4B6E-ACFA-FE068119DA39}" destId="{5CCC30F0-BE5E-4BDF-B336-801F48240AEC}" srcOrd="3" destOrd="0" presId="urn:microsoft.com/office/officeart/2018/2/layout/IconVerticalSolidList"/>
    <dgm:cxn modelId="{9EFC06F9-E691-4A86-9C15-6F2921839C19}" type="presParOf" srcId="{65A46858-07A6-4B6E-ACFA-FE068119DA39}" destId="{5679A77C-99A9-4B98-8810-F45F9FAD2E41}" srcOrd="4" destOrd="0" presId="urn:microsoft.com/office/officeart/2018/2/layout/IconVerticalSolidList"/>
    <dgm:cxn modelId="{641BEB87-66D7-4BF1-8BD5-B931ADA68BE7}" type="presParOf" srcId="{5679A77C-99A9-4B98-8810-F45F9FAD2E41}" destId="{3287BB02-BCE1-4A37-943F-004AF119C493}" srcOrd="0" destOrd="0" presId="urn:microsoft.com/office/officeart/2018/2/layout/IconVerticalSolidList"/>
    <dgm:cxn modelId="{182C183B-6692-442E-8E60-1370BFD62247}" type="presParOf" srcId="{5679A77C-99A9-4B98-8810-F45F9FAD2E41}" destId="{4480E664-05CC-45B4-939C-A4CBA0D7DAD6}" srcOrd="1" destOrd="0" presId="urn:microsoft.com/office/officeart/2018/2/layout/IconVerticalSolidList"/>
    <dgm:cxn modelId="{F564F48F-D27A-49B0-A750-59EB079739B9}" type="presParOf" srcId="{5679A77C-99A9-4B98-8810-F45F9FAD2E41}" destId="{D20915BB-9D14-4C76-AEA6-64BFDAB86827}" srcOrd="2" destOrd="0" presId="urn:microsoft.com/office/officeart/2018/2/layout/IconVerticalSolidList"/>
    <dgm:cxn modelId="{E406D759-1EEA-409A-98B1-95657C8542F3}" type="presParOf" srcId="{5679A77C-99A9-4B98-8810-F45F9FAD2E41}" destId="{4FAD0F67-523E-44BC-8EFC-B3812D5F1497}" srcOrd="3" destOrd="0" presId="urn:microsoft.com/office/officeart/2018/2/layout/IconVerticalSolidList"/>
    <dgm:cxn modelId="{0FDACCD2-5CAB-4796-89E1-D0D913E1604E}" type="presParOf" srcId="{65A46858-07A6-4B6E-ACFA-FE068119DA39}" destId="{724AB9A4-AD71-4A4C-9D62-3A2B87DA080E}" srcOrd="5" destOrd="0" presId="urn:microsoft.com/office/officeart/2018/2/layout/IconVerticalSolidList"/>
    <dgm:cxn modelId="{6CD83F1B-DCA1-43A2-A80E-C53DB6CCDB77}" type="presParOf" srcId="{65A46858-07A6-4B6E-ACFA-FE068119DA39}" destId="{1BFB839F-0D63-43A2-B789-80DD7F356ECE}" srcOrd="6" destOrd="0" presId="urn:microsoft.com/office/officeart/2018/2/layout/IconVerticalSolidList"/>
    <dgm:cxn modelId="{B5BAD2B5-DF09-492D-B960-A9B5797B9089}" type="presParOf" srcId="{1BFB839F-0D63-43A2-B789-80DD7F356ECE}" destId="{239A8BE1-EFEA-45F7-BFEB-E17198F91FF0}" srcOrd="0" destOrd="0" presId="urn:microsoft.com/office/officeart/2018/2/layout/IconVerticalSolidList"/>
    <dgm:cxn modelId="{36243F04-30CC-414A-8EF0-6610451F46EB}" type="presParOf" srcId="{1BFB839F-0D63-43A2-B789-80DD7F356ECE}" destId="{79EC3FF5-EBF6-4A4E-8796-DD8B5D6C1C3A}" srcOrd="1" destOrd="0" presId="urn:microsoft.com/office/officeart/2018/2/layout/IconVerticalSolidList"/>
    <dgm:cxn modelId="{7A9F4E89-FADD-4FCC-BC00-D2283995B65A}" type="presParOf" srcId="{1BFB839F-0D63-43A2-B789-80DD7F356ECE}" destId="{F622A7A7-E268-46E2-A59D-A62E0912E23F}" srcOrd="2" destOrd="0" presId="urn:microsoft.com/office/officeart/2018/2/layout/IconVerticalSolidList"/>
    <dgm:cxn modelId="{62087C22-E12C-4E8B-AED0-3050598B5AE1}" type="presParOf" srcId="{1BFB839F-0D63-43A2-B789-80DD7F356ECE}" destId="{32403C7A-B33A-4277-B091-D1C4EF0F1092}" srcOrd="3" destOrd="0" presId="urn:microsoft.com/office/officeart/2018/2/layout/IconVerticalSolidList"/>
    <dgm:cxn modelId="{E61CC846-B14F-4A32-A4C0-82B1D8644369}" type="presParOf" srcId="{65A46858-07A6-4B6E-ACFA-FE068119DA39}" destId="{EE6B8C4B-FB53-47FC-ABF0-216616E71B98}" srcOrd="7" destOrd="0" presId="urn:microsoft.com/office/officeart/2018/2/layout/IconVerticalSolidList"/>
    <dgm:cxn modelId="{5C2069BF-1DFF-4E32-A5DD-B5ECD480EA97}" type="presParOf" srcId="{65A46858-07A6-4B6E-ACFA-FE068119DA39}" destId="{219E265A-7D28-4FC1-9AF2-C28B66F46C90}" srcOrd="8" destOrd="0" presId="urn:microsoft.com/office/officeart/2018/2/layout/IconVerticalSolidList"/>
    <dgm:cxn modelId="{C6902CF1-4F2C-43AE-9253-306878A90942}" type="presParOf" srcId="{219E265A-7D28-4FC1-9AF2-C28B66F46C90}" destId="{4624A337-E7D2-4855-B0EA-24E4654A2CDE}" srcOrd="0" destOrd="0" presId="urn:microsoft.com/office/officeart/2018/2/layout/IconVerticalSolidList"/>
    <dgm:cxn modelId="{0B755B5A-1E61-46C1-B4F0-8997FC56847F}" type="presParOf" srcId="{219E265A-7D28-4FC1-9AF2-C28B66F46C90}" destId="{4C8319E9-8411-4BEA-AECB-8966D65E7DFD}" srcOrd="1" destOrd="0" presId="urn:microsoft.com/office/officeart/2018/2/layout/IconVerticalSolidList"/>
    <dgm:cxn modelId="{BD6C4B96-155B-48AB-8576-45F6A1BE916A}" type="presParOf" srcId="{219E265A-7D28-4FC1-9AF2-C28B66F46C90}" destId="{E7F0AEAD-516F-445D-ADC2-81D013AFC4A5}" srcOrd="2" destOrd="0" presId="urn:microsoft.com/office/officeart/2018/2/layout/IconVerticalSolidList"/>
    <dgm:cxn modelId="{FEF66C67-A1E0-41DE-89C3-4E9E5529D564}" type="presParOf" srcId="{219E265A-7D28-4FC1-9AF2-C28B66F46C90}" destId="{90CF04C9-77CD-45D9-BF62-2510DF44E9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82B7CA-B2F5-47BF-8360-F162F57D9FF2}"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48D7ED4E-58D1-4224-B70B-4C56F948A191}">
      <dgm:prSet/>
      <dgm:spPr/>
      <dgm:t>
        <a:bodyPr/>
        <a:lstStyle/>
        <a:p>
          <a:r>
            <a:rPr lang="en-GB"/>
            <a:t>To compliment his ideas, Lewin also created a three-step model:</a:t>
          </a:r>
          <a:endParaRPr lang="en-US"/>
        </a:p>
      </dgm:t>
    </dgm:pt>
    <dgm:pt modelId="{3489F624-D99C-4CE5-899F-F80F4158181D}" type="parTrans" cxnId="{139DAF73-8687-4B7D-998A-99C37A3B02C4}">
      <dgm:prSet/>
      <dgm:spPr/>
      <dgm:t>
        <a:bodyPr/>
        <a:lstStyle/>
        <a:p>
          <a:endParaRPr lang="en-US"/>
        </a:p>
      </dgm:t>
    </dgm:pt>
    <dgm:pt modelId="{7D83E8AF-1E91-40F7-B2AE-FE61A939031B}" type="sibTrans" cxnId="{139DAF73-8687-4B7D-998A-99C37A3B02C4}">
      <dgm:prSet/>
      <dgm:spPr/>
      <dgm:t>
        <a:bodyPr/>
        <a:lstStyle/>
        <a:p>
          <a:endParaRPr lang="en-US"/>
        </a:p>
      </dgm:t>
    </dgm:pt>
    <dgm:pt modelId="{5238E9D2-039F-440F-B2F9-C34E72912346}">
      <dgm:prSet/>
      <dgm:spPr/>
      <dgm:t>
        <a:bodyPr/>
        <a:lstStyle/>
        <a:p>
          <a:r>
            <a:rPr lang="en-GB"/>
            <a:t>Step 1- </a:t>
          </a:r>
          <a:r>
            <a:rPr lang="en-GB" b="1"/>
            <a:t>UNFREEZING – </a:t>
          </a:r>
          <a:r>
            <a:rPr lang="en-GB"/>
            <a:t>this means reducing the restraining forces</a:t>
          </a:r>
          <a:endParaRPr lang="en-US"/>
        </a:p>
      </dgm:t>
    </dgm:pt>
    <dgm:pt modelId="{539EAAD8-0AA6-453B-B431-A05E402E0CDD}" type="parTrans" cxnId="{AB36FF78-42DE-4067-9376-21C14643222A}">
      <dgm:prSet/>
      <dgm:spPr/>
      <dgm:t>
        <a:bodyPr/>
        <a:lstStyle/>
        <a:p>
          <a:endParaRPr lang="en-US"/>
        </a:p>
      </dgm:t>
    </dgm:pt>
    <dgm:pt modelId="{5AA18554-225C-4332-8D71-5B85EDA57B96}" type="sibTrans" cxnId="{AB36FF78-42DE-4067-9376-21C14643222A}">
      <dgm:prSet/>
      <dgm:spPr/>
      <dgm:t>
        <a:bodyPr/>
        <a:lstStyle/>
        <a:p>
          <a:endParaRPr lang="en-US"/>
        </a:p>
      </dgm:t>
    </dgm:pt>
    <dgm:pt modelId="{E85290C1-D6D6-4691-B393-21EC43D96D63}">
      <dgm:prSet/>
      <dgm:spPr/>
      <dgm:t>
        <a:bodyPr/>
        <a:lstStyle/>
        <a:p>
          <a:r>
            <a:rPr lang="en-GB"/>
            <a:t>Step 2 – </a:t>
          </a:r>
          <a:r>
            <a:rPr lang="en-GB" b="1"/>
            <a:t>MOVEMENT – </a:t>
          </a:r>
          <a:r>
            <a:rPr lang="en-GB"/>
            <a:t>Enabling the development of new ideas, creativity or development which will allow the focus to be on the driving forces.</a:t>
          </a:r>
          <a:endParaRPr lang="en-US"/>
        </a:p>
      </dgm:t>
    </dgm:pt>
    <dgm:pt modelId="{BE9005F8-FD01-428E-BF43-D8317E8FB9E6}" type="parTrans" cxnId="{F4FC61B2-660D-4C4D-8DE8-673D7138559F}">
      <dgm:prSet/>
      <dgm:spPr/>
      <dgm:t>
        <a:bodyPr/>
        <a:lstStyle/>
        <a:p>
          <a:endParaRPr lang="en-US"/>
        </a:p>
      </dgm:t>
    </dgm:pt>
    <dgm:pt modelId="{F48DA532-A776-44C0-945F-669FF2C04F17}" type="sibTrans" cxnId="{F4FC61B2-660D-4C4D-8DE8-673D7138559F}">
      <dgm:prSet/>
      <dgm:spPr/>
      <dgm:t>
        <a:bodyPr/>
        <a:lstStyle/>
        <a:p>
          <a:endParaRPr lang="en-US"/>
        </a:p>
      </dgm:t>
    </dgm:pt>
    <dgm:pt modelId="{B16EC819-D58C-4B5C-9A05-82F8718A0BD6}">
      <dgm:prSet/>
      <dgm:spPr/>
      <dgm:t>
        <a:bodyPr/>
        <a:lstStyle/>
        <a:p>
          <a:r>
            <a:rPr lang="en-GB"/>
            <a:t>Step 3 - </a:t>
          </a:r>
          <a:r>
            <a:rPr lang="en-GB" b="1"/>
            <a:t>REFREEZING - </a:t>
          </a:r>
          <a:r>
            <a:rPr lang="en-GB"/>
            <a:t>This means stabilising the practice, ensuring the quasi-stationary equilibrium to avoid returning to old patterns of behaviour. </a:t>
          </a:r>
          <a:endParaRPr lang="en-US"/>
        </a:p>
      </dgm:t>
    </dgm:pt>
    <dgm:pt modelId="{F8E02824-8B50-4D2F-A633-B1E20EEC1ACA}" type="parTrans" cxnId="{ACB2AF5D-03B6-4C57-9206-FE190B27F41D}">
      <dgm:prSet/>
      <dgm:spPr/>
      <dgm:t>
        <a:bodyPr/>
        <a:lstStyle/>
        <a:p>
          <a:endParaRPr lang="en-US"/>
        </a:p>
      </dgm:t>
    </dgm:pt>
    <dgm:pt modelId="{60CAA91A-C1AC-4CB7-92D3-4B739DB72B55}" type="sibTrans" cxnId="{ACB2AF5D-03B6-4C57-9206-FE190B27F41D}">
      <dgm:prSet/>
      <dgm:spPr/>
      <dgm:t>
        <a:bodyPr/>
        <a:lstStyle/>
        <a:p>
          <a:endParaRPr lang="en-US"/>
        </a:p>
      </dgm:t>
    </dgm:pt>
    <dgm:pt modelId="{A86DE6CC-B416-4502-A762-897DFCF0D8A1}" type="pres">
      <dgm:prSet presAssocID="{3D82B7CA-B2F5-47BF-8360-F162F57D9FF2}" presName="CompostProcess" presStyleCnt="0">
        <dgm:presLayoutVars>
          <dgm:dir/>
          <dgm:resizeHandles val="exact"/>
        </dgm:presLayoutVars>
      </dgm:prSet>
      <dgm:spPr/>
      <dgm:t>
        <a:bodyPr/>
        <a:lstStyle/>
        <a:p>
          <a:endParaRPr lang="en-US"/>
        </a:p>
      </dgm:t>
    </dgm:pt>
    <dgm:pt modelId="{9F4E8225-597C-4425-B8B7-C2D4CC071DF7}" type="pres">
      <dgm:prSet presAssocID="{3D82B7CA-B2F5-47BF-8360-F162F57D9FF2}" presName="arrow" presStyleLbl="bgShp" presStyleIdx="0" presStyleCnt="1"/>
      <dgm:spPr/>
    </dgm:pt>
    <dgm:pt modelId="{F59F9F85-B22C-44A2-B377-19338124BE49}" type="pres">
      <dgm:prSet presAssocID="{3D82B7CA-B2F5-47BF-8360-F162F57D9FF2}" presName="linearProcess" presStyleCnt="0"/>
      <dgm:spPr/>
    </dgm:pt>
    <dgm:pt modelId="{4F432F89-F7D0-49EF-AB2E-B3C3699E52D8}" type="pres">
      <dgm:prSet presAssocID="{48D7ED4E-58D1-4224-B70B-4C56F948A191}" presName="textNode" presStyleLbl="node1" presStyleIdx="0" presStyleCnt="4">
        <dgm:presLayoutVars>
          <dgm:bulletEnabled val="1"/>
        </dgm:presLayoutVars>
      </dgm:prSet>
      <dgm:spPr/>
      <dgm:t>
        <a:bodyPr/>
        <a:lstStyle/>
        <a:p>
          <a:endParaRPr lang="en-US"/>
        </a:p>
      </dgm:t>
    </dgm:pt>
    <dgm:pt modelId="{569B707F-3E2C-4525-9E87-C4F002C10A45}" type="pres">
      <dgm:prSet presAssocID="{7D83E8AF-1E91-40F7-B2AE-FE61A939031B}" presName="sibTrans" presStyleCnt="0"/>
      <dgm:spPr/>
    </dgm:pt>
    <dgm:pt modelId="{8F633195-62EE-4817-9F4D-34867D605817}" type="pres">
      <dgm:prSet presAssocID="{5238E9D2-039F-440F-B2F9-C34E72912346}" presName="textNode" presStyleLbl="node1" presStyleIdx="1" presStyleCnt="4">
        <dgm:presLayoutVars>
          <dgm:bulletEnabled val="1"/>
        </dgm:presLayoutVars>
      </dgm:prSet>
      <dgm:spPr/>
      <dgm:t>
        <a:bodyPr/>
        <a:lstStyle/>
        <a:p>
          <a:endParaRPr lang="en-US"/>
        </a:p>
      </dgm:t>
    </dgm:pt>
    <dgm:pt modelId="{F95AECD9-E6A5-45F2-85B9-F7DEA0E326C4}" type="pres">
      <dgm:prSet presAssocID="{5AA18554-225C-4332-8D71-5B85EDA57B96}" presName="sibTrans" presStyleCnt="0"/>
      <dgm:spPr/>
    </dgm:pt>
    <dgm:pt modelId="{BCA194B4-C94C-4DD3-953C-625830990773}" type="pres">
      <dgm:prSet presAssocID="{E85290C1-D6D6-4691-B393-21EC43D96D63}" presName="textNode" presStyleLbl="node1" presStyleIdx="2" presStyleCnt="4">
        <dgm:presLayoutVars>
          <dgm:bulletEnabled val="1"/>
        </dgm:presLayoutVars>
      </dgm:prSet>
      <dgm:spPr/>
      <dgm:t>
        <a:bodyPr/>
        <a:lstStyle/>
        <a:p>
          <a:endParaRPr lang="en-US"/>
        </a:p>
      </dgm:t>
    </dgm:pt>
    <dgm:pt modelId="{9CAFB71B-CA4D-4688-B0B6-064980F6AE9F}" type="pres">
      <dgm:prSet presAssocID="{F48DA532-A776-44C0-945F-669FF2C04F17}" presName="sibTrans" presStyleCnt="0"/>
      <dgm:spPr/>
    </dgm:pt>
    <dgm:pt modelId="{07B509C1-901E-4B03-AB75-449029C07604}" type="pres">
      <dgm:prSet presAssocID="{B16EC819-D58C-4B5C-9A05-82F8718A0BD6}" presName="textNode" presStyleLbl="node1" presStyleIdx="3" presStyleCnt="4">
        <dgm:presLayoutVars>
          <dgm:bulletEnabled val="1"/>
        </dgm:presLayoutVars>
      </dgm:prSet>
      <dgm:spPr/>
      <dgm:t>
        <a:bodyPr/>
        <a:lstStyle/>
        <a:p>
          <a:endParaRPr lang="en-US"/>
        </a:p>
      </dgm:t>
    </dgm:pt>
  </dgm:ptLst>
  <dgm:cxnLst>
    <dgm:cxn modelId="{AB36FF78-42DE-4067-9376-21C14643222A}" srcId="{3D82B7CA-B2F5-47BF-8360-F162F57D9FF2}" destId="{5238E9D2-039F-440F-B2F9-C34E72912346}" srcOrd="1" destOrd="0" parTransId="{539EAAD8-0AA6-453B-B431-A05E402E0CDD}" sibTransId="{5AA18554-225C-4332-8D71-5B85EDA57B96}"/>
    <dgm:cxn modelId="{12E3E768-D7D3-48F8-B620-732D019BE2D8}" type="presOf" srcId="{E85290C1-D6D6-4691-B393-21EC43D96D63}" destId="{BCA194B4-C94C-4DD3-953C-625830990773}" srcOrd="0" destOrd="0" presId="urn:microsoft.com/office/officeart/2005/8/layout/hProcess9"/>
    <dgm:cxn modelId="{EB9BA313-ADC4-44C7-8BC4-20900CCA03D0}" type="presOf" srcId="{5238E9D2-039F-440F-B2F9-C34E72912346}" destId="{8F633195-62EE-4817-9F4D-34867D605817}" srcOrd="0" destOrd="0" presId="urn:microsoft.com/office/officeart/2005/8/layout/hProcess9"/>
    <dgm:cxn modelId="{ACB2AF5D-03B6-4C57-9206-FE190B27F41D}" srcId="{3D82B7CA-B2F5-47BF-8360-F162F57D9FF2}" destId="{B16EC819-D58C-4B5C-9A05-82F8718A0BD6}" srcOrd="3" destOrd="0" parTransId="{F8E02824-8B50-4D2F-A633-B1E20EEC1ACA}" sibTransId="{60CAA91A-C1AC-4CB7-92D3-4B739DB72B55}"/>
    <dgm:cxn modelId="{139DAF73-8687-4B7D-998A-99C37A3B02C4}" srcId="{3D82B7CA-B2F5-47BF-8360-F162F57D9FF2}" destId="{48D7ED4E-58D1-4224-B70B-4C56F948A191}" srcOrd="0" destOrd="0" parTransId="{3489F624-D99C-4CE5-899F-F80F4158181D}" sibTransId="{7D83E8AF-1E91-40F7-B2AE-FE61A939031B}"/>
    <dgm:cxn modelId="{5178B020-AF64-4DA7-8C68-037785142C08}" type="presOf" srcId="{B16EC819-D58C-4B5C-9A05-82F8718A0BD6}" destId="{07B509C1-901E-4B03-AB75-449029C07604}" srcOrd="0" destOrd="0" presId="urn:microsoft.com/office/officeart/2005/8/layout/hProcess9"/>
    <dgm:cxn modelId="{F4FC61B2-660D-4C4D-8DE8-673D7138559F}" srcId="{3D82B7CA-B2F5-47BF-8360-F162F57D9FF2}" destId="{E85290C1-D6D6-4691-B393-21EC43D96D63}" srcOrd="2" destOrd="0" parTransId="{BE9005F8-FD01-428E-BF43-D8317E8FB9E6}" sibTransId="{F48DA532-A776-44C0-945F-669FF2C04F17}"/>
    <dgm:cxn modelId="{EB329377-EF6C-4DC1-AB61-47983D312B9D}" type="presOf" srcId="{3D82B7CA-B2F5-47BF-8360-F162F57D9FF2}" destId="{A86DE6CC-B416-4502-A762-897DFCF0D8A1}" srcOrd="0" destOrd="0" presId="urn:microsoft.com/office/officeart/2005/8/layout/hProcess9"/>
    <dgm:cxn modelId="{11635478-FAEA-4C75-A960-9601A81CED5E}" type="presOf" srcId="{48D7ED4E-58D1-4224-B70B-4C56F948A191}" destId="{4F432F89-F7D0-49EF-AB2E-B3C3699E52D8}" srcOrd="0" destOrd="0" presId="urn:microsoft.com/office/officeart/2005/8/layout/hProcess9"/>
    <dgm:cxn modelId="{238077AF-32DE-4B4F-B86D-A9211A43D66A}" type="presParOf" srcId="{A86DE6CC-B416-4502-A762-897DFCF0D8A1}" destId="{9F4E8225-597C-4425-B8B7-C2D4CC071DF7}" srcOrd="0" destOrd="0" presId="urn:microsoft.com/office/officeart/2005/8/layout/hProcess9"/>
    <dgm:cxn modelId="{E4217381-246A-4280-81B4-C0457A9B7202}" type="presParOf" srcId="{A86DE6CC-B416-4502-A762-897DFCF0D8A1}" destId="{F59F9F85-B22C-44A2-B377-19338124BE49}" srcOrd="1" destOrd="0" presId="urn:microsoft.com/office/officeart/2005/8/layout/hProcess9"/>
    <dgm:cxn modelId="{6AD0B94E-7B78-4EA2-ABBC-E22DCD13D2D2}" type="presParOf" srcId="{F59F9F85-B22C-44A2-B377-19338124BE49}" destId="{4F432F89-F7D0-49EF-AB2E-B3C3699E52D8}" srcOrd="0" destOrd="0" presId="urn:microsoft.com/office/officeart/2005/8/layout/hProcess9"/>
    <dgm:cxn modelId="{86D1D773-F0F9-465A-9E9F-D2AE01A5C113}" type="presParOf" srcId="{F59F9F85-B22C-44A2-B377-19338124BE49}" destId="{569B707F-3E2C-4525-9E87-C4F002C10A45}" srcOrd="1" destOrd="0" presId="urn:microsoft.com/office/officeart/2005/8/layout/hProcess9"/>
    <dgm:cxn modelId="{F1B373E2-7B2F-4556-86AE-EEA116D2EB57}" type="presParOf" srcId="{F59F9F85-B22C-44A2-B377-19338124BE49}" destId="{8F633195-62EE-4817-9F4D-34867D605817}" srcOrd="2" destOrd="0" presId="urn:microsoft.com/office/officeart/2005/8/layout/hProcess9"/>
    <dgm:cxn modelId="{9DCA678E-DA05-4FB7-9D87-BD46FD046319}" type="presParOf" srcId="{F59F9F85-B22C-44A2-B377-19338124BE49}" destId="{F95AECD9-E6A5-45F2-85B9-F7DEA0E326C4}" srcOrd="3" destOrd="0" presId="urn:microsoft.com/office/officeart/2005/8/layout/hProcess9"/>
    <dgm:cxn modelId="{F5161A75-1D47-434C-A65C-74B19892B839}" type="presParOf" srcId="{F59F9F85-B22C-44A2-B377-19338124BE49}" destId="{BCA194B4-C94C-4DD3-953C-625830990773}" srcOrd="4" destOrd="0" presId="urn:microsoft.com/office/officeart/2005/8/layout/hProcess9"/>
    <dgm:cxn modelId="{413E9A43-9146-4D7C-865E-0DC5A01F094C}" type="presParOf" srcId="{F59F9F85-B22C-44A2-B377-19338124BE49}" destId="{9CAFB71B-CA4D-4688-B0B6-064980F6AE9F}" srcOrd="5" destOrd="0" presId="urn:microsoft.com/office/officeart/2005/8/layout/hProcess9"/>
    <dgm:cxn modelId="{288FA855-E7C6-44A1-837E-9A373D4D0292}" type="presParOf" srcId="{F59F9F85-B22C-44A2-B377-19338124BE49}" destId="{07B509C1-901E-4B03-AB75-449029C07604}"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D214A2-93F0-4DCB-BAF7-02312F8F7D0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C296A7E-1417-42FE-A4EA-ADD85E364484}">
      <dgm:prSet/>
      <dgm:spPr/>
      <dgm:t>
        <a:bodyPr/>
        <a:lstStyle/>
        <a:p>
          <a:r>
            <a:rPr lang="en-GB"/>
            <a:t>Fontana (1989) suggests that there are three symptoms of stress:</a:t>
          </a:r>
          <a:endParaRPr lang="en-US"/>
        </a:p>
      </dgm:t>
    </dgm:pt>
    <dgm:pt modelId="{20515361-7856-45D9-B33D-7743712BF17B}" type="parTrans" cxnId="{29BBA037-06EE-4D40-8BCF-FACE9517B3E4}">
      <dgm:prSet/>
      <dgm:spPr/>
      <dgm:t>
        <a:bodyPr/>
        <a:lstStyle/>
        <a:p>
          <a:endParaRPr lang="en-US"/>
        </a:p>
      </dgm:t>
    </dgm:pt>
    <dgm:pt modelId="{9A16724B-31A9-490F-86EA-DA0ED258D8D1}" type="sibTrans" cxnId="{29BBA037-06EE-4D40-8BCF-FACE9517B3E4}">
      <dgm:prSet/>
      <dgm:spPr/>
      <dgm:t>
        <a:bodyPr/>
        <a:lstStyle/>
        <a:p>
          <a:endParaRPr lang="en-US"/>
        </a:p>
      </dgm:t>
    </dgm:pt>
    <dgm:pt modelId="{455D8921-64F4-43F8-BFDA-DB0031FBE312}">
      <dgm:prSet/>
      <dgm:spPr/>
      <dgm:t>
        <a:bodyPr/>
        <a:lstStyle/>
        <a:p>
          <a:r>
            <a:rPr lang="en-GB"/>
            <a:t>Cognitive: Changes in our throught patterns and processes can mean that we forget things or become easily distracted.</a:t>
          </a:r>
          <a:endParaRPr lang="en-US"/>
        </a:p>
      </dgm:t>
    </dgm:pt>
    <dgm:pt modelId="{CF1337E4-A1DC-4257-806D-EC7D9B50F3A5}" type="parTrans" cxnId="{E3DF6613-42D9-4E69-8AB1-5519D85F9225}">
      <dgm:prSet/>
      <dgm:spPr/>
      <dgm:t>
        <a:bodyPr/>
        <a:lstStyle/>
        <a:p>
          <a:endParaRPr lang="en-US"/>
        </a:p>
      </dgm:t>
    </dgm:pt>
    <dgm:pt modelId="{8C471D47-21A9-4D3E-820D-27FD272C69DE}" type="sibTrans" cxnId="{E3DF6613-42D9-4E69-8AB1-5519D85F9225}">
      <dgm:prSet/>
      <dgm:spPr/>
      <dgm:t>
        <a:bodyPr/>
        <a:lstStyle/>
        <a:p>
          <a:endParaRPr lang="en-US"/>
        </a:p>
      </dgm:t>
    </dgm:pt>
    <dgm:pt modelId="{F3279311-3584-4DC2-966D-7F5A35360B58}">
      <dgm:prSet/>
      <dgm:spPr/>
      <dgm:t>
        <a:bodyPr/>
        <a:lstStyle/>
        <a:p>
          <a:r>
            <a:rPr lang="en-GB"/>
            <a:t>Emotional: We become emotional. We become sensitive and easily upset. </a:t>
          </a:r>
          <a:endParaRPr lang="en-US"/>
        </a:p>
      </dgm:t>
    </dgm:pt>
    <dgm:pt modelId="{E1DDA005-2B76-406A-ABE8-AE0DE58AF309}" type="parTrans" cxnId="{0D3A937F-8A8F-4584-9819-A020A834BE59}">
      <dgm:prSet/>
      <dgm:spPr/>
      <dgm:t>
        <a:bodyPr/>
        <a:lstStyle/>
        <a:p>
          <a:endParaRPr lang="en-US"/>
        </a:p>
      </dgm:t>
    </dgm:pt>
    <dgm:pt modelId="{EDDDF2EF-8D46-4749-95DF-20762C31FFE8}" type="sibTrans" cxnId="{0D3A937F-8A8F-4584-9819-A020A834BE59}">
      <dgm:prSet/>
      <dgm:spPr/>
      <dgm:t>
        <a:bodyPr/>
        <a:lstStyle/>
        <a:p>
          <a:endParaRPr lang="en-US"/>
        </a:p>
      </dgm:t>
    </dgm:pt>
    <dgm:pt modelId="{B2811111-A1B3-47C3-A0C8-D0B42CFEA90C}">
      <dgm:prSet/>
      <dgm:spPr/>
      <dgm:t>
        <a:bodyPr/>
        <a:lstStyle/>
        <a:p>
          <a:r>
            <a:rPr lang="en-GB"/>
            <a:t>Behavioural: Our behaviour changes, we behave in ways we wouldn't normally do.</a:t>
          </a:r>
          <a:endParaRPr lang="en-US"/>
        </a:p>
      </dgm:t>
    </dgm:pt>
    <dgm:pt modelId="{447E0E8F-B0F0-48A9-8C9E-397AE6537CEC}" type="parTrans" cxnId="{8380D504-3E7A-4C24-B6FA-40D2F3DC886B}">
      <dgm:prSet/>
      <dgm:spPr/>
      <dgm:t>
        <a:bodyPr/>
        <a:lstStyle/>
        <a:p>
          <a:endParaRPr lang="en-US"/>
        </a:p>
      </dgm:t>
    </dgm:pt>
    <dgm:pt modelId="{053C78DE-AB85-474B-A548-EBC03BCCCC07}" type="sibTrans" cxnId="{8380D504-3E7A-4C24-B6FA-40D2F3DC886B}">
      <dgm:prSet/>
      <dgm:spPr/>
      <dgm:t>
        <a:bodyPr/>
        <a:lstStyle/>
        <a:p>
          <a:endParaRPr lang="en-US"/>
        </a:p>
      </dgm:t>
    </dgm:pt>
    <dgm:pt modelId="{62114E3F-98F3-4F72-A226-9F2D13F5844C}" type="pres">
      <dgm:prSet presAssocID="{3AD214A2-93F0-4DCB-BAF7-02312F8F7D03}" presName="vert0" presStyleCnt="0">
        <dgm:presLayoutVars>
          <dgm:dir/>
          <dgm:animOne val="branch"/>
          <dgm:animLvl val="lvl"/>
        </dgm:presLayoutVars>
      </dgm:prSet>
      <dgm:spPr/>
      <dgm:t>
        <a:bodyPr/>
        <a:lstStyle/>
        <a:p>
          <a:endParaRPr lang="en-US"/>
        </a:p>
      </dgm:t>
    </dgm:pt>
    <dgm:pt modelId="{5585F22B-05DB-4CEF-BC74-7A06FDE6E369}" type="pres">
      <dgm:prSet presAssocID="{4C296A7E-1417-42FE-A4EA-ADD85E364484}" presName="thickLine" presStyleLbl="alignNode1" presStyleIdx="0" presStyleCnt="1"/>
      <dgm:spPr/>
    </dgm:pt>
    <dgm:pt modelId="{A8F43AC1-1038-4B78-B1D7-F411BB3B085D}" type="pres">
      <dgm:prSet presAssocID="{4C296A7E-1417-42FE-A4EA-ADD85E364484}" presName="horz1" presStyleCnt="0"/>
      <dgm:spPr/>
    </dgm:pt>
    <dgm:pt modelId="{74014DA2-868F-4563-BCDB-78932C6F93A1}" type="pres">
      <dgm:prSet presAssocID="{4C296A7E-1417-42FE-A4EA-ADD85E364484}" presName="tx1" presStyleLbl="revTx" presStyleIdx="0" presStyleCnt="4"/>
      <dgm:spPr/>
      <dgm:t>
        <a:bodyPr/>
        <a:lstStyle/>
        <a:p>
          <a:endParaRPr lang="en-US"/>
        </a:p>
      </dgm:t>
    </dgm:pt>
    <dgm:pt modelId="{C4507E12-185E-49C9-AE85-651FEFA46FEE}" type="pres">
      <dgm:prSet presAssocID="{4C296A7E-1417-42FE-A4EA-ADD85E364484}" presName="vert1" presStyleCnt="0"/>
      <dgm:spPr/>
    </dgm:pt>
    <dgm:pt modelId="{6C2C1E98-EE68-49C0-96AF-20048467C415}" type="pres">
      <dgm:prSet presAssocID="{455D8921-64F4-43F8-BFDA-DB0031FBE312}" presName="vertSpace2a" presStyleCnt="0"/>
      <dgm:spPr/>
    </dgm:pt>
    <dgm:pt modelId="{183017CC-C85E-414F-8A55-18D59E144970}" type="pres">
      <dgm:prSet presAssocID="{455D8921-64F4-43F8-BFDA-DB0031FBE312}" presName="horz2" presStyleCnt="0"/>
      <dgm:spPr/>
    </dgm:pt>
    <dgm:pt modelId="{8A2CCFB8-2995-4D10-AEEA-1DBB1AE74EAC}" type="pres">
      <dgm:prSet presAssocID="{455D8921-64F4-43F8-BFDA-DB0031FBE312}" presName="horzSpace2" presStyleCnt="0"/>
      <dgm:spPr/>
    </dgm:pt>
    <dgm:pt modelId="{DB49C6E2-680E-4161-B6E2-B5FFDBFADFF9}" type="pres">
      <dgm:prSet presAssocID="{455D8921-64F4-43F8-BFDA-DB0031FBE312}" presName="tx2" presStyleLbl="revTx" presStyleIdx="1" presStyleCnt="4"/>
      <dgm:spPr/>
      <dgm:t>
        <a:bodyPr/>
        <a:lstStyle/>
        <a:p>
          <a:endParaRPr lang="en-US"/>
        </a:p>
      </dgm:t>
    </dgm:pt>
    <dgm:pt modelId="{C98559F1-01FB-480D-B6B7-64CE99E49D7C}" type="pres">
      <dgm:prSet presAssocID="{455D8921-64F4-43F8-BFDA-DB0031FBE312}" presName="vert2" presStyleCnt="0"/>
      <dgm:spPr/>
    </dgm:pt>
    <dgm:pt modelId="{76145044-A2A4-45AA-A918-8980C2B71C87}" type="pres">
      <dgm:prSet presAssocID="{455D8921-64F4-43F8-BFDA-DB0031FBE312}" presName="thinLine2b" presStyleLbl="callout" presStyleIdx="0" presStyleCnt="3"/>
      <dgm:spPr/>
    </dgm:pt>
    <dgm:pt modelId="{D7693902-DE9A-4006-BF93-FE1759E4464A}" type="pres">
      <dgm:prSet presAssocID="{455D8921-64F4-43F8-BFDA-DB0031FBE312}" presName="vertSpace2b" presStyleCnt="0"/>
      <dgm:spPr/>
    </dgm:pt>
    <dgm:pt modelId="{D9690D16-4727-4C22-A6D2-3713442E6BC7}" type="pres">
      <dgm:prSet presAssocID="{F3279311-3584-4DC2-966D-7F5A35360B58}" presName="horz2" presStyleCnt="0"/>
      <dgm:spPr/>
    </dgm:pt>
    <dgm:pt modelId="{07832257-6FD4-4E1D-8B6F-26A531B228B0}" type="pres">
      <dgm:prSet presAssocID="{F3279311-3584-4DC2-966D-7F5A35360B58}" presName="horzSpace2" presStyleCnt="0"/>
      <dgm:spPr/>
    </dgm:pt>
    <dgm:pt modelId="{F92055AC-3D01-479C-90FA-79C6DA88003A}" type="pres">
      <dgm:prSet presAssocID="{F3279311-3584-4DC2-966D-7F5A35360B58}" presName="tx2" presStyleLbl="revTx" presStyleIdx="2" presStyleCnt="4"/>
      <dgm:spPr/>
      <dgm:t>
        <a:bodyPr/>
        <a:lstStyle/>
        <a:p>
          <a:endParaRPr lang="en-US"/>
        </a:p>
      </dgm:t>
    </dgm:pt>
    <dgm:pt modelId="{898696FA-AC59-48C5-97A0-DB4DA491B910}" type="pres">
      <dgm:prSet presAssocID="{F3279311-3584-4DC2-966D-7F5A35360B58}" presName="vert2" presStyleCnt="0"/>
      <dgm:spPr/>
    </dgm:pt>
    <dgm:pt modelId="{CEDC92DA-23CB-466F-9DFE-9D3850DB680A}" type="pres">
      <dgm:prSet presAssocID="{F3279311-3584-4DC2-966D-7F5A35360B58}" presName="thinLine2b" presStyleLbl="callout" presStyleIdx="1" presStyleCnt="3"/>
      <dgm:spPr/>
    </dgm:pt>
    <dgm:pt modelId="{35D65970-20B2-49A4-913A-77FB84E5A946}" type="pres">
      <dgm:prSet presAssocID="{F3279311-3584-4DC2-966D-7F5A35360B58}" presName="vertSpace2b" presStyleCnt="0"/>
      <dgm:spPr/>
    </dgm:pt>
    <dgm:pt modelId="{2A81B675-CC7A-4E7D-83A7-97D393488DE0}" type="pres">
      <dgm:prSet presAssocID="{B2811111-A1B3-47C3-A0C8-D0B42CFEA90C}" presName="horz2" presStyleCnt="0"/>
      <dgm:spPr/>
    </dgm:pt>
    <dgm:pt modelId="{A4C5CD8A-81D1-4F7A-B7EF-A37AF1C4218A}" type="pres">
      <dgm:prSet presAssocID="{B2811111-A1B3-47C3-A0C8-D0B42CFEA90C}" presName="horzSpace2" presStyleCnt="0"/>
      <dgm:spPr/>
    </dgm:pt>
    <dgm:pt modelId="{499E99E4-D79C-4F02-B7BC-2F2A6D061D23}" type="pres">
      <dgm:prSet presAssocID="{B2811111-A1B3-47C3-A0C8-D0B42CFEA90C}" presName="tx2" presStyleLbl="revTx" presStyleIdx="3" presStyleCnt="4"/>
      <dgm:spPr/>
      <dgm:t>
        <a:bodyPr/>
        <a:lstStyle/>
        <a:p>
          <a:endParaRPr lang="en-US"/>
        </a:p>
      </dgm:t>
    </dgm:pt>
    <dgm:pt modelId="{3CCF832B-E841-44B1-A6D6-7D7801F9EDEE}" type="pres">
      <dgm:prSet presAssocID="{B2811111-A1B3-47C3-A0C8-D0B42CFEA90C}" presName="vert2" presStyleCnt="0"/>
      <dgm:spPr/>
    </dgm:pt>
    <dgm:pt modelId="{DC0EE597-CC1E-473A-83E9-6173B4308D6A}" type="pres">
      <dgm:prSet presAssocID="{B2811111-A1B3-47C3-A0C8-D0B42CFEA90C}" presName="thinLine2b" presStyleLbl="callout" presStyleIdx="2" presStyleCnt="3"/>
      <dgm:spPr/>
    </dgm:pt>
    <dgm:pt modelId="{1CAEF9AD-1A2F-4C83-9450-4E574E4315EF}" type="pres">
      <dgm:prSet presAssocID="{B2811111-A1B3-47C3-A0C8-D0B42CFEA90C}" presName="vertSpace2b" presStyleCnt="0"/>
      <dgm:spPr/>
    </dgm:pt>
  </dgm:ptLst>
  <dgm:cxnLst>
    <dgm:cxn modelId="{0D3A937F-8A8F-4584-9819-A020A834BE59}" srcId="{4C296A7E-1417-42FE-A4EA-ADD85E364484}" destId="{F3279311-3584-4DC2-966D-7F5A35360B58}" srcOrd="1" destOrd="0" parTransId="{E1DDA005-2B76-406A-ABE8-AE0DE58AF309}" sibTransId="{EDDDF2EF-8D46-4749-95DF-20762C31FFE8}"/>
    <dgm:cxn modelId="{E3DF6613-42D9-4E69-8AB1-5519D85F9225}" srcId="{4C296A7E-1417-42FE-A4EA-ADD85E364484}" destId="{455D8921-64F4-43F8-BFDA-DB0031FBE312}" srcOrd="0" destOrd="0" parTransId="{CF1337E4-A1DC-4257-806D-EC7D9B50F3A5}" sibTransId="{8C471D47-21A9-4D3E-820D-27FD272C69DE}"/>
    <dgm:cxn modelId="{55D866A5-DEF0-4780-BD25-70B138216CA7}" type="presOf" srcId="{B2811111-A1B3-47C3-A0C8-D0B42CFEA90C}" destId="{499E99E4-D79C-4F02-B7BC-2F2A6D061D23}" srcOrd="0" destOrd="0" presId="urn:microsoft.com/office/officeart/2008/layout/LinedList"/>
    <dgm:cxn modelId="{058432C1-C521-48BB-8DFC-D3CFFE4B1055}" type="presOf" srcId="{F3279311-3584-4DC2-966D-7F5A35360B58}" destId="{F92055AC-3D01-479C-90FA-79C6DA88003A}" srcOrd="0" destOrd="0" presId="urn:microsoft.com/office/officeart/2008/layout/LinedList"/>
    <dgm:cxn modelId="{29BBA037-06EE-4D40-8BCF-FACE9517B3E4}" srcId="{3AD214A2-93F0-4DCB-BAF7-02312F8F7D03}" destId="{4C296A7E-1417-42FE-A4EA-ADD85E364484}" srcOrd="0" destOrd="0" parTransId="{20515361-7856-45D9-B33D-7743712BF17B}" sibTransId="{9A16724B-31A9-490F-86EA-DA0ED258D8D1}"/>
    <dgm:cxn modelId="{762336FB-2CED-49F9-B6B8-32A9CF516F07}" type="presOf" srcId="{455D8921-64F4-43F8-BFDA-DB0031FBE312}" destId="{DB49C6E2-680E-4161-B6E2-B5FFDBFADFF9}" srcOrd="0" destOrd="0" presId="urn:microsoft.com/office/officeart/2008/layout/LinedList"/>
    <dgm:cxn modelId="{8380D504-3E7A-4C24-B6FA-40D2F3DC886B}" srcId="{4C296A7E-1417-42FE-A4EA-ADD85E364484}" destId="{B2811111-A1B3-47C3-A0C8-D0B42CFEA90C}" srcOrd="2" destOrd="0" parTransId="{447E0E8F-B0F0-48A9-8C9E-397AE6537CEC}" sibTransId="{053C78DE-AB85-474B-A548-EBC03BCCCC07}"/>
    <dgm:cxn modelId="{ED1D9E14-547D-4C4A-B8FA-45898C703645}" type="presOf" srcId="{4C296A7E-1417-42FE-A4EA-ADD85E364484}" destId="{74014DA2-868F-4563-BCDB-78932C6F93A1}" srcOrd="0" destOrd="0" presId="urn:microsoft.com/office/officeart/2008/layout/LinedList"/>
    <dgm:cxn modelId="{E67BCA19-8E93-417E-9E14-2627D883F9D3}" type="presOf" srcId="{3AD214A2-93F0-4DCB-BAF7-02312F8F7D03}" destId="{62114E3F-98F3-4F72-A226-9F2D13F5844C}" srcOrd="0" destOrd="0" presId="urn:microsoft.com/office/officeart/2008/layout/LinedList"/>
    <dgm:cxn modelId="{1BF7655D-EE73-43D7-BF29-5CA70FCA84E2}" type="presParOf" srcId="{62114E3F-98F3-4F72-A226-9F2D13F5844C}" destId="{5585F22B-05DB-4CEF-BC74-7A06FDE6E369}" srcOrd="0" destOrd="0" presId="urn:microsoft.com/office/officeart/2008/layout/LinedList"/>
    <dgm:cxn modelId="{2F0BE469-C2FF-409E-985F-7FA3D4B11C65}" type="presParOf" srcId="{62114E3F-98F3-4F72-A226-9F2D13F5844C}" destId="{A8F43AC1-1038-4B78-B1D7-F411BB3B085D}" srcOrd="1" destOrd="0" presId="urn:microsoft.com/office/officeart/2008/layout/LinedList"/>
    <dgm:cxn modelId="{BBCCDD68-4B30-43E4-9FEE-9257FA140948}" type="presParOf" srcId="{A8F43AC1-1038-4B78-B1D7-F411BB3B085D}" destId="{74014DA2-868F-4563-BCDB-78932C6F93A1}" srcOrd="0" destOrd="0" presId="urn:microsoft.com/office/officeart/2008/layout/LinedList"/>
    <dgm:cxn modelId="{D9755C19-D147-4B53-BBD2-D375D5592F2D}" type="presParOf" srcId="{A8F43AC1-1038-4B78-B1D7-F411BB3B085D}" destId="{C4507E12-185E-49C9-AE85-651FEFA46FEE}" srcOrd="1" destOrd="0" presId="urn:microsoft.com/office/officeart/2008/layout/LinedList"/>
    <dgm:cxn modelId="{8E55CB09-F77E-4955-89E8-52249187885F}" type="presParOf" srcId="{C4507E12-185E-49C9-AE85-651FEFA46FEE}" destId="{6C2C1E98-EE68-49C0-96AF-20048467C415}" srcOrd="0" destOrd="0" presId="urn:microsoft.com/office/officeart/2008/layout/LinedList"/>
    <dgm:cxn modelId="{08BFC5D1-E79E-44CA-889C-43BCC2A26D19}" type="presParOf" srcId="{C4507E12-185E-49C9-AE85-651FEFA46FEE}" destId="{183017CC-C85E-414F-8A55-18D59E144970}" srcOrd="1" destOrd="0" presId="urn:microsoft.com/office/officeart/2008/layout/LinedList"/>
    <dgm:cxn modelId="{54D294F1-ED50-4680-A613-14C52CDEB1CE}" type="presParOf" srcId="{183017CC-C85E-414F-8A55-18D59E144970}" destId="{8A2CCFB8-2995-4D10-AEEA-1DBB1AE74EAC}" srcOrd="0" destOrd="0" presId="urn:microsoft.com/office/officeart/2008/layout/LinedList"/>
    <dgm:cxn modelId="{E64A1FFF-CBB9-4E8F-92FB-555A8D2A4D04}" type="presParOf" srcId="{183017CC-C85E-414F-8A55-18D59E144970}" destId="{DB49C6E2-680E-4161-B6E2-B5FFDBFADFF9}" srcOrd="1" destOrd="0" presId="urn:microsoft.com/office/officeart/2008/layout/LinedList"/>
    <dgm:cxn modelId="{A264B9C4-97D1-4330-AC13-2DB55317DC60}" type="presParOf" srcId="{183017CC-C85E-414F-8A55-18D59E144970}" destId="{C98559F1-01FB-480D-B6B7-64CE99E49D7C}" srcOrd="2" destOrd="0" presId="urn:microsoft.com/office/officeart/2008/layout/LinedList"/>
    <dgm:cxn modelId="{9F7C326F-739F-4A38-BC76-A87B23D9C609}" type="presParOf" srcId="{C4507E12-185E-49C9-AE85-651FEFA46FEE}" destId="{76145044-A2A4-45AA-A918-8980C2B71C87}" srcOrd="2" destOrd="0" presId="urn:microsoft.com/office/officeart/2008/layout/LinedList"/>
    <dgm:cxn modelId="{782862FC-323B-40E5-9F79-C90A0323EA5A}" type="presParOf" srcId="{C4507E12-185E-49C9-AE85-651FEFA46FEE}" destId="{D7693902-DE9A-4006-BF93-FE1759E4464A}" srcOrd="3" destOrd="0" presId="urn:microsoft.com/office/officeart/2008/layout/LinedList"/>
    <dgm:cxn modelId="{C63F42C3-69F3-4196-BAA1-FAF4D1946C76}" type="presParOf" srcId="{C4507E12-185E-49C9-AE85-651FEFA46FEE}" destId="{D9690D16-4727-4C22-A6D2-3713442E6BC7}" srcOrd="4" destOrd="0" presId="urn:microsoft.com/office/officeart/2008/layout/LinedList"/>
    <dgm:cxn modelId="{51DD5F36-EDA4-40A8-9608-88CB90274741}" type="presParOf" srcId="{D9690D16-4727-4C22-A6D2-3713442E6BC7}" destId="{07832257-6FD4-4E1D-8B6F-26A531B228B0}" srcOrd="0" destOrd="0" presId="urn:microsoft.com/office/officeart/2008/layout/LinedList"/>
    <dgm:cxn modelId="{104F9F4A-8661-4C85-9302-B85FF4856E03}" type="presParOf" srcId="{D9690D16-4727-4C22-A6D2-3713442E6BC7}" destId="{F92055AC-3D01-479C-90FA-79C6DA88003A}" srcOrd="1" destOrd="0" presId="urn:microsoft.com/office/officeart/2008/layout/LinedList"/>
    <dgm:cxn modelId="{4915B9DA-81D5-438F-B6F0-B4B04E456FA7}" type="presParOf" srcId="{D9690D16-4727-4C22-A6D2-3713442E6BC7}" destId="{898696FA-AC59-48C5-97A0-DB4DA491B910}" srcOrd="2" destOrd="0" presId="urn:microsoft.com/office/officeart/2008/layout/LinedList"/>
    <dgm:cxn modelId="{BD252DD0-5435-4047-A626-00E81FB4AE2B}" type="presParOf" srcId="{C4507E12-185E-49C9-AE85-651FEFA46FEE}" destId="{CEDC92DA-23CB-466F-9DFE-9D3850DB680A}" srcOrd="5" destOrd="0" presId="urn:microsoft.com/office/officeart/2008/layout/LinedList"/>
    <dgm:cxn modelId="{70019ADA-F05D-40FF-818A-EEDFFF634859}" type="presParOf" srcId="{C4507E12-185E-49C9-AE85-651FEFA46FEE}" destId="{35D65970-20B2-49A4-913A-77FB84E5A946}" srcOrd="6" destOrd="0" presId="urn:microsoft.com/office/officeart/2008/layout/LinedList"/>
    <dgm:cxn modelId="{0FDE9051-F611-40ED-9147-22A046CF5F0C}" type="presParOf" srcId="{C4507E12-185E-49C9-AE85-651FEFA46FEE}" destId="{2A81B675-CC7A-4E7D-83A7-97D393488DE0}" srcOrd="7" destOrd="0" presId="urn:microsoft.com/office/officeart/2008/layout/LinedList"/>
    <dgm:cxn modelId="{C90CD012-7A38-461B-B5A2-A205105D1F89}" type="presParOf" srcId="{2A81B675-CC7A-4E7D-83A7-97D393488DE0}" destId="{A4C5CD8A-81D1-4F7A-B7EF-A37AF1C4218A}" srcOrd="0" destOrd="0" presId="urn:microsoft.com/office/officeart/2008/layout/LinedList"/>
    <dgm:cxn modelId="{F8C27C02-C240-44B2-8E08-32F111EEC47C}" type="presParOf" srcId="{2A81B675-CC7A-4E7D-83A7-97D393488DE0}" destId="{499E99E4-D79C-4F02-B7BC-2F2A6D061D23}" srcOrd="1" destOrd="0" presId="urn:microsoft.com/office/officeart/2008/layout/LinedList"/>
    <dgm:cxn modelId="{576C6B4D-BAA5-4CAA-9FF2-4CF59820077F}" type="presParOf" srcId="{2A81B675-CC7A-4E7D-83A7-97D393488DE0}" destId="{3CCF832B-E841-44B1-A6D6-7D7801F9EDEE}" srcOrd="2" destOrd="0" presId="urn:microsoft.com/office/officeart/2008/layout/LinedList"/>
    <dgm:cxn modelId="{8F719E65-1F55-45A4-8E0B-50557D5CAD43}" type="presParOf" srcId="{C4507E12-185E-49C9-AE85-651FEFA46FEE}" destId="{DC0EE597-CC1E-473A-83E9-6173B4308D6A}" srcOrd="8" destOrd="0" presId="urn:microsoft.com/office/officeart/2008/layout/LinedList"/>
    <dgm:cxn modelId="{5ABEEFCF-8425-4120-8593-17ADA73E0877}" type="presParOf" srcId="{C4507E12-185E-49C9-AE85-651FEFA46FEE}" destId="{1CAEF9AD-1A2F-4C83-9450-4E574E4315EF}"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82C174-55DE-455A-919C-57B647A3528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F2CF11F-DF00-4DD5-8E3E-D2CAE38A7FF2}">
      <dgm:prSet/>
      <dgm:spPr/>
      <dgm:t>
        <a:bodyPr/>
        <a:lstStyle/>
        <a:p>
          <a:r>
            <a:rPr lang="en-GB"/>
            <a:t>If we notice that we are feeling stressed and anxious, there are some useful methods that can be utilised to maintain a healthy balance:</a:t>
          </a:r>
          <a:endParaRPr lang="en-US"/>
        </a:p>
      </dgm:t>
    </dgm:pt>
    <dgm:pt modelId="{AA0BF9E5-E570-4763-8BC4-C1A144DA710B}" type="parTrans" cxnId="{089F266F-8714-412D-8F42-6BE7DD97EE6D}">
      <dgm:prSet/>
      <dgm:spPr/>
      <dgm:t>
        <a:bodyPr/>
        <a:lstStyle/>
        <a:p>
          <a:endParaRPr lang="en-US"/>
        </a:p>
      </dgm:t>
    </dgm:pt>
    <dgm:pt modelId="{21A09C01-328F-47AA-B6F9-5F43C007ABCC}" type="sibTrans" cxnId="{089F266F-8714-412D-8F42-6BE7DD97EE6D}">
      <dgm:prSet/>
      <dgm:spPr/>
      <dgm:t>
        <a:bodyPr/>
        <a:lstStyle/>
        <a:p>
          <a:endParaRPr lang="en-US"/>
        </a:p>
      </dgm:t>
    </dgm:pt>
    <dgm:pt modelId="{5624C1F4-7157-4853-AFA3-A15299DB0B91}">
      <dgm:prSet/>
      <dgm:spPr/>
      <dgm:t>
        <a:bodyPr/>
        <a:lstStyle/>
        <a:p>
          <a:r>
            <a:rPr lang="en-GB"/>
            <a:t>Looking at our time management (avoid putting too much pressure on ourselves).</a:t>
          </a:r>
          <a:endParaRPr lang="en-US"/>
        </a:p>
      </dgm:t>
    </dgm:pt>
    <dgm:pt modelId="{42C1E3DB-8057-4606-A729-10EB90DD76C8}" type="parTrans" cxnId="{43BB6784-31DD-4B25-89A7-A5005A414DF9}">
      <dgm:prSet/>
      <dgm:spPr/>
      <dgm:t>
        <a:bodyPr/>
        <a:lstStyle/>
        <a:p>
          <a:endParaRPr lang="en-US"/>
        </a:p>
      </dgm:t>
    </dgm:pt>
    <dgm:pt modelId="{F5F69F31-E84B-4AD7-8C8E-5ACBACF51621}" type="sibTrans" cxnId="{43BB6784-31DD-4B25-89A7-A5005A414DF9}">
      <dgm:prSet/>
      <dgm:spPr/>
      <dgm:t>
        <a:bodyPr/>
        <a:lstStyle/>
        <a:p>
          <a:endParaRPr lang="en-US"/>
        </a:p>
      </dgm:t>
    </dgm:pt>
    <dgm:pt modelId="{2C0C2CFB-6555-40CC-8E37-A6E4C6E65E7A}">
      <dgm:prSet/>
      <dgm:spPr/>
      <dgm:t>
        <a:bodyPr/>
        <a:lstStyle/>
        <a:p>
          <a:r>
            <a:rPr lang="en-GB"/>
            <a:t>Not being afraid to say 'no' in situations where you feel your health and well-being will be impacted.</a:t>
          </a:r>
          <a:endParaRPr lang="en-US"/>
        </a:p>
      </dgm:t>
    </dgm:pt>
    <dgm:pt modelId="{7B918067-1A04-4441-9319-239AA16BBD62}" type="parTrans" cxnId="{5D2B014A-D6B5-4059-B87C-DF3927A9595C}">
      <dgm:prSet/>
      <dgm:spPr/>
      <dgm:t>
        <a:bodyPr/>
        <a:lstStyle/>
        <a:p>
          <a:endParaRPr lang="en-US"/>
        </a:p>
      </dgm:t>
    </dgm:pt>
    <dgm:pt modelId="{55672EBB-8820-40AC-8EF1-3FE07B747862}" type="sibTrans" cxnId="{5D2B014A-D6B5-4059-B87C-DF3927A9595C}">
      <dgm:prSet/>
      <dgm:spPr/>
      <dgm:t>
        <a:bodyPr/>
        <a:lstStyle/>
        <a:p>
          <a:endParaRPr lang="en-US"/>
        </a:p>
      </dgm:t>
    </dgm:pt>
    <dgm:pt modelId="{9773159D-71BF-4C5E-9823-2C9546DDCDB4}">
      <dgm:prSet/>
      <dgm:spPr/>
      <dgm:t>
        <a:bodyPr/>
        <a:lstStyle/>
        <a:p>
          <a:r>
            <a:rPr lang="en-GB"/>
            <a:t>Practicing relaxation techniques (e.g., mindfulness or yoga).</a:t>
          </a:r>
          <a:endParaRPr lang="en-US"/>
        </a:p>
      </dgm:t>
    </dgm:pt>
    <dgm:pt modelId="{B7C4E41B-A0A7-42B8-9A50-5030E35E988D}" type="parTrans" cxnId="{6C04BC1A-189F-4067-A362-13ADC2E87ECA}">
      <dgm:prSet/>
      <dgm:spPr/>
      <dgm:t>
        <a:bodyPr/>
        <a:lstStyle/>
        <a:p>
          <a:endParaRPr lang="en-US"/>
        </a:p>
      </dgm:t>
    </dgm:pt>
    <dgm:pt modelId="{85CA15F6-FFD2-400D-BB8B-9B5C893B0198}" type="sibTrans" cxnId="{6C04BC1A-189F-4067-A362-13ADC2E87ECA}">
      <dgm:prSet/>
      <dgm:spPr/>
      <dgm:t>
        <a:bodyPr/>
        <a:lstStyle/>
        <a:p>
          <a:endParaRPr lang="en-US"/>
        </a:p>
      </dgm:t>
    </dgm:pt>
    <dgm:pt modelId="{E320D623-A3EC-42EF-856B-F807D98AF196}">
      <dgm:prSet/>
      <dgm:spPr/>
      <dgm:t>
        <a:bodyPr/>
        <a:lstStyle/>
        <a:p>
          <a:r>
            <a:rPr lang="en-GB"/>
            <a:t>Looking at our support networks (work colleagues, friends, family).</a:t>
          </a:r>
          <a:endParaRPr lang="en-US"/>
        </a:p>
      </dgm:t>
    </dgm:pt>
    <dgm:pt modelId="{7C717ACE-5CF2-4E03-BF24-5C4D79EB0836}" type="parTrans" cxnId="{77A1DD8E-B286-498F-9E55-C2B1F500683A}">
      <dgm:prSet/>
      <dgm:spPr/>
      <dgm:t>
        <a:bodyPr/>
        <a:lstStyle/>
        <a:p>
          <a:endParaRPr lang="en-US"/>
        </a:p>
      </dgm:t>
    </dgm:pt>
    <dgm:pt modelId="{20E9F52C-A43B-4802-9DA3-C21C618F2F56}" type="sibTrans" cxnId="{77A1DD8E-B286-498F-9E55-C2B1F500683A}">
      <dgm:prSet/>
      <dgm:spPr/>
      <dgm:t>
        <a:bodyPr/>
        <a:lstStyle/>
        <a:p>
          <a:endParaRPr lang="en-US"/>
        </a:p>
      </dgm:t>
    </dgm:pt>
    <dgm:pt modelId="{C7A5A1FB-61E9-4119-9C6D-2C82F5CA7550}">
      <dgm:prSet/>
      <dgm:spPr/>
      <dgm:t>
        <a:bodyPr/>
        <a:lstStyle/>
        <a:p>
          <a:r>
            <a:rPr lang="en-GB"/>
            <a:t>Healthy routines (sleep, eating well, exercise)</a:t>
          </a:r>
          <a:endParaRPr lang="en-US"/>
        </a:p>
      </dgm:t>
    </dgm:pt>
    <dgm:pt modelId="{EC49AF14-09A8-4002-B304-68E71B641365}" type="parTrans" cxnId="{EC5E95C6-1A88-4748-B76C-D01F7C3ACEFF}">
      <dgm:prSet/>
      <dgm:spPr/>
      <dgm:t>
        <a:bodyPr/>
        <a:lstStyle/>
        <a:p>
          <a:endParaRPr lang="en-US"/>
        </a:p>
      </dgm:t>
    </dgm:pt>
    <dgm:pt modelId="{6DC73DBE-1E4D-4179-87F1-F3B71C4DE597}" type="sibTrans" cxnId="{EC5E95C6-1A88-4748-B76C-D01F7C3ACEFF}">
      <dgm:prSet/>
      <dgm:spPr/>
      <dgm:t>
        <a:bodyPr/>
        <a:lstStyle/>
        <a:p>
          <a:endParaRPr lang="en-US"/>
        </a:p>
      </dgm:t>
    </dgm:pt>
    <dgm:pt modelId="{02FD0037-9271-42C8-880D-74841CB65D67}" type="pres">
      <dgm:prSet presAssocID="{CA82C174-55DE-455A-919C-57B647A35281}" presName="root" presStyleCnt="0">
        <dgm:presLayoutVars>
          <dgm:dir/>
          <dgm:resizeHandles val="exact"/>
        </dgm:presLayoutVars>
      </dgm:prSet>
      <dgm:spPr/>
      <dgm:t>
        <a:bodyPr/>
        <a:lstStyle/>
        <a:p>
          <a:endParaRPr lang="en-US"/>
        </a:p>
      </dgm:t>
    </dgm:pt>
    <dgm:pt modelId="{39D7FB18-4146-4123-A963-543430D16C44}" type="pres">
      <dgm:prSet presAssocID="{4F2CF11F-DF00-4DD5-8E3E-D2CAE38A7FF2}" presName="compNode" presStyleCnt="0"/>
      <dgm:spPr/>
    </dgm:pt>
    <dgm:pt modelId="{096AE348-67D4-4D75-B439-F999CEFDAAC2}" type="pres">
      <dgm:prSet presAssocID="{4F2CF11F-DF00-4DD5-8E3E-D2CAE38A7FF2}" presName="bgRect" presStyleLbl="bgShp" presStyleIdx="0" presStyleCnt="6"/>
      <dgm:spPr/>
    </dgm:pt>
    <dgm:pt modelId="{CA090554-AE8B-4D17-998C-5B198141D3DA}" type="pres">
      <dgm:prSet presAssocID="{4F2CF11F-DF00-4DD5-8E3E-D2CAE38A7FF2}"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Brain in head"/>
        </a:ext>
      </dgm:extLst>
    </dgm:pt>
    <dgm:pt modelId="{6039BC48-9AFC-4A94-819E-33348C5B01DF}" type="pres">
      <dgm:prSet presAssocID="{4F2CF11F-DF00-4DD5-8E3E-D2CAE38A7FF2}" presName="spaceRect" presStyleCnt="0"/>
      <dgm:spPr/>
    </dgm:pt>
    <dgm:pt modelId="{AD494DFE-A8C2-4072-8DF6-3147AB0D284D}" type="pres">
      <dgm:prSet presAssocID="{4F2CF11F-DF00-4DD5-8E3E-D2CAE38A7FF2}" presName="parTx" presStyleLbl="revTx" presStyleIdx="0" presStyleCnt="6">
        <dgm:presLayoutVars>
          <dgm:chMax val="0"/>
          <dgm:chPref val="0"/>
        </dgm:presLayoutVars>
      </dgm:prSet>
      <dgm:spPr/>
      <dgm:t>
        <a:bodyPr/>
        <a:lstStyle/>
        <a:p>
          <a:endParaRPr lang="en-US"/>
        </a:p>
      </dgm:t>
    </dgm:pt>
    <dgm:pt modelId="{F8354806-5082-4ECA-AD25-CC190CE8BB85}" type="pres">
      <dgm:prSet presAssocID="{21A09C01-328F-47AA-B6F9-5F43C007ABCC}" presName="sibTrans" presStyleCnt="0"/>
      <dgm:spPr/>
    </dgm:pt>
    <dgm:pt modelId="{FAAEE224-89BE-4F01-89E0-3911A94AEAA1}" type="pres">
      <dgm:prSet presAssocID="{5624C1F4-7157-4853-AFA3-A15299DB0B91}" presName="compNode" presStyleCnt="0"/>
      <dgm:spPr/>
    </dgm:pt>
    <dgm:pt modelId="{08C897CB-626F-4B40-A5A4-F26CF9D01293}" type="pres">
      <dgm:prSet presAssocID="{5624C1F4-7157-4853-AFA3-A15299DB0B91}" presName="bgRect" presStyleLbl="bgShp" presStyleIdx="1" presStyleCnt="6"/>
      <dgm:spPr/>
    </dgm:pt>
    <dgm:pt modelId="{86D16545-9683-471F-B9D5-6E69091F5B82}" type="pres">
      <dgm:prSet presAssocID="{5624C1F4-7157-4853-AFA3-A15299DB0B91}"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Stopwatch"/>
        </a:ext>
      </dgm:extLst>
    </dgm:pt>
    <dgm:pt modelId="{6D772663-C725-471F-A64E-1CA0840EFABE}" type="pres">
      <dgm:prSet presAssocID="{5624C1F4-7157-4853-AFA3-A15299DB0B91}" presName="spaceRect" presStyleCnt="0"/>
      <dgm:spPr/>
    </dgm:pt>
    <dgm:pt modelId="{E2A1141F-1658-4E9C-BA4F-E66BF29DF5B6}" type="pres">
      <dgm:prSet presAssocID="{5624C1F4-7157-4853-AFA3-A15299DB0B91}" presName="parTx" presStyleLbl="revTx" presStyleIdx="1" presStyleCnt="6">
        <dgm:presLayoutVars>
          <dgm:chMax val="0"/>
          <dgm:chPref val="0"/>
        </dgm:presLayoutVars>
      </dgm:prSet>
      <dgm:spPr/>
      <dgm:t>
        <a:bodyPr/>
        <a:lstStyle/>
        <a:p>
          <a:endParaRPr lang="en-US"/>
        </a:p>
      </dgm:t>
    </dgm:pt>
    <dgm:pt modelId="{2F1DEF9B-5541-4750-B32D-1EC394DE89CA}" type="pres">
      <dgm:prSet presAssocID="{F5F69F31-E84B-4AD7-8C8E-5ACBACF51621}" presName="sibTrans" presStyleCnt="0"/>
      <dgm:spPr/>
    </dgm:pt>
    <dgm:pt modelId="{FA696CB0-E538-4DD3-ADFE-C127CCF3225E}" type="pres">
      <dgm:prSet presAssocID="{2C0C2CFB-6555-40CC-8E37-A6E4C6E65E7A}" presName="compNode" presStyleCnt="0"/>
      <dgm:spPr/>
    </dgm:pt>
    <dgm:pt modelId="{C222FBD8-36A7-46AF-9D41-5FC4544D7F12}" type="pres">
      <dgm:prSet presAssocID="{2C0C2CFB-6555-40CC-8E37-A6E4C6E65E7A}" presName="bgRect" presStyleLbl="bgShp" presStyleIdx="2" presStyleCnt="6"/>
      <dgm:spPr/>
    </dgm:pt>
    <dgm:pt modelId="{A013ABBA-1CB2-4FB3-A885-65AFC7A6B322}" type="pres">
      <dgm:prSet presAssocID="{2C0C2CFB-6555-40CC-8E37-A6E4C6E65E7A}"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onfused Person"/>
        </a:ext>
      </dgm:extLst>
    </dgm:pt>
    <dgm:pt modelId="{FC44F1E4-6A75-4A7C-818E-276254F553E1}" type="pres">
      <dgm:prSet presAssocID="{2C0C2CFB-6555-40CC-8E37-A6E4C6E65E7A}" presName="spaceRect" presStyleCnt="0"/>
      <dgm:spPr/>
    </dgm:pt>
    <dgm:pt modelId="{B500DD5F-68C1-440F-AE64-D520DDF16429}" type="pres">
      <dgm:prSet presAssocID="{2C0C2CFB-6555-40CC-8E37-A6E4C6E65E7A}" presName="parTx" presStyleLbl="revTx" presStyleIdx="2" presStyleCnt="6">
        <dgm:presLayoutVars>
          <dgm:chMax val="0"/>
          <dgm:chPref val="0"/>
        </dgm:presLayoutVars>
      </dgm:prSet>
      <dgm:spPr/>
      <dgm:t>
        <a:bodyPr/>
        <a:lstStyle/>
        <a:p>
          <a:endParaRPr lang="en-US"/>
        </a:p>
      </dgm:t>
    </dgm:pt>
    <dgm:pt modelId="{BBD5C644-54ED-4C0E-ABA6-1826FA53E3BB}" type="pres">
      <dgm:prSet presAssocID="{55672EBB-8820-40AC-8EF1-3FE07B747862}" presName="sibTrans" presStyleCnt="0"/>
      <dgm:spPr/>
    </dgm:pt>
    <dgm:pt modelId="{9E807AC3-255E-4335-B811-27FED9FF1062}" type="pres">
      <dgm:prSet presAssocID="{9773159D-71BF-4C5E-9823-2C9546DDCDB4}" presName="compNode" presStyleCnt="0"/>
      <dgm:spPr/>
    </dgm:pt>
    <dgm:pt modelId="{49DCBAA2-DD88-4D5F-84A9-739102B0088A}" type="pres">
      <dgm:prSet presAssocID="{9773159D-71BF-4C5E-9823-2C9546DDCDB4}" presName="bgRect" presStyleLbl="bgShp" presStyleIdx="3" presStyleCnt="6"/>
      <dgm:spPr/>
    </dgm:pt>
    <dgm:pt modelId="{D8AB6B58-BC4F-46FF-B165-ADAA37B539C8}" type="pres">
      <dgm:prSet presAssocID="{9773159D-71BF-4C5E-9823-2C9546DDCDB4}"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rain"/>
        </a:ext>
      </dgm:extLst>
    </dgm:pt>
    <dgm:pt modelId="{9C5CB9BC-5AE8-46DA-821B-85BB2A7B55A2}" type="pres">
      <dgm:prSet presAssocID="{9773159D-71BF-4C5E-9823-2C9546DDCDB4}" presName="spaceRect" presStyleCnt="0"/>
      <dgm:spPr/>
    </dgm:pt>
    <dgm:pt modelId="{A38F456F-8A9C-45BC-BB28-B90EB7365B0F}" type="pres">
      <dgm:prSet presAssocID="{9773159D-71BF-4C5E-9823-2C9546DDCDB4}" presName="parTx" presStyleLbl="revTx" presStyleIdx="3" presStyleCnt="6">
        <dgm:presLayoutVars>
          <dgm:chMax val="0"/>
          <dgm:chPref val="0"/>
        </dgm:presLayoutVars>
      </dgm:prSet>
      <dgm:spPr/>
      <dgm:t>
        <a:bodyPr/>
        <a:lstStyle/>
        <a:p>
          <a:endParaRPr lang="en-US"/>
        </a:p>
      </dgm:t>
    </dgm:pt>
    <dgm:pt modelId="{923262E6-855C-42E9-82DC-94E0307B4CA1}" type="pres">
      <dgm:prSet presAssocID="{85CA15F6-FFD2-400D-BB8B-9B5C893B0198}" presName="sibTrans" presStyleCnt="0"/>
      <dgm:spPr/>
    </dgm:pt>
    <dgm:pt modelId="{A0AABC9C-203B-4D9C-964D-630A359C973C}" type="pres">
      <dgm:prSet presAssocID="{E320D623-A3EC-42EF-856B-F807D98AF196}" presName="compNode" presStyleCnt="0"/>
      <dgm:spPr/>
    </dgm:pt>
    <dgm:pt modelId="{CEE1BD0F-63ED-4CED-8D8D-D5D4E8BBC9F9}" type="pres">
      <dgm:prSet presAssocID="{E320D623-A3EC-42EF-856B-F807D98AF196}" presName="bgRect" presStyleLbl="bgShp" presStyleIdx="4" presStyleCnt="6"/>
      <dgm:spPr/>
    </dgm:pt>
    <dgm:pt modelId="{C99861F8-ACF9-4200-A228-90EEE5C62D3C}" type="pres">
      <dgm:prSet presAssocID="{E320D623-A3EC-42EF-856B-F807D98AF196}"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Social Network"/>
        </a:ext>
      </dgm:extLst>
    </dgm:pt>
    <dgm:pt modelId="{FD41D018-C08F-49F3-AC82-572BC446D418}" type="pres">
      <dgm:prSet presAssocID="{E320D623-A3EC-42EF-856B-F807D98AF196}" presName="spaceRect" presStyleCnt="0"/>
      <dgm:spPr/>
    </dgm:pt>
    <dgm:pt modelId="{5F39AC41-B41C-4DAB-8A1F-CB9BDA34480E}" type="pres">
      <dgm:prSet presAssocID="{E320D623-A3EC-42EF-856B-F807D98AF196}" presName="parTx" presStyleLbl="revTx" presStyleIdx="4" presStyleCnt="6">
        <dgm:presLayoutVars>
          <dgm:chMax val="0"/>
          <dgm:chPref val="0"/>
        </dgm:presLayoutVars>
      </dgm:prSet>
      <dgm:spPr/>
      <dgm:t>
        <a:bodyPr/>
        <a:lstStyle/>
        <a:p>
          <a:endParaRPr lang="en-US"/>
        </a:p>
      </dgm:t>
    </dgm:pt>
    <dgm:pt modelId="{6AF38C43-E156-4469-A146-F9C39CD35347}" type="pres">
      <dgm:prSet presAssocID="{20E9F52C-A43B-4802-9DA3-C21C618F2F56}" presName="sibTrans" presStyleCnt="0"/>
      <dgm:spPr/>
    </dgm:pt>
    <dgm:pt modelId="{E75C2509-F2B8-4C47-90C2-B0C7F2148A81}" type="pres">
      <dgm:prSet presAssocID="{C7A5A1FB-61E9-4119-9C6D-2C82F5CA7550}" presName="compNode" presStyleCnt="0"/>
      <dgm:spPr/>
    </dgm:pt>
    <dgm:pt modelId="{B69B905E-C84A-408F-A15B-B76249B7742A}" type="pres">
      <dgm:prSet presAssocID="{C7A5A1FB-61E9-4119-9C6D-2C82F5CA7550}" presName="bgRect" presStyleLbl="bgShp" presStyleIdx="5" presStyleCnt="6"/>
      <dgm:spPr/>
    </dgm:pt>
    <dgm:pt modelId="{3C3620DF-70B2-45C3-B7CB-7253EDA80EC7}" type="pres">
      <dgm:prSet presAssocID="{C7A5A1FB-61E9-4119-9C6D-2C82F5CA7550}"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dgm:spPr>
      <dgm:t>
        <a:bodyPr/>
        <a:lstStyle/>
        <a:p>
          <a:endParaRPr lang="en-US"/>
        </a:p>
      </dgm:t>
      <dgm:extLst>
        <a:ext uri="{E40237B7-FDA0-4F09-8148-C483321AD2D9}">
          <dgm14:cNvPr xmlns:dgm14="http://schemas.microsoft.com/office/drawing/2010/diagram" id="0" name="" descr="Gymnast - Rings"/>
        </a:ext>
      </dgm:extLst>
    </dgm:pt>
    <dgm:pt modelId="{40D4AF28-0FB3-47A0-AAAF-F8B4E044B3D1}" type="pres">
      <dgm:prSet presAssocID="{C7A5A1FB-61E9-4119-9C6D-2C82F5CA7550}" presName="spaceRect" presStyleCnt="0"/>
      <dgm:spPr/>
    </dgm:pt>
    <dgm:pt modelId="{5AC6A22B-E239-44EC-8FA8-905B4C901404}" type="pres">
      <dgm:prSet presAssocID="{C7A5A1FB-61E9-4119-9C6D-2C82F5CA7550}" presName="parTx" presStyleLbl="revTx" presStyleIdx="5" presStyleCnt="6">
        <dgm:presLayoutVars>
          <dgm:chMax val="0"/>
          <dgm:chPref val="0"/>
        </dgm:presLayoutVars>
      </dgm:prSet>
      <dgm:spPr/>
      <dgm:t>
        <a:bodyPr/>
        <a:lstStyle/>
        <a:p>
          <a:endParaRPr lang="en-US"/>
        </a:p>
      </dgm:t>
    </dgm:pt>
  </dgm:ptLst>
  <dgm:cxnLst>
    <dgm:cxn modelId="{31E542FC-0D1C-4722-963D-84AE552D506B}" type="presOf" srcId="{4F2CF11F-DF00-4DD5-8E3E-D2CAE38A7FF2}" destId="{AD494DFE-A8C2-4072-8DF6-3147AB0D284D}" srcOrd="0" destOrd="0" presId="urn:microsoft.com/office/officeart/2018/2/layout/IconVerticalSolidList"/>
    <dgm:cxn modelId="{802CA96F-D1CA-4A42-BBBD-3F1050C5E25D}" type="presOf" srcId="{CA82C174-55DE-455A-919C-57B647A35281}" destId="{02FD0037-9271-42C8-880D-74841CB65D67}" srcOrd="0" destOrd="0" presId="urn:microsoft.com/office/officeart/2018/2/layout/IconVerticalSolidList"/>
    <dgm:cxn modelId="{39C4535B-CA50-42C3-B807-1D4371007076}" type="presOf" srcId="{2C0C2CFB-6555-40CC-8E37-A6E4C6E65E7A}" destId="{B500DD5F-68C1-440F-AE64-D520DDF16429}" srcOrd="0" destOrd="0" presId="urn:microsoft.com/office/officeart/2018/2/layout/IconVerticalSolidList"/>
    <dgm:cxn modelId="{5D2B014A-D6B5-4059-B87C-DF3927A9595C}" srcId="{CA82C174-55DE-455A-919C-57B647A35281}" destId="{2C0C2CFB-6555-40CC-8E37-A6E4C6E65E7A}" srcOrd="2" destOrd="0" parTransId="{7B918067-1A04-4441-9319-239AA16BBD62}" sibTransId="{55672EBB-8820-40AC-8EF1-3FE07B747862}"/>
    <dgm:cxn modelId="{6C04BC1A-189F-4067-A362-13ADC2E87ECA}" srcId="{CA82C174-55DE-455A-919C-57B647A35281}" destId="{9773159D-71BF-4C5E-9823-2C9546DDCDB4}" srcOrd="3" destOrd="0" parTransId="{B7C4E41B-A0A7-42B8-9A50-5030E35E988D}" sibTransId="{85CA15F6-FFD2-400D-BB8B-9B5C893B0198}"/>
    <dgm:cxn modelId="{C3BC2F89-0C72-49F3-B94D-F135043D82CF}" type="presOf" srcId="{5624C1F4-7157-4853-AFA3-A15299DB0B91}" destId="{E2A1141F-1658-4E9C-BA4F-E66BF29DF5B6}" srcOrd="0" destOrd="0" presId="urn:microsoft.com/office/officeart/2018/2/layout/IconVerticalSolidList"/>
    <dgm:cxn modelId="{F5DF8FB2-96F1-43C9-8987-F4F37558119E}" type="presOf" srcId="{E320D623-A3EC-42EF-856B-F807D98AF196}" destId="{5F39AC41-B41C-4DAB-8A1F-CB9BDA34480E}" srcOrd="0" destOrd="0" presId="urn:microsoft.com/office/officeart/2018/2/layout/IconVerticalSolidList"/>
    <dgm:cxn modelId="{DC0AC321-AB53-4031-9622-E1C6624E5FA9}" type="presOf" srcId="{C7A5A1FB-61E9-4119-9C6D-2C82F5CA7550}" destId="{5AC6A22B-E239-44EC-8FA8-905B4C901404}" srcOrd="0" destOrd="0" presId="urn:microsoft.com/office/officeart/2018/2/layout/IconVerticalSolidList"/>
    <dgm:cxn modelId="{EC5E95C6-1A88-4748-B76C-D01F7C3ACEFF}" srcId="{CA82C174-55DE-455A-919C-57B647A35281}" destId="{C7A5A1FB-61E9-4119-9C6D-2C82F5CA7550}" srcOrd="5" destOrd="0" parTransId="{EC49AF14-09A8-4002-B304-68E71B641365}" sibTransId="{6DC73DBE-1E4D-4179-87F1-F3B71C4DE597}"/>
    <dgm:cxn modelId="{089F266F-8714-412D-8F42-6BE7DD97EE6D}" srcId="{CA82C174-55DE-455A-919C-57B647A35281}" destId="{4F2CF11F-DF00-4DD5-8E3E-D2CAE38A7FF2}" srcOrd="0" destOrd="0" parTransId="{AA0BF9E5-E570-4763-8BC4-C1A144DA710B}" sibTransId="{21A09C01-328F-47AA-B6F9-5F43C007ABCC}"/>
    <dgm:cxn modelId="{77A1DD8E-B286-498F-9E55-C2B1F500683A}" srcId="{CA82C174-55DE-455A-919C-57B647A35281}" destId="{E320D623-A3EC-42EF-856B-F807D98AF196}" srcOrd="4" destOrd="0" parTransId="{7C717ACE-5CF2-4E03-BF24-5C4D79EB0836}" sibTransId="{20E9F52C-A43B-4802-9DA3-C21C618F2F56}"/>
    <dgm:cxn modelId="{43BB6784-31DD-4B25-89A7-A5005A414DF9}" srcId="{CA82C174-55DE-455A-919C-57B647A35281}" destId="{5624C1F4-7157-4853-AFA3-A15299DB0B91}" srcOrd="1" destOrd="0" parTransId="{42C1E3DB-8057-4606-A729-10EB90DD76C8}" sibTransId="{F5F69F31-E84B-4AD7-8C8E-5ACBACF51621}"/>
    <dgm:cxn modelId="{598C0BBE-9F98-486C-8439-2AD432E530E4}" type="presOf" srcId="{9773159D-71BF-4C5E-9823-2C9546DDCDB4}" destId="{A38F456F-8A9C-45BC-BB28-B90EB7365B0F}" srcOrd="0" destOrd="0" presId="urn:microsoft.com/office/officeart/2018/2/layout/IconVerticalSolidList"/>
    <dgm:cxn modelId="{C04E053C-5824-4D97-9E37-AE77D259002D}" type="presParOf" srcId="{02FD0037-9271-42C8-880D-74841CB65D67}" destId="{39D7FB18-4146-4123-A963-543430D16C44}" srcOrd="0" destOrd="0" presId="urn:microsoft.com/office/officeart/2018/2/layout/IconVerticalSolidList"/>
    <dgm:cxn modelId="{39694D6A-3BB4-43BC-BA6F-2E8A9055B305}" type="presParOf" srcId="{39D7FB18-4146-4123-A963-543430D16C44}" destId="{096AE348-67D4-4D75-B439-F999CEFDAAC2}" srcOrd="0" destOrd="0" presId="urn:microsoft.com/office/officeart/2018/2/layout/IconVerticalSolidList"/>
    <dgm:cxn modelId="{947E2635-B4BF-44CB-8AE7-BF724667976D}" type="presParOf" srcId="{39D7FB18-4146-4123-A963-543430D16C44}" destId="{CA090554-AE8B-4D17-998C-5B198141D3DA}" srcOrd="1" destOrd="0" presId="urn:microsoft.com/office/officeart/2018/2/layout/IconVerticalSolidList"/>
    <dgm:cxn modelId="{6ABF1BC3-68D5-4514-91A4-0D56E2FA8D9B}" type="presParOf" srcId="{39D7FB18-4146-4123-A963-543430D16C44}" destId="{6039BC48-9AFC-4A94-819E-33348C5B01DF}" srcOrd="2" destOrd="0" presId="urn:microsoft.com/office/officeart/2018/2/layout/IconVerticalSolidList"/>
    <dgm:cxn modelId="{36865983-4C00-4591-ABFC-455E00C63E24}" type="presParOf" srcId="{39D7FB18-4146-4123-A963-543430D16C44}" destId="{AD494DFE-A8C2-4072-8DF6-3147AB0D284D}" srcOrd="3" destOrd="0" presId="urn:microsoft.com/office/officeart/2018/2/layout/IconVerticalSolidList"/>
    <dgm:cxn modelId="{B5BDD90D-39C8-48B9-A76F-A6630E994334}" type="presParOf" srcId="{02FD0037-9271-42C8-880D-74841CB65D67}" destId="{F8354806-5082-4ECA-AD25-CC190CE8BB85}" srcOrd="1" destOrd="0" presId="urn:microsoft.com/office/officeart/2018/2/layout/IconVerticalSolidList"/>
    <dgm:cxn modelId="{FF7BC01D-4902-400C-BF76-2E9B53A2DF57}" type="presParOf" srcId="{02FD0037-9271-42C8-880D-74841CB65D67}" destId="{FAAEE224-89BE-4F01-89E0-3911A94AEAA1}" srcOrd="2" destOrd="0" presId="urn:microsoft.com/office/officeart/2018/2/layout/IconVerticalSolidList"/>
    <dgm:cxn modelId="{D38F2008-8127-48D3-884A-5E84F962EBDB}" type="presParOf" srcId="{FAAEE224-89BE-4F01-89E0-3911A94AEAA1}" destId="{08C897CB-626F-4B40-A5A4-F26CF9D01293}" srcOrd="0" destOrd="0" presId="urn:microsoft.com/office/officeart/2018/2/layout/IconVerticalSolidList"/>
    <dgm:cxn modelId="{98AC0022-F20A-444C-999F-756706DC0AFD}" type="presParOf" srcId="{FAAEE224-89BE-4F01-89E0-3911A94AEAA1}" destId="{86D16545-9683-471F-B9D5-6E69091F5B82}" srcOrd="1" destOrd="0" presId="urn:microsoft.com/office/officeart/2018/2/layout/IconVerticalSolidList"/>
    <dgm:cxn modelId="{B90D00AB-4B8A-49FE-BAAA-E2808D96F3DE}" type="presParOf" srcId="{FAAEE224-89BE-4F01-89E0-3911A94AEAA1}" destId="{6D772663-C725-471F-A64E-1CA0840EFABE}" srcOrd="2" destOrd="0" presId="urn:microsoft.com/office/officeart/2018/2/layout/IconVerticalSolidList"/>
    <dgm:cxn modelId="{B4FAD54D-AE56-47C8-B52E-AE38CB23748D}" type="presParOf" srcId="{FAAEE224-89BE-4F01-89E0-3911A94AEAA1}" destId="{E2A1141F-1658-4E9C-BA4F-E66BF29DF5B6}" srcOrd="3" destOrd="0" presId="urn:microsoft.com/office/officeart/2018/2/layout/IconVerticalSolidList"/>
    <dgm:cxn modelId="{666C4750-8685-4962-90E6-644C25E17BD8}" type="presParOf" srcId="{02FD0037-9271-42C8-880D-74841CB65D67}" destId="{2F1DEF9B-5541-4750-B32D-1EC394DE89CA}" srcOrd="3" destOrd="0" presId="urn:microsoft.com/office/officeart/2018/2/layout/IconVerticalSolidList"/>
    <dgm:cxn modelId="{2A855A11-5185-4D81-91A6-5D05F619FDC5}" type="presParOf" srcId="{02FD0037-9271-42C8-880D-74841CB65D67}" destId="{FA696CB0-E538-4DD3-ADFE-C127CCF3225E}" srcOrd="4" destOrd="0" presId="urn:microsoft.com/office/officeart/2018/2/layout/IconVerticalSolidList"/>
    <dgm:cxn modelId="{0FD574BA-50C0-461D-9266-68E68B897D23}" type="presParOf" srcId="{FA696CB0-E538-4DD3-ADFE-C127CCF3225E}" destId="{C222FBD8-36A7-46AF-9D41-5FC4544D7F12}" srcOrd="0" destOrd="0" presId="urn:microsoft.com/office/officeart/2018/2/layout/IconVerticalSolidList"/>
    <dgm:cxn modelId="{F0E55442-76A2-4267-94B0-E6C902C6B434}" type="presParOf" srcId="{FA696CB0-E538-4DD3-ADFE-C127CCF3225E}" destId="{A013ABBA-1CB2-4FB3-A885-65AFC7A6B322}" srcOrd="1" destOrd="0" presId="urn:microsoft.com/office/officeart/2018/2/layout/IconVerticalSolidList"/>
    <dgm:cxn modelId="{E4294EA5-5EB1-495C-BE15-8A61C51CBE93}" type="presParOf" srcId="{FA696CB0-E538-4DD3-ADFE-C127CCF3225E}" destId="{FC44F1E4-6A75-4A7C-818E-276254F553E1}" srcOrd="2" destOrd="0" presId="urn:microsoft.com/office/officeart/2018/2/layout/IconVerticalSolidList"/>
    <dgm:cxn modelId="{4293843A-3336-4FDC-8AD6-7ABE0D74287A}" type="presParOf" srcId="{FA696CB0-E538-4DD3-ADFE-C127CCF3225E}" destId="{B500DD5F-68C1-440F-AE64-D520DDF16429}" srcOrd="3" destOrd="0" presId="urn:microsoft.com/office/officeart/2018/2/layout/IconVerticalSolidList"/>
    <dgm:cxn modelId="{85FC6B0F-E308-47BA-A8A1-503075A5F798}" type="presParOf" srcId="{02FD0037-9271-42C8-880D-74841CB65D67}" destId="{BBD5C644-54ED-4C0E-ABA6-1826FA53E3BB}" srcOrd="5" destOrd="0" presId="urn:microsoft.com/office/officeart/2018/2/layout/IconVerticalSolidList"/>
    <dgm:cxn modelId="{06A7953F-6669-493D-8EDA-AF9B9AAC5B35}" type="presParOf" srcId="{02FD0037-9271-42C8-880D-74841CB65D67}" destId="{9E807AC3-255E-4335-B811-27FED9FF1062}" srcOrd="6" destOrd="0" presId="urn:microsoft.com/office/officeart/2018/2/layout/IconVerticalSolidList"/>
    <dgm:cxn modelId="{44CC39ED-1D08-41AB-9675-56FFAEF2B7B4}" type="presParOf" srcId="{9E807AC3-255E-4335-B811-27FED9FF1062}" destId="{49DCBAA2-DD88-4D5F-84A9-739102B0088A}" srcOrd="0" destOrd="0" presId="urn:microsoft.com/office/officeart/2018/2/layout/IconVerticalSolidList"/>
    <dgm:cxn modelId="{41E70500-43DC-4582-9BED-295C9B64A420}" type="presParOf" srcId="{9E807AC3-255E-4335-B811-27FED9FF1062}" destId="{D8AB6B58-BC4F-46FF-B165-ADAA37B539C8}" srcOrd="1" destOrd="0" presId="urn:microsoft.com/office/officeart/2018/2/layout/IconVerticalSolidList"/>
    <dgm:cxn modelId="{BDBA5594-C2F4-42F0-B57D-F7DBE20BEC03}" type="presParOf" srcId="{9E807AC3-255E-4335-B811-27FED9FF1062}" destId="{9C5CB9BC-5AE8-46DA-821B-85BB2A7B55A2}" srcOrd="2" destOrd="0" presId="urn:microsoft.com/office/officeart/2018/2/layout/IconVerticalSolidList"/>
    <dgm:cxn modelId="{34F7FB0E-1C97-4745-9307-814E836825E5}" type="presParOf" srcId="{9E807AC3-255E-4335-B811-27FED9FF1062}" destId="{A38F456F-8A9C-45BC-BB28-B90EB7365B0F}" srcOrd="3" destOrd="0" presId="urn:microsoft.com/office/officeart/2018/2/layout/IconVerticalSolidList"/>
    <dgm:cxn modelId="{3451457E-1940-4D57-9956-2DFE3A80510B}" type="presParOf" srcId="{02FD0037-9271-42C8-880D-74841CB65D67}" destId="{923262E6-855C-42E9-82DC-94E0307B4CA1}" srcOrd="7" destOrd="0" presId="urn:microsoft.com/office/officeart/2018/2/layout/IconVerticalSolidList"/>
    <dgm:cxn modelId="{7CB53078-B409-4BDB-8A41-4E22850D962B}" type="presParOf" srcId="{02FD0037-9271-42C8-880D-74841CB65D67}" destId="{A0AABC9C-203B-4D9C-964D-630A359C973C}" srcOrd="8" destOrd="0" presId="urn:microsoft.com/office/officeart/2018/2/layout/IconVerticalSolidList"/>
    <dgm:cxn modelId="{C4A44163-6528-4BDD-9DE4-C3B8536968D3}" type="presParOf" srcId="{A0AABC9C-203B-4D9C-964D-630A359C973C}" destId="{CEE1BD0F-63ED-4CED-8D8D-D5D4E8BBC9F9}" srcOrd="0" destOrd="0" presId="urn:microsoft.com/office/officeart/2018/2/layout/IconVerticalSolidList"/>
    <dgm:cxn modelId="{0AA4182D-BBB3-4052-B269-CAD0AB978F67}" type="presParOf" srcId="{A0AABC9C-203B-4D9C-964D-630A359C973C}" destId="{C99861F8-ACF9-4200-A228-90EEE5C62D3C}" srcOrd="1" destOrd="0" presId="urn:microsoft.com/office/officeart/2018/2/layout/IconVerticalSolidList"/>
    <dgm:cxn modelId="{E03E0D9F-0BAB-4DCE-A99D-A285F452689F}" type="presParOf" srcId="{A0AABC9C-203B-4D9C-964D-630A359C973C}" destId="{FD41D018-C08F-49F3-AC82-572BC446D418}" srcOrd="2" destOrd="0" presId="urn:microsoft.com/office/officeart/2018/2/layout/IconVerticalSolidList"/>
    <dgm:cxn modelId="{62778C78-4F12-4190-98C8-5A0A2D3D6122}" type="presParOf" srcId="{A0AABC9C-203B-4D9C-964D-630A359C973C}" destId="{5F39AC41-B41C-4DAB-8A1F-CB9BDA34480E}" srcOrd="3" destOrd="0" presId="urn:microsoft.com/office/officeart/2018/2/layout/IconVerticalSolidList"/>
    <dgm:cxn modelId="{F53016D8-D875-49E4-8DEC-18AC50CE09D9}" type="presParOf" srcId="{02FD0037-9271-42C8-880D-74841CB65D67}" destId="{6AF38C43-E156-4469-A146-F9C39CD35347}" srcOrd="9" destOrd="0" presId="urn:microsoft.com/office/officeart/2018/2/layout/IconVerticalSolidList"/>
    <dgm:cxn modelId="{26BB66DE-D3E5-4C87-9C97-DFB063EC67F8}" type="presParOf" srcId="{02FD0037-9271-42C8-880D-74841CB65D67}" destId="{E75C2509-F2B8-4C47-90C2-B0C7F2148A81}" srcOrd="10" destOrd="0" presId="urn:microsoft.com/office/officeart/2018/2/layout/IconVerticalSolidList"/>
    <dgm:cxn modelId="{0D06E5EE-DC35-47A3-9797-DF6D8116BBAD}" type="presParOf" srcId="{E75C2509-F2B8-4C47-90C2-B0C7F2148A81}" destId="{B69B905E-C84A-408F-A15B-B76249B7742A}" srcOrd="0" destOrd="0" presId="urn:microsoft.com/office/officeart/2018/2/layout/IconVerticalSolidList"/>
    <dgm:cxn modelId="{9E611AD6-D143-4E3E-B222-BD461D664B7A}" type="presParOf" srcId="{E75C2509-F2B8-4C47-90C2-B0C7F2148A81}" destId="{3C3620DF-70B2-45C3-B7CB-7253EDA80EC7}" srcOrd="1" destOrd="0" presId="urn:microsoft.com/office/officeart/2018/2/layout/IconVerticalSolidList"/>
    <dgm:cxn modelId="{B80129E7-9E8F-4FF5-9A53-D2C8011BFB98}" type="presParOf" srcId="{E75C2509-F2B8-4C47-90C2-B0C7F2148A81}" destId="{40D4AF28-0FB3-47A0-AAAF-F8B4E044B3D1}" srcOrd="2" destOrd="0" presId="urn:microsoft.com/office/officeart/2018/2/layout/IconVerticalSolidList"/>
    <dgm:cxn modelId="{C6C0A8DB-C73D-48CC-8CAE-A42DDA35498F}" type="presParOf" srcId="{E75C2509-F2B8-4C47-90C2-B0C7F2148A81}" destId="{5AC6A22B-E239-44EC-8FA8-905B4C9014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39DC6A-C672-41A5-B45F-EF54829A76D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742B42E-0F87-4D6D-9300-60F9A8E96504}">
      <dgm:prSet/>
      <dgm:spPr/>
      <dgm:t>
        <a:bodyPr/>
        <a:lstStyle/>
        <a:p>
          <a:r>
            <a:rPr lang="en-GB"/>
            <a:t>Looking for new challenges (these can be different to work, but something different that allows a re-engagement with something different).</a:t>
          </a:r>
          <a:endParaRPr lang="en-US"/>
        </a:p>
      </dgm:t>
    </dgm:pt>
    <dgm:pt modelId="{81E58378-01C0-4773-9CFF-7936458EE324}" type="parTrans" cxnId="{68DF2BFE-037D-48A2-86BC-E2C88F218FEB}">
      <dgm:prSet/>
      <dgm:spPr/>
      <dgm:t>
        <a:bodyPr/>
        <a:lstStyle/>
        <a:p>
          <a:endParaRPr lang="en-US"/>
        </a:p>
      </dgm:t>
    </dgm:pt>
    <dgm:pt modelId="{042FD480-9016-4FEF-A2D4-8053D98F6299}" type="sibTrans" cxnId="{68DF2BFE-037D-48A2-86BC-E2C88F218FEB}">
      <dgm:prSet/>
      <dgm:spPr/>
      <dgm:t>
        <a:bodyPr/>
        <a:lstStyle/>
        <a:p>
          <a:endParaRPr lang="en-US"/>
        </a:p>
      </dgm:t>
    </dgm:pt>
    <dgm:pt modelId="{38180053-DEC2-47D6-B9FB-C0FE09EF26AA}">
      <dgm:prSet/>
      <dgm:spPr/>
      <dgm:t>
        <a:bodyPr/>
        <a:lstStyle/>
        <a:p>
          <a:r>
            <a:rPr lang="en-GB"/>
            <a:t>Focusing on what is working well and looking at why this is. </a:t>
          </a:r>
          <a:endParaRPr lang="en-US"/>
        </a:p>
      </dgm:t>
    </dgm:pt>
    <dgm:pt modelId="{D140A82C-12CA-49FA-8A04-A0A67FCF4D5E}" type="parTrans" cxnId="{2691CB4E-B652-4486-9EFF-6132D9F0D378}">
      <dgm:prSet/>
      <dgm:spPr/>
      <dgm:t>
        <a:bodyPr/>
        <a:lstStyle/>
        <a:p>
          <a:endParaRPr lang="en-US"/>
        </a:p>
      </dgm:t>
    </dgm:pt>
    <dgm:pt modelId="{DB709205-D1AA-4B52-A966-210E3D74E681}" type="sibTrans" cxnId="{2691CB4E-B652-4486-9EFF-6132D9F0D378}">
      <dgm:prSet/>
      <dgm:spPr/>
      <dgm:t>
        <a:bodyPr/>
        <a:lstStyle/>
        <a:p>
          <a:endParaRPr lang="en-US"/>
        </a:p>
      </dgm:t>
    </dgm:pt>
    <dgm:pt modelId="{9D6420A1-56DE-4117-910A-B227C4D940DB}">
      <dgm:prSet/>
      <dgm:spPr/>
      <dgm:t>
        <a:bodyPr/>
        <a:lstStyle/>
        <a:p>
          <a:r>
            <a:rPr lang="en-GB"/>
            <a:t>Looking at what we can change and being aware of what we cannot change. Look at the former.</a:t>
          </a:r>
          <a:endParaRPr lang="en-US"/>
        </a:p>
      </dgm:t>
    </dgm:pt>
    <dgm:pt modelId="{32B9FA9E-F541-4F31-A7DB-3770D22375E3}" type="parTrans" cxnId="{7DC30CF8-9687-4A69-8988-784FD8DE46A1}">
      <dgm:prSet/>
      <dgm:spPr/>
      <dgm:t>
        <a:bodyPr/>
        <a:lstStyle/>
        <a:p>
          <a:endParaRPr lang="en-US"/>
        </a:p>
      </dgm:t>
    </dgm:pt>
    <dgm:pt modelId="{DFE1DE76-5355-47FC-B998-7FD9C7C84F2E}" type="sibTrans" cxnId="{7DC30CF8-9687-4A69-8988-784FD8DE46A1}">
      <dgm:prSet/>
      <dgm:spPr/>
      <dgm:t>
        <a:bodyPr/>
        <a:lstStyle/>
        <a:p>
          <a:endParaRPr lang="en-US"/>
        </a:p>
      </dgm:t>
    </dgm:pt>
    <dgm:pt modelId="{90A32318-1DDC-4512-BC8C-64468F6DA6F4}" type="pres">
      <dgm:prSet presAssocID="{7E39DC6A-C672-41A5-B45F-EF54829A76DB}" presName="root" presStyleCnt="0">
        <dgm:presLayoutVars>
          <dgm:dir/>
          <dgm:resizeHandles val="exact"/>
        </dgm:presLayoutVars>
      </dgm:prSet>
      <dgm:spPr/>
      <dgm:t>
        <a:bodyPr/>
        <a:lstStyle/>
        <a:p>
          <a:endParaRPr lang="en-US"/>
        </a:p>
      </dgm:t>
    </dgm:pt>
    <dgm:pt modelId="{B985E164-A27E-4E9E-83D0-8F64BE6CAF3F}" type="pres">
      <dgm:prSet presAssocID="{6742B42E-0F87-4D6D-9300-60F9A8E96504}" presName="compNode" presStyleCnt="0"/>
      <dgm:spPr/>
    </dgm:pt>
    <dgm:pt modelId="{1D8E6BD3-B28E-4131-900F-EE93E7BD9AD2}" type="pres">
      <dgm:prSet presAssocID="{6742B42E-0F87-4D6D-9300-60F9A8E96504}" presName="bgRect" presStyleLbl="bgShp" presStyleIdx="0" presStyleCnt="3"/>
      <dgm:spPr/>
    </dgm:pt>
    <dgm:pt modelId="{CA99282C-C5E2-4C67-8BB1-A7290CF5B341}" type="pres">
      <dgm:prSet presAssocID="{6742B42E-0F87-4D6D-9300-60F9A8E96504}"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Workflow"/>
        </a:ext>
      </dgm:extLst>
    </dgm:pt>
    <dgm:pt modelId="{30D272BD-F0E7-4A9F-9D3B-296304E97FBA}" type="pres">
      <dgm:prSet presAssocID="{6742B42E-0F87-4D6D-9300-60F9A8E96504}" presName="spaceRect" presStyleCnt="0"/>
      <dgm:spPr/>
    </dgm:pt>
    <dgm:pt modelId="{5E5361C5-7A25-488E-8AA2-DB291CCA2E2B}" type="pres">
      <dgm:prSet presAssocID="{6742B42E-0F87-4D6D-9300-60F9A8E96504}" presName="parTx" presStyleLbl="revTx" presStyleIdx="0" presStyleCnt="3">
        <dgm:presLayoutVars>
          <dgm:chMax val="0"/>
          <dgm:chPref val="0"/>
        </dgm:presLayoutVars>
      </dgm:prSet>
      <dgm:spPr/>
      <dgm:t>
        <a:bodyPr/>
        <a:lstStyle/>
        <a:p>
          <a:endParaRPr lang="en-US"/>
        </a:p>
      </dgm:t>
    </dgm:pt>
    <dgm:pt modelId="{3B1F3653-9B11-4077-B316-F6C69209B61E}" type="pres">
      <dgm:prSet presAssocID="{042FD480-9016-4FEF-A2D4-8053D98F6299}" presName="sibTrans" presStyleCnt="0"/>
      <dgm:spPr/>
    </dgm:pt>
    <dgm:pt modelId="{FF06273F-5122-4A28-9D5A-36198BE8444A}" type="pres">
      <dgm:prSet presAssocID="{38180053-DEC2-47D6-B9FB-C0FE09EF26AA}" presName="compNode" presStyleCnt="0"/>
      <dgm:spPr/>
    </dgm:pt>
    <dgm:pt modelId="{98B2C01C-CB61-4077-8003-57790B566440}" type="pres">
      <dgm:prSet presAssocID="{38180053-DEC2-47D6-B9FB-C0FE09EF26AA}" presName="bgRect" presStyleLbl="bgShp" presStyleIdx="1" presStyleCnt="3"/>
      <dgm:spPr/>
    </dgm:pt>
    <dgm:pt modelId="{1185E2FC-5483-484E-9EA5-BEFB28A94EA4}" type="pres">
      <dgm:prSet presAssocID="{38180053-DEC2-47D6-B9FB-C0FE09EF26AA}"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agnifying glass"/>
        </a:ext>
      </dgm:extLst>
    </dgm:pt>
    <dgm:pt modelId="{E3F8F612-2151-48E4-A620-CE6CD93264E1}" type="pres">
      <dgm:prSet presAssocID="{38180053-DEC2-47D6-B9FB-C0FE09EF26AA}" presName="spaceRect" presStyleCnt="0"/>
      <dgm:spPr/>
    </dgm:pt>
    <dgm:pt modelId="{8B2F363F-D97F-43FD-9C1A-9E8537C0D035}" type="pres">
      <dgm:prSet presAssocID="{38180053-DEC2-47D6-B9FB-C0FE09EF26AA}" presName="parTx" presStyleLbl="revTx" presStyleIdx="1" presStyleCnt="3">
        <dgm:presLayoutVars>
          <dgm:chMax val="0"/>
          <dgm:chPref val="0"/>
        </dgm:presLayoutVars>
      </dgm:prSet>
      <dgm:spPr/>
      <dgm:t>
        <a:bodyPr/>
        <a:lstStyle/>
        <a:p>
          <a:endParaRPr lang="en-US"/>
        </a:p>
      </dgm:t>
    </dgm:pt>
    <dgm:pt modelId="{592E373B-6DE8-4B3A-9CEA-69F6DB90F56E}" type="pres">
      <dgm:prSet presAssocID="{DB709205-D1AA-4B52-A966-210E3D74E681}" presName="sibTrans" presStyleCnt="0"/>
      <dgm:spPr/>
    </dgm:pt>
    <dgm:pt modelId="{5312869F-ADD2-4C91-BDD9-364AE85FBC8B}" type="pres">
      <dgm:prSet presAssocID="{9D6420A1-56DE-4117-910A-B227C4D940DB}" presName="compNode" presStyleCnt="0"/>
      <dgm:spPr/>
    </dgm:pt>
    <dgm:pt modelId="{607A5BC6-7AFD-4631-9C3E-A801B6740BC7}" type="pres">
      <dgm:prSet presAssocID="{9D6420A1-56DE-4117-910A-B227C4D940DB}" presName="bgRect" presStyleLbl="bgShp" presStyleIdx="2" presStyleCnt="3"/>
      <dgm:spPr/>
    </dgm:pt>
    <dgm:pt modelId="{CAB8EC84-FB83-4694-A1B2-09E29B818A44}" type="pres">
      <dgm:prSet presAssocID="{9D6420A1-56DE-4117-910A-B227C4D940DB}"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inoculars"/>
        </a:ext>
      </dgm:extLst>
    </dgm:pt>
    <dgm:pt modelId="{08CBD680-BC5E-4C5A-8011-391B6050E3F1}" type="pres">
      <dgm:prSet presAssocID="{9D6420A1-56DE-4117-910A-B227C4D940DB}" presName="spaceRect" presStyleCnt="0"/>
      <dgm:spPr/>
    </dgm:pt>
    <dgm:pt modelId="{3CD34296-659D-429E-AC95-CE72480FBDD3}" type="pres">
      <dgm:prSet presAssocID="{9D6420A1-56DE-4117-910A-B227C4D940DB}" presName="parTx" presStyleLbl="revTx" presStyleIdx="2" presStyleCnt="3">
        <dgm:presLayoutVars>
          <dgm:chMax val="0"/>
          <dgm:chPref val="0"/>
        </dgm:presLayoutVars>
      </dgm:prSet>
      <dgm:spPr/>
      <dgm:t>
        <a:bodyPr/>
        <a:lstStyle/>
        <a:p>
          <a:endParaRPr lang="en-US"/>
        </a:p>
      </dgm:t>
    </dgm:pt>
  </dgm:ptLst>
  <dgm:cxnLst>
    <dgm:cxn modelId="{7DC30CF8-9687-4A69-8988-784FD8DE46A1}" srcId="{7E39DC6A-C672-41A5-B45F-EF54829A76DB}" destId="{9D6420A1-56DE-4117-910A-B227C4D940DB}" srcOrd="2" destOrd="0" parTransId="{32B9FA9E-F541-4F31-A7DB-3770D22375E3}" sibTransId="{DFE1DE76-5355-47FC-B998-7FD9C7C84F2E}"/>
    <dgm:cxn modelId="{6140E72E-A657-4BA0-990C-568467DFE518}" type="presOf" srcId="{6742B42E-0F87-4D6D-9300-60F9A8E96504}" destId="{5E5361C5-7A25-488E-8AA2-DB291CCA2E2B}" srcOrd="0" destOrd="0" presId="urn:microsoft.com/office/officeart/2018/2/layout/IconVerticalSolidList"/>
    <dgm:cxn modelId="{68DF2BFE-037D-48A2-86BC-E2C88F218FEB}" srcId="{7E39DC6A-C672-41A5-B45F-EF54829A76DB}" destId="{6742B42E-0F87-4D6D-9300-60F9A8E96504}" srcOrd="0" destOrd="0" parTransId="{81E58378-01C0-4773-9CFF-7936458EE324}" sibTransId="{042FD480-9016-4FEF-A2D4-8053D98F6299}"/>
    <dgm:cxn modelId="{1EF12743-82E3-49BB-9F17-7C4DE7B2F23F}" type="presOf" srcId="{38180053-DEC2-47D6-B9FB-C0FE09EF26AA}" destId="{8B2F363F-D97F-43FD-9C1A-9E8537C0D035}" srcOrd="0" destOrd="0" presId="urn:microsoft.com/office/officeart/2018/2/layout/IconVerticalSolidList"/>
    <dgm:cxn modelId="{514DF37E-15F7-4650-916F-2F21D7790C01}" type="presOf" srcId="{9D6420A1-56DE-4117-910A-B227C4D940DB}" destId="{3CD34296-659D-429E-AC95-CE72480FBDD3}" srcOrd="0" destOrd="0" presId="urn:microsoft.com/office/officeart/2018/2/layout/IconVerticalSolidList"/>
    <dgm:cxn modelId="{8C837D94-0070-4908-81B9-EF7E57051EAC}" type="presOf" srcId="{7E39DC6A-C672-41A5-B45F-EF54829A76DB}" destId="{90A32318-1DDC-4512-BC8C-64468F6DA6F4}" srcOrd="0" destOrd="0" presId="urn:microsoft.com/office/officeart/2018/2/layout/IconVerticalSolidList"/>
    <dgm:cxn modelId="{2691CB4E-B652-4486-9EFF-6132D9F0D378}" srcId="{7E39DC6A-C672-41A5-B45F-EF54829A76DB}" destId="{38180053-DEC2-47D6-B9FB-C0FE09EF26AA}" srcOrd="1" destOrd="0" parTransId="{D140A82C-12CA-49FA-8A04-A0A67FCF4D5E}" sibTransId="{DB709205-D1AA-4B52-A966-210E3D74E681}"/>
    <dgm:cxn modelId="{9389BB4E-D5C6-4B68-AF36-265523D7F355}" type="presParOf" srcId="{90A32318-1DDC-4512-BC8C-64468F6DA6F4}" destId="{B985E164-A27E-4E9E-83D0-8F64BE6CAF3F}" srcOrd="0" destOrd="0" presId="urn:microsoft.com/office/officeart/2018/2/layout/IconVerticalSolidList"/>
    <dgm:cxn modelId="{D0E5900F-B087-4DA8-9685-FCAD9B54DDA0}" type="presParOf" srcId="{B985E164-A27E-4E9E-83D0-8F64BE6CAF3F}" destId="{1D8E6BD3-B28E-4131-900F-EE93E7BD9AD2}" srcOrd="0" destOrd="0" presId="urn:microsoft.com/office/officeart/2018/2/layout/IconVerticalSolidList"/>
    <dgm:cxn modelId="{E6D1F804-A2B9-4492-9D68-115A48EAD695}" type="presParOf" srcId="{B985E164-A27E-4E9E-83D0-8F64BE6CAF3F}" destId="{CA99282C-C5E2-4C67-8BB1-A7290CF5B341}" srcOrd="1" destOrd="0" presId="urn:microsoft.com/office/officeart/2018/2/layout/IconVerticalSolidList"/>
    <dgm:cxn modelId="{D2A278F0-3F03-4EEA-AA23-6BCB115AB3CC}" type="presParOf" srcId="{B985E164-A27E-4E9E-83D0-8F64BE6CAF3F}" destId="{30D272BD-F0E7-4A9F-9D3B-296304E97FBA}" srcOrd="2" destOrd="0" presId="urn:microsoft.com/office/officeart/2018/2/layout/IconVerticalSolidList"/>
    <dgm:cxn modelId="{051D4011-910F-494D-8AE6-FC039E85D7F3}" type="presParOf" srcId="{B985E164-A27E-4E9E-83D0-8F64BE6CAF3F}" destId="{5E5361C5-7A25-488E-8AA2-DB291CCA2E2B}" srcOrd="3" destOrd="0" presId="urn:microsoft.com/office/officeart/2018/2/layout/IconVerticalSolidList"/>
    <dgm:cxn modelId="{D63A2E78-26CC-4528-A679-D95C5C97DAA6}" type="presParOf" srcId="{90A32318-1DDC-4512-BC8C-64468F6DA6F4}" destId="{3B1F3653-9B11-4077-B316-F6C69209B61E}" srcOrd="1" destOrd="0" presId="urn:microsoft.com/office/officeart/2018/2/layout/IconVerticalSolidList"/>
    <dgm:cxn modelId="{FFA2FE90-4A62-4510-B818-7F38CAE2AB22}" type="presParOf" srcId="{90A32318-1DDC-4512-BC8C-64468F6DA6F4}" destId="{FF06273F-5122-4A28-9D5A-36198BE8444A}" srcOrd="2" destOrd="0" presId="urn:microsoft.com/office/officeart/2018/2/layout/IconVerticalSolidList"/>
    <dgm:cxn modelId="{89E777B7-3393-4D4C-94B2-CAEEC87586D3}" type="presParOf" srcId="{FF06273F-5122-4A28-9D5A-36198BE8444A}" destId="{98B2C01C-CB61-4077-8003-57790B566440}" srcOrd="0" destOrd="0" presId="urn:microsoft.com/office/officeart/2018/2/layout/IconVerticalSolidList"/>
    <dgm:cxn modelId="{D523A0B7-7C0A-4CC9-AA8B-657A86184928}" type="presParOf" srcId="{FF06273F-5122-4A28-9D5A-36198BE8444A}" destId="{1185E2FC-5483-484E-9EA5-BEFB28A94EA4}" srcOrd="1" destOrd="0" presId="urn:microsoft.com/office/officeart/2018/2/layout/IconVerticalSolidList"/>
    <dgm:cxn modelId="{083E92F2-AD31-4008-87B1-5A79DBDE15E1}" type="presParOf" srcId="{FF06273F-5122-4A28-9D5A-36198BE8444A}" destId="{E3F8F612-2151-48E4-A620-CE6CD93264E1}" srcOrd="2" destOrd="0" presId="urn:microsoft.com/office/officeart/2018/2/layout/IconVerticalSolidList"/>
    <dgm:cxn modelId="{0FD9DCE4-194A-487A-8F6E-14B4693E89D2}" type="presParOf" srcId="{FF06273F-5122-4A28-9D5A-36198BE8444A}" destId="{8B2F363F-D97F-43FD-9C1A-9E8537C0D035}" srcOrd="3" destOrd="0" presId="urn:microsoft.com/office/officeart/2018/2/layout/IconVerticalSolidList"/>
    <dgm:cxn modelId="{163865A9-4135-48F3-95F8-3FC068931CB4}" type="presParOf" srcId="{90A32318-1DDC-4512-BC8C-64468F6DA6F4}" destId="{592E373B-6DE8-4B3A-9CEA-69F6DB90F56E}" srcOrd="3" destOrd="0" presId="urn:microsoft.com/office/officeart/2018/2/layout/IconVerticalSolidList"/>
    <dgm:cxn modelId="{DAAFE193-035B-4ED3-8D59-DADE175BCB77}" type="presParOf" srcId="{90A32318-1DDC-4512-BC8C-64468F6DA6F4}" destId="{5312869F-ADD2-4C91-BDD9-364AE85FBC8B}" srcOrd="4" destOrd="0" presId="urn:microsoft.com/office/officeart/2018/2/layout/IconVerticalSolidList"/>
    <dgm:cxn modelId="{35F20653-1D10-4D50-A13D-4B8859DCA561}" type="presParOf" srcId="{5312869F-ADD2-4C91-BDD9-364AE85FBC8B}" destId="{607A5BC6-7AFD-4631-9C3E-A801B6740BC7}" srcOrd="0" destOrd="0" presId="urn:microsoft.com/office/officeart/2018/2/layout/IconVerticalSolidList"/>
    <dgm:cxn modelId="{49D8BC0F-74B9-4625-9E2F-22A10DF01429}" type="presParOf" srcId="{5312869F-ADD2-4C91-BDD9-364AE85FBC8B}" destId="{CAB8EC84-FB83-4694-A1B2-09E29B818A44}" srcOrd="1" destOrd="0" presId="urn:microsoft.com/office/officeart/2018/2/layout/IconVerticalSolidList"/>
    <dgm:cxn modelId="{7978ACB8-D539-44F1-99FB-8910D7C8C51C}" type="presParOf" srcId="{5312869F-ADD2-4C91-BDD9-364AE85FBC8B}" destId="{08CBD680-BC5E-4C5A-8011-391B6050E3F1}" srcOrd="2" destOrd="0" presId="urn:microsoft.com/office/officeart/2018/2/layout/IconVerticalSolidList"/>
    <dgm:cxn modelId="{9617DDAC-96C0-41EF-9AD4-DFF3B8068A4E}" type="presParOf" srcId="{5312869F-ADD2-4C91-BDD9-364AE85FBC8B}" destId="{3CD34296-659D-429E-AC95-CE72480FBD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0F9B0-0874-4BBC-BD5B-767713B1CC97}">
      <dsp:nvSpPr>
        <dsp:cNvPr id="0" name=""/>
        <dsp:cNvSpPr/>
      </dsp:nvSpPr>
      <dsp:spPr>
        <a:xfrm>
          <a:off x="0" y="3679"/>
          <a:ext cx="7012370" cy="7836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F51DCC-F7A7-4990-98F6-FA12D4B77914}">
      <dsp:nvSpPr>
        <dsp:cNvPr id="0" name=""/>
        <dsp:cNvSpPr/>
      </dsp:nvSpPr>
      <dsp:spPr>
        <a:xfrm>
          <a:off x="237047" y="179995"/>
          <a:ext cx="430995" cy="43099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F02231-625C-4EC7-891F-5B05B3483EE6}">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To think about how you might develop professional confidence</a:t>
          </a:r>
          <a:endParaRPr lang="en-US" sz="1900" kern="1200"/>
        </a:p>
      </dsp:txBody>
      <dsp:txXfrm>
        <a:off x="905091" y="3679"/>
        <a:ext cx="6107278" cy="783628"/>
      </dsp:txXfrm>
    </dsp:sp>
    <dsp:sp modelId="{6103D557-F719-47BA-9565-06D6E5C69ADA}">
      <dsp:nvSpPr>
        <dsp:cNvPr id="0" name=""/>
        <dsp:cNvSpPr/>
      </dsp:nvSpPr>
      <dsp:spPr>
        <a:xfrm>
          <a:off x="0" y="983215"/>
          <a:ext cx="7012370" cy="7836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48C5F-48A1-4491-AD34-16E62483E35D}">
      <dsp:nvSpPr>
        <dsp:cNvPr id="0" name=""/>
        <dsp:cNvSpPr/>
      </dsp:nvSpPr>
      <dsp:spPr>
        <a:xfrm>
          <a:off x="237047" y="1159531"/>
          <a:ext cx="430995" cy="43099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6329E9E-11DE-48A0-A7C4-A2C6B17445CC}">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To explore the management of change</a:t>
          </a:r>
          <a:endParaRPr lang="en-US" sz="1900" kern="1200"/>
        </a:p>
      </dsp:txBody>
      <dsp:txXfrm>
        <a:off x="905091" y="983215"/>
        <a:ext cx="6107278" cy="783628"/>
      </dsp:txXfrm>
    </dsp:sp>
    <dsp:sp modelId="{3287BB02-BCE1-4A37-943F-004AF119C493}">
      <dsp:nvSpPr>
        <dsp:cNvPr id="0" name=""/>
        <dsp:cNvSpPr/>
      </dsp:nvSpPr>
      <dsp:spPr>
        <a:xfrm>
          <a:off x="0" y="1962751"/>
          <a:ext cx="7012370" cy="7836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80E664-05CC-45B4-939C-A4CBA0D7DAD6}">
      <dsp:nvSpPr>
        <dsp:cNvPr id="0" name=""/>
        <dsp:cNvSpPr/>
      </dsp:nvSpPr>
      <dsp:spPr>
        <a:xfrm>
          <a:off x="237047" y="2139067"/>
          <a:ext cx="430995" cy="43099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AD0F67-523E-44BC-8EFC-B3812D5F1497}">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To explore the management of stress</a:t>
          </a:r>
          <a:endParaRPr lang="en-US" sz="1900" kern="1200"/>
        </a:p>
      </dsp:txBody>
      <dsp:txXfrm>
        <a:off x="905091" y="1962751"/>
        <a:ext cx="6107278" cy="783628"/>
      </dsp:txXfrm>
    </dsp:sp>
    <dsp:sp modelId="{239A8BE1-EFEA-45F7-BFEB-E17198F91FF0}">
      <dsp:nvSpPr>
        <dsp:cNvPr id="0" name=""/>
        <dsp:cNvSpPr/>
      </dsp:nvSpPr>
      <dsp:spPr>
        <a:xfrm>
          <a:off x="0" y="2942287"/>
          <a:ext cx="7012370" cy="7836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EC3FF5-EBF6-4A4E-8796-DD8B5D6C1C3A}">
      <dsp:nvSpPr>
        <dsp:cNvPr id="0" name=""/>
        <dsp:cNvSpPr/>
      </dsp:nvSpPr>
      <dsp:spPr>
        <a:xfrm>
          <a:off x="237047" y="3118603"/>
          <a:ext cx="430995" cy="43099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403C7A-B33A-4277-B091-D1C4EF0F1092}">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To introduce the integrative reflective cycle</a:t>
          </a:r>
          <a:endParaRPr lang="en-US" sz="1900" kern="1200"/>
        </a:p>
      </dsp:txBody>
      <dsp:txXfrm>
        <a:off x="905091" y="2942287"/>
        <a:ext cx="6107278" cy="783628"/>
      </dsp:txXfrm>
    </dsp:sp>
    <dsp:sp modelId="{4624A337-E7D2-4855-B0EA-24E4654A2CDE}">
      <dsp:nvSpPr>
        <dsp:cNvPr id="0" name=""/>
        <dsp:cNvSpPr/>
      </dsp:nvSpPr>
      <dsp:spPr>
        <a:xfrm>
          <a:off x="0" y="3921823"/>
          <a:ext cx="7012370" cy="7836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8319E9-8411-4BEA-AECB-8966D65E7DFD}">
      <dsp:nvSpPr>
        <dsp:cNvPr id="0" name=""/>
        <dsp:cNvSpPr/>
      </dsp:nvSpPr>
      <dsp:spPr>
        <a:xfrm>
          <a:off x="237047" y="4098139"/>
          <a:ext cx="430995" cy="430995"/>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0CF04C9-77CD-45D9-BF62-2510DF44E9A7}">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lvl="0" algn="l" defTabSz="844550">
            <a:lnSpc>
              <a:spcPct val="90000"/>
            </a:lnSpc>
            <a:spcBef>
              <a:spcPct val="0"/>
            </a:spcBef>
            <a:spcAft>
              <a:spcPct val="35000"/>
            </a:spcAft>
          </a:pPr>
          <a:r>
            <a:rPr lang="en-GB" sz="1900" kern="1200"/>
            <a:t>To examine how you might use past reflections to delve deeper into your personal understanding.</a:t>
          </a:r>
          <a:endParaRPr lang="en-US" sz="1900" kern="1200"/>
        </a:p>
      </dsp:txBody>
      <dsp:txXfrm>
        <a:off x="905091" y="3921823"/>
        <a:ext cx="6107278" cy="7836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E8225-597C-4425-B8B7-C2D4CC071DF7}">
      <dsp:nvSpPr>
        <dsp:cNvPr id="0" name=""/>
        <dsp:cNvSpPr/>
      </dsp:nvSpPr>
      <dsp:spPr>
        <a:xfrm>
          <a:off x="827246" y="0"/>
          <a:ext cx="9375457" cy="356029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432F89-F7D0-49EF-AB2E-B3C3699E52D8}">
      <dsp:nvSpPr>
        <dsp:cNvPr id="0" name=""/>
        <dsp:cNvSpPr/>
      </dsp:nvSpPr>
      <dsp:spPr>
        <a:xfrm>
          <a:off x="5520" y="1068087"/>
          <a:ext cx="2655158" cy="142411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To compliment his ideas, Lewin also created a three-step model:</a:t>
          </a:r>
          <a:endParaRPr lang="en-US" sz="1500" kern="1200"/>
        </a:p>
      </dsp:txBody>
      <dsp:txXfrm>
        <a:off x="75040" y="1137607"/>
        <a:ext cx="2516118" cy="1285076"/>
      </dsp:txXfrm>
    </dsp:sp>
    <dsp:sp modelId="{8F633195-62EE-4817-9F4D-34867D605817}">
      <dsp:nvSpPr>
        <dsp:cNvPr id="0" name=""/>
        <dsp:cNvSpPr/>
      </dsp:nvSpPr>
      <dsp:spPr>
        <a:xfrm>
          <a:off x="2793437" y="1068087"/>
          <a:ext cx="2655158" cy="142411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Step 1- </a:t>
          </a:r>
          <a:r>
            <a:rPr lang="en-GB" sz="1500" b="1" kern="1200"/>
            <a:t>UNFREEZING – </a:t>
          </a:r>
          <a:r>
            <a:rPr lang="en-GB" sz="1500" kern="1200"/>
            <a:t>this means reducing the restraining forces</a:t>
          </a:r>
          <a:endParaRPr lang="en-US" sz="1500" kern="1200"/>
        </a:p>
      </dsp:txBody>
      <dsp:txXfrm>
        <a:off x="2862957" y="1137607"/>
        <a:ext cx="2516118" cy="1285076"/>
      </dsp:txXfrm>
    </dsp:sp>
    <dsp:sp modelId="{BCA194B4-C94C-4DD3-953C-625830990773}">
      <dsp:nvSpPr>
        <dsp:cNvPr id="0" name=""/>
        <dsp:cNvSpPr/>
      </dsp:nvSpPr>
      <dsp:spPr>
        <a:xfrm>
          <a:off x="5581353" y="1068087"/>
          <a:ext cx="2655158" cy="142411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Step 2 – </a:t>
          </a:r>
          <a:r>
            <a:rPr lang="en-GB" sz="1500" b="1" kern="1200"/>
            <a:t>MOVEMENT – </a:t>
          </a:r>
          <a:r>
            <a:rPr lang="en-GB" sz="1500" kern="1200"/>
            <a:t>Enabling the development of new ideas, creativity or development which will allow the focus to be on the driving forces.</a:t>
          </a:r>
          <a:endParaRPr lang="en-US" sz="1500" kern="1200"/>
        </a:p>
      </dsp:txBody>
      <dsp:txXfrm>
        <a:off x="5650873" y="1137607"/>
        <a:ext cx="2516118" cy="1285076"/>
      </dsp:txXfrm>
    </dsp:sp>
    <dsp:sp modelId="{07B509C1-901E-4B03-AB75-449029C07604}">
      <dsp:nvSpPr>
        <dsp:cNvPr id="0" name=""/>
        <dsp:cNvSpPr/>
      </dsp:nvSpPr>
      <dsp:spPr>
        <a:xfrm>
          <a:off x="8369270" y="1068087"/>
          <a:ext cx="2655158" cy="1424116"/>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Step 3 - </a:t>
          </a:r>
          <a:r>
            <a:rPr lang="en-GB" sz="1500" b="1" kern="1200"/>
            <a:t>REFREEZING - </a:t>
          </a:r>
          <a:r>
            <a:rPr lang="en-GB" sz="1500" kern="1200"/>
            <a:t>This means stabilising the practice, ensuring the quasi-stationary equilibrium to avoid returning to old patterns of behaviour. </a:t>
          </a:r>
          <a:endParaRPr lang="en-US" sz="1500" kern="1200"/>
        </a:p>
      </dsp:txBody>
      <dsp:txXfrm>
        <a:off x="8438790" y="1137607"/>
        <a:ext cx="2516118" cy="1285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85F22B-05DB-4CEF-BC74-7A06FDE6E369}">
      <dsp:nvSpPr>
        <dsp:cNvPr id="0" name=""/>
        <dsp:cNvSpPr/>
      </dsp:nvSpPr>
      <dsp:spPr>
        <a:xfrm>
          <a:off x="0" y="0"/>
          <a:ext cx="7012370"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014DA2-868F-4563-BCDB-78932C6F93A1}">
      <dsp:nvSpPr>
        <dsp:cNvPr id="0" name=""/>
        <dsp:cNvSpPr/>
      </dsp:nvSpPr>
      <dsp:spPr>
        <a:xfrm>
          <a:off x="0" y="0"/>
          <a:ext cx="1402474" cy="4709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GB" sz="2400" kern="1200"/>
            <a:t>Fontana (1989) suggests that there are three symptoms of stress:</a:t>
          </a:r>
          <a:endParaRPr lang="en-US" sz="2400" kern="1200"/>
        </a:p>
      </dsp:txBody>
      <dsp:txXfrm>
        <a:off x="0" y="0"/>
        <a:ext cx="1402474" cy="4709131"/>
      </dsp:txXfrm>
    </dsp:sp>
    <dsp:sp modelId="{DB49C6E2-680E-4161-B6E2-B5FFDBFADFF9}">
      <dsp:nvSpPr>
        <dsp:cNvPr id="0" name=""/>
        <dsp:cNvSpPr/>
      </dsp:nvSpPr>
      <dsp:spPr>
        <a:xfrm>
          <a:off x="1507659" y="73580"/>
          <a:ext cx="5504710" cy="147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a:t>Cognitive: Changes in our throught patterns and processes can mean that we forget things or become easily distracted.</a:t>
          </a:r>
          <a:endParaRPr lang="en-US" sz="2500" kern="1200"/>
        </a:p>
      </dsp:txBody>
      <dsp:txXfrm>
        <a:off x="1507659" y="73580"/>
        <a:ext cx="5504710" cy="1471603"/>
      </dsp:txXfrm>
    </dsp:sp>
    <dsp:sp modelId="{76145044-A2A4-45AA-A918-8980C2B71C87}">
      <dsp:nvSpPr>
        <dsp:cNvPr id="0" name=""/>
        <dsp:cNvSpPr/>
      </dsp:nvSpPr>
      <dsp:spPr>
        <a:xfrm>
          <a:off x="1402474" y="1545183"/>
          <a:ext cx="5609896" cy="0"/>
        </a:xfrm>
        <a:prstGeom prst="line">
          <a:avLst/>
        </a:prstGeom>
        <a:solidFill>
          <a:schemeClr val="accent2">
            <a:hueOff val="0"/>
            <a:satOff val="0"/>
            <a:lumOff val="0"/>
            <a:alphaOff val="0"/>
          </a:schemeClr>
        </a:solidFill>
        <a:ln w="2222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92055AC-3D01-479C-90FA-79C6DA88003A}">
      <dsp:nvSpPr>
        <dsp:cNvPr id="0" name=""/>
        <dsp:cNvSpPr/>
      </dsp:nvSpPr>
      <dsp:spPr>
        <a:xfrm>
          <a:off x="1507659" y="1618763"/>
          <a:ext cx="5504710" cy="147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a:t>Emotional: We become emotional. We become sensitive and easily upset. </a:t>
          </a:r>
          <a:endParaRPr lang="en-US" sz="2500" kern="1200"/>
        </a:p>
      </dsp:txBody>
      <dsp:txXfrm>
        <a:off x="1507659" y="1618763"/>
        <a:ext cx="5504710" cy="1471603"/>
      </dsp:txXfrm>
    </dsp:sp>
    <dsp:sp modelId="{CEDC92DA-23CB-466F-9DFE-9D3850DB680A}">
      <dsp:nvSpPr>
        <dsp:cNvPr id="0" name=""/>
        <dsp:cNvSpPr/>
      </dsp:nvSpPr>
      <dsp:spPr>
        <a:xfrm>
          <a:off x="1402474" y="3090367"/>
          <a:ext cx="5609896" cy="0"/>
        </a:xfrm>
        <a:prstGeom prst="line">
          <a:avLst/>
        </a:prstGeom>
        <a:solidFill>
          <a:schemeClr val="accent2">
            <a:hueOff val="0"/>
            <a:satOff val="0"/>
            <a:lumOff val="0"/>
            <a:alphaOff val="0"/>
          </a:schemeClr>
        </a:solidFill>
        <a:ln w="2222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99E99E4-D79C-4F02-B7BC-2F2A6D061D23}">
      <dsp:nvSpPr>
        <dsp:cNvPr id="0" name=""/>
        <dsp:cNvSpPr/>
      </dsp:nvSpPr>
      <dsp:spPr>
        <a:xfrm>
          <a:off x="1507659" y="3163947"/>
          <a:ext cx="5504710" cy="1471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lvl="0" algn="l" defTabSz="1111250">
            <a:lnSpc>
              <a:spcPct val="90000"/>
            </a:lnSpc>
            <a:spcBef>
              <a:spcPct val="0"/>
            </a:spcBef>
            <a:spcAft>
              <a:spcPct val="35000"/>
            </a:spcAft>
          </a:pPr>
          <a:r>
            <a:rPr lang="en-GB" sz="2500" kern="1200"/>
            <a:t>Behavioural: Our behaviour changes, we behave in ways we wouldn't normally do.</a:t>
          </a:r>
          <a:endParaRPr lang="en-US" sz="2500" kern="1200"/>
        </a:p>
      </dsp:txBody>
      <dsp:txXfrm>
        <a:off x="1507659" y="3163947"/>
        <a:ext cx="5504710" cy="1471603"/>
      </dsp:txXfrm>
    </dsp:sp>
    <dsp:sp modelId="{DC0EE597-CC1E-473A-83E9-6173B4308D6A}">
      <dsp:nvSpPr>
        <dsp:cNvPr id="0" name=""/>
        <dsp:cNvSpPr/>
      </dsp:nvSpPr>
      <dsp:spPr>
        <a:xfrm>
          <a:off x="1402474" y="4635550"/>
          <a:ext cx="5609896" cy="0"/>
        </a:xfrm>
        <a:prstGeom prst="line">
          <a:avLst/>
        </a:prstGeom>
        <a:solidFill>
          <a:schemeClr val="accent2">
            <a:hueOff val="0"/>
            <a:satOff val="0"/>
            <a:lumOff val="0"/>
            <a:alphaOff val="0"/>
          </a:schemeClr>
        </a:solidFill>
        <a:ln w="2222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AE348-67D4-4D75-B439-F999CEFDAAC2}">
      <dsp:nvSpPr>
        <dsp:cNvPr id="0" name=""/>
        <dsp:cNvSpPr/>
      </dsp:nvSpPr>
      <dsp:spPr>
        <a:xfrm>
          <a:off x="0" y="1523"/>
          <a:ext cx="7012370" cy="6491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090554-AE8B-4D17-998C-5B198141D3DA}">
      <dsp:nvSpPr>
        <dsp:cNvPr id="0" name=""/>
        <dsp:cNvSpPr/>
      </dsp:nvSpPr>
      <dsp:spPr>
        <a:xfrm>
          <a:off x="196357" y="147574"/>
          <a:ext cx="357013" cy="357013"/>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494DFE-A8C2-4072-8DF6-3147AB0D284D}">
      <dsp:nvSpPr>
        <dsp:cNvPr id="0" name=""/>
        <dsp:cNvSpPr/>
      </dsp:nvSpPr>
      <dsp:spPr>
        <a:xfrm>
          <a:off x="749727" y="1523"/>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If we notice that we are feeling stressed and anxious, there are some useful methods that can be utilised to maintain a healthy balance:</a:t>
          </a:r>
          <a:endParaRPr lang="en-US" sz="1700" kern="1200"/>
        </a:p>
      </dsp:txBody>
      <dsp:txXfrm>
        <a:off x="749727" y="1523"/>
        <a:ext cx="6262642" cy="649115"/>
      </dsp:txXfrm>
    </dsp:sp>
    <dsp:sp modelId="{08C897CB-626F-4B40-A5A4-F26CF9D01293}">
      <dsp:nvSpPr>
        <dsp:cNvPr id="0" name=""/>
        <dsp:cNvSpPr/>
      </dsp:nvSpPr>
      <dsp:spPr>
        <a:xfrm>
          <a:off x="0" y="812917"/>
          <a:ext cx="7012370" cy="6491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16545-9683-471F-B9D5-6E69091F5B82}">
      <dsp:nvSpPr>
        <dsp:cNvPr id="0" name=""/>
        <dsp:cNvSpPr/>
      </dsp:nvSpPr>
      <dsp:spPr>
        <a:xfrm>
          <a:off x="196357" y="958968"/>
          <a:ext cx="357013" cy="357013"/>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A1141F-1658-4E9C-BA4F-E66BF29DF5B6}">
      <dsp:nvSpPr>
        <dsp:cNvPr id="0" name=""/>
        <dsp:cNvSpPr/>
      </dsp:nvSpPr>
      <dsp:spPr>
        <a:xfrm>
          <a:off x="749727" y="812917"/>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Looking at our time management (avoid putting too much pressure on ourselves).</a:t>
          </a:r>
          <a:endParaRPr lang="en-US" sz="1700" kern="1200"/>
        </a:p>
      </dsp:txBody>
      <dsp:txXfrm>
        <a:off x="749727" y="812917"/>
        <a:ext cx="6262642" cy="649115"/>
      </dsp:txXfrm>
    </dsp:sp>
    <dsp:sp modelId="{C222FBD8-36A7-46AF-9D41-5FC4544D7F12}">
      <dsp:nvSpPr>
        <dsp:cNvPr id="0" name=""/>
        <dsp:cNvSpPr/>
      </dsp:nvSpPr>
      <dsp:spPr>
        <a:xfrm>
          <a:off x="0" y="1624311"/>
          <a:ext cx="7012370" cy="6491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13ABBA-1CB2-4FB3-A885-65AFC7A6B322}">
      <dsp:nvSpPr>
        <dsp:cNvPr id="0" name=""/>
        <dsp:cNvSpPr/>
      </dsp:nvSpPr>
      <dsp:spPr>
        <a:xfrm>
          <a:off x="196357" y="1770361"/>
          <a:ext cx="357013" cy="35701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00DD5F-68C1-440F-AE64-D520DDF16429}">
      <dsp:nvSpPr>
        <dsp:cNvPr id="0" name=""/>
        <dsp:cNvSpPr/>
      </dsp:nvSpPr>
      <dsp:spPr>
        <a:xfrm>
          <a:off x="749727" y="1624311"/>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Not being afraid to say 'no' in situations where you feel your health and well-being will be impacted.</a:t>
          </a:r>
          <a:endParaRPr lang="en-US" sz="1700" kern="1200"/>
        </a:p>
      </dsp:txBody>
      <dsp:txXfrm>
        <a:off x="749727" y="1624311"/>
        <a:ext cx="6262642" cy="649115"/>
      </dsp:txXfrm>
    </dsp:sp>
    <dsp:sp modelId="{49DCBAA2-DD88-4D5F-84A9-739102B0088A}">
      <dsp:nvSpPr>
        <dsp:cNvPr id="0" name=""/>
        <dsp:cNvSpPr/>
      </dsp:nvSpPr>
      <dsp:spPr>
        <a:xfrm>
          <a:off x="0" y="2435704"/>
          <a:ext cx="7012370" cy="6491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AB6B58-BC4F-46FF-B165-ADAA37B539C8}">
      <dsp:nvSpPr>
        <dsp:cNvPr id="0" name=""/>
        <dsp:cNvSpPr/>
      </dsp:nvSpPr>
      <dsp:spPr>
        <a:xfrm>
          <a:off x="196357" y="2581755"/>
          <a:ext cx="357013" cy="357013"/>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8F456F-8A9C-45BC-BB28-B90EB7365B0F}">
      <dsp:nvSpPr>
        <dsp:cNvPr id="0" name=""/>
        <dsp:cNvSpPr/>
      </dsp:nvSpPr>
      <dsp:spPr>
        <a:xfrm>
          <a:off x="749727" y="2435704"/>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Practicing relaxation techniques (e.g., mindfulness or yoga).</a:t>
          </a:r>
          <a:endParaRPr lang="en-US" sz="1700" kern="1200"/>
        </a:p>
      </dsp:txBody>
      <dsp:txXfrm>
        <a:off x="749727" y="2435704"/>
        <a:ext cx="6262642" cy="649115"/>
      </dsp:txXfrm>
    </dsp:sp>
    <dsp:sp modelId="{CEE1BD0F-63ED-4CED-8D8D-D5D4E8BBC9F9}">
      <dsp:nvSpPr>
        <dsp:cNvPr id="0" name=""/>
        <dsp:cNvSpPr/>
      </dsp:nvSpPr>
      <dsp:spPr>
        <a:xfrm>
          <a:off x="0" y="3247098"/>
          <a:ext cx="7012370" cy="6491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9861F8-ACF9-4200-A228-90EEE5C62D3C}">
      <dsp:nvSpPr>
        <dsp:cNvPr id="0" name=""/>
        <dsp:cNvSpPr/>
      </dsp:nvSpPr>
      <dsp:spPr>
        <a:xfrm>
          <a:off x="196357" y="3393149"/>
          <a:ext cx="357013" cy="357013"/>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39AC41-B41C-4DAB-8A1F-CB9BDA34480E}">
      <dsp:nvSpPr>
        <dsp:cNvPr id="0" name=""/>
        <dsp:cNvSpPr/>
      </dsp:nvSpPr>
      <dsp:spPr>
        <a:xfrm>
          <a:off x="749727" y="3247098"/>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Looking at our support networks (work colleagues, friends, family).</a:t>
          </a:r>
          <a:endParaRPr lang="en-US" sz="1700" kern="1200"/>
        </a:p>
      </dsp:txBody>
      <dsp:txXfrm>
        <a:off x="749727" y="3247098"/>
        <a:ext cx="6262642" cy="649115"/>
      </dsp:txXfrm>
    </dsp:sp>
    <dsp:sp modelId="{B69B905E-C84A-408F-A15B-B76249B7742A}">
      <dsp:nvSpPr>
        <dsp:cNvPr id="0" name=""/>
        <dsp:cNvSpPr/>
      </dsp:nvSpPr>
      <dsp:spPr>
        <a:xfrm>
          <a:off x="0" y="4058492"/>
          <a:ext cx="7012370" cy="6491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3620DF-70B2-45C3-B7CB-7253EDA80EC7}">
      <dsp:nvSpPr>
        <dsp:cNvPr id="0" name=""/>
        <dsp:cNvSpPr/>
      </dsp:nvSpPr>
      <dsp:spPr>
        <a:xfrm>
          <a:off x="196357" y="4204543"/>
          <a:ext cx="357013" cy="357013"/>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AC6A22B-E239-44EC-8FA8-905B4C901404}">
      <dsp:nvSpPr>
        <dsp:cNvPr id="0" name=""/>
        <dsp:cNvSpPr/>
      </dsp:nvSpPr>
      <dsp:spPr>
        <a:xfrm>
          <a:off x="749727" y="4058492"/>
          <a:ext cx="6262642" cy="6491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98" tIns="68698" rIns="68698" bIns="68698" numCol="1" spcCol="1270" anchor="ctr" anchorCtr="0">
          <a:noAutofit/>
        </a:bodyPr>
        <a:lstStyle/>
        <a:p>
          <a:pPr lvl="0" algn="l" defTabSz="755650">
            <a:lnSpc>
              <a:spcPct val="90000"/>
            </a:lnSpc>
            <a:spcBef>
              <a:spcPct val="0"/>
            </a:spcBef>
            <a:spcAft>
              <a:spcPct val="35000"/>
            </a:spcAft>
          </a:pPr>
          <a:r>
            <a:rPr lang="en-GB" sz="1700" kern="1200"/>
            <a:t>Healthy routines (sleep, eating well, exercise)</a:t>
          </a:r>
          <a:endParaRPr lang="en-US" sz="1700" kern="1200"/>
        </a:p>
      </dsp:txBody>
      <dsp:txXfrm>
        <a:off x="749727" y="4058492"/>
        <a:ext cx="6262642" cy="6491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E6BD3-B28E-4131-900F-EE93E7BD9AD2}">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9282C-C5E2-4C67-8BB1-A7290CF5B341}">
      <dsp:nvSpPr>
        <dsp:cNvPr id="0" name=""/>
        <dsp:cNvSpPr/>
      </dsp:nvSpPr>
      <dsp:spPr>
        <a:xfrm>
          <a:off x="406904" y="303230"/>
          <a:ext cx="739825" cy="73982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5361C5-7A25-488E-8AA2-DB291CCA2E2B}">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933450">
            <a:lnSpc>
              <a:spcPct val="90000"/>
            </a:lnSpc>
            <a:spcBef>
              <a:spcPct val="0"/>
            </a:spcBef>
            <a:spcAft>
              <a:spcPct val="35000"/>
            </a:spcAft>
          </a:pPr>
          <a:r>
            <a:rPr lang="en-GB" sz="2100" kern="1200"/>
            <a:t>Looking for new challenges (these can be different to work, but something different that allows a re-engagement with something different).</a:t>
          </a:r>
          <a:endParaRPr lang="en-US" sz="2100" kern="1200"/>
        </a:p>
      </dsp:txBody>
      <dsp:txXfrm>
        <a:off x="1553633" y="574"/>
        <a:ext cx="5458736" cy="1345137"/>
      </dsp:txXfrm>
    </dsp:sp>
    <dsp:sp modelId="{98B2C01C-CB61-4077-8003-57790B566440}">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85E2FC-5483-484E-9EA5-BEFB28A94EA4}">
      <dsp:nvSpPr>
        <dsp:cNvPr id="0" name=""/>
        <dsp:cNvSpPr/>
      </dsp:nvSpPr>
      <dsp:spPr>
        <a:xfrm>
          <a:off x="406904" y="1984652"/>
          <a:ext cx="739825" cy="73982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2F363F-D97F-43FD-9C1A-9E8537C0D035}">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933450">
            <a:lnSpc>
              <a:spcPct val="90000"/>
            </a:lnSpc>
            <a:spcBef>
              <a:spcPct val="0"/>
            </a:spcBef>
            <a:spcAft>
              <a:spcPct val="35000"/>
            </a:spcAft>
          </a:pPr>
          <a:r>
            <a:rPr lang="en-GB" sz="2100" kern="1200"/>
            <a:t>Focusing on what is working well and looking at why this is. </a:t>
          </a:r>
          <a:endParaRPr lang="en-US" sz="2100" kern="1200"/>
        </a:p>
      </dsp:txBody>
      <dsp:txXfrm>
        <a:off x="1553633" y="1681996"/>
        <a:ext cx="5458736" cy="1345137"/>
      </dsp:txXfrm>
    </dsp:sp>
    <dsp:sp modelId="{607A5BC6-7AFD-4631-9C3E-A801B6740BC7}">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B8EC84-FB83-4694-A1B2-09E29B818A44}">
      <dsp:nvSpPr>
        <dsp:cNvPr id="0" name=""/>
        <dsp:cNvSpPr/>
      </dsp:nvSpPr>
      <dsp:spPr>
        <a:xfrm>
          <a:off x="406904" y="3666074"/>
          <a:ext cx="739825" cy="73982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D34296-659D-429E-AC95-CE72480FBDD3}">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lvl="0" algn="l" defTabSz="933450">
            <a:lnSpc>
              <a:spcPct val="90000"/>
            </a:lnSpc>
            <a:spcBef>
              <a:spcPct val="0"/>
            </a:spcBef>
            <a:spcAft>
              <a:spcPct val="35000"/>
            </a:spcAft>
          </a:pPr>
          <a:r>
            <a:rPr lang="en-GB" sz="2100" kern="1200"/>
            <a:t>Looking at what we can change and being aware of what we cannot change. Look at the former.</a:t>
          </a:r>
          <a:endParaRPr lang="en-US" sz="2100" kern="1200"/>
        </a:p>
      </dsp:txBody>
      <dsp:txXfrm>
        <a:off x="1553633" y="3363418"/>
        <a:ext cx="5458736" cy="13451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12/7/2020</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61023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12/7/2020</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94874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12/7/2020</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27211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12/7/2020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9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12/7/2020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48696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12/7/2020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06548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79536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12/7/2020</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87133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12/7/2020</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7322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12/7/2020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06516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12/7/2020</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50418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12/7/2020</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59465893"/>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13" r:id="rId6"/>
    <p:sldLayoutId id="2147483809" r:id="rId7"/>
    <p:sldLayoutId id="2147483810" r:id="rId8"/>
    <p:sldLayoutId id="2147483811" r:id="rId9"/>
    <p:sldLayoutId id="2147483812" r:id="rId10"/>
    <p:sldLayoutId id="2147483814"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6B4480E-B7FF-4481-890E-043A69AE6F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a:extLst>
              <a:ext uri="{FF2B5EF4-FFF2-40B4-BE49-F238E27FC236}">
                <a16:creationId xmlns:a16="http://schemas.microsoft.com/office/drawing/2014/main" id="{4645B426-0A92-458A-9C48-7F7C5DA07529}"/>
              </a:ext>
            </a:extLst>
          </p:cNvPr>
          <p:cNvPicPr>
            <a:picLocks noChangeAspect="1"/>
          </p:cNvPicPr>
          <p:nvPr/>
        </p:nvPicPr>
        <p:blipFill rotWithShape="1">
          <a:blip r:embed="rId2"/>
          <a:srcRect t="11106" b="4624"/>
          <a:stretch/>
        </p:blipFill>
        <p:spPr>
          <a:xfrm>
            <a:off x="20" y="10"/>
            <a:ext cx="12191980" cy="6857990"/>
          </a:xfrm>
          <a:prstGeom prst="rect">
            <a:avLst/>
          </a:prstGeom>
        </p:spPr>
      </p:pic>
      <p:sp>
        <p:nvSpPr>
          <p:cNvPr id="44" name="Rectangle 43">
            <a:extLst>
              <a:ext uri="{FF2B5EF4-FFF2-40B4-BE49-F238E27FC236}">
                <a16:creationId xmlns:a16="http://schemas.microsoft.com/office/drawing/2014/main" id="{64C13BAB-7C00-4D21-A857-E3D41C0A2A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chemeClr val="tx1">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45">
            <a:extLst>
              <a:ext uri="{FF2B5EF4-FFF2-40B4-BE49-F238E27FC236}">
                <a16:creationId xmlns:a16="http://schemas.microsoft.com/office/drawing/2014/main" id="{22C818ED-8AE7-4F62-A257-F746006636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659" y="455955"/>
            <a:ext cx="3703320" cy="94997"/>
          </a:xfrm>
          <a:prstGeom prst="rect">
            <a:avLst/>
          </a:prstGeom>
          <a:solidFill>
            <a:srgbClr val="E1BC77">
              <a:alpha val="40000"/>
            </a:srgb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47">
            <a:extLst>
              <a:ext uri="{FF2B5EF4-FFF2-40B4-BE49-F238E27FC236}">
                <a16:creationId xmlns:a16="http://schemas.microsoft.com/office/drawing/2014/main" id="{1F1FF39A-AC3C-4066-9D4C-519AA22812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chemeClr val="tx1">
              <a:alpha val="50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FDB4AB29-9860-462E-B579-181B5532A4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E1BC77">
              <a:alpha val="40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4200" y="1524001"/>
            <a:ext cx="3412067" cy="3478384"/>
          </a:xfrm>
        </p:spPr>
        <p:txBody>
          <a:bodyPr>
            <a:normAutofit/>
          </a:bodyPr>
          <a:lstStyle/>
          <a:p>
            <a:r>
              <a:rPr lang="en-GB">
                <a:solidFill>
                  <a:srgbClr val="FFFFFF"/>
                </a:solidFill>
              </a:rPr>
              <a:t>Reflective Practice: Week 10</a:t>
            </a:r>
          </a:p>
        </p:txBody>
      </p:sp>
      <p:sp>
        <p:nvSpPr>
          <p:cNvPr id="3" name="Subtitle 2"/>
          <p:cNvSpPr>
            <a:spLocks noGrp="1"/>
          </p:cNvSpPr>
          <p:nvPr>
            <p:ph type="subTitle" idx="1"/>
          </p:nvPr>
        </p:nvSpPr>
        <p:spPr>
          <a:xfrm>
            <a:off x="584200" y="5145513"/>
            <a:ext cx="3412067" cy="738820"/>
          </a:xfrm>
        </p:spPr>
        <p:txBody>
          <a:bodyPr vert="horz" lIns="0" tIns="0" rIns="0" bIns="0" rtlCol="0">
            <a:normAutofit/>
          </a:bodyPr>
          <a:lstStyle/>
          <a:p>
            <a:r>
              <a:rPr lang="en-GB">
                <a:solidFill>
                  <a:schemeClr val="bg1"/>
                </a:solidFill>
                <a:ea typeface="Source Sans Pro"/>
              </a:rPr>
              <a:t>Using Reflective Practice for Well-being.</a:t>
            </a: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7141BB-24B3-4729-98A3-C79D1DC9609D}"/>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Activity One</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5ED89A4-C206-45BB-B0F4-FCE6CE491B37}"/>
              </a:ext>
            </a:extLst>
          </p:cNvPr>
          <p:cNvSpPr>
            <a:spLocks noGrp="1"/>
          </p:cNvSpPr>
          <p:nvPr>
            <p:ph idx="1"/>
          </p:nvPr>
        </p:nvSpPr>
        <p:spPr>
          <a:xfrm>
            <a:off x="5117586" y="1124998"/>
            <a:ext cx="6143248" cy="4608003"/>
          </a:xfrm>
        </p:spPr>
        <p:txBody>
          <a:bodyPr>
            <a:normAutofit/>
          </a:bodyPr>
          <a:lstStyle/>
          <a:p>
            <a:pPr marL="305435" indent="-305435"/>
            <a:r>
              <a:rPr lang="en-GB" sz="2000" dirty="0"/>
              <a:t>Find an image or a photograph that sums up how you are feeling about your progress now. Then, explore this and try to process how this feels for you.</a:t>
            </a:r>
          </a:p>
          <a:p>
            <a:pPr marL="305435" indent="-305435"/>
            <a:r>
              <a:rPr lang="en-GB" sz="2000" dirty="0"/>
              <a:t>Use the 6-minute reflective writing practice as a guide for this activity.</a:t>
            </a:r>
          </a:p>
        </p:txBody>
      </p:sp>
    </p:spTree>
    <p:extLst>
      <p:ext uri="{BB962C8B-B14F-4D97-AF65-F5344CB8AC3E}">
        <p14:creationId xmlns:p14="http://schemas.microsoft.com/office/powerpoint/2010/main" val="419768052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4BAB4-156D-4188-9BA1-288C5A0040EF}"/>
              </a:ext>
            </a:extLst>
          </p:cNvPr>
          <p:cNvSpPr>
            <a:spLocks noGrp="1"/>
          </p:cNvSpPr>
          <p:nvPr>
            <p:ph type="title"/>
          </p:nvPr>
        </p:nvSpPr>
        <p:spPr>
          <a:xfrm>
            <a:off x="746228" y="1037967"/>
            <a:ext cx="3054091" cy="4709131"/>
          </a:xfrm>
        </p:spPr>
        <p:txBody>
          <a:bodyPr anchor="ctr">
            <a:normAutofit/>
          </a:bodyPr>
          <a:lstStyle/>
          <a:p>
            <a:r>
              <a:rPr lang="en-GB"/>
              <a:t>Aims</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EC8AC05-022A-4E49-ABD1-800B3218E870}"/>
              </a:ext>
            </a:extLst>
          </p:cNvPr>
          <p:cNvGraphicFramePr>
            <a:graphicFrameLocks noGrp="1"/>
          </p:cNvGraphicFramePr>
          <p:nvPr>
            <p:ph idx="1"/>
            <p:extLst>
              <p:ext uri="{D42A27DB-BD31-4B8C-83A1-F6EECF244321}">
                <p14:modId xmlns:p14="http://schemas.microsoft.com/office/powerpoint/2010/main" val="423347984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842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4042A-B28A-4934-A53F-14915F5F422B}"/>
              </a:ext>
            </a:extLst>
          </p:cNvPr>
          <p:cNvSpPr>
            <a:spLocks noGrp="1"/>
          </p:cNvSpPr>
          <p:nvPr>
            <p:ph type="title"/>
          </p:nvPr>
        </p:nvSpPr>
        <p:spPr/>
        <p:txBody>
          <a:bodyPr/>
          <a:lstStyle/>
          <a:p>
            <a:r>
              <a:rPr lang="en-GB"/>
              <a:t>Building professional confidence</a:t>
            </a:r>
          </a:p>
        </p:txBody>
      </p:sp>
      <p:sp>
        <p:nvSpPr>
          <p:cNvPr id="3" name="Content Placeholder 2">
            <a:extLst>
              <a:ext uri="{FF2B5EF4-FFF2-40B4-BE49-F238E27FC236}">
                <a16:creationId xmlns:a16="http://schemas.microsoft.com/office/drawing/2014/main" id="{66E57AAC-318B-4A18-892C-37659DCC2C75}"/>
              </a:ext>
            </a:extLst>
          </p:cNvPr>
          <p:cNvSpPr>
            <a:spLocks noGrp="1"/>
          </p:cNvSpPr>
          <p:nvPr>
            <p:ph idx="1"/>
          </p:nvPr>
        </p:nvSpPr>
        <p:spPr/>
        <p:txBody>
          <a:bodyPr/>
          <a:lstStyle/>
          <a:p>
            <a:pPr marL="305435" indent="-305435"/>
            <a:r>
              <a:rPr lang="en-GB"/>
              <a:t>Being confident in work can be challenging. It is not something that we can label, nor can we really put our finger on what it is. But we know when we have it! Equally we know when we don't. Confidence can be fragile and can often take many years to build. But it can also be very easily destroyed. </a:t>
            </a:r>
          </a:p>
          <a:p>
            <a:pPr marL="305435" indent="-305435"/>
            <a:r>
              <a:rPr lang="en-GB"/>
              <a:t>Being a resilient Counsellor is an important aspect of the role. Knowing how to build your confidence can be helpful. </a:t>
            </a:r>
          </a:p>
          <a:p>
            <a:pPr marL="305435" indent="-305435"/>
            <a:r>
              <a:rPr lang="en-GB"/>
              <a:t>The following slides suggest ways in which you can build up your confidence in order to feel comfortable and assertive in your work.</a:t>
            </a:r>
          </a:p>
        </p:txBody>
      </p:sp>
    </p:spTree>
    <p:extLst>
      <p:ext uri="{BB962C8B-B14F-4D97-AF65-F5344CB8AC3E}">
        <p14:creationId xmlns:p14="http://schemas.microsoft.com/office/powerpoint/2010/main" val="3316781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CED7894-4F62-4A6C-8DB5-DB5BE08E9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F6965AE-27D6-4FE0-AC31-9B5BFAF9A65C}"/>
              </a:ext>
            </a:extLst>
          </p:cNvPr>
          <p:cNvSpPr>
            <a:spLocks noGrp="1"/>
          </p:cNvSpPr>
          <p:nvPr>
            <p:ph type="title"/>
          </p:nvPr>
        </p:nvSpPr>
        <p:spPr>
          <a:xfrm>
            <a:off x="609906" y="702156"/>
            <a:ext cx="3568661" cy="1188720"/>
          </a:xfrm>
        </p:spPr>
        <p:txBody>
          <a:bodyPr>
            <a:normAutofit/>
          </a:bodyPr>
          <a:lstStyle/>
          <a:p>
            <a:r>
              <a:rPr lang="en-GB"/>
              <a:t>Taking Risks</a:t>
            </a:r>
          </a:p>
        </p:txBody>
      </p:sp>
      <p:sp>
        <p:nvSpPr>
          <p:cNvPr id="11" name="Rectangle 10">
            <a:extLst>
              <a:ext uri="{FF2B5EF4-FFF2-40B4-BE49-F238E27FC236}">
                <a16:creationId xmlns:a16="http://schemas.microsoft.com/office/drawing/2014/main" id="{E536F3B4-50F6-4C52-8F76-4EB1214719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93C545-B333-4182-9EB1-D1549E852CD3}"/>
              </a:ext>
            </a:extLst>
          </p:cNvPr>
          <p:cNvSpPr>
            <a:spLocks noGrp="1"/>
          </p:cNvSpPr>
          <p:nvPr>
            <p:ph idx="1"/>
          </p:nvPr>
        </p:nvSpPr>
        <p:spPr>
          <a:xfrm>
            <a:off x="609906" y="2340864"/>
            <a:ext cx="3568661" cy="3634486"/>
          </a:xfrm>
        </p:spPr>
        <p:txBody>
          <a:bodyPr>
            <a:normAutofit/>
          </a:bodyPr>
          <a:lstStyle/>
          <a:p>
            <a:pPr marL="305435" indent="-305435"/>
            <a:r>
              <a:rPr lang="en-GB"/>
              <a:t>We have mentioned this in a previous session. We need to take risks in order to build our resilience, however they need to be manageable. Risks are not intended to be tasks that you will fail at. Instead, they are tasks that may push you out of your comfort zone but have a chance of success if you try.</a:t>
            </a:r>
          </a:p>
        </p:txBody>
      </p:sp>
      <p:pic>
        <p:nvPicPr>
          <p:cNvPr id="5" name="Picture 4">
            <a:extLst>
              <a:ext uri="{FF2B5EF4-FFF2-40B4-BE49-F238E27FC236}">
                <a16:creationId xmlns:a16="http://schemas.microsoft.com/office/drawing/2014/main" id="{930737F4-10E9-4E72-8189-D85286B571C1}"/>
              </a:ext>
            </a:extLst>
          </p:cNvPr>
          <p:cNvPicPr>
            <a:picLocks noChangeAspect="1"/>
          </p:cNvPicPr>
          <p:nvPr/>
        </p:nvPicPr>
        <p:blipFill rotWithShape="1">
          <a:blip r:embed="rId2"/>
          <a:srcRect l="4273" r="22468" b="-3"/>
          <a:stretch/>
        </p:blipFill>
        <p:spPr>
          <a:xfrm>
            <a:off x="4654295" y="10"/>
            <a:ext cx="7537705" cy="6857990"/>
          </a:xfrm>
          <a:prstGeom prst="rect">
            <a:avLst/>
          </a:prstGeom>
        </p:spPr>
      </p:pic>
    </p:spTree>
    <p:extLst>
      <p:ext uri="{BB962C8B-B14F-4D97-AF65-F5344CB8AC3E}">
        <p14:creationId xmlns:p14="http://schemas.microsoft.com/office/powerpoint/2010/main" val="2502934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F875149D-F692-45DA-8324-D5E0193D5F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C0B19935-C760-4698-9DD1-973C8A428D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2">
            <a:extLst>
              <a:ext uri="{FF2B5EF4-FFF2-40B4-BE49-F238E27FC236}">
                <a16:creationId xmlns:a16="http://schemas.microsoft.com/office/drawing/2014/main" id="{08990612-E008-4F02-AEBB-B140BE7535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A310A41F-3A14-4150-B6CF-0A577DDDEA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89EEFD-93BC-4ACF-962C-E6279E72B0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436" y="723899"/>
            <a:ext cx="3703320" cy="5666666"/>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2A736F5-54E0-453C-B11E-E8D7C485DB75}"/>
              </a:ext>
            </a:extLst>
          </p:cNvPr>
          <p:cNvSpPr>
            <a:spLocks noGrp="1"/>
          </p:cNvSpPr>
          <p:nvPr>
            <p:ph type="title"/>
          </p:nvPr>
        </p:nvSpPr>
        <p:spPr>
          <a:xfrm>
            <a:off x="803189" y="1209184"/>
            <a:ext cx="3089189" cy="4734416"/>
          </a:xfrm>
        </p:spPr>
        <p:txBody>
          <a:bodyPr anchor="ctr">
            <a:normAutofit/>
          </a:bodyPr>
          <a:lstStyle/>
          <a:p>
            <a:r>
              <a:rPr lang="en-GB">
                <a:solidFill>
                  <a:srgbClr val="FFFFFF"/>
                </a:solidFill>
              </a:rPr>
              <a:t>Continual Professional Development</a:t>
            </a:r>
          </a:p>
        </p:txBody>
      </p:sp>
      <p:sp>
        <p:nvSpPr>
          <p:cNvPr id="3" name="Content Placeholder 2">
            <a:extLst>
              <a:ext uri="{FF2B5EF4-FFF2-40B4-BE49-F238E27FC236}">
                <a16:creationId xmlns:a16="http://schemas.microsoft.com/office/drawing/2014/main" id="{FB08B09B-F747-4963-96F5-8657C5257583}"/>
              </a:ext>
            </a:extLst>
          </p:cNvPr>
          <p:cNvSpPr>
            <a:spLocks noGrp="1"/>
          </p:cNvSpPr>
          <p:nvPr>
            <p:ph idx="1"/>
          </p:nvPr>
        </p:nvSpPr>
        <p:spPr>
          <a:xfrm>
            <a:off x="4561870" y="723900"/>
            <a:ext cx="7183597" cy="3152362"/>
          </a:xfrm>
        </p:spPr>
        <p:txBody>
          <a:bodyPr>
            <a:normAutofit/>
          </a:bodyPr>
          <a:lstStyle/>
          <a:p>
            <a:pPr marL="305435" indent="-305435"/>
            <a:r>
              <a:rPr lang="en-GB"/>
              <a:t>Don't feel that just because you have newly graduated in a programme that it needs to be the end of your learning. The opportunities for further development and learning within Counselling are enormous. There are further post-graduate training programmes that you can attend, as well as short day or week courses that will help you with your knowledge, understanding and practice of Counselling. </a:t>
            </a:r>
          </a:p>
          <a:p>
            <a:pPr marL="305435" indent="-305435"/>
            <a:r>
              <a:rPr lang="en-GB"/>
              <a:t>Being skilled and up-to-date with your knowledge is a significant route to building confidence, resilience and assertiveness.</a:t>
            </a:r>
            <a:endParaRPr lang="en-GB" dirty="0"/>
          </a:p>
        </p:txBody>
      </p:sp>
      <p:pic>
        <p:nvPicPr>
          <p:cNvPr id="4" name="Picture 4" descr="A sign on the side of a mountain road&#10;&#10;Description automatically generated">
            <a:extLst>
              <a:ext uri="{FF2B5EF4-FFF2-40B4-BE49-F238E27FC236}">
                <a16:creationId xmlns:a16="http://schemas.microsoft.com/office/drawing/2014/main" id="{147CD562-4330-4904-8D83-F9C0E4E2D7FD}"/>
              </a:ext>
            </a:extLst>
          </p:cNvPr>
          <p:cNvPicPr>
            <a:picLocks noChangeAspect="1"/>
          </p:cNvPicPr>
          <p:nvPr/>
        </p:nvPicPr>
        <p:blipFill>
          <a:blip r:embed="rId2"/>
          <a:stretch>
            <a:fillRect/>
          </a:stretch>
        </p:blipFill>
        <p:spPr>
          <a:xfrm>
            <a:off x="5204893" y="4149588"/>
            <a:ext cx="5897551" cy="2196838"/>
          </a:xfrm>
          <a:prstGeom prst="rect">
            <a:avLst/>
          </a:prstGeom>
        </p:spPr>
      </p:pic>
    </p:spTree>
    <p:extLst>
      <p:ext uri="{BB962C8B-B14F-4D97-AF65-F5344CB8AC3E}">
        <p14:creationId xmlns:p14="http://schemas.microsoft.com/office/powerpoint/2010/main" val="2050257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4CF65-C903-4158-80B2-27A9282C1C03}"/>
              </a:ext>
            </a:extLst>
          </p:cNvPr>
          <p:cNvSpPr>
            <a:spLocks noGrp="1"/>
          </p:cNvSpPr>
          <p:nvPr>
            <p:ph type="title"/>
          </p:nvPr>
        </p:nvSpPr>
        <p:spPr/>
        <p:txBody>
          <a:bodyPr/>
          <a:lstStyle/>
          <a:p>
            <a:r>
              <a:rPr lang="en-GB"/>
              <a:t>Project work</a:t>
            </a:r>
          </a:p>
        </p:txBody>
      </p:sp>
      <p:sp>
        <p:nvSpPr>
          <p:cNvPr id="3" name="Content Placeholder 2">
            <a:extLst>
              <a:ext uri="{FF2B5EF4-FFF2-40B4-BE49-F238E27FC236}">
                <a16:creationId xmlns:a16="http://schemas.microsoft.com/office/drawing/2014/main" id="{0C4F7AB5-751A-4DD2-AD8A-4D98ADC34B8D}"/>
              </a:ext>
            </a:extLst>
          </p:cNvPr>
          <p:cNvSpPr>
            <a:spLocks noGrp="1"/>
          </p:cNvSpPr>
          <p:nvPr>
            <p:ph idx="1"/>
          </p:nvPr>
        </p:nvSpPr>
        <p:spPr/>
        <p:txBody>
          <a:bodyPr/>
          <a:lstStyle/>
          <a:p>
            <a:pPr marL="305435" indent="-305435"/>
            <a:r>
              <a:rPr lang="en-GB"/>
              <a:t>Being a Counsellor can often feel like a lonely profession, as you are usually working on your own with one client at a time. </a:t>
            </a:r>
            <a:endParaRPr lang="en-US"/>
          </a:p>
          <a:p>
            <a:pPr marL="305435" indent="-305435"/>
            <a:r>
              <a:rPr lang="en-GB"/>
              <a:t>If the opportunty arises, get involved in small group work or project work. Or join networks that will allow a greater degree of discussion and meetings.</a:t>
            </a:r>
          </a:p>
          <a:p>
            <a:pPr marL="305435" indent="-305435"/>
            <a:r>
              <a:rPr lang="en-GB"/>
              <a:t>This will enable you to learn from others, particularly those that have been working in the Counselling field for longer. It will also enable you to build your own network of trusted colleagues.</a:t>
            </a:r>
            <a:endParaRPr lang="en-GB" dirty="0"/>
          </a:p>
        </p:txBody>
      </p:sp>
    </p:spTree>
    <p:extLst>
      <p:ext uri="{BB962C8B-B14F-4D97-AF65-F5344CB8AC3E}">
        <p14:creationId xmlns:p14="http://schemas.microsoft.com/office/powerpoint/2010/main" val="1258651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DC40A-EC3E-4CA8-9FB0-016892011D5A}"/>
              </a:ext>
            </a:extLst>
          </p:cNvPr>
          <p:cNvSpPr>
            <a:spLocks noGrp="1"/>
          </p:cNvSpPr>
          <p:nvPr>
            <p:ph type="title"/>
          </p:nvPr>
        </p:nvSpPr>
        <p:spPr>
          <a:xfrm>
            <a:off x="581192" y="702156"/>
            <a:ext cx="11029616" cy="1188720"/>
          </a:xfrm>
        </p:spPr>
        <p:txBody>
          <a:bodyPr>
            <a:normAutofit/>
          </a:bodyPr>
          <a:lstStyle/>
          <a:p>
            <a:r>
              <a:rPr lang="en-GB"/>
              <a:t>Find a mentor</a:t>
            </a:r>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whiteboard&#10;&#10;Description automatically generated">
            <a:extLst>
              <a:ext uri="{FF2B5EF4-FFF2-40B4-BE49-F238E27FC236}">
                <a16:creationId xmlns:a16="http://schemas.microsoft.com/office/drawing/2014/main" id="{B612B826-F852-4C90-B21B-FBD04282FE02}"/>
              </a:ext>
            </a:extLst>
          </p:cNvPr>
          <p:cNvPicPr>
            <a:picLocks noChangeAspect="1"/>
          </p:cNvPicPr>
          <p:nvPr/>
        </p:nvPicPr>
        <p:blipFill rotWithShape="1">
          <a:blip r:embed="rId2"/>
          <a:srcRect l="8753" r="-3"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3F0B0BC4-D993-42AB-AD14-1192BFEFBEEF}"/>
              </a:ext>
            </a:extLst>
          </p:cNvPr>
          <p:cNvSpPr>
            <a:spLocks noGrp="1"/>
          </p:cNvSpPr>
          <p:nvPr>
            <p:ph idx="1"/>
          </p:nvPr>
        </p:nvSpPr>
        <p:spPr>
          <a:xfrm>
            <a:off x="6340830" y="2340864"/>
            <a:ext cx="5269977" cy="3634486"/>
          </a:xfrm>
        </p:spPr>
        <p:txBody>
          <a:bodyPr>
            <a:normAutofit/>
          </a:bodyPr>
          <a:lstStyle/>
          <a:p>
            <a:pPr marL="305435" indent="-305435"/>
            <a:r>
              <a:rPr lang="en-GB"/>
              <a:t>When you newly qualify you can feel a little lost or uncertain. Having a mentor can be helpful. They can support you when you're unsure, they can also give you valuable feedback. In some ways your Counselling supervisor can be your mentor. When you newly qualify as a Counsellor, it might be worth speaking to your Supervisor to work through a contract where you feel fully supported. </a:t>
            </a:r>
          </a:p>
        </p:txBody>
      </p:sp>
    </p:spTree>
    <p:extLst>
      <p:ext uri="{BB962C8B-B14F-4D97-AF65-F5344CB8AC3E}">
        <p14:creationId xmlns:p14="http://schemas.microsoft.com/office/powerpoint/2010/main" val="1927869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290F3-00E1-4F6F-A631-415C8CE0FFD0}"/>
              </a:ext>
            </a:extLst>
          </p:cNvPr>
          <p:cNvSpPr>
            <a:spLocks noGrp="1"/>
          </p:cNvSpPr>
          <p:nvPr>
            <p:ph type="title"/>
          </p:nvPr>
        </p:nvSpPr>
        <p:spPr>
          <a:xfrm>
            <a:off x="581193" y="702156"/>
            <a:ext cx="6309003" cy="1013800"/>
          </a:xfrm>
        </p:spPr>
        <p:txBody>
          <a:bodyPr>
            <a:normAutofit/>
          </a:bodyPr>
          <a:lstStyle/>
          <a:p>
            <a:r>
              <a:rPr lang="en-GB">
                <a:solidFill>
                  <a:schemeClr val="tx2"/>
                </a:solidFill>
              </a:rPr>
              <a:t>Reading!</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84DB136-3723-464C-8CBB-CCFB501AA5E9}"/>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Continue to engage in reading, even after your become a trained therapist. If you decide to join the BACP you will receive monthly Therapist magazines. These magazines provide articles written by therapists in practice. By reading you are keeping up-to-date with new materials, engaging with the most recent research and continuing your learning. Continue to engage with this throughout your practice. </a:t>
            </a:r>
          </a:p>
        </p:txBody>
      </p:sp>
      <p:pic>
        <p:nvPicPr>
          <p:cNvPr id="5" name="Picture 4">
            <a:extLst>
              <a:ext uri="{FF2B5EF4-FFF2-40B4-BE49-F238E27FC236}">
                <a16:creationId xmlns:a16="http://schemas.microsoft.com/office/drawing/2014/main" id="{30CB28E4-6E1C-438D-925A-ED751AAB010F}"/>
              </a:ext>
            </a:extLst>
          </p:cNvPr>
          <p:cNvPicPr>
            <a:picLocks noChangeAspect="1"/>
          </p:cNvPicPr>
          <p:nvPr/>
        </p:nvPicPr>
        <p:blipFill rotWithShape="1">
          <a:blip r:embed="rId2"/>
          <a:srcRect l="17021" r="37889" b="10"/>
          <a:stretch/>
        </p:blipFill>
        <p:spPr>
          <a:xfrm>
            <a:off x="7521283" y="10"/>
            <a:ext cx="4670717" cy="6857990"/>
          </a:xfrm>
          <a:prstGeom prst="rect">
            <a:avLst/>
          </a:prstGeom>
        </p:spPr>
      </p:pic>
    </p:spTree>
    <p:extLst>
      <p:ext uri="{BB962C8B-B14F-4D97-AF65-F5344CB8AC3E}">
        <p14:creationId xmlns:p14="http://schemas.microsoft.com/office/powerpoint/2010/main" val="850956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51B455-3652-4381-B4CD-07BB87120286}"/>
              </a:ext>
            </a:extLst>
          </p:cNvPr>
          <p:cNvSpPr>
            <a:spLocks noGrp="1"/>
          </p:cNvSpPr>
          <p:nvPr>
            <p:ph type="title"/>
          </p:nvPr>
        </p:nvSpPr>
        <p:spPr>
          <a:xfrm>
            <a:off x="581193" y="702156"/>
            <a:ext cx="6309003" cy="1013800"/>
          </a:xfrm>
        </p:spPr>
        <p:txBody>
          <a:bodyPr>
            <a:normAutofit/>
          </a:bodyPr>
          <a:lstStyle/>
          <a:p>
            <a:r>
              <a:rPr lang="en-GB">
                <a:solidFill>
                  <a:schemeClr val="tx2"/>
                </a:solidFill>
              </a:rPr>
              <a:t>Make a future plan?</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CD75138-630C-43C4-86AC-75D4A66FDADB}"/>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Your goal now might be to become a professional psychotherapist....but what happens next? As you reach your goal you might like to think about your future. There is nothing wrong with writing a plan or a goal list. They are not set in stone, but they do keep you focused. In addition, as you reach your goals your confidence will bloom even further. You can see your path and you can see your journey; it helps to build confidence.</a:t>
            </a:r>
          </a:p>
        </p:txBody>
      </p:sp>
      <p:pic>
        <p:nvPicPr>
          <p:cNvPr id="5" name="Picture 4">
            <a:extLst>
              <a:ext uri="{FF2B5EF4-FFF2-40B4-BE49-F238E27FC236}">
                <a16:creationId xmlns:a16="http://schemas.microsoft.com/office/drawing/2014/main" id="{B2C0B0C6-DEBD-4EA0-A6D0-43816F04A38D}"/>
              </a:ext>
            </a:extLst>
          </p:cNvPr>
          <p:cNvPicPr>
            <a:picLocks noChangeAspect="1"/>
          </p:cNvPicPr>
          <p:nvPr/>
        </p:nvPicPr>
        <p:blipFill rotWithShape="1">
          <a:blip r:embed="rId2"/>
          <a:srcRect l="28160" r="26482" b="3"/>
          <a:stretch/>
        </p:blipFill>
        <p:spPr>
          <a:xfrm>
            <a:off x="7521283" y="10"/>
            <a:ext cx="4670717" cy="6857990"/>
          </a:xfrm>
          <a:prstGeom prst="rect">
            <a:avLst/>
          </a:prstGeom>
        </p:spPr>
      </p:pic>
    </p:spTree>
    <p:extLst>
      <p:ext uri="{BB962C8B-B14F-4D97-AF65-F5344CB8AC3E}">
        <p14:creationId xmlns:p14="http://schemas.microsoft.com/office/powerpoint/2010/main" val="1885325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B8C57-890F-4810-B84E-AFF234C0F478}"/>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Coping with change – Activity Two</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B475C28-F39C-499F-B594-86E43C1F3C95}"/>
              </a:ext>
            </a:extLst>
          </p:cNvPr>
          <p:cNvSpPr>
            <a:spLocks noGrp="1"/>
          </p:cNvSpPr>
          <p:nvPr>
            <p:ph idx="1"/>
          </p:nvPr>
        </p:nvSpPr>
        <p:spPr>
          <a:xfrm>
            <a:off x="5117586" y="1124998"/>
            <a:ext cx="6143248" cy="4608003"/>
          </a:xfrm>
        </p:spPr>
        <p:txBody>
          <a:bodyPr>
            <a:normAutofit/>
          </a:bodyPr>
          <a:lstStyle/>
          <a:p>
            <a:pPr marL="305435" indent="-305435"/>
            <a:r>
              <a:rPr lang="en-GB" sz="2000"/>
              <a:t>Before we move on to the next section, I'd like you to spend a few minutes just thinking about your feelings regarding change.</a:t>
            </a:r>
          </a:p>
          <a:p>
            <a:pPr marL="305435" indent="-305435"/>
            <a:r>
              <a:rPr lang="en-GB" sz="2000"/>
              <a:t>Do you respond well to change, do you take it all in your stride...or do you really struggle to cope with change?</a:t>
            </a:r>
          </a:p>
          <a:p>
            <a:pPr marL="305435" indent="-305435"/>
            <a:r>
              <a:rPr lang="en-GB" sz="2000"/>
              <a:t>Just spend a few minutes recording your thoughts. You can either write your ideas down, record them, or work through them creatively. </a:t>
            </a:r>
          </a:p>
        </p:txBody>
      </p:sp>
    </p:spTree>
    <p:extLst>
      <p:ext uri="{BB962C8B-B14F-4D97-AF65-F5344CB8AC3E}">
        <p14:creationId xmlns:p14="http://schemas.microsoft.com/office/powerpoint/2010/main" val="357181295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B05A4-157F-403C-939A-ED1B6A0A02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84E32C-EE6F-488E-B63F-AE376E4219F8}"/>
              </a:ext>
            </a:extLst>
          </p:cNvPr>
          <p:cNvSpPr>
            <a:spLocks noGrp="1"/>
          </p:cNvSpPr>
          <p:nvPr>
            <p:ph type="title"/>
          </p:nvPr>
        </p:nvSpPr>
        <p:spPr>
          <a:xfrm>
            <a:off x="581192" y="1507414"/>
            <a:ext cx="5120255" cy="3903332"/>
          </a:xfrm>
        </p:spPr>
        <p:txBody>
          <a:bodyPr anchor="t">
            <a:normAutofit/>
          </a:bodyPr>
          <a:lstStyle/>
          <a:p>
            <a:r>
              <a:rPr lang="en-GB" sz="4000">
                <a:solidFill>
                  <a:schemeClr val="tx1">
                    <a:lumMod val="85000"/>
                    <a:lumOff val="15000"/>
                  </a:schemeClr>
                </a:solidFill>
              </a:rPr>
              <a:t>Coping with change</a:t>
            </a:r>
          </a:p>
        </p:txBody>
      </p:sp>
      <p:sp>
        <p:nvSpPr>
          <p:cNvPr id="10" name="Rectangle 9">
            <a:extLst>
              <a:ext uri="{FF2B5EF4-FFF2-40B4-BE49-F238E27FC236}">
                <a16:creationId xmlns:a16="http://schemas.microsoft.com/office/drawing/2014/main" id="{E8CCE107-A70B-4916-9A0B-751C70B9B59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642"/>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9A925BC7-7CC5-4A0C-9B3D-8829EBF281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4244340" y="3329711"/>
            <a:ext cx="3703320" cy="5872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8E0111C-146A-4333-9D42-250E9B71829A}"/>
              </a:ext>
            </a:extLst>
          </p:cNvPr>
          <p:cNvSpPr>
            <a:spLocks noGrp="1"/>
          </p:cNvSpPr>
          <p:nvPr>
            <p:ph idx="1"/>
          </p:nvPr>
        </p:nvSpPr>
        <p:spPr>
          <a:xfrm>
            <a:off x="6441743" y="1507415"/>
            <a:ext cx="4819091" cy="3903331"/>
          </a:xfrm>
          <a:ln w="57150">
            <a:noFill/>
          </a:ln>
        </p:spPr>
        <p:txBody>
          <a:bodyPr anchor="t">
            <a:normAutofit/>
          </a:bodyPr>
          <a:lstStyle/>
          <a:p>
            <a:pPr marL="305435" indent="-305435">
              <a:lnSpc>
                <a:spcPct val="100000"/>
              </a:lnSpc>
            </a:pPr>
            <a:r>
              <a:rPr lang="en-GB" sz="1700"/>
              <a:t>You are on the path to gaining a new qualification. This may have meant changing aspects of your life, such as finding time to study, learning how to use new technology, making yourself available for any tutorials or classes. </a:t>
            </a:r>
          </a:p>
          <a:p>
            <a:pPr marL="305435" indent="-305435">
              <a:lnSpc>
                <a:spcPct val="100000"/>
              </a:lnSpc>
            </a:pPr>
            <a:r>
              <a:rPr lang="en-GB" sz="1700"/>
              <a:t>When you're embarking on a career change, or a new professional development programme it can be helpful to consider how you anticipate change and how you cope with it. </a:t>
            </a:r>
          </a:p>
          <a:p>
            <a:pPr marL="305435" indent="-305435">
              <a:lnSpc>
                <a:spcPct val="100000"/>
              </a:lnSpc>
            </a:pPr>
            <a:r>
              <a:rPr lang="en-GB" sz="1700"/>
              <a:t>Lewin suggested two theories that can be useful when thinking about change. These are discusssed across the next few slides.</a:t>
            </a:r>
          </a:p>
        </p:txBody>
      </p:sp>
      <p:sp>
        <p:nvSpPr>
          <p:cNvPr id="14" name="Rectangle 13">
            <a:extLst>
              <a:ext uri="{FF2B5EF4-FFF2-40B4-BE49-F238E27FC236}">
                <a16:creationId xmlns:a16="http://schemas.microsoft.com/office/drawing/2014/main" id="{6E67D916-28C7-4965-BA3C-287FB857979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878019"/>
            <a:ext cx="11298933" cy="512708"/>
          </a:xfrm>
          <a:prstGeom prst="rect">
            <a:avLst/>
          </a:prstGeom>
          <a:solidFill>
            <a:srgbClr val="969FA7">
              <a:alpha val="70000"/>
            </a:srgb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331395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618049-95ED-4FE5-AFB3-5F029C52E96B}"/>
              </a:ext>
            </a:extLst>
          </p:cNvPr>
          <p:cNvSpPr>
            <a:spLocks noGrp="1"/>
          </p:cNvSpPr>
          <p:nvPr>
            <p:ph type="title"/>
          </p:nvPr>
        </p:nvSpPr>
        <p:spPr>
          <a:xfrm>
            <a:off x="581193" y="702156"/>
            <a:ext cx="6309003" cy="1013800"/>
          </a:xfrm>
        </p:spPr>
        <p:txBody>
          <a:bodyPr>
            <a:normAutofit/>
          </a:bodyPr>
          <a:lstStyle/>
          <a:p>
            <a:r>
              <a:rPr lang="en-GB">
                <a:solidFill>
                  <a:schemeClr val="tx2"/>
                </a:solidFill>
              </a:rPr>
              <a:t>Field Theory (Lewin, 1951) </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078562B-9483-474C-BF7D-F27C86969A7A}"/>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rPr>
              <a:t>In his theory Lewin (1951) suggested that there were </a:t>
            </a:r>
            <a:r>
              <a:rPr lang="en-GB" u="sng">
                <a:solidFill>
                  <a:schemeClr val="tx2"/>
                </a:solidFill>
              </a:rPr>
              <a:t>driving forces</a:t>
            </a:r>
            <a:r>
              <a:rPr lang="en-GB">
                <a:solidFill>
                  <a:schemeClr val="tx2"/>
                </a:solidFill>
              </a:rPr>
              <a:t> that allow change to happen and </a:t>
            </a:r>
            <a:r>
              <a:rPr lang="en-GB" u="sng">
                <a:solidFill>
                  <a:schemeClr val="tx2"/>
                </a:solidFill>
              </a:rPr>
              <a:t>restraining forces</a:t>
            </a:r>
            <a:r>
              <a:rPr lang="en-GB">
                <a:solidFill>
                  <a:schemeClr val="tx2"/>
                </a:solidFill>
              </a:rPr>
              <a:t> that work against change. An event or situation is held in balance by the two forces. He called this the 'quasi-stationary equilibrium' and this is the present state. For any change to happen all effort must be put into the driving forces, and the restraining forces needs to be minimised. If this all happens together the greatest change can occur.  </a:t>
            </a:r>
          </a:p>
        </p:txBody>
      </p:sp>
      <p:pic>
        <p:nvPicPr>
          <p:cNvPr id="4" name="Picture 4" descr="A picture containing water, grass, small, sitting&#10;&#10;Description automatically generated">
            <a:extLst>
              <a:ext uri="{FF2B5EF4-FFF2-40B4-BE49-F238E27FC236}">
                <a16:creationId xmlns:a16="http://schemas.microsoft.com/office/drawing/2014/main" id="{3AF57AFF-1730-4E66-93B6-EC03F9DAFB0E}"/>
              </a:ext>
            </a:extLst>
          </p:cNvPr>
          <p:cNvPicPr>
            <a:picLocks noChangeAspect="1"/>
          </p:cNvPicPr>
          <p:nvPr/>
        </p:nvPicPr>
        <p:blipFill rotWithShape="1">
          <a:blip r:embed="rId2"/>
          <a:srcRect l="30783" r="23755" b="-1"/>
          <a:stretch/>
        </p:blipFill>
        <p:spPr>
          <a:xfrm>
            <a:off x="7521283" y="10"/>
            <a:ext cx="4670717" cy="6857990"/>
          </a:xfrm>
          <a:prstGeom prst="rect">
            <a:avLst/>
          </a:prstGeom>
        </p:spPr>
      </p:pic>
    </p:spTree>
    <p:extLst>
      <p:ext uri="{BB962C8B-B14F-4D97-AF65-F5344CB8AC3E}">
        <p14:creationId xmlns:p14="http://schemas.microsoft.com/office/powerpoint/2010/main" val="969900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BE7ADA7-D199-447B-83C7-7FB0F7BFE02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CF7BDE25-3D6C-4A65-AE1F-17B3C31DC9D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6115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12">
            <a:extLst>
              <a:ext uri="{FF2B5EF4-FFF2-40B4-BE49-F238E27FC236}">
                <a16:creationId xmlns:a16="http://schemas.microsoft.com/office/drawing/2014/main" id="{5CD6E934-390A-4282-9C06-550879EA88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6115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14">
            <a:extLst>
              <a:ext uri="{FF2B5EF4-FFF2-40B4-BE49-F238E27FC236}">
                <a16:creationId xmlns:a16="http://schemas.microsoft.com/office/drawing/2014/main" id="{5207C480-2ED1-4822-91D1-C253F68871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5759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6">
            <a:extLst>
              <a:ext uri="{FF2B5EF4-FFF2-40B4-BE49-F238E27FC236}">
                <a16:creationId xmlns:a16="http://schemas.microsoft.com/office/drawing/2014/main" id="{A62FAE06-6CFA-41A5-8807-43DD2423C5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4734570"/>
            <a:ext cx="11309338" cy="165668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9D61B4C-668B-4711-9904-306CDCCD9460}"/>
              </a:ext>
            </a:extLst>
          </p:cNvPr>
          <p:cNvSpPr>
            <a:spLocks noGrp="1"/>
          </p:cNvSpPr>
          <p:nvPr>
            <p:ph type="title"/>
          </p:nvPr>
        </p:nvSpPr>
        <p:spPr>
          <a:xfrm>
            <a:off x="581192" y="4929704"/>
            <a:ext cx="10925008" cy="1245166"/>
          </a:xfrm>
        </p:spPr>
        <p:txBody>
          <a:bodyPr anchor="ctr">
            <a:normAutofit/>
          </a:bodyPr>
          <a:lstStyle/>
          <a:p>
            <a:r>
              <a:rPr lang="en-GB">
                <a:solidFill>
                  <a:srgbClr val="FFFEFF"/>
                </a:solidFill>
              </a:rPr>
              <a:t>3-step model (Lewin, 1951)</a:t>
            </a:r>
          </a:p>
        </p:txBody>
      </p:sp>
      <p:graphicFrame>
        <p:nvGraphicFramePr>
          <p:cNvPr id="14" name="Content Placeholder 2">
            <a:extLst>
              <a:ext uri="{FF2B5EF4-FFF2-40B4-BE49-F238E27FC236}">
                <a16:creationId xmlns:a16="http://schemas.microsoft.com/office/drawing/2014/main" id="{40A9B49A-BB8B-4EB3-A9BE-4B2015A9BA24}"/>
              </a:ext>
            </a:extLst>
          </p:cNvPr>
          <p:cNvGraphicFramePr>
            <a:graphicFrameLocks noGrp="1"/>
          </p:cNvGraphicFramePr>
          <p:nvPr>
            <p:ph idx="1"/>
            <p:extLst>
              <p:ext uri="{D42A27DB-BD31-4B8C-83A1-F6EECF244321}">
                <p14:modId xmlns:p14="http://schemas.microsoft.com/office/powerpoint/2010/main" val="3153866547"/>
              </p:ext>
            </p:extLst>
          </p:nvPr>
        </p:nvGraphicFramePr>
        <p:xfrm>
          <a:off x="581025" y="728488"/>
          <a:ext cx="11029950" cy="3560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3766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1317383-CF3B-4B02-9512-BECBEF6362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1D4C7A0-6DF2-4F2D-A45D-F111582974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BF3943D-BCB6-4B31-809D-A005686483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39373A6F-2E1F-4613-8E1D-D68057D29F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ED5BCD5-BACF-4A64-A238-5778B42CEA28}"/>
              </a:ext>
            </a:extLst>
          </p:cNvPr>
          <p:cNvSpPr>
            <a:spLocks noGrp="1"/>
          </p:cNvSpPr>
          <p:nvPr>
            <p:ph type="title"/>
          </p:nvPr>
        </p:nvSpPr>
        <p:spPr>
          <a:xfrm>
            <a:off x="601255" y="702155"/>
            <a:ext cx="3409783" cy="1300365"/>
          </a:xfrm>
        </p:spPr>
        <p:txBody>
          <a:bodyPr>
            <a:normAutofit/>
          </a:bodyPr>
          <a:lstStyle/>
          <a:p>
            <a:r>
              <a:rPr lang="en-GB">
                <a:solidFill>
                  <a:srgbClr val="FFFFFF"/>
                </a:solidFill>
              </a:rPr>
              <a:t>Lewin's theories</a:t>
            </a:r>
          </a:p>
        </p:txBody>
      </p:sp>
      <p:sp>
        <p:nvSpPr>
          <p:cNvPr id="3" name="Content Placeholder 2">
            <a:extLst>
              <a:ext uri="{FF2B5EF4-FFF2-40B4-BE49-F238E27FC236}">
                <a16:creationId xmlns:a16="http://schemas.microsoft.com/office/drawing/2014/main" id="{2BA18912-2A13-4A90-BEB1-EEB103362B1D}"/>
              </a:ext>
            </a:extLst>
          </p:cNvPr>
          <p:cNvSpPr>
            <a:spLocks noGrp="1"/>
          </p:cNvSpPr>
          <p:nvPr>
            <p:ph idx="1"/>
          </p:nvPr>
        </p:nvSpPr>
        <p:spPr>
          <a:xfrm>
            <a:off x="601255" y="2177142"/>
            <a:ext cx="3409782" cy="3823607"/>
          </a:xfrm>
        </p:spPr>
        <p:txBody>
          <a:bodyPr>
            <a:normAutofit/>
          </a:bodyPr>
          <a:lstStyle/>
          <a:p>
            <a:pPr marL="305435" indent="-305435"/>
            <a:r>
              <a:rPr lang="en-GB" sz="1800">
                <a:solidFill>
                  <a:srgbClr val="FFFFFF"/>
                </a:solidFill>
              </a:rPr>
              <a:t>Lewin's ideas have become quite popular in the field of organisational behaviour, but they can be applied here to our understanding of reflective practice. We do need to be aware of what holds us back, but also the need for stability in our lives. We need to think about how we feel if we experience too much change in too short a time. </a:t>
            </a:r>
          </a:p>
        </p:txBody>
      </p:sp>
      <p:pic>
        <p:nvPicPr>
          <p:cNvPr id="7" name="Graphic 6" descr="Person with Idea">
            <a:extLst>
              <a:ext uri="{FF2B5EF4-FFF2-40B4-BE49-F238E27FC236}">
                <a16:creationId xmlns:a16="http://schemas.microsoft.com/office/drawing/2014/main" id="{1E8F1375-D985-438D-A219-8A05877A21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325028830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7985C8-A449-4D45-8F46-75788D69B070}"/>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Activity Three</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3ECA58D-BBD4-4844-9716-6AC5885E1F58}"/>
              </a:ext>
            </a:extLst>
          </p:cNvPr>
          <p:cNvSpPr>
            <a:spLocks noGrp="1"/>
          </p:cNvSpPr>
          <p:nvPr>
            <p:ph idx="1"/>
          </p:nvPr>
        </p:nvSpPr>
        <p:spPr>
          <a:xfrm>
            <a:off x="5117586" y="1124998"/>
            <a:ext cx="6143248" cy="4608003"/>
          </a:xfrm>
        </p:spPr>
        <p:txBody>
          <a:bodyPr>
            <a:normAutofit/>
          </a:bodyPr>
          <a:lstStyle/>
          <a:p>
            <a:pPr marL="305435" indent="-305435"/>
            <a:r>
              <a:rPr lang="en-GB" sz="2000"/>
              <a:t>See if you can apply Lewin's three-step model to your own experience of change. Consider whether you can apply the methods of Unfreezing, Movement and Refreezing to your own experience. Think about whether the concepts apply, or whether there have been other elements that you sense are missing from the model. </a:t>
            </a:r>
          </a:p>
        </p:txBody>
      </p:sp>
    </p:spTree>
    <p:extLst>
      <p:ext uri="{BB962C8B-B14F-4D97-AF65-F5344CB8AC3E}">
        <p14:creationId xmlns:p14="http://schemas.microsoft.com/office/powerpoint/2010/main" val="153405475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356B-1241-42C8-8CBA-187B2F27A4BD}"/>
              </a:ext>
            </a:extLst>
          </p:cNvPr>
          <p:cNvSpPr>
            <a:spLocks noGrp="1"/>
          </p:cNvSpPr>
          <p:nvPr>
            <p:ph type="title"/>
          </p:nvPr>
        </p:nvSpPr>
        <p:spPr>
          <a:xfrm>
            <a:off x="581192" y="702156"/>
            <a:ext cx="11029616" cy="1188720"/>
          </a:xfrm>
        </p:spPr>
        <p:txBody>
          <a:bodyPr>
            <a:normAutofit/>
          </a:bodyPr>
          <a:lstStyle/>
          <a:p>
            <a:r>
              <a:rPr lang="en-GB"/>
              <a:t>Managing stress</a:t>
            </a:r>
            <a:endParaRPr lang="en-GB" dirty="0"/>
          </a:p>
        </p:txBody>
      </p:sp>
      <p:sp>
        <p:nvSpPr>
          <p:cNvPr id="9" name="Rectangle 8">
            <a:extLst>
              <a:ext uri="{FF2B5EF4-FFF2-40B4-BE49-F238E27FC236}">
                <a16:creationId xmlns:a16="http://schemas.microsoft.com/office/drawing/2014/main" id="{7A4CA679-3546-4E14-8FB8-F57168C37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4D16E90-7C64-4C04-A50A-B866A1A92B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DBE4DD59-5AA2-46C6-B6A8-9B4C62D198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60CE81C-67DC-489E-BFFB-877C80B854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talking on a cell phone&#10;&#10;Description automatically generated">
            <a:extLst>
              <a:ext uri="{FF2B5EF4-FFF2-40B4-BE49-F238E27FC236}">
                <a16:creationId xmlns:a16="http://schemas.microsoft.com/office/drawing/2014/main" id="{A1377BB1-C5DA-4C85-B2FE-D27E38FE0ABE}"/>
              </a:ext>
            </a:extLst>
          </p:cNvPr>
          <p:cNvPicPr>
            <a:picLocks noChangeAspect="1"/>
          </p:cNvPicPr>
          <p:nvPr/>
        </p:nvPicPr>
        <p:blipFill rotWithShape="1">
          <a:blip r:embed="rId2"/>
          <a:srcRect l="6429" r="2322" b="-3"/>
          <a:stretch/>
        </p:blipFill>
        <p:spPr>
          <a:xfrm>
            <a:off x="611392" y="2347105"/>
            <a:ext cx="5074920" cy="3712464"/>
          </a:xfrm>
          <a:prstGeom prst="rect">
            <a:avLst/>
          </a:prstGeom>
        </p:spPr>
      </p:pic>
      <p:sp>
        <p:nvSpPr>
          <p:cNvPr id="3" name="Content Placeholder 2">
            <a:extLst>
              <a:ext uri="{FF2B5EF4-FFF2-40B4-BE49-F238E27FC236}">
                <a16:creationId xmlns:a16="http://schemas.microsoft.com/office/drawing/2014/main" id="{9BCCF927-5807-4C33-A8A9-A0B71258EC1E}"/>
              </a:ext>
            </a:extLst>
          </p:cNvPr>
          <p:cNvSpPr>
            <a:spLocks noGrp="1"/>
          </p:cNvSpPr>
          <p:nvPr>
            <p:ph idx="1"/>
          </p:nvPr>
        </p:nvSpPr>
        <p:spPr>
          <a:xfrm>
            <a:off x="6340830" y="2340864"/>
            <a:ext cx="5269977" cy="3634486"/>
          </a:xfrm>
        </p:spPr>
        <p:txBody>
          <a:bodyPr>
            <a:normAutofit/>
          </a:bodyPr>
          <a:lstStyle/>
          <a:p>
            <a:pPr marL="305435" indent="-305435">
              <a:lnSpc>
                <a:spcPct val="100000"/>
              </a:lnSpc>
            </a:pPr>
            <a:r>
              <a:rPr lang="en-GB" sz="1300"/>
              <a:t>Within Counselling there will be times when we feel under pressure. It might be because the workload is too much, or because you are getting a lot of clients with similar experiences. It may be because a client's narrative has triggered your own story. </a:t>
            </a:r>
          </a:p>
          <a:p>
            <a:pPr marL="305435" indent="-305435">
              <a:lnSpc>
                <a:spcPct val="100000"/>
              </a:lnSpc>
            </a:pPr>
            <a:r>
              <a:rPr lang="en-GB" sz="1300"/>
              <a:t>Too much stress can cause burnout. This can happen if you take on too many clients, or if you're trying to fit too much into a short time. In addition, providing empathic, nurturing and compassionate care can also cause burnout.</a:t>
            </a:r>
          </a:p>
          <a:p>
            <a:pPr marL="305435" indent="-305435">
              <a:lnSpc>
                <a:spcPct val="100000"/>
              </a:lnSpc>
            </a:pPr>
            <a:r>
              <a:rPr lang="en-GB" sz="1300"/>
              <a:t>However, we can also experience a different form of stress. This stress is caused when we feel bored, with limited engagement, stagnation and lack of care.</a:t>
            </a:r>
          </a:p>
          <a:p>
            <a:pPr marL="305435" indent="-305435">
              <a:lnSpc>
                <a:spcPct val="100000"/>
              </a:lnSpc>
            </a:pPr>
            <a:r>
              <a:rPr lang="en-GB" sz="1300"/>
              <a:t>We need to monitor our stress levels and know what to do when they are becoming too high.  </a:t>
            </a:r>
          </a:p>
        </p:txBody>
      </p:sp>
    </p:spTree>
    <p:extLst>
      <p:ext uri="{BB962C8B-B14F-4D97-AF65-F5344CB8AC3E}">
        <p14:creationId xmlns:p14="http://schemas.microsoft.com/office/powerpoint/2010/main" val="2008306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60D40-6931-4560-98EA-D42C83B6363D}"/>
              </a:ext>
            </a:extLst>
          </p:cNvPr>
          <p:cNvSpPr>
            <a:spLocks noGrp="1"/>
          </p:cNvSpPr>
          <p:nvPr>
            <p:ph type="title"/>
          </p:nvPr>
        </p:nvSpPr>
        <p:spPr>
          <a:xfrm>
            <a:off x="746228" y="1037967"/>
            <a:ext cx="3054091" cy="4709131"/>
          </a:xfrm>
        </p:spPr>
        <p:txBody>
          <a:bodyPr anchor="ctr">
            <a:normAutofit/>
          </a:bodyPr>
          <a:lstStyle/>
          <a:p>
            <a:r>
              <a:rPr lang="en-GB"/>
              <a:t>Fontana's (1989) Theory of Stress</a:t>
            </a:r>
          </a:p>
        </p:txBody>
      </p:sp>
      <p:sp>
        <p:nvSpPr>
          <p:cNvPr id="24" name="Rectangle 23">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DB340001-DA56-4AD5-91D0-E7160431F237}"/>
              </a:ext>
            </a:extLst>
          </p:cNvPr>
          <p:cNvGraphicFramePr>
            <a:graphicFrameLocks noGrp="1"/>
          </p:cNvGraphicFramePr>
          <p:nvPr>
            <p:ph idx="1"/>
            <p:extLst>
              <p:ext uri="{D42A27DB-BD31-4B8C-83A1-F6EECF244321}">
                <p14:modId xmlns:p14="http://schemas.microsoft.com/office/powerpoint/2010/main" val="24058734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9926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3A43B-D395-42C7-826D-7AFCAC193B06}"/>
              </a:ext>
            </a:extLst>
          </p:cNvPr>
          <p:cNvSpPr>
            <a:spLocks noGrp="1"/>
          </p:cNvSpPr>
          <p:nvPr>
            <p:ph type="title"/>
          </p:nvPr>
        </p:nvSpPr>
        <p:spPr>
          <a:xfrm>
            <a:off x="746228" y="1037967"/>
            <a:ext cx="3054091" cy="4709131"/>
          </a:xfrm>
        </p:spPr>
        <p:txBody>
          <a:bodyPr anchor="ctr">
            <a:normAutofit/>
          </a:bodyPr>
          <a:lstStyle/>
          <a:p>
            <a:r>
              <a:rPr lang="en-GB"/>
              <a:t>WEll-being and Stress</a:t>
            </a:r>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 name="Content Placeholder 2">
            <a:extLst>
              <a:ext uri="{FF2B5EF4-FFF2-40B4-BE49-F238E27FC236}">
                <a16:creationId xmlns:a16="http://schemas.microsoft.com/office/drawing/2014/main" id="{F52368DE-E672-438D-BDAB-4BD80D3A6A0F}"/>
              </a:ext>
            </a:extLst>
          </p:cNvPr>
          <p:cNvGraphicFramePr>
            <a:graphicFrameLocks noGrp="1"/>
          </p:cNvGraphicFramePr>
          <p:nvPr>
            <p:ph idx="1"/>
            <p:extLst>
              <p:ext uri="{D42A27DB-BD31-4B8C-83A1-F6EECF244321}">
                <p14:modId xmlns:p14="http://schemas.microsoft.com/office/powerpoint/2010/main" val="2661480233"/>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69220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2989FB-1024-49B7-BDF1-B3CE27D486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D48E8-649A-4FD3-9384-CDBECB1A8475}"/>
              </a:ext>
            </a:extLst>
          </p:cNvPr>
          <p:cNvSpPr>
            <a:spLocks noGrp="1"/>
          </p:cNvSpPr>
          <p:nvPr>
            <p:ph type="title"/>
          </p:nvPr>
        </p:nvSpPr>
        <p:spPr>
          <a:xfrm>
            <a:off x="746228" y="1037967"/>
            <a:ext cx="3054091" cy="4709131"/>
          </a:xfrm>
        </p:spPr>
        <p:txBody>
          <a:bodyPr anchor="ctr">
            <a:normAutofit/>
          </a:bodyPr>
          <a:lstStyle/>
          <a:p>
            <a:r>
              <a:rPr lang="en-GB"/>
              <a:t>WEll-being and stress cont'd</a:t>
            </a:r>
            <a:endParaRPr lang="en-US"/>
          </a:p>
        </p:txBody>
      </p:sp>
      <p:sp>
        <p:nvSpPr>
          <p:cNvPr id="11" name="Rectangle 10">
            <a:extLst>
              <a:ext uri="{FF2B5EF4-FFF2-40B4-BE49-F238E27FC236}">
                <a16:creationId xmlns:a16="http://schemas.microsoft.com/office/drawing/2014/main" id="{2987D6F4-EC95-4EF1-A8AD-4B70386CEEC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5F792DF-9D0A-4DB6-9A9E-7312F5A7E87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92770DA-D41B-43A1-9B7B-C7EA8C2B92BF}"/>
              </a:ext>
            </a:extLst>
          </p:cNvPr>
          <p:cNvGraphicFramePr>
            <a:graphicFrameLocks noGrp="1"/>
          </p:cNvGraphicFramePr>
          <p:nvPr>
            <p:ph idx="1"/>
            <p:extLst>
              <p:ext uri="{D42A27DB-BD31-4B8C-83A1-F6EECF244321}">
                <p14:modId xmlns:p14="http://schemas.microsoft.com/office/powerpoint/2010/main" val="287423473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574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FF3E2C-A90C-45CA-B6BE-0A39924BE7AB}"/>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Seeking support</a:t>
            </a:r>
          </a:p>
        </p:txBody>
      </p:sp>
      <p:sp>
        <p:nvSpPr>
          <p:cNvPr id="3" name="Content Placeholder 2">
            <a:extLst>
              <a:ext uri="{FF2B5EF4-FFF2-40B4-BE49-F238E27FC236}">
                <a16:creationId xmlns:a16="http://schemas.microsoft.com/office/drawing/2014/main" id="{3FBABF4F-230D-4B3B-A8B1-CFF086EE1F99}"/>
              </a:ext>
            </a:extLst>
          </p:cNvPr>
          <p:cNvSpPr>
            <a:spLocks noGrp="1"/>
          </p:cNvSpPr>
          <p:nvPr>
            <p:ph idx="1"/>
          </p:nvPr>
        </p:nvSpPr>
        <p:spPr>
          <a:xfrm>
            <a:off x="4534935" y="1037968"/>
            <a:ext cx="6725899" cy="4820832"/>
          </a:xfrm>
        </p:spPr>
        <p:txBody>
          <a:bodyPr>
            <a:normAutofit/>
          </a:bodyPr>
          <a:lstStyle/>
          <a:p>
            <a:pPr marL="305435" indent="-305435"/>
            <a:r>
              <a:rPr lang="en-GB"/>
              <a:t>The suggested activities can all be helpful support strategies when we have a sense of mild stress. However, it's important to note that if the stress levels become overwhelming then it is important that professional help is sought (either GP or Therapy).</a:t>
            </a:r>
          </a:p>
        </p:txBody>
      </p:sp>
    </p:spTree>
    <p:extLst>
      <p:ext uri="{BB962C8B-B14F-4D97-AF65-F5344CB8AC3E}">
        <p14:creationId xmlns:p14="http://schemas.microsoft.com/office/powerpoint/2010/main" val="3297662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79205-6335-4FA2-8FCC-EE2A4BF992F3}"/>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Activity Four</a:t>
            </a:r>
            <a:endParaRPr lang="en-US" sz="4000">
              <a:solidFill>
                <a:schemeClr val="accent1"/>
              </a:solidFill>
            </a:endParaRP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3C8C621-DF4A-4AA6-B925-CB501DFEB815}"/>
              </a:ext>
            </a:extLst>
          </p:cNvPr>
          <p:cNvSpPr>
            <a:spLocks noGrp="1"/>
          </p:cNvSpPr>
          <p:nvPr>
            <p:ph idx="1"/>
          </p:nvPr>
        </p:nvSpPr>
        <p:spPr>
          <a:xfrm>
            <a:off x="5117586" y="1124998"/>
            <a:ext cx="6143248" cy="4608003"/>
          </a:xfrm>
        </p:spPr>
        <p:txBody>
          <a:bodyPr>
            <a:normAutofit/>
          </a:bodyPr>
          <a:lstStyle/>
          <a:p>
            <a:pPr marL="305435" indent="-305435"/>
            <a:r>
              <a:rPr lang="en-GB" sz="2000"/>
              <a:t>Think about how you can reduce your own stress levels. What helps you to relax and unwind? What do you need to do more of when you're feeling stressed or anxious?</a:t>
            </a:r>
            <a:r>
              <a:rPr lang="en-GB" sz="2000" dirty="0"/>
              <a:t/>
            </a:r>
            <a:br>
              <a:rPr lang="en-GB" sz="2000" dirty="0"/>
            </a:br>
            <a:r>
              <a:rPr lang="en-GB" sz="2000"/>
              <a:t>Spend a few minutes just thinking about this before moving on to the next section.</a:t>
            </a:r>
          </a:p>
        </p:txBody>
      </p:sp>
    </p:spTree>
    <p:extLst>
      <p:ext uri="{BB962C8B-B14F-4D97-AF65-F5344CB8AC3E}">
        <p14:creationId xmlns:p14="http://schemas.microsoft.com/office/powerpoint/2010/main" val="252060328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70B0E-6C24-4CB2-B8EE-81B48D864857}"/>
              </a:ext>
            </a:extLst>
          </p:cNvPr>
          <p:cNvSpPr>
            <a:spLocks noGrp="1"/>
          </p:cNvSpPr>
          <p:nvPr>
            <p:ph type="title"/>
          </p:nvPr>
        </p:nvSpPr>
        <p:spPr/>
        <p:txBody>
          <a:bodyPr/>
          <a:lstStyle/>
          <a:p>
            <a:r>
              <a:rPr lang="en-GB"/>
              <a:t>The integrated reflective Cycle</a:t>
            </a:r>
          </a:p>
        </p:txBody>
      </p:sp>
      <p:sp>
        <p:nvSpPr>
          <p:cNvPr id="3" name="Content Placeholder 2">
            <a:extLst>
              <a:ext uri="{FF2B5EF4-FFF2-40B4-BE49-F238E27FC236}">
                <a16:creationId xmlns:a16="http://schemas.microsoft.com/office/drawing/2014/main" id="{9876D5F9-9DF1-4519-8CBF-5A1E4F9C311A}"/>
              </a:ext>
            </a:extLst>
          </p:cNvPr>
          <p:cNvSpPr>
            <a:spLocks noGrp="1"/>
          </p:cNvSpPr>
          <p:nvPr>
            <p:ph idx="1"/>
          </p:nvPr>
        </p:nvSpPr>
        <p:spPr/>
        <p:txBody>
          <a:bodyPr>
            <a:normAutofit lnSpcReduction="10000"/>
          </a:bodyPr>
          <a:lstStyle/>
          <a:p>
            <a:pPr marL="305435" indent="-305435"/>
            <a:r>
              <a:rPr lang="en-GB"/>
              <a:t>Within this module we have looked at a range of different models to support refective practice. We looked at models that support our reflections when we're considering our professional practice, we explored models that allow us to engage with our feelings as we reflect. And we also considered models that allow us to explore our own assumptions.</a:t>
            </a:r>
          </a:p>
          <a:p>
            <a:pPr marL="305435" indent="-305435"/>
            <a:r>
              <a:rPr lang="en-GB"/>
              <a:t>Bassot (2013) has created an Integrated Reflective Cycle that draws on several of these different approaches. </a:t>
            </a:r>
          </a:p>
          <a:p>
            <a:pPr marL="305435" indent="-305435"/>
            <a:r>
              <a:rPr lang="en-GB"/>
              <a:t>In this cycle she's looked at the various models that are available and examined where their strenghts lie. She has then taken these and created a new model that allows you to consider your reflective practice, using the questions that she has provided to support your process.</a:t>
            </a:r>
            <a:endParaRPr lang="en-GB" dirty="0"/>
          </a:p>
          <a:p>
            <a:pPr marL="305435" indent="-305435"/>
            <a:r>
              <a:rPr lang="en-GB"/>
              <a:t>The next slide shows this model.</a:t>
            </a:r>
            <a:endParaRPr lang="en-GB" dirty="0"/>
          </a:p>
        </p:txBody>
      </p:sp>
    </p:spTree>
    <p:extLst>
      <p:ext uri="{BB962C8B-B14F-4D97-AF65-F5344CB8AC3E}">
        <p14:creationId xmlns:p14="http://schemas.microsoft.com/office/powerpoint/2010/main" val="3658509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1259A422-0023-4292-8200-E080556F30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413CA5-4739-4BC9-8BB3-B0A4928D31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diagram&#10;&#10;Description automatically generated">
            <a:extLst>
              <a:ext uri="{FF2B5EF4-FFF2-40B4-BE49-F238E27FC236}">
                <a16:creationId xmlns:a16="http://schemas.microsoft.com/office/drawing/2014/main" id="{FA59965B-8F94-4AC7-9403-16BB6DF4DC5C}"/>
              </a:ext>
            </a:extLst>
          </p:cNvPr>
          <p:cNvPicPr>
            <a:picLocks noGrp="1" noChangeAspect="1"/>
          </p:cNvPicPr>
          <p:nvPr>
            <p:ph idx="1"/>
          </p:nvPr>
        </p:nvPicPr>
        <p:blipFill>
          <a:blip r:embed="rId2"/>
          <a:stretch>
            <a:fillRect/>
          </a:stretch>
        </p:blipFill>
        <p:spPr>
          <a:xfrm>
            <a:off x="1969284" y="643467"/>
            <a:ext cx="8253431" cy="5571066"/>
          </a:xfrm>
          <a:prstGeom prst="rect">
            <a:avLst/>
          </a:prstGeom>
        </p:spPr>
      </p:pic>
    </p:spTree>
    <p:extLst>
      <p:ext uri="{BB962C8B-B14F-4D97-AF65-F5344CB8AC3E}">
        <p14:creationId xmlns:p14="http://schemas.microsoft.com/office/powerpoint/2010/main" val="4182620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72C9EAE-0217-4634-BFB7-02BFEFAA8844}"/>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Critically explore this new model</a:t>
            </a:r>
          </a:p>
        </p:txBody>
      </p:sp>
      <p:sp>
        <p:nvSpPr>
          <p:cNvPr id="3" name="Content Placeholder 2">
            <a:extLst>
              <a:ext uri="{FF2B5EF4-FFF2-40B4-BE49-F238E27FC236}">
                <a16:creationId xmlns:a16="http://schemas.microsoft.com/office/drawing/2014/main" id="{E5A863A2-24E5-4343-B2EA-C346A0CA710F}"/>
              </a:ext>
            </a:extLst>
          </p:cNvPr>
          <p:cNvSpPr>
            <a:spLocks noGrp="1"/>
          </p:cNvSpPr>
          <p:nvPr>
            <p:ph idx="1"/>
          </p:nvPr>
        </p:nvSpPr>
        <p:spPr>
          <a:xfrm>
            <a:off x="4534935" y="1037968"/>
            <a:ext cx="6725899" cy="4820832"/>
          </a:xfrm>
        </p:spPr>
        <p:txBody>
          <a:bodyPr>
            <a:normAutofit/>
          </a:bodyPr>
          <a:lstStyle/>
          <a:p>
            <a:pPr marL="305435" indent="-305435"/>
            <a:r>
              <a:rPr lang="en-GB"/>
              <a:t>Think about this new model and perhaps apply it to a new experience. As with all models it's important that we critique, that we don't take it at face value. So, explore this integrated model and examine whether you feel it will be effective, or if you can see limitations within its process.</a:t>
            </a:r>
          </a:p>
        </p:txBody>
      </p:sp>
    </p:spTree>
    <p:extLst>
      <p:ext uri="{BB962C8B-B14F-4D97-AF65-F5344CB8AC3E}">
        <p14:creationId xmlns:p14="http://schemas.microsoft.com/office/powerpoint/2010/main" val="18234519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D3772EE4-ED5E-4D3A-A306-B22CF8667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1048059-7800-44F8-9FD2-881AF4E4FEC8}"/>
              </a:ext>
            </a:extLst>
          </p:cNvPr>
          <p:cNvSpPr>
            <a:spLocks noGrp="1"/>
          </p:cNvSpPr>
          <p:nvPr>
            <p:ph type="title"/>
          </p:nvPr>
        </p:nvSpPr>
        <p:spPr>
          <a:xfrm>
            <a:off x="672280" y="944752"/>
            <a:ext cx="3259016" cy="1462692"/>
          </a:xfrm>
        </p:spPr>
        <p:txBody>
          <a:bodyPr vert="horz" lIns="91440" tIns="45720" rIns="91440" bIns="45720" rtlCol="0">
            <a:normAutofit/>
          </a:bodyPr>
          <a:lstStyle/>
          <a:p>
            <a:r>
              <a:rPr lang="en-US">
                <a:solidFill>
                  <a:srgbClr val="FFFFFF"/>
                </a:solidFill>
              </a:rPr>
              <a:t>Digging deeper!</a:t>
            </a:r>
          </a:p>
        </p:txBody>
      </p:sp>
      <p:sp>
        <p:nvSpPr>
          <p:cNvPr id="35" name="Rectangle 34">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9" name="Rectangle 38">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99812FF-E2AB-4D54-8C22-8BC9166EEFF3}"/>
              </a:ext>
            </a:extLst>
          </p:cNvPr>
          <p:cNvSpPr>
            <a:spLocks noGrp="1"/>
          </p:cNvSpPr>
          <p:nvPr>
            <p:ph idx="1"/>
          </p:nvPr>
        </p:nvSpPr>
        <p:spPr>
          <a:xfrm>
            <a:off x="671513" y="2536031"/>
            <a:ext cx="3123783" cy="3671936"/>
          </a:xfrm>
        </p:spPr>
        <p:txBody>
          <a:bodyPr vert="horz" lIns="91440" tIns="45720" rIns="91440" bIns="45720" rtlCol="0" anchor="t">
            <a:normAutofit/>
          </a:bodyPr>
          <a:lstStyle/>
          <a:p>
            <a:pPr marL="0" indent="0">
              <a:buNone/>
            </a:pPr>
            <a:r>
              <a:rPr lang="en-US" dirty="0">
                <a:solidFill>
                  <a:srgbClr val="FFFFFF"/>
                </a:solidFill>
              </a:rPr>
              <a:t>As a final section to this module, we're going to look at how you might use past reflections to look for </a:t>
            </a:r>
            <a:r>
              <a:rPr lang="en-US">
                <a:solidFill>
                  <a:srgbClr val="FFFFFF"/>
                </a:solidFill>
              </a:rPr>
              <a:t>further</a:t>
            </a:r>
            <a:r>
              <a:rPr lang="en-US" dirty="0">
                <a:solidFill>
                  <a:srgbClr val="FFFFFF"/>
                </a:solidFill>
              </a:rPr>
              <a:t> areas of development. </a:t>
            </a:r>
          </a:p>
        </p:txBody>
      </p:sp>
      <p:pic>
        <p:nvPicPr>
          <p:cNvPr id="5" name="Picture 4">
            <a:extLst>
              <a:ext uri="{FF2B5EF4-FFF2-40B4-BE49-F238E27FC236}">
                <a16:creationId xmlns:a16="http://schemas.microsoft.com/office/drawing/2014/main" id="{D7C6D0FB-C388-411B-B669-E720D07D02E6}"/>
              </a:ext>
            </a:extLst>
          </p:cNvPr>
          <p:cNvPicPr>
            <a:picLocks noChangeAspect="1"/>
          </p:cNvPicPr>
          <p:nvPr/>
        </p:nvPicPr>
        <p:blipFill rotWithShape="1">
          <a:blip r:embed="rId2"/>
          <a:srcRect l="7328" r="2" b="2"/>
          <a:stretch/>
        </p:blipFill>
        <p:spPr>
          <a:xfrm>
            <a:off x="4241830" y="601200"/>
            <a:ext cx="7503636" cy="5789365"/>
          </a:xfrm>
          <a:prstGeom prst="rect">
            <a:avLst/>
          </a:prstGeom>
        </p:spPr>
      </p:pic>
    </p:spTree>
    <p:extLst>
      <p:ext uri="{BB962C8B-B14F-4D97-AF65-F5344CB8AC3E}">
        <p14:creationId xmlns:p14="http://schemas.microsoft.com/office/powerpoint/2010/main" val="126089760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3772EE4-ED5E-4D3A-A306-B22CF86678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38CCF8F-7A6D-4A03-A819-184461F1E0C4}"/>
              </a:ext>
            </a:extLst>
          </p:cNvPr>
          <p:cNvSpPr>
            <a:spLocks noGrp="1"/>
          </p:cNvSpPr>
          <p:nvPr>
            <p:ph type="title"/>
          </p:nvPr>
        </p:nvSpPr>
        <p:spPr>
          <a:xfrm>
            <a:off x="672280" y="944752"/>
            <a:ext cx="3259016" cy="1462692"/>
          </a:xfrm>
        </p:spPr>
        <p:txBody>
          <a:bodyPr>
            <a:normAutofit/>
          </a:bodyPr>
          <a:lstStyle/>
          <a:p>
            <a:r>
              <a:rPr lang="en-GB">
                <a:solidFill>
                  <a:srgbClr val="FFFFFF"/>
                </a:solidFill>
              </a:rPr>
              <a:t>Deeper reflection</a:t>
            </a:r>
          </a:p>
        </p:txBody>
      </p:sp>
      <p:sp>
        <p:nvSpPr>
          <p:cNvPr id="13" name="Rectangle 12">
            <a:extLst>
              <a:ext uri="{FF2B5EF4-FFF2-40B4-BE49-F238E27FC236}">
                <a16:creationId xmlns:a16="http://schemas.microsoft.com/office/drawing/2014/main" id="{10058680-D07C-4893-B2B7-91543F18AB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7" name="Rectangle 16">
            <a:extLst>
              <a:ext uri="{FF2B5EF4-FFF2-40B4-BE49-F238E27FC236}">
                <a16:creationId xmlns:a16="http://schemas.microsoft.com/office/drawing/2014/main" id="{EE54A6FE-D8CB-48A3-900B-053D4EBD3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0FC0D99-C289-48F9-A86C-9BCF0209B620}"/>
              </a:ext>
            </a:extLst>
          </p:cNvPr>
          <p:cNvSpPr>
            <a:spLocks noGrp="1"/>
          </p:cNvSpPr>
          <p:nvPr>
            <p:ph idx="1"/>
          </p:nvPr>
        </p:nvSpPr>
        <p:spPr>
          <a:xfrm>
            <a:off x="671513" y="2536031"/>
            <a:ext cx="3123783" cy="3671936"/>
          </a:xfrm>
        </p:spPr>
        <p:txBody>
          <a:bodyPr anchor="t">
            <a:normAutofit/>
          </a:bodyPr>
          <a:lstStyle/>
          <a:p>
            <a:pPr marL="305435" indent="-305435">
              <a:lnSpc>
                <a:spcPct val="100000"/>
              </a:lnSpc>
            </a:pPr>
            <a:r>
              <a:rPr lang="en-GB" sz="1600">
                <a:solidFill>
                  <a:srgbClr val="FFFFFF"/>
                </a:solidFill>
              </a:rPr>
              <a:t>In the last session I mentioned that you could look at old reflections to consider how you might learn from past experiences. This is worth discussing again. Looking at patterns of behaviour or looking at how you might change in the future allows us to engage in deeper processing. </a:t>
            </a:r>
          </a:p>
          <a:p>
            <a:pPr marL="305435" indent="-305435">
              <a:lnSpc>
                <a:spcPct val="100000"/>
              </a:lnSpc>
            </a:pPr>
            <a:r>
              <a:rPr lang="en-GB" sz="1600">
                <a:solidFill>
                  <a:srgbClr val="FFFFFF"/>
                </a:solidFill>
              </a:rPr>
              <a:t>Cowen and Stroud (2016) suggest that further questions can help us to dig deeper in our reflective process: </a:t>
            </a:r>
          </a:p>
        </p:txBody>
      </p:sp>
      <p:pic>
        <p:nvPicPr>
          <p:cNvPr id="4" name="Picture 4" descr="A close up of a rock&#10;&#10;Description automatically generated">
            <a:extLst>
              <a:ext uri="{FF2B5EF4-FFF2-40B4-BE49-F238E27FC236}">
                <a16:creationId xmlns:a16="http://schemas.microsoft.com/office/drawing/2014/main" id="{4A8B9E40-48E3-4463-BA9C-4DD934B76460}"/>
              </a:ext>
            </a:extLst>
          </p:cNvPr>
          <p:cNvPicPr>
            <a:picLocks noChangeAspect="1"/>
          </p:cNvPicPr>
          <p:nvPr/>
        </p:nvPicPr>
        <p:blipFill rotWithShape="1">
          <a:blip r:embed="rId2"/>
          <a:srcRect l="8301" r="5833" b="2"/>
          <a:stretch/>
        </p:blipFill>
        <p:spPr>
          <a:xfrm>
            <a:off x="4241830" y="601200"/>
            <a:ext cx="7503636" cy="5789365"/>
          </a:xfrm>
          <a:prstGeom prst="rect">
            <a:avLst/>
          </a:prstGeom>
        </p:spPr>
      </p:pic>
    </p:spTree>
    <p:extLst>
      <p:ext uri="{BB962C8B-B14F-4D97-AF65-F5344CB8AC3E}">
        <p14:creationId xmlns:p14="http://schemas.microsoft.com/office/powerpoint/2010/main" val="1173620930"/>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58DF7D-C2D0-4B03-A7A0-2F06B789EE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26B711-3121-40B0-8377-A64F3DC00C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45C4D3D-ABBA-4B4E-93E5-01E34371984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98DDD5E5-0097-4C6C-B266-5732EDA96C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952EF87-C74F-4D3F-9CAD-EEA1733C9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038F32A-65D3-4FDE-A191-5AD9F2420AD4}"/>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Further questions: </a:t>
            </a:r>
          </a:p>
        </p:txBody>
      </p:sp>
      <p:sp>
        <p:nvSpPr>
          <p:cNvPr id="3" name="Content Placeholder 2">
            <a:extLst>
              <a:ext uri="{FF2B5EF4-FFF2-40B4-BE49-F238E27FC236}">
                <a16:creationId xmlns:a16="http://schemas.microsoft.com/office/drawing/2014/main" id="{DB6A85F5-C4B3-4DC6-911A-4AA9152B2D70}"/>
              </a:ext>
            </a:extLst>
          </p:cNvPr>
          <p:cNvSpPr>
            <a:spLocks noGrp="1"/>
          </p:cNvSpPr>
          <p:nvPr>
            <p:ph idx="1"/>
          </p:nvPr>
        </p:nvSpPr>
        <p:spPr>
          <a:xfrm>
            <a:off x="4534935" y="1037968"/>
            <a:ext cx="6725899" cy="4820832"/>
          </a:xfrm>
        </p:spPr>
        <p:txBody>
          <a:bodyPr>
            <a:normAutofit/>
          </a:bodyPr>
          <a:lstStyle/>
          <a:p>
            <a:pPr marL="305435" indent="-305435"/>
            <a:r>
              <a:rPr lang="en-GB" dirty="0"/>
              <a:t>Reflection-for-action (Thompson and Thompson, 2018) suggest that we look ahead to experiences that might occur in the future. To do this we engage in questions that enable us to think about what happened in the past. E.g. What did I do in the past? What can I change? What were my options? How did I make those choices?</a:t>
            </a:r>
          </a:p>
          <a:p>
            <a:pPr marL="305435" indent="-305435"/>
            <a:r>
              <a:rPr lang="en-GB" dirty="0"/>
              <a:t>Reflection-in-action (Schön, 1983) thinking in the moment, during the experience...'is there anything that I can take forward into a new experience?' 'how might this be useful in the future?'.</a:t>
            </a:r>
          </a:p>
          <a:p>
            <a:pPr marL="305435" indent="-305435"/>
            <a:r>
              <a:rPr lang="en-GB" dirty="0"/>
              <a:t>Reflection-on-action (Schön, 1983) looking back at the experience and processing it: 'what can I learn from this to make me an effective practitioner?' 'What can I take from this to help my development?'.</a:t>
            </a:r>
          </a:p>
        </p:txBody>
      </p:sp>
    </p:spTree>
    <p:extLst>
      <p:ext uri="{BB962C8B-B14F-4D97-AF65-F5344CB8AC3E}">
        <p14:creationId xmlns:p14="http://schemas.microsoft.com/office/powerpoint/2010/main" val="20473141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09F327-FE5B-45BE-9891-0AC2BB3C75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CEA2409-B68F-42C1-811F-AF72134945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63426179-F318-4F63-8D09-77B4988053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5292831-A37E-45F7-8CA8-0223DD3FA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324C00-B801-4706-ABF7-3B9B31DB06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30075"/>
            <a:ext cx="11262866" cy="18604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D50C8FD-35CB-49D9-9F90-01E9CE6543DF}"/>
              </a:ext>
            </a:extLst>
          </p:cNvPr>
          <p:cNvSpPr>
            <a:spLocks noGrp="1"/>
          </p:cNvSpPr>
          <p:nvPr>
            <p:ph type="title"/>
          </p:nvPr>
        </p:nvSpPr>
        <p:spPr>
          <a:xfrm>
            <a:off x="868017" y="4711147"/>
            <a:ext cx="10742790" cy="1498405"/>
          </a:xfrm>
        </p:spPr>
        <p:txBody>
          <a:bodyPr anchor="ctr">
            <a:normAutofit/>
          </a:bodyPr>
          <a:lstStyle/>
          <a:p>
            <a:r>
              <a:rPr lang="en-GB">
                <a:solidFill>
                  <a:srgbClr val="FFFFFF"/>
                </a:solidFill>
              </a:rPr>
              <a:t>Digging deeper cont'd</a:t>
            </a:r>
          </a:p>
        </p:txBody>
      </p:sp>
      <p:sp>
        <p:nvSpPr>
          <p:cNvPr id="3" name="Content Placeholder 2">
            <a:extLst>
              <a:ext uri="{FF2B5EF4-FFF2-40B4-BE49-F238E27FC236}">
                <a16:creationId xmlns:a16="http://schemas.microsoft.com/office/drawing/2014/main" id="{E6339189-11C2-46A1-A1B0-069BAA58459B}"/>
              </a:ext>
            </a:extLst>
          </p:cNvPr>
          <p:cNvSpPr>
            <a:spLocks noGrp="1"/>
          </p:cNvSpPr>
          <p:nvPr>
            <p:ph idx="1"/>
          </p:nvPr>
        </p:nvSpPr>
        <p:spPr>
          <a:xfrm>
            <a:off x="581193" y="834133"/>
            <a:ext cx="10679642" cy="3378575"/>
          </a:xfrm>
        </p:spPr>
        <p:txBody>
          <a:bodyPr>
            <a:normAutofit/>
          </a:bodyPr>
          <a:lstStyle/>
          <a:p>
            <a:pPr marL="305435" indent="-305435"/>
            <a:r>
              <a:rPr lang="en-GB" dirty="0"/>
              <a:t>Looking at our past experiences and considering them with hindsight can be helpful as we develop professionally. It can be painful; it can take time. But it can also help us to avoid repeating unhelpful patterns and be useful as we develop as Counsellors.</a:t>
            </a:r>
          </a:p>
        </p:txBody>
      </p:sp>
    </p:spTree>
    <p:extLst>
      <p:ext uri="{BB962C8B-B14F-4D97-AF65-F5344CB8AC3E}">
        <p14:creationId xmlns:p14="http://schemas.microsoft.com/office/powerpoint/2010/main" val="3597509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1F9F9-2035-48AA-BCAC-3BA0AA4D5D27}"/>
              </a:ext>
            </a:extLst>
          </p:cNvPr>
          <p:cNvSpPr>
            <a:spLocks noGrp="1"/>
          </p:cNvSpPr>
          <p:nvPr>
            <p:ph type="title"/>
          </p:nvPr>
        </p:nvSpPr>
        <p:spPr>
          <a:xfrm>
            <a:off x="581192" y="1124999"/>
            <a:ext cx="4076149" cy="4608003"/>
          </a:xfrm>
        </p:spPr>
        <p:txBody>
          <a:bodyPr anchor="ctr">
            <a:normAutofit/>
          </a:bodyPr>
          <a:lstStyle/>
          <a:p>
            <a:r>
              <a:rPr lang="en-GB" sz="4000">
                <a:solidFill>
                  <a:schemeClr val="accent1"/>
                </a:solidFill>
              </a:rPr>
              <a:t>Final activity</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6B55D04-C6D9-4513-991F-775A5B0FC879}"/>
              </a:ext>
            </a:extLst>
          </p:cNvPr>
          <p:cNvSpPr>
            <a:spLocks noGrp="1"/>
          </p:cNvSpPr>
          <p:nvPr>
            <p:ph idx="1"/>
          </p:nvPr>
        </p:nvSpPr>
        <p:spPr>
          <a:xfrm>
            <a:off x="5117586" y="1124998"/>
            <a:ext cx="6143248" cy="4608003"/>
          </a:xfrm>
        </p:spPr>
        <p:txBody>
          <a:bodyPr>
            <a:normAutofit/>
          </a:bodyPr>
          <a:lstStyle/>
          <a:p>
            <a:pPr marL="305435" indent="-305435"/>
            <a:r>
              <a:rPr lang="en-GB" sz="2000"/>
              <a:t>Look back over your learning throughout this module, perhaps look at some of the activities that you have engaged with and see where your main areas of growth have been. Think about your own learning and development.</a:t>
            </a:r>
          </a:p>
          <a:p>
            <a:pPr marL="305435" indent="-305435"/>
            <a:r>
              <a:rPr lang="en-GB" sz="2000"/>
              <a:t>Also think about the future, what happens next?</a:t>
            </a:r>
          </a:p>
        </p:txBody>
      </p:sp>
    </p:spTree>
    <p:extLst>
      <p:ext uri="{BB962C8B-B14F-4D97-AF65-F5344CB8AC3E}">
        <p14:creationId xmlns:p14="http://schemas.microsoft.com/office/powerpoint/2010/main" val="3630269771"/>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2FAD-8710-4906-8B25-04E63AE025C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84D9EAE-47DB-4B28-B880-C0DCFB25CC55}"/>
              </a:ext>
            </a:extLst>
          </p:cNvPr>
          <p:cNvSpPr>
            <a:spLocks noGrp="1"/>
          </p:cNvSpPr>
          <p:nvPr>
            <p:ph idx="1"/>
          </p:nvPr>
        </p:nvSpPr>
        <p:spPr/>
        <p:txBody>
          <a:bodyPr/>
          <a:lstStyle/>
          <a:p>
            <a:pPr marL="305435" indent="-305435"/>
            <a:r>
              <a:rPr lang="en-GB" dirty="0">
                <a:ea typeface="+mn-lt"/>
                <a:cs typeface="+mn-lt"/>
              </a:rPr>
              <a:t>Bassot, B. (2013). The Reflective Journal. Basingstoke: Palgrave</a:t>
            </a:r>
          </a:p>
          <a:p>
            <a:pPr marL="305435" indent="-305435"/>
            <a:r>
              <a:rPr lang="en-GB" dirty="0">
                <a:ea typeface="+mn-lt"/>
                <a:cs typeface="+mn-lt"/>
              </a:rPr>
              <a:t>Cowen, J. and Stroud, R. (2016) 'Composting Reflections for development'. </a:t>
            </a:r>
            <a:r>
              <a:rPr lang="en-GB" i="1" dirty="0">
                <a:ea typeface="+mn-lt"/>
                <a:cs typeface="+mn-lt"/>
              </a:rPr>
              <a:t>Reflective Practice. </a:t>
            </a:r>
            <a:r>
              <a:rPr lang="en-GB" dirty="0">
                <a:ea typeface="+mn-lt"/>
                <a:cs typeface="+mn-lt"/>
              </a:rPr>
              <a:t>17(1) pp17-23</a:t>
            </a:r>
            <a:endParaRPr lang="en-GB" i="1" dirty="0">
              <a:ea typeface="+mn-lt"/>
              <a:cs typeface="+mn-lt"/>
            </a:endParaRPr>
          </a:p>
          <a:p>
            <a:pPr marL="305435" indent="-305435"/>
            <a:r>
              <a:rPr lang="en-GB">
                <a:ea typeface="+mn-lt"/>
                <a:cs typeface="+mn-lt"/>
              </a:rPr>
              <a:t>Fontana, D. (1989). Managing Stress. London: BPS Books with Routledge</a:t>
            </a:r>
            <a:endParaRPr lang="en-GB" i="1" dirty="0">
              <a:ea typeface="+mn-lt"/>
              <a:cs typeface="+mn-lt"/>
            </a:endParaRPr>
          </a:p>
          <a:p>
            <a:pPr marL="305435" indent="-305435"/>
            <a:r>
              <a:rPr lang="en-GB">
                <a:ea typeface="+mn-lt"/>
                <a:cs typeface="+mn-lt"/>
              </a:rPr>
              <a:t>Lewin, K. (1951). Field Theory in Social Science. New York: Harper and Row.</a:t>
            </a:r>
            <a:endParaRPr lang="en-GB" i="1">
              <a:ea typeface="+mn-lt"/>
              <a:cs typeface="+mn-lt"/>
            </a:endParaRPr>
          </a:p>
          <a:p>
            <a:pPr marL="305435" indent="-305435"/>
            <a:r>
              <a:rPr lang="en-GB" dirty="0">
                <a:ea typeface="+mn-lt"/>
                <a:cs typeface="+mn-lt"/>
              </a:rPr>
              <a:t>Schön, D. A. (1983) The Reflective Practitioner, Aldershot: Ashgate.</a:t>
            </a:r>
          </a:p>
          <a:p>
            <a:pPr marL="305435" indent="-305435"/>
            <a:r>
              <a:rPr lang="en-GB" dirty="0">
                <a:ea typeface="+mn-lt"/>
                <a:cs typeface="+mn-lt"/>
              </a:rPr>
              <a:t>Thompson, S. and Thompson, N. (2008). The Critically Reflective Practitioner. London: Red Globe Press. </a:t>
            </a:r>
            <a:endParaRPr lang="en-GB" dirty="0"/>
          </a:p>
        </p:txBody>
      </p:sp>
    </p:spTree>
    <p:extLst>
      <p:ext uri="{BB962C8B-B14F-4D97-AF65-F5344CB8AC3E}">
        <p14:creationId xmlns:p14="http://schemas.microsoft.com/office/powerpoint/2010/main" val="2440352100"/>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2398</Words>
  <Application>Microsoft Office PowerPoint</Application>
  <PresentationFormat>Widescreen</PresentationFormat>
  <Paragraphs>102</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Source Sans Pro</vt:lpstr>
      <vt:lpstr>Tw Cen MT</vt:lpstr>
      <vt:lpstr>Wingdings 2</vt:lpstr>
      <vt:lpstr>DividendVTI</vt:lpstr>
      <vt:lpstr>Reflective Practice: Week 10</vt:lpstr>
      <vt:lpstr>Activity One</vt:lpstr>
      <vt:lpstr>Aims</vt:lpstr>
      <vt:lpstr>Building professional confidence</vt:lpstr>
      <vt:lpstr>Taking Risks</vt:lpstr>
      <vt:lpstr>Continual Professional Development</vt:lpstr>
      <vt:lpstr>Project work</vt:lpstr>
      <vt:lpstr>Find a mentor</vt:lpstr>
      <vt:lpstr>Reading!</vt:lpstr>
      <vt:lpstr>Make a future plan?</vt:lpstr>
      <vt:lpstr>Coping with change – Activity Two</vt:lpstr>
      <vt:lpstr>Coping with change</vt:lpstr>
      <vt:lpstr>Field Theory (Lewin, 1951) </vt:lpstr>
      <vt:lpstr>3-step model (Lewin, 1951)</vt:lpstr>
      <vt:lpstr>Lewin's theories</vt:lpstr>
      <vt:lpstr>Activity Three</vt:lpstr>
      <vt:lpstr>Managing stress</vt:lpstr>
      <vt:lpstr>Fontana's (1989) Theory of Stress</vt:lpstr>
      <vt:lpstr>WEll-being and Stress</vt:lpstr>
      <vt:lpstr>WEll-being and stress cont'd</vt:lpstr>
      <vt:lpstr>Seeking support</vt:lpstr>
      <vt:lpstr>Activity Four</vt:lpstr>
      <vt:lpstr>The integrated reflective Cycle</vt:lpstr>
      <vt:lpstr>PowerPoint Presentation</vt:lpstr>
      <vt:lpstr>Critically explore this new model</vt:lpstr>
      <vt:lpstr>Digging deeper!</vt:lpstr>
      <vt:lpstr>Deeper reflection</vt:lpstr>
      <vt:lpstr>Further questions: </vt:lpstr>
      <vt:lpstr>Digging deeper cont'd</vt:lpstr>
      <vt:lpstr>Final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dc:title>
  <dc:creator>Catherine Slade</dc:creator>
  <cp:lastModifiedBy>Catherine Slade</cp:lastModifiedBy>
  <cp:revision>468</cp:revision>
  <dcterms:created xsi:type="dcterms:W3CDTF">2020-12-07T10:45:41Z</dcterms:created>
  <dcterms:modified xsi:type="dcterms:W3CDTF">2020-12-07T19:05:04Z</dcterms:modified>
</cp:coreProperties>
</file>