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38"/>
  </p:notesMasterIdLst>
  <p:sldIdLst>
    <p:sldId id="348" r:id="rId5"/>
    <p:sldId id="297" r:id="rId6"/>
    <p:sldId id="298" r:id="rId7"/>
    <p:sldId id="299" r:id="rId8"/>
    <p:sldId id="263" r:id="rId9"/>
    <p:sldId id="349" r:id="rId10"/>
    <p:sldId id="350" r:id="rId11"/>
    <p:sldId id="351" r:id="rId12"/>
    <p:sldId id="267" r:id="rId13"/>
    <p:sldId id="352" r:id="rId14"/>
    <p:sldId id="353" r:id="rId15"/>
    <p:sldId id="354" r:id="rId16"/>
    <p:sldId id="284" r:id="rId17"/>
    <p:sldId id="289" r:id="rId18"/>
    <p:sldId id="356" r:id="rId19"/>
    <p:sldId id="300" r:id="rId20"/>
    <p:sldId id="357" r:id="rId21"/>
    <p:sldId id="370" r:id="rId22"/>
    <p:sldId id="358" r:id="rId23"/>
    <p:sldId id="359" r:id="rId24"/>
    <p:sldId id="360" r:id="rId25"/>
    <p:sldId id="361" r:id="rId26"/>
    <p:sldId id="362" r:id="rId27"/>
    <p:sldId id="363" r:id="rId28"/>
    <p:sldId id="364" r:id="rId29"/>
    <p:sldId id="365" r:id="rId30"/>
    <p:sldId id="366" r:id="rId31"/>
    <p:sldId id="367" r:id="rId32"/>
    <p:sldId id="368" r:id="rId33"/>
    <p:sldId id="369" r:id="rId34"/>
    <p:sldId id="295" r:id="rId35"/>
    <p:sldId id="296" r:id="rId36"/>
    <p:sldId id="277"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F95D32-7DA9-4DC4-8189-D2A6C2A46765}" v="2" dt="2025-01-15T10:11:53.6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83" d="100"/>
          <a:sy n="83" d="100"/>
        </p:scale>
        <p:origin x="45" y="49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88F95D32-7DA9-4DC4-8189-D2A6C2A46765}"/>
    <pc:docChg chg="custSel addSld delSld modSld">
      <pc:chgData name="Cerys Davies" userId="61e71dc1-9594-4277-b52b-4420989f68ee" providerId="ADAL" clId="{88F95D32-7DA9-4DC4-8189-D2A6C2A46765}" dt="2025-01-15T10:23:56.459" v="182" actId="13926"/>
      <pc:docMkLst>
        <pc:docMk/>
      </pc:docMkLst>
      <pc:sldChg chg="modSp mod">
        <pc:chgData name="Cerys Davies" userId="61e71dc1-9594-4277-b52b-4420989f68ee" providerId="ADAL" clId="{88F95D32-7DA9-4DC4-8189-D2A6C2A46765}" dt="2025-01-15T10:23:22.942" v="181" actId="13926"/>
        <pc:sldMkLst>
          <pc:docMk/>
          <pc:sldMk cId="2155038902" sldId="263"/>
        </pc:sldMkLst>
        <pc:spChg chg="mod">
          <ac:chgData name="Cerys Davies" userId="61e71dc1-9594-4277-b52b-4420989f68ee" providerId="ADAL" clId="{88F95D32-7DA9-4DC4-8189-D2A6C2A46765}" dt="2025-01-15T10:23:22.942" v="181" actId="13926"/>
          <ac:spMkLst>
            <pc:docMk/>
            <pc:sldMk cId="2155038902" sldId="263"/>
            <ac:spMk id="2" creationId="{00000000-0000-0000-0000-000000000000}"/>
          </ac:spMkLst>
        </pc:spChg>
        <pc:spChg chg="mod">
          <ac:chgData name="Cerys Davies" userId="61e71dc1-9594-4277-b52b-4420989f68ee" providerId="ADAL" clId="{88F95D32-7DA9-4DC4-8189-D2A6C2A46765}" dt="2025-01-15T10:23:18.493" v="180" actId="20577"/>
          <ac:spMkLst>
            <pc:docMk/>
            <pc:sldMk cId="2155038902" sldId="263"/>
            <ac:spMk id="3" creationId="{00000000-0000-0000-0000-000000000000}"/>
          </ac:spMkLst>
        </pc:spChg>
      </pc:sldChg>
      <pc:sldChg chg="modSp mod">
        <pc:chgData name="Cerys Davies" userId="61e71dc1-9594-4277-b52b-4420989f68ee" providerId="ADAL" clId="{88F95D32-7DA9-4DC4-8189-D2A6C2A46765}" dt="2025-01-15T10:22:38.175" v="94" actId="13926"/>
        <pc:sldMkLst>
          <pc:docMk/>
          <pc:sldMk cId="2604151585" sldId="277"/>
        </pc:sldMkLst>
        <pc:spChg chg="mod">
          <ac:chgData name="Cerys Davies" userId="61e71dc1-9594-4277-b52b-4420989f68ee" providerId="ADAL" clId="{88F95D32-7DA9-4DC4-8189-D2A6C2A46765}" dt="2025-01-15T10:22:38.175" v="94" actId="13926"/>
          <ac:spMkLst>
            <pc:docMk/>
            <pc:sldMk cId="2604151585" sldId="277"/>
            <ac:spMk id="3" creationId="{6449C9FC-7BA0-42C1-A3B7-EC9FEE0F5C8E}"/>
          </ac:spMkLst>
        </pc:spChg>
      </pc:sldChg>
      <pc:sldChg chg="del">
        <pc:chgData name="Cerys Davies" userId="61e71dc1-9594-4277-b52b-4420989f68ee" providerId="ADAL" clId="{88F95D32-7DA9-4DC4-8189-D2A6C2A46765}" dt="2025-01-15T10:17:01.965" v="93" actId="47"/>
        <pc:sldMkLst>
          <pc:docMk/>
          <pc:sldMk cId="3464545014" sldId="287"/>
        </pc:sldMkLst>
      </pc:sldChg>
      <pc:sldChg chg="modSp mod">
        <pc:chgData name="Cerys Davies" userId="61e71dc1-9594-4277-b52b-4420989f68ee" providerId="ADAL" clId="{88F95D32-7DA9-4DC4-8189-D2A6C2A46765}" dt="2025-01-15T10:16:15.118" v="92" actId="1076"/>
        <pc:sldMkLst>
          <pc:docMk/>
          <pc:sldMk cId="3684278762" sldId="295"/>
        </pc:sldMkLst>
        <pc:picChg chg="mod">
          <ac:chgData name="Cerys Davies" userId="61e71dc1-9594-4277-b52b-4420989f68ee" providerId="ADAL" clId="{88F95D32-7DA9-4DC4-8189-D2A6C2A46765}" dt="2025-01-15T10:16:15.118" v="92" actId="1076"/>
          <ac:picMkLst>
            <pc:docMk/>
            <pc:sldMk cId="3684278762" sldId="295"/>
            <ac:picMk id="5" creationId="{5CA30998-CBD1-3B03-9F2C-3D5966619E20}"/>
          </ac:picMkLst>
        </pc:picChg>
      </pc:sldChg>
      <pc:sldChg chg="modSp mod">
        <pc:chgData name="Cerys Davies" userId="61e71dc1-9594-4277-b52b-4420989f68ee" providerId="ADAL" clId="{88F95D32-7DA9-4DC4-8189-D2A6C2A46765}" dt="2025-01-15T10:23:56.459" v="182" actId="13926"/>
        <pc:sldMkLst>
          <pc:docMk/>
          <pc:sldMk cId="749982277" sldId="298"/>
        </pc:sldMkLst>
        <pc:spChg chg="mod">
          <ac:chgData name="Cerys Davies" userId="61e71dc1-9594-4277-b52b-4420989f68ee" providerId="ADAL" clId="{88F95D32-7DA9-4DC4-8189-D2A6C2A46765}" dt="2025-01-15T10:23:56.459" v="182" actId="13926"/>
          <ac:spMkLst>
            <pc:docMk/>
            <pc:sldMk cId="749982277" sldId="298"/>
            <ac:spMk id="2" creationId="{00000000-0000-0000-0000-000000000000}"/>
          </ac:spMkLst>
        </pc:spChg>
      </pc:sldChg>
      <pc:sldChg chg="addSp delSp modSp mod setBg">
        <pc:chgData name="Cerys Davies" userId="61e71dc1-9594-4277-b52b-4420989f68ee" providerId="ADAL" clId="{88F95D32-7DA9-4DC4-8189-D2A6C2A46765}" dt="2025-01-15T10:09:44.654" v="10" actId="1076"/>
        <pc:sldMkLst>
          <pc:docMk/>
          <pc:sldMk cId="1986097761" sldId="349"/>
        </pc:sldMkLst>
        <pc:spChg chg="del">
          <ac:chgData name="Cerys Davies" userId="61e71dc1-9594-4277-b52b-4420989f68ee" providerId="ADAL" clId="{88F95D32-7DA9-4DC4-8189-D2A6C2A46765}" dt="2025-01-15T10:09:07.948" v="0" actId="478"/>
          <ac:spMkLst>
            <pc:docMk/>
            <pc:sldMk cId="1986097761" sldId="349"/>
            <ac:spMk id="2" creationId="{13424DE4-3412-78F0-45AC-7025F8963855}"/>
          </ac:spMkLst>
        </pc:spChg>
        <pc:spChg chg="add del mod">
          <ac:chgData name="Cerys Davies" userId="61e71dc1-9594-4277-b52b-4420989f68ee" providerId="ADAL" clId="{88F95D32-7DA9-4DC4-8189-D2A6C2A46765}" dt="2025-01-15T10:09:10.773" v="1" actId="478"/>
          <ac:spMkLst>
            <pc:docMk/>
            <pc:sldMk cId="1986097761" sldId="349"/>
            <ac:spMk id="4" creationId="{CF0E4E93-AA9A-34EA-F11D-A367F86AF79A}"/>
          </ac:spMkLst>
        </pc:spChg>
        <pc:spChg chg="add del">
          <ac:chgData name="Cerys Davies" userId="61e71dc1-9594-4277-b52b-4420989f68ee" providerId="ADAL" clId="{88F95D32-7DA9-4DC4-8189-D2A6C2A46765}" dt="2025-01-15T10:09:30.910" v="6" actId="26606"/>
          <ac:spMkLst>
            <pc:docMk/>
            <pc:sldMk cId="1986097761" sldId="349"/>
            <ac:spMk id="23" creationId="{03E8462A-FEBA-4848-81CC-3F8DA3E477BE}"/>
          </ac:spMkLst>
        </pc:spChg>
        <pc:spChg chg="add del">
          <ac:chgData name="Cerys Davies" userId="61e71dc1-9594-4277-b52b-4420989f68ee" providerId="ADAL" clId="{88F95D32-7DA9-4DC4-8189-D2A6C2A46765}" dt="2025-01-15T10:09:30.910" v="6" actId="26606"/>
          <ac:spMkLst>
            <pc:docMk/>
            <pc:sldMk cId="1986097761" sldId="349"/>
            <ac:spMk id="36" creationId="{7941F9B1-B01B-4A84-89D9-B169AEB4E456}"/>
          </ac:spMkLst>
        </pc:spChg>
        <pc:spChg chg="add">
          <ac:chgData name="Cerys Davies" userId="61e71dc1-9594-4277-b52b-4420989f68ee" providerId="ADAL" clId="{88F95D32-7DA9-4DC4-8189-D2A6C2A46765}" dt="2025-01-15T10:09:30.910" v="6" actId="26606"/>
          <ac:spMkLst>
            <pc:docMk/>
            <pc:sldMk cId="1986097761" sldId="349"/>
            <ac:spMk id="53" creationId="{03E8462A-FEBA-4848-81CC-3F8DA3E477BE}"/>
          </ac:spMkLst>
        </pc:spChg>
        <pc:spChg chg="add">
          <ac:chgData name="Cerys Davies" userId="61e71dc1-9594-4277-b52b-4420989f68ee" providerId="ADAL" clId="{88F95D32-7DA9-4DC4-8189-D2A6C2A46765}" dt="2025-01-15T10:09:30.910" v="6" actId="26606"/>
          <ac:spMkLst>
            <pc:docMk/>
            <pc:sldMk cId="1986097761" sldId="349"/>
            <ac:spMk id="66" creationId="{7941F9B1-B01B-4A84-89D9-B169AEB4E456}"/>
          </ac:spMkLst>
        </pc:spChg>
        <pc:grpChg chg="add del">
          <ac:chgData name="Cerys Davies" userId="61e71dc1-9594-4277-b52b-4420989f68ee" providerId="ADAL" clId="{88F95D32-7DA9-4DC4-8189-D2A6C2A46765}" dt="2025-01-15T10:09:30.910" v="6" actId="26606"/>
          <ac:grpSpMkLst>
            <pc:docMk/>
            <pc:sldMk cId="1986097761" sldId="349"/>
            <ac:grpSpMk id="11" creationId="{5F054EF5-EFE6-45A2-834C-0F0931F39F1E}"/>
          </ac:grpSpMkLst>
        </pc:grpChg>
        <pc:grpChg chg="add del">
          <ac:chgData name="Cerys Davies" userId="61e71dc1-9594-4277-b52b-4420989f68ee" providerId="ADAL" clId="{88F95D32-7DA9-4DC4-8189-D2A6C2A46765}" dt="2025-01-15T10:09:30.910" v="6" actId="26606"/>
          <ac:grpSpMkLst>
            <pc:docMk/>
            <pc:sldMk cId="1986097761" sldId="349"/>
            <ac:grpSpMk id="25" creationId="{2109F83F-40FE-4DB3-84CC-09FB3340D06D}"/>
          </ac:grpSpMkLst>
        </pc:grpChg>
        <pc:grpChg chg="add">
          <ac:chgData name="Cerys Davies" userId="61e71dc1-9594-4277-b52b-4420989f68ee" providerId="ADAL" clId="{88F95D32-7DA9-4DC4-8189-D2A6C2A46765}" dt="2025-01-15T10:09:30.910" v="6" actId="26606"/>
          <ac:grpSpMkLst>
            <pc:docMk/>
            <pc:sldMk cId="1986097761" sldId="349"/>
            <ac:grpSpMk id="41" creationId="{609316A9-990D-4EC3-A671-70EE5C1493A4}"/>
          </ac:grpSpMkLst>
        </pc:grpChg>
        <pc:grpChg chg="add">
          <ac:chgData name="Cerys Davies" userId="61e71dc1-9594-4277-b52b-4420989f68ee" providerId="ADAL" clId="{88F95D32-7DA9-4DC4-8189-D2A6C2A46765}" dt="2025-01-15T10:09:30.910" v="6" actId="26606"/>
          <ac:grpSpMkLst>
            <pc:docMk/>
            <pc:sldMk cId="1986097761" sldId="349"/>
            <ac:grpSpMk id="55" creationId="{2109F83F-40FE-4DB3-84CC-09FB3340D06D}"/>
          </ac:grpSpMkLst>
        </pc:grpChg>
        <pc:picChg chg="add mod">
          <ac:chgData name="Cerys Davies" userId="61e71dc1-9594-4277-b52b-4420989f68ee" providerId="ADAL" clId="{88F95D32-7DA9-4DC4-8189-D2A6C2A46765}" dt="2025-01-15T10:09:44.654" v="10" actId="1076"/>
          <ac:picMkLst>
            <pc:docMk/>
            <pc:sldMk cId="1986097761" sldId="349"/>
            <ac:picMk id="6" creationId="{26965F45-FBBD-9700-1BD8-810012C6C7E9}"/>
          </ac:picMkLst>
        </pc:picChg>
      </pc:sldChg>
      <pc:sldChg chg="modSp mod">
        <pc:chgData name="Cerys Davies" userId="61e71dc1-9594-4277-b52b-4420989f68ee" providerId="ADAL" clId="{88F95D32-7DA9-4DC4-8189-D2A6C2A46765}" dt="2025-01-15T10:10:05.081" v="13" actId="20577"/>
        <pc:sldMkLst>
          <pc:docMk/>
          <pc:sldMk cId="3696263113" sldId="350"/>
        </pc:sldMkLst>
        <pc:spChg chg="mod">
          <ac:chgData name="Cerys Davies" userId="61e71dc1-9594-4277-b52b-4420989f68ee" providerId="ADAL" clId="{88F95D32-7DA9-4DC4-8189-D2A6C2A46765}" dt="2025-01-15T10:10:05.081" v="13" actId="20577"/>
          <ac:spMkLst>
            <pc:docMk/>
            <pc:sldMk cId="3696263113" sldId="350"/>
            <ac:spMk id="3" creationId="{00000000-0000-0000-0000-000000000000}"/>
          </ac:spMkLst>
        </pc:spChg>
      </pc:sldChg>
      <pc:sldChg chg="modSp">
        <pc:chgData name="Cerys Davies" userId="61e71dc1-9594-4277-b52b-4420989f68ee" providerId="ADAL" clId="{88F95D32-7DA9-4DC4-8189-D2A6C2A46765}" dt="2025-01-15T10:11:53.628" v="16" actId="14100"/>
        <pc:sldMkLst>
          <pc:docMk/>
          <pc:sldMk cId="3008202659" sldId="357"/>
        </pc:sldMkLst>
        <pc:picChg chg="mod">
          <ac:chgData name="Cerys Davies" userId="61e71dc1-9594-4277-b52b-4420989f68ee" providerId="ADAL" clId="{88F95D32-7DA9-4DC4-8189-D2A6C2A46765}" dt="2025-01-15T10:11:53.628" v="16" actId="14100"/>
          <ac:picMkLst>
            <pc:docMk/>
            <pc:sldMk cId="3008202659" sldId="357"/>
            <ac:picMk id="3074" creationId="{F4283E25-7F88-7706-B742-6A5650DB2CBC}"/>
          </ac:picMkLst>
        </pc:picChg>
      </pc:sldChg>
      <pc:sldChg chg="modSp mod">
        <pc:chgData name="Cerys Davies" userId="61e71dc1-9594-4277-b52b-4420989f68ee" providerId="ADAL" clId="{88F95D32-7DA9-4DC4-8189-D2A6C2A46765}" dt="2025-01-15T10:15:31.645" v="90" actId="255"/>
        <pc:sldMkLst>
          <pc:docMk/>
          <pc:sldMk cId="678616450" sldId="360"/>
        </pc:sldMkLst>
        <pc:spChg chg="mod">
          <ac:chgData name="Cerys Davies" userId="61e71dc1-9594-4277-b52b-4420989f68ee" providerId="ADAL" clId="{88F95D32-7DA9-4DC4-8189-D2A6C2A46765}" dt="2025-01-15T10:15:31.645" v="90" actId="255"/>
          <ac:spMkLst>
            <pc:docMk/>
            <pc:sldMk cId="678616450" sldId="360"/>
            <ac:spMk id="3" creationId="{5127653B-AF50-4767-B42E-109756AF73D4}"/>
          </ac:spMkLst>
        </pc:spChg>
      </pc:sldChg>
      <pc:sldChg chg="addSp modSp new mod">
        <pc:chgData name="Cerys Davies" userId="61e71dc1-9594-4277-b52b-4420989f68ee" providerId="ADAL" clId="{88F95D32-7DA9-4DC4-8189-D2A6C2A46765}" dt="2025-01-15T10:14:58.282" v="88" actId="14100"/>
        <pc:sldMkLst>
          <pc:docMk/>
          <pc:sldMk cId="1114900807" sldId="370"/>
        </pc:sldMkLst>
        <pc:spChg chg="mod">
          <ac:chgData name="Cerys Davies" userId="61e71dc1-9594-4277-b52b-4420989f68ee" providerId="ADAL" clId="{88F95D32-7DA9-4DC4-8189-D2A6C2A46765}" dt="2025-01-15T10:14:51.689" v="86" actId="14100"/>
          <ac:spMkLst>
            <pc:docMk/>
            <pc:sldMk cId="1114900807" sldId="370"/>
            <ac:spMk id="2" creationId="{4F973F98-5897-164B-D081-FC788EB541C4}"/>
          </ac:spMkLst>
        </pc:spChg>
        <pc:picChg chg="add mod">
          <ac:chgData name="Cerys Davies" userId="61e71dc1-9594-4277-b52b-4420989f68ee" providerId="ADAL" clId="{88F95D32-7DA9-4DC4-8189-D2A6C2A46765}" dt="2025-01-15T10:14:58.282" v="88" actId="14100"/>
          <ac:picMkLst>
            <pc:docMk/>
            <pc:sldMk cId="1114900807" sldId="370"/>
            <ac:picMk id="4" creationId="{11C599ED-4F68-5DDA-DE65-F1861C30014C}"/>
          </ac:picMkLst>
        </pc:picChg>
      </pc:sldChg>
    </pc:docChg>
  </pc:docChgLst>
  <pc:docChgLst>
    <pc:chgData name="Cerys Davies" userId="61e71dc1-9594-4277-b52b-4420989f68ee" providerId="ADAL" clId="{FFF3448E-3CAC-4F01-A185-68FE96B1951C}"/>
    <pc:docChg chg="custSel addSld delSld modSld sldOrd">
      <pc:chgData name="Cerys Davies" userId="61e71dc1-9594-4277-b52b-4420989f68ee" providerId="ADAL" clId="{FFF3448E-3CAC-4F01-A185-68FE96B1951C}" dt="2025-01-03T20:57:50.404" v="252" actId="14100"/>
      <pc:docMkLst>
        <pc:docMk/>
      </pc:docMkLst>
      <pc:sldChg chg="del">
        <pc:chgData name="Cerys Davies" userId="61e71dc1-9594-4277-b52b-4420989f68ee" providerId="ADAL" clId="{FFF3448E-3CAC-4F01-A185-68FE96B1951C}" dt="2025-01-03T20:07:59.069" v="32" actId="47"/>
        <pc:sldMkLst>
          <pc:docMk/>
          <pc:sldMk cId="1665280526" sldId="256"/>
        </pc:sldMkLst>
      </pc:sldChg>
      <pc:sldChg chg="del">
        <pc:chgData name="Cerys Davies" userId="61e71dc1-9594-4277-b52b-4420989f68ee" providerId="ADAL" clId="{FFF3448E-3CAC-4F01-A185-68FE96B1951C}" dt="2025-01-03T20:31:29.508" v="232" actId="47"/>
        <pc:sldMkLst>
          <pc:docMk/>
          <pc:sldMk cId="2228593749" sldId="258"/>
        </pc:sldMkLst>
      </pc:sldChg>
      <pc:sldChg chg="del">
        <pc:chgData name="Cerys Davies" userId="61e71dc1-9594-4277-b52b-4420989f68ee" providerId="ADAL" clId="{FFF3448E-3CAC-4F01-A185-68FE96B1951C}" dt="2025-01-03T20:07:49.352" v="31" actId="47"/>
        <pc:sldMkLst>
          <pc:docMk/>
          <pc:sldMk cId="726400346" sldId="259"/>
        </pc:sldMkLst>
      </pc:sldChg>
      <pc:sldChg chg="del">
        <pc:chgData name="Cerys Davies" userId="61e71dc1-9594-4277-b52b-4420989f68ee" providerId="ADAL" clId="{FFF3448E-3CAC-4F01-A185-68FE96B1951C}" dt="2025-01-03T20:34:44.552" v="239" actId="47"/>
        <pc:sldMkLst>
          <pc:docMk/>
          <pc:sldMk cId="3622763557" sldId="260"/>
        </pc:sldMkLst>
      </pc:sldChg>
      <pc:sldChg chg="del">
        <pc:chgData name="Cerys Davies" userId="61e71dc1-9594-4277-b52b-4420989f68ee" providerId="ADAL" clId="{FFF3448E-3CAC-4F01-A185-68FE96B1951C}" dt="2025-01-03T20:34:47.297" v="240" actId="47"/>
        <pc:sldMkLst>
          <pc:docMk/>
          <pc:sldMk cId="1565030309" sldId="261"/>
        </pc:sldMkLst>
      </pc:sldChg>
      <pc:sldChg chg="del">
        <pc:chgData name="Cerys Davies" userId="61e71dc1-9594-4277-b52b-4420989f68ee" providerId="ADAL" clId="{FFF3448E-3CAC-4F01-A185-68FE96B1951C}" dt="2025-01-03T20:34:49.885" v="241" actId="47"/>
        <pc:sldMkLst>
          <pc:docMk/>
          <pc:sldMk cId="1442225745" sldId="262"/>
        </pc:sldMkLst>
      </pc:sldChg>
      <pc:sldChg chg="modSp add mod">
        <pc:chgData name="Cerys Davies" userId="61e71dc1-9594-4277-b52b-4420989f68ee" providerId="ADAL" clId="{FFF3448E-3CAC-4F01-A185-68FE96B1951C}" dt="2025-01-03T20:12:19.125" v="66" actId="14100"/>
        <pc:sldMkLst>
          <pc:docMk/>
          <pc:sldMk cId="2155038902" sldId="263"/>
        </pc:sldMkLst>
        <pc:spChg chg="mod">
          <ac:chgData name="Cerys Davies" userId="61e71dc1-9594-4277-b52b-4420989f68ee" providerId="ADAL" clId="{FFF3448E-3CAC-4F01-A185-68FE96B1951C}" dt="2025-01-03T20:12:19.125" v="66" actId="14100"/>
          <ac:spMkLst>
            <pc:docMk/>
            <pc:sldMk cId="2155038902" sldId="263"/>
            <ac:spMk id="3" creationId="{00000000-0000-0000-0000-000000000000}"/>
          </ac:spMkLst>
        </pc:spChg>
        <pc:picChg chg="mod">
          <ac:chgData name="Cerys Davies" userId="61e71dc1-9594-4277-b52b-4420989f68ee" providerId="ADAL" clId="{FFF3448E-3CAC-4F01-A185-68FE96B1951C}" dt="2025-01-03T20:12:10.951" v="64" actId="1076"/>
          <ac:picMkLst>
            <pc:docMk/>
            <pc:sldMk cId="2155038902" sldId="263"/>
            <ac:picMk id="1026" creationId="{92043FCE-EF89-0D39-36B9-959408BFBC3D}"/>
          </ac:picMkLst>
        </pc:picChg>
      </pc:sldChg>
      <pc:sldChg chg="del">
        <pc:chgData name="Cerys Davies" userId="61e71dc1-9594-4277-b52b-4420989f68ee" providerId="ADAL" clId="{FFF3448E-3CAC-4F01-A185-68FE96B1951C}" dt="2025-01-03T20:34:35.549" v="238" actId="47"/>
        <pc:sldMkLst>
          <pc:docMk/>
          <pc:sldMk cId="3014422905" sldId="264"/>
        </pc:sldMkLst>
      </pc:sldChg>
      <pc:sldChg chg="del">
        <pc:chgData name="Cerys Davies" userId="61e71dc1-9594-4277-b52b-4420989f68ee" providerId="ADAL" clId="{FFF3448E-3CAC-4F01-A185-68FE96B1951C}" dt="2025-01-03T20:07:21.284" v="21" actId="47"/>
        <pc:sldMkLst>
          <pc:docMk/>
          <pc:sldMk cId="1598710683" sldId="265"/>
        </pc:sldMkLst>
      </pc:sldChg>
      <pc:sldChg chg="del">
        <pc:chgData name="Cerys Davies" userId="61e71dc1-9594-4277-b52b-4420989f68ee" providerId="ADAL" clId="{FFF3448E-3CAC-4F01-A185-68FE96B1951C}" dt="2025-01-03T20:07:21.284" v="21" actId="47"/>
        <pc:sldMkLst>
          <pc:docMk/>
          <pc:sldMk cId="4122812195" sldId="266"/>
        </pc:sldMkLst>
      </pc:sldChg>
      <pc:sldChg chg="del">
        <pc:chgData name="Cerys Davies" userId="61e71dc1-9594-4277-b52b-4420989f68ee" providerId="ADAL" clId="{FFF3448E-3CAC-4F01-A185-68FE96B1951C}" dt="2025-01-03T20:36:58.891" v="250" actId="2696"/>
        <pc:sldMkLst>
          <pc:docMk/>
          <pc:sldMk cId="3087219991" sldId="267"/>
        </pc:sldMkLst>
      </pc:sldChg>
      <pc:sldChg chg="add">
        <pc:chgData name="Cerys Davies" userId="61e71dc1-9594-4277-b52b-4420989f68ee" providerId="ADAL" clId="{FFF3448E-3CAC-4F01-A185-68FE96B1951C}" dt="2025-01-03T20:37:25.710" v="251"/>
        <pc:sldMkLst>
          <pc:docMk/>
          <pc:sldMk cId="3171928887" sldId="267"/>
        </pc:sldMkLst>
      </pc:sldChg>
      <pc:sldChg chg="del">
        <pc:chgData name="Cerys Davies" userId="61e71dc1-9594-4277-b52b-4420989f68ee" providerId="ADAL" clId="{FFF3448E-3CAC-4F01-A185-68FE96B1951C}" dt="2025-01-03T20:06:47.562" v="18" actId="47"/>
        <pc:sldMkLst>
          <pc:docMk/>
          <pc:sldMk cId="2453067704" sldId="268"/>
        </pc:sldMkLst>
      </pc:sldChg>
      <pc:sldChg chg="del">
        <pc:chgData name="Cerys Davies" userId="61e71dc1-9594-4277-b52b-4420989f68ee" providerId="ADAL" clId="{FFF3448E-3CAC-4F01-A185-68FE96B1951C}" dt="2025-01-03T20:08:04.214" v="33" actId="47"/>
        <pc:sldMkLst>
          <pc:docMk/>
          <pc:sldMk cId="310570406" sldId="269"/>
        </pc:sldMkLst>
      </pc:sldChg>
      <pc:sldChg chg="del">
        <pc:chgData name="Cerys Davies" userId="61e71dc1-9594-4277-b52b-4420989f68ee" providerId="ADAL" clId="{FFF3448E-3CAC-4F01-A185-68FE96B1951C}" dt="2025-01-03T20:08:07.999" v="34" actId="47"/>
        <pc:sldMkLst>
          <pc:docMk/>
          <pc:sldMk cId="1153074785" sldId="270"/>
        </pc:sldMkLst>
      </pc:sldChg>
      <pc:sldChg chg="del">
        <pc:chgData name="Cerys Davies" userId="61e71dc1-9594-4277-b52b-4420989f68ee" providerId="ADAL" clId="{FFF3448E-3CAC-4F01-A185-68FE96B1951C}" dt="2025-01-03T20:08:14.158" v="35" actId="47"/>
        <pc:sldMkLst>
          <pc:docMk/>
          <pc:sldMk cId="840374242" sldId="271"/>
        </pc:sldMkLst>
      </pc:sldChg>
      <pc:sldChg chg="del">
        <pc:chgData name="Cerys Davies" userId="61e71dc1-9594-4277-b52b-4420989f68ee" providerId="ADAL" clId="{FFF3448E-3CAC-4F01-A185-68FE96B1951C}" dt="2025-01-03T20:07:38.719" v="28" actId="47"/>
        <pc:sldMkLst>
          <pc:docMk/>
          <pc:sldMk cId="3714522614" sldId="272"/>
        </pc:sldMkLst>
      </pc:sldChg>
      <pc:sldChg chg="del">
        <pc:chgData name="Cerys Davies" userId="61e71dc1-9594-4277-b52b-4420989f68ee" providerId="ADAL" clId="{FFF3448E-3CAC-4F01-A185-68FE96B1951C}" dt="2025-01-03T20:07:42.378" v="30" actId="47"/>
        <pc:sldMkLst>
          <pc:docMk/>
          <pc:sldMk cId="4003618854" sldId="273"/>
        </pc:sldMkLst>
      </pc:sldChg>
      <pc:sldChg chg="delSp del mod delAnim">
        <pc:chgData name="Cerys Davies" userId="61e71dc1-9594-4277-b52b-4420989f68ee" providerId="ADAL" clId="{FFF3448E-3CAC-4F01-A185-68FE96B1951C}" dt="2025-01-03T20:31:23.552" v="231" actId="47"/>
        <pc:sldMkLst>
          <pc:docMk/>
          <pc:sldMk cId="236976409" sldId="274"/>
        </pc:sldMkLst>
        <pc:picChg chg="del">
          <ac:chgData name="Cerys Davies" userId="61e71dc1-9594-4277-b52b-4420989f68ee" providerId="ADAL" clId="{FFF3448E-3CAC-4F01-A185-68FE96B1951C}" dt="2025-01-03T20:08:50.633" v="36" actId="478"/>
          <ac:picMkLst>
            <pc:docMk/>
            <pc:sldMk cId="236976409" sldId="274"/>
            <ac:picMk id="15" creationId="{B2DC09AA-44E9-292C-7C0A-BAE699D05FE6}"/>
          </ac:picMkLst>
        </pc:picChg>
      </pc:sldChg>
      <pc:sldChg chg="delSp del mod delAnim">
        <pc:chgData name="Cerys Davies" userId="61e71dc1-9594-4277-b52b-4420989f68ee" providerId="ADAL" clId="{FFF3448E-3CAC-4F01-A185-68FE96B1951C}" dt="2025-01-03T20:34:30.228" v="237" actId="47"/>
        <pc:sldMkLst>
          <pc:docMk/>
          <pc:sldMk cId="354984188" sldId="275"/>
        </pc:sldMkLst>
        <pc:picChg chg="del">
          <ac:chgData name="Cerys Davies" userId="61e71dc1-9594-4277-b52b-4420989f68ee" providerId="ADAL" clId="{FFF3448E-3CAC-4F01-A185-68FE96B1951C}" dt="2025-01-03T20:09:38.117" v="43" actId="478"/>
          <ac:picMkLst>
            <pc:docMk/>
            <pc:sldMk cId="354984188" sldId="275"/>
            <ac:picMk id="6" creationId="{5FFF0C54-EF5C-19B9-49C0-9A513501E91B}"/>
          </ac:picMkLst>
        </pc:picChg>
      </pc:sldChg>
      <pc:sldChg chg="delSp del mod delAnim">
        <pc:chgData name="Cerys Davies" userId="61e71dc1-9594-4277-b52b-4420989f68ee" providerId="ADAL" clId="{FFF3448E-3CAC-4F01-A185-68FE96B1951C}" dt="2025-01-03T20:34:30.228" v="237" actId="47"/>
        <pc:sldMkLst>
          <pc:docMk/>
          <pc:sldMk cId="2166589857" sldId="276"/>
        </pc:sldMkLst>
        <pc:picChg chg="del">
          <ac:chgData name="Cerys Davies" userId="61e71dc1-9594-4277-b52b-4420989f68ee" providerId="ADAL" clId="{FFF3448E-3CAC-4F01-A185-68FE96B1951C}" dt="2025-01-03T20:09:42.123" v="44" actId="478"/>
          <ac:picMkLst>
            <pc:docMk/>
            <pc:sldMk cId="2166589857" sldId="276"/>
            <ac:picMk id="6" creationId="{C5994590-A290-CE3B-3DBD-89763FA84C36}"/>
          </ac:picMkLst>
        </pc:picChg>
      </pc:sldChg>
      <pc:sldChg chg="modSp add mod">
        <pc:chgData name="Cerys Davies" userId="61e71dc1-9594-4277-b52b-4420989f68ee" providerId="ADAL" clId="{FFF3448E-3CAC-4F01-A185-68FE96B1951C}" dt="2025-01-03T20:31:03.852" v="230" actId="1076"/>
        <pc:sldMkLst>
          <pc:docMk/>
          <pc:sldMk cId="2604151585" sldId="277"/>
        </pc:sldMkLst>
        <pc:spChg chg="mod">
          <ac:chgData name="Cerys Davies" userId="61e71dc1-9594-4277-b52b-4420989f68ee" providerId="ADAL" clId="{FFF3448E-3CAC-4F01-A185-68FE96B1951C}" dt="2025-01-03T20:31:00.181" v="229" actId="255"/>
          <ac:spMkLst>
            <pc:docMk/>
            <pc:sldMk cId="2604151585" sldId="277"/>
            <ac:spMk id="2" creationId="{FCC1BDD0-C1DA-4BA9-9A1B-684A3CCD1781}"/>
          </ac:spMkLst>
        </pc:spChg>
        <pc:spChg chg="mod">
          <ac:chgData name="Cerys Davies" userId="61e71dc1-9594-4277-b52b-4420989f68ee" providerId="ADAL" clId="{FFF3448E-3CAC-4F01-A185-68FE96B1951C}" dt="2025-01-03T20:31:03.852" v="230" actId="1076"/>
          <ac:spMkLst>
            <pc:docMk/>
            <pc:sldMk cId="2604151585" sldId="277"/>
            <ac:spMk id="3" creationId="{6449C9FC-7BA0-42C1-A3B7-EC9FEE0F5C8E}"/>
          </ac:spMkLst>
        </pc:spChg>
      </pc:sldChg>
      <pc:sldChg chg="del">
        <pc:chgData name="Cerys Davies" userId="61e71dc1-9594-4277-b52b-4420989f68ee" providerId="ADAL" clId="{FFF3448E-3CAC-4F01-A185-68FE96B1951C}" dt="2025-01-03T20:32:09.984" v="233" actId="47"/>
        <pc:sldMkLst>
          <pc:docMk/>
          <pc:sldMk cId="553043422" sldId="282"/>
        </pc:sldMkLst>
      </pc:sldChg>
      <pc:sldChg chg="delSp del mod delAnim">
        <pc:chgData name="Cerys Davies" userId="61e71dc1-9594-4277-b52b-4420989f68ee" providerId="ADAL" clId="{FFF3448E-3CAC-4F01-A185-68FE96B1951C}" dt="2025-01-03T20:35:01.820" v="242" actId="47"/>
        <pc:sldMkLst>
          <pc:docMk/>
          <pc:sldMk cId="1608526755" sldId="283"/>
        </pc:sldMkLst>
        <pc:picChg chg="del">
          <ac:chgData name="Cerys Davies" userId="61e71dc1-9594-4277-b52b-4420989f68ee" providerId="ADAL" clId="{FFF3448E-3CAC-4F01-A185-68FE96B1951C}" dt="2025-01-03T20:08:55.575" v="37" actId="478"/>
          <ac:picMkLst>
            <pc:docMk/>
            <pc:sldMk cId="1608526755" sldId="283"/>
            <ac:picMk id="9" creationId="{66B40CEE-1070-747F-E555-4381C7C3FBD9}"/>
          </ac:picMkLst>
        </pc:picChg>
      </pc:sldChg>
      <pc:sldChg chg="add">
        <pc:chgData name="Cerys Davies" userId="61e71dc1-9594-4277-b52b-4420989f68ee" providerId="ADAL" clId="{FFF3448E-3CAC-4F01-A185-68FE96B1951C}" dt="2025-01-03T20:33:19.147" v="235"/>
        <pc:sldMkLst>
          <pc:docMk/>
          <pc:sldMk cId="2857764144" sldId="284"/>
        </pc:sldMkLst>
      </pc:sldChg>
      <pc:sldChg chg="delSp del mod delAnim">
        <pc:chgData name="Cerys Davies" userId="61e71dc1-9594-4277-b52b-4420989f68ee" providerId="ADAL" clId="{FFF3448E-3CAC-4F01-A185-68FE96B1951C}" dt="2025-01-03T20:33:04.954" v="234" actId="2696"/>
        <pc:sldMkLst>
          <pc:docMk/>
          <pc:sldMk cId="3822987096" sldId="284"/>
        </pc:sldMkLst>
        <pc:picChg chg="del">
          <ac:chgData name="Cerys Davies" userId="61e71dc1-9594-4277-b52b-4420989f68ee" providerId="ADAL" clId="{FFF3448E-3CAC-4F01-A185-68FE96B1951C}" dt="2025-01-03T20:09:06.002" v="38" actId="478"/>
          <ac:picMkLst>
            <pc:docMk/>
            <pc:sldMk cId="3822987096" sldId="284"/>
            <ac:picMk id="6" creationId="{E60EBED9-F5D9-6AAA-E506-1418EF5AF1C4}"/>
          </ac:picMkLst>
        </pc:picChg>
      </pc:sldChg>
      <pc:sldChg chg="delSp del mod delAnim">
        <pc:chgData name="Cerys Davies" userId="61e71dc1-9594-4277-b52b-4420989f68ee" providerId="ADAL" clId="{FFF3448E-3CAC-4F01-A185-68FE96B1951C}" dt="2025-01-03T20:35:07.795" v="243" actId="47"/>
        <pc:sldMkLst>
          <pc:docMk/>
          <pc:sldMk cId="4051794500" sldId="285"/>
        </pc:sldMkLst>
        <pc:picChg chg="del">
          <ac:chgData name="Cerys Davies" userId="61e71dc1-9594-4277-b52b-4420989f68ee" providerId="ADAL" clId="{FFF3448E-3CAC-4F01-A185-68FE96B1951C}" dt="2025-01-03T20:09:25.883" v="41" actId="478"/>
          <ac:picMkLst>
            <pc:docMk/>
            <pc:sldMk cId="4051794500" sldId="285"/>
            <ac:picMk id="12" creationId="{3E1CF5AF-1832-BA92-F795-8FC6B69F16F2}"/>
          </ac:picMkLst>
        </pc:picChg>
      </pc:sldChg>
      <pc:sldChg chg="delSp mod ord delAnim">
        <pc:chgData name="Cerys Davies" userId="61e71dc1-9594-4277-b52b-4420989f68ee" providerId="ADAL" clId="{FFF3448E-3CAC-4F01-A185-68FE96B1951C}" dt="2025-01-03T20:36:45.853" v="249"/>
        <pc:sldMkLst>
          <pc:docMk/>
          <pc:sldMk cId="3464545014" sldId="287"/>
        </pc:sldMkLst>
        <pc:picChg chg="del">
          <ac:chgData name="Cerys Davies" userId="61e71dc1-9594-4277-b52b-4420989f68ee" providerId="ADAL" clId="{FFF3448E-3CAC-4F01-A185-68FE96B1951C}" dt="2025-01-03T20:09:20.615" v="40" actId="478"/>
          <ac:picMkLst>
            <pc:docMk/>
            <pc:sldMk cId="3464545014" sldId="287"/>
            <ac:picMk id="6" creationId="{8734D1B2-3B41-2CD5-51A5-7B0563F0589C}"/>
          </ac:picMkLst>
        </pc:picChg>
      </pc:sldChg>
      <pc:sldChg chg="add">
        <pc:chgData name="Cerys Davies" userId="61e71dc1-9594-4277-b52b-4420989f68ee" providerId="ADAL" clId="{FFF3448E-3CAC-4F01-A185-68FE96B1951C}" dt="2025-01-03T20:33:19.147" v="235"/>
        <pc:sldMkLst>
          <pc:docMk/>
          <pc:sldMk cId="489982784" sldId="289"/>
        </pc:sldMkLst>
      </pc:sldChg>
      <pc:sldChg chg="delSp del mod delAnim">
        <pc:chgData name="Cerys Davies" userId="61e71dc1-9594-4277-b52b-4420989f68ee" providerId="ADAL" clId="{FFF3448E-3CAC-4F01-A185-68FE96B1951C}" dt="2025-01-03T20:33:04.954" v="234" actId="2696"/>
        <pc:sldMkLst>
          <pc:docMk/>
          <pc:sldMk cId="2471036818" sldId="289"/>
        </pc:sldMkLst>
        <pc:picChg chg="del">
          <ac:chgData name="Cerys Davies" userId="61e71dc1-9594-4277-b52b-4420989f68ee" providerId="ADAL" clId="{FFF3448E-3CAC-4F01-A185-68FE96B1951C}" dt="2025-01-03T20:09:15.213" v="39" actId="478"/>
          <ac:picMkLst>
            <pc:docMk/>
            <pc:sldMk cId="2471036818" sldId="289"/>
            <ac:picMk id="6" creationId="{E60EBED9-F5D9-6AAA-E506-1418EF5AF1C4}"/>
          </ac:picMkLst>
        </pc:picChg>
      </pc:sldChg>
      <pc:sldChg chg="del">
        <pc:chgData name="Cerys Davies" userId="61e71dc1-9594-4277-b52b-4420989f68ee" providerId="ADAL" clId="{FFF3448E-3CAC-4F01-A185-68FE96B1951C}" dt="2025-01-03T20:36:05.314" v="244" actId="47"/>
        <pc:sldMkLst>
          <pc:docMk/>
          <pc:sldMk cId="1484067023" sldId="290"/>
        </pc:sldMkLst>
      </pc:sldChg>
      <pc:sldChg chg="delSp del mod delAnim">
        <pc:chgData name="Cerys Davies" userId="61e71dc1-9594-4277-b52b-4420989f68ee" providerId="ADAL" clId="{FFF3448E-3CAC-4F01-A185-68FE96B1951C}" dt="2025-01-03T20:34:30.228" v="237" actId="47"/>
        <pc:sldMkLst>
          <pc:docMk/>
          <pc:sldMk cId="706713721" sldId="291"/>
        </pc:sldMkLst>
        <pc:picChg chg="del">
          <ac:chgData name="Cerys Davies" userId="61e71dc1-9594-4277-b52b-4420989f68ee" providerId="ADAL" clId="{FFF3448E-3CAC-4F01-A185-68FE96B1951C}" dt="2025-01-03T20:09:33.470" v="42" actId="478"/>
          <ac:picMkLst>
            <pc:docMk/>
            <pc:sldMk cId="706713721" sldId="291"/>
            <ac:picMk id="6" creationId="{6473033D-565F-E68F-57FC-785643B67BD3}"/>
          </ac:picMkLst>
        </pc:picChg>
      </pc:sldChg>
      <pc:sldChg chg="del">
        <pc:chgData name="Cerys Davies" userId="61e71dc1-9594-4277-b52b-4420989f68ee" providerId="ADAL" clId="{FFF3448E-3CAC-4F01-A185-68FE96B1951C}" dt="2025-01-03T20:07:21.284" v="21" actId="47"/>
        <pc:sldMkLst>
          <pc:docMk/>
          <pc:sldMk cId="4065744665" sldId="292"/>
        </pc:sldMkLst>
      </pc:sldChg>
      <pc:sldChg chg="del">
        <pc:chgData name="Cerys Davies" userId="61e71dc1-9594-4277-b52b-4420989f68ee" providerId="ADAL" clId="{FFF3448E-3CAC-4F01-A185-68FE96B1951C}" dt="2025-01-03T20:07:21.284" v="21" actId="47"/>
        <pc:sldMkLst>
          <pc:docMk/>
          <pc:sldMk cId="1179480316" sldId="293"/>
        </pc:sldMkLst>
      </pc:sldChg>
      <pc:sldChg chg="del">
        <pc:chgData name="Cerys Davies" userId="61e71dc1-9594-4277-b52b-4420989f68ee" providerId="ADAL" clId="{FFF3448E-3CAC-4F01-A185-68FE96B1951C}" dt="2025-01-03T20:07:02.273" v="20" actId="47"/>
        <pc:sldMkLst>
          <pc:docMk/>
          <pc:sldMk cId="3376341120" sldId="294"/>
        </pc:sldMkLst>
      </pc:sldChg>
      <pc:sldChg chg="modSp add mod">
        <pc:chgData name="Cerys Davies" userId="61e71dc1-9594-4277-b52b-4420989f68ee" providerId="ADAL" clId="{FFF3448E-3CAC-4F01-A185-68FE96B1951C}" dt="2025-01-03T20:57:50.404" v="252" actId="14100"/>
        <pc:sldMkLst>
          <pc:docMk/>
          <pc:sldMk cId="3684278762" sldId="295"/>
        </pc:sldMkLst>
        <pc:spChg chg="mod">
          <ac:chgData name="Cerys Davies" userId="61e71dc1-9594-4277-b52b-4420989f68ee" providerId="ADAL" clId="{FFF3448E-3CAC-4F01-A185-68FE96B1951C}" dt="2025-01-03T20:30:33.667" v="226" actId="255"/>
          <ac:spMkLst>
            <pc:docMk/>
            <pc:sldMk cId="3684278762" sldId="295"/>
            <ac:spMk id="3" creationId="{52D63CA1-8A82-4FB5-B801-CBDE3506C0CA}"/>
          </ac:spMkLst>
        </pc:spChg>
        <pc:picChg chg="mod">
          <ac:chgData name="Cerys Davies" userId="61e71dc1-9594-4277-b52b-4420989f68ee" providerId="ADAL" clId="{FFF3448E-3CAC-4F01-A185-68FE96B1951C}" dt="2025-01-03T20:57:50.404" v="252" actId="14100"/>
          <ac:picMkLst>
            <pc:docMk/>
            <pc:sldMk cId="3684278762" sldId="295"/>
            <ac:picMk id="5" creationId="{5CA30998-CBD1-3B03-9F2C-3D5966619E20}"/>
          </ac:picMkLst>
        </pc:picChg>
      </pc:sldChg>
      <pc:sldChg chg="add">
        <pc:chgData name="Cerys Davies" userId="61e71dc1-9594-4277-b52b-4420989f68ee" providerId="ADAL" clId="{FFF3448E-3CAC-4F01-A185-68FE96B1951C}" dt="2025-01-03T20:05:27.572" v="0"/>
        <pc:sldMkLst>
          <pc:docMk/>
          <pc:sldMk cId="2020261402" sldId="296"/>
        </pc:sldMkLst>
      </pc:sldChg>
      <pc:sldChg chg="modSp add mod">
        <pc:chgData name="Cerys Davies" userId="61e71dc1-9594-4277-b52b-4420989f68ee" providerId="ADAL" clId="{FFF3448E-3CAC-4F01-A185-68FE96B1951C}" dt="2025-01-03T20:11:32.365" v="59" actId="1076"/>
        <pc:sldMkLst>
          <pc:docMk/>
          <pc:sldMk cId="3375452020" sldId="297"/>
        </pc:sldMkLst>
        <pc:spChg chg="mod">
          <ac:chgData name="Cerys Davies" userId="61e71dc1-9594-4277-b52b-4420989f68ee" providerId="ADAL" clId="{FFF3448E-3CAC-4F01-A185-68FE96B1951C}" dt="2025-01-03T20:11:32.365" v="59" actId="1076"/>
          <ac:spMkLst>
            <pc:docMk/>
            <pc:sldMk cId="3375452020" sldId="297"/>
            <ac:spMk id="3" creationId="{00000000-0000-0000-0000-000000000000}"/>
          </ac:spMkLst>
        </pc:spChg>
      </pc:sldChg>
      <pc:sldChg chg="modSp add mod">
        <pc:chgData name="Cerys Davies" userId="61e71dc1-9594-4277-b52b-4420989f68ee" providerId="ADAL" clId="{FFF3448E-3CAC-4F01-A185-68FE96B1951C}" dt="2025-01-03T20:11:40.755" v="60" actId="1076"/>
        <pc:sldMkLst>
          <pc:docMk/>
          <pc:sldMk cId="749982277" sldId="298"/>
        </pc:sldMkLst>
        <pc:spChg chg="mod">
          <ac:chgData name="Cerys Davies" userId="61e71dc1-9594-4277-b52b-4420989f68ee" providerId="ADAL" clId="{FFF3448E-3CAC-4F01-A185-68FE96B1951C}" dt="2025-01-03T20:05:55.767" v="13" actId="13926"/>
          <ac:spMkLst>
            <pc:docMk/>
            <pc:sldMk cId="749982277" sldId="298"/>
            <ac:spMk id="2" creationId="{00000000-0000-0000-0000-000000000000}"/>
          </ac:spMkLst>
        </pc:spChg>
        <pc:spChg chg="mod">
          <ac:chgData name="Cerys Davies" userId="61e71dc1-9594-4277-b52b-4420989f68ee" providerId="ADAL" clId="{FFF3448E-3CAC-4F01-A185-68FE96B1951C}" dt="2025-01-03T20:11:40.755" v="60" actId="1076"/>
          <ac:spMkLst>
            <pc:docMk/>
            <pc:sldMk cId="749982277" sldId="298"/>
            <ac:spMk id="3" creationId="{00000000-0000-0000-0000-000000000000}"/>
          </ac:spMkLst>
        </pc:spChg>
      </pc:sldChg>
      <pc:sldChg chg="modSp add mod">
        <pc:chgData name="Cerys Davies" userId="61e71dc1-9594-4277-b52b-4420989f68ee" providerId="ADAL" clId="{FFF3448E-3CAC-4F01-A185-68FE96B1951C}" dt="2025-01-03T20:11:50.484" v="62" actId="113"/>
        <pc:sldMkLst>
          <pc:docMk/>
          <pc:sldMk cId="1626529602" sldId="299"/>
        </pc:sldMkLst>
        <pc:spChg chg="mod">
          <ac:chgData name="Cerys Davies" userId="61e71dc1-9594-4277-b52b-4420989f68ee" providerId="ADAL" clId="{FFF3448E-3CAC-4F01-A185-68FE96B1951C}" dt="2025-01-03T20:11:50.484" v="62" actId="113"/>
          <ac:spMkLst>
            <pc:docMk/>
            <pc:sldMk cId="1626529602" sldId="299"/>
            <ac:spMk id="3" creationId="{00000000-0000-0000-0000-000000000000}"/>
          </ac:spMkLst>
        </pc:spChg>
      </pc:sldChg>
      <pc:sldChg chg="modSp add mod">
        <pc:chgData name="Cerys Davies" userId="61e71dc1-9594-4277-b52b-4420989f68ee" providerId="ADAL" clId="{FFF3448E-3CAC-4F01-A185-68FE96B1951C}" dt="2025-01-03T20:15:09.911" v="98" actId="1076"/>
        <pc:sldMkLst>
          <pc:docMk/>
          <pc:sldMk cId="2459899891" sldId="300"/>
        </pc:sldMkLst>
        <pc:spChg chg="mod">
          <ac:chgData name="Cerys Davies" userId="61e71dc1-9594-4277-b52b-4420989f68ee" providerId="ADAL" clId="{FFF3448E-3CAC-4F01-A185-68FE96B1951C}" dt="2025-01-03T20:15:06.971" v="97" actId="14100"/>
          <ac:spMkLst>
            <pc:docMk/>
            <pc:sldMk cId="2459899891" sldId="300"/>
            <ac:spMk id="2" creationId="{785ABE94-FD57-40C5-B5B8-F8789FC4C82B}"/>
          </ac:spMkLst>
        </pc:spChg>
        <pc:spChg chg="mod">
          <ac:chgData name="Cerys Davies" userId="61e71dc1-9594-4277-b52b-4420989f68ee" providerId="ADAL" clId="{FFF3448E-3CAC-4F01-A185-68FE96B1951C}" dt="2025-01-03T20:15:09.911" v="98" actId="1076"/>
          <ac:spMkLst>
            <pc:docMk/>
            <pc:sldMk cId="2459899891" sldId="300"/>
            <ac:spMk id="3" creationId="{C32B7371-BC9F-49CD-91D6-80A4753B92E6}"/>
          </ac:spMkLst>
        </pc:spChg>
      </pc:sldChg>
      <pc:sldChg chg="del">
        <pc:chgData name="Cerys Davies" userId="61e71dc1-9594-4277-b52b-4420989f68ee" providerId="ADAL" clId="{FFF3448E-3CAC-4F01-A185-68FE96B1951C}" dt="2025-01-03T20:07:37.120" v="27" actId="47"/>
        <pc:sldMkLst>
          <pc:docMk/>
          <pc:sldMk cId="1515863583" sldId="336"/>
        </pc:sldMkLst>
      </pc:sldChg>
      <pc:sldChg chg="del">
        <pc:chgData name="Cerys Davies" userId="61e71dc1-9594-4277-b52b-4420989f68ee" providerId="ADAL" clId="{FFF3448E-3CAC-4F01-A185-68FE96B1951C}" dt="2025-01-03T20:07:27.324" v="22" actId="47"/>
        <pc:sldMkLst>
          <pc:docMk/>
          <pc:sldMk cId="2334480865" sldId="337"/>
        </pc:sldMkLst>
      </pc:sldChg>
      <pc:sldChg chg="del">
        <pc:chgData name="Cerys Davies" userId="61e71dc1-9594-4277-b52b-4420989f68ee" providerId="ADAL" clId="{FFF3448E-3CAC-4F01-A185-68FE96B1951C}" dt="2025-01-03T20:07:29.329" v="23" actId="47"/>
        <pc:sldMkLst>
          <pc:docMk/>
          <pc:sldMk cId="498225968" sldId="338"/>
        </pc:sldMkLst>
      </pc:sldChg>
      <pc:sldChg chg="del">
        <pc:chgData name="Cerys Davies" userId="61e71dc1-9594-4277-b52b-4420989f68ee" providerId="ADAL" clId="{FFF3448E-3CAC-4F01-A185-68FE96B1951C}" dt="2025-01-03T20:07:31.206" v="24" actId="47"/>
        <pc:sldMkLst>
          <pc:docMk/>
          <pc:sldMk cId="952477575" sldId="339"/>
        </pc:sldMkLst>
      </pc:sldChg>
      <pc:sldChg chg="del">
        <pc:chgData name="Cerys Davies" userId="61e71dc1-9594-4277-b52b-4420989f68ee" providerId="ADAL" clId="{FFF3448E-3CAC-4F01-A185-68FE96B1951C}" dt="2025-01-03T20:07:32.830" v="25" actId="47"/>
        <pc:sldMkLst>
          <pc:docMk/>
          <pc:sldMk cId="3283794449" sldId="341"/>
        </pc:sldMkLst>
      </pc:sldChg>
      <pc:sldChg chg="del">
        <pc:chgData name="Cerys Davies" userId="61e71dc1-9594-4277-b52b-4420989f68ee" providerId="ADAL" clId="{FFF3448E-3CAC-4F01-A185-68FE96B1951C}" dt="2025-01-03T20:07:34.492" v="26" actId="47"/>
        <pc:sldMkLst>
          <pc:docMk/>
          <pc:sldMk cId="496870952" sldId="342"/>
        </pc:sldMkLst>
      </pc:sldChg>
      <pc:sldChg chg="del">
        <pc:chgData name="Cerys Davies" userId="61e71dc1-9594-4277-b52b-4420989f68ee" providerId="ADAL" clId="{FFF3448E-3CAC-4F01-A185-68FE96B1951C}" dt="2025-01-03T20:07:39.710" v="29" actId="47"/>
        <pc:sldMkLst>
          <pc:docMk/>
          <pc:sldMk cId="1297694749" sldId="343"/>
        </pc:sldMkLst>
      </pc:sldChg>
      <pc:sldChg chg="del ord">
        <pc:chgData name="Cerys Davies" userId="61e71dc1-9594-4277-b52b-4420989f68ee" providerId="ADAL" clId="{FFF3448E-3CAC-4F01-A185-68FE96B1951C}" dt="2025-01-03T20:36:26.538" v="247" actId="47"/>
        <pc:sldMkLst>
          <pc:docMk/>
          <pc:sldMk cId="1430735768" sldId="344"/>
        </pc:sldMkLst>
      </pc:sldChg>
      <pc:sldChg chg="del">
        <pc:chgData name="Cerys Davies" userId="61e71dc1-9594-4277-b52b-4420989f68ee" providerId="ADAL" clId="{FFF3448E-3CAC-4F01-A185-68FE96B1951C}" dt="2025-01-03T20:07:21.284" v="21" actId="47"/>
        <pc:sldMkLst>
          <pc:docMk/>
          <pc:sldMk cId="3252358482" sldId="345"/>
        </pc:sldMkLst>
      </pc:sldChg>
      <pc:sldChg chg="del">
        <pc:chgData name="Cerys Davies" userId="61e71dc1-9594-4277-b52b-4420989f68ee" providerId="ADAL" clId="{FFF3448E-3CAC-4F01-A185-68FE96B1951C}" dt="2025-01-03T20:06:57.505" v="19" actId="47"/>
        <pc:sldMkLst>
          <pc:docMk/>
          <pc:sldMk cId="4025826244" sldId="347"/>
        </pc:sldMkLst>
      </pc:sldChg>
      <pc:sldChg chg="modSp add mod">
        <pc:chgData name="Cerys Davies" userId="61e71dc1-9594-4277-b52b-4420989f68ee" providerId="ADAL" clId="{FFF3448E-3CAC-4F01-A185-68FE96B1951C}" dt="2025-01-03T20:11:21.369" v="58" actId="255"/>
        <pc:sldMkLst>
          <pc:docMk/>
          <pc:sldMk cId="173668550" sldId="348"/>
        </pc:sldMkLst>
        <pc:spChg chg="mod">
          <ac:chgData name="Cerys Davies" userId="61e71dc1-9594-4277-b52b-4420989f68ee" providerId="ADAL" clId="{FFF3448E-3CAC-4F01-A185-68FE96B1951C}" dt="2025-01-03T20:10:59.071" v="54" actId="1076"/>
          <ac:spMkLst>
            <pc:docMk/>
            <pc:sldMk cId="173668550" sldId="348"/>
            <ac:spMk id="2" creationId="{00000000-0000-0000-0000-000000000000}"/>
          </ac:spMkLst>
        </pc:spChg>
        <pc:spChg chg="mod">
          <ac:chgData name="Cerys Davies" userId="61e71dc1-9594-4277-b52b-4420989f68ee" providerId="ADAL" clId="{FFF3448E-3CAC-4F01-A185-68FE96B1951C}" dt="2025-01-03T20:11:21.369" v="58" actId="255"/>
          <ac:spMkLst>
            <pc:docMk/>
            <pc:sldMk cId="173668550" sldId="348"/>
            <ac:spMk id="3" creationId="{00000000-0000-0000-0000-000000000000}"/>
          </ac:spMkLst>
        </pc:spChg>
        <pc:picChg chg="mod">
          <ac:chgData name="Cerys Davies" userId="61e71dc1-9594-4277-b52b-4420989f68ee" providerId="ADAL" clId="{FFF3448E-3CAC-4F01-A185-68FE96B1951C}" dt="2025-01-03T20:10:19.249" v="48" actId="1076"/>
          <ac:picMkLst>
            <pc:docMk/>
            <pc:sldMk cId="173668550" sldId="348"/>
            <ac:picMk id="4" creationId="{6209BE5E-BBD6-8D92-AD88-AB8AF6EDBDA4}"/>
          </ac:picMkLst>
        </pc:picChg>
        <pc:picChg chg="mod">
          <ac:chgData name="Cerys Davies" userId="61e71dc1-9594-4277-b52b-4420989f68ee" providerId="ADAL" clId="{FFF3448E-3CAC-4F01-A185-68FE96B1951C}" dt="2025-01-03T20:10:16.010" v="47" actId="1076"/>
          <ac:picMkLst>
            <pc:docMk/>
            <pc:sldMk cId="173668550" sldId="348"/>
            <ac:picMk id="6" creationId="{C91BD5E9-2C7D-B61C-2986-3C0CFAB084A7}"/>
          </ac:picMkLst>
        </pc:picChg>
        <pc:picChg chg="mod">
          <ac:chgData name="Cerys Davies" userId="61e71dc1-9594-4277-b52b-4420989f68ee" providerId="ADAL" clId="{FFF3448E-3CAC-4F01-A185-68FE96B1951C}" dt="2025-01-03T20:05:34.392" v="10" actId="1076"/>
          <ac:picMkLst>
            <pc:docMk/>
            <pc:sldMk cId="173668550" sldId="348"/>
            <ac:picMk id="7" creationId="{19920958-EDFC-8661-4444-AA815971AF34}"/>
          </ac:picMkLst>
        </pc:picChg>
      </pc:sldChg>
      <pc:sldChg chg="add">
        <pc:chgData name="Cerys Davies" userId="61e71dc1-9594-4277-b52b-4420989f68ee" providerId="ADAL" clId="{FFF3448E-3CAC-4F01-A185-68FE96B1951C}" dt="2025-01-03T20:05:27.572" v="0"/>
        <pc:sldMkLst>
          <pc:docMk/>
          <pc:sldMk cId="1986097761" sldId="349"/>
        </pc:sldMkLst>
      </pc:sldChg>
      <pc:sldChg chg="modSp add mod">
        <pc:chgData name="Cerys Davies" userId="61e71dc1-9594-4277-b52b-4420989f68ee" providerId="ADAL" clId="{FFF3448E-3CAC-4F01-A185-68FE96B1951C}" dt="2025-01-03T20:12:43.838" v="69" actId="14100"/>
        <pc:sldMkLst>
          <pc:docMk/>
          <pc:sldMk cId="3696263113" sldId="350"/>
        </pc:sldMkLst>
        <pc:spChg chg="mod">
          <ac:chgData name="Cerys Davies" userId="61e71dc1-9594-4277-b52b-4420989f68ee" providerId="ADAL" clId="{FFF3448E-3CAC-4F01-A185-68FE96B1951C}" dt="2025-01-03T20:12:43.838" v="69" actId="14100"/>
          <ac:spMkLst>
            <pc:docMk/>
            <pc:sldMk cId="3696263113" sldId="350"/>
            <ac:spMk id="3" creationId="{00000000-0000-0000-0000-000000000000}"/>
          </ac:spMkLst>
        </pc:spChg>
      </pc:sldChg>
      <pc:sldChg chg="modSp add mod">
        <pc:chgData name="Cerys Davies" userId="61e71dc1-9594-4277-b52b-4420989f68ee" providerId="ADAL" clId="{FFF3448E-3CAC-4F01-A185-68FE96B1951C}" dt="2025-01-03T20:13:03.591" v="74" actId="27636"/>
        <pc:sldMkLst>
          <pc:docMk/>
          <pc:sldMk cId="3972538553" sldId="351"/>
        </pc:sldMkLst>
        <pc:spChg chg="mod">
          <ac:chgData name="Cerys Davies" userId="61e71dc1-9594-4277-b52b-4420989f68ee" providerId="ADAL" clId="{FFF3448E-3CAC-4F01-A185-68FE96B1951C}" dt="2025-01-03T20:13:03.591" v="74" actId="27636"/>
          <ac:spMkLst>
            <pc:docMk/>
            <pc:sldMk cId="3972538553" sldId="351"/>
            <ac:spMk id="3" creationId="{00000000-0000-0000-0000-000000000000}"/>
          </ac:spMkLst>
        </pc:spChg>
      </pc:sldChg>
      <pc:sldChg chg="add">
        <pc:chgData name="Cerys Davies" userId="61e71dc1-9594-4277-b52b-4420989f68ee" providerId="ADAL" clId="{FFF3448E-3CAC-4F01-A185-68FE96B1951C}" dt="2025-01-03T20:05:27.572" v="0"/>
        <pc:sldMkLst>
          <pc:docMk/>
          <pc:sldMk cId="539530514" sldId="352"/>
        </pc:sldMkLst>
      </pc:sldChg>
      <pc:sldChg chg="modSp add mod">
        <pc:chgData name="Cerys Davies" userId="61e71dc1-9594-4277-b52b-4420989f68ee" providerId="ADAL" clId="{FFF3448E-3CAC-4F01-A185-68FE96B1951C}" dt="2025-01-03T20:13:46.737" v="84" actId="27636"/>
        <pc:sldMkLst>
          <pc:docMk/>
          <pc:sldMk cId="623977436" sldId="353"/>
        </pc:sldMkLst>
        <pc:spChg chg="mod">
          <ac:chgData name="Cerys Davies" userId="61e71dc1-9594-4277-b52b-4420989f68ee" providerId="ADAL" clId="{FFF3448E-3CAC-4F01-A185-68FE96B1951C}" dt="2025-01-03T20:13:46.737" v="84" actId="27636"/>
          <ac:spMkLst>
            <pc:docMk/>
            <pc:sldMk cId="623977436" sldId="353"/>
            <ac:spMk id="10" creationId="{0C0E00B0-77AF-2DA7-0063-A66D4C398493}"/>
          </ac:spMkLst>
        </pc:spChg>
        <pc:picChg chg="mod">
          <ac:chgData name="Cerys Davies" userId="61e71dc1-9594-4277-b52b-4420989f68ee" providerId="ADAL" clId="{FFF3448E-3CAC-4F01-A185-68FE96B1951C}" dt="2025-01-03T20:13:23.205" v="77" actId="1076"/>
          <ac:picMkLst>
            <pc:docMk/>
            <pc:sldMk cId="623977436" sldId="353"/>
            <ac:picMk id="5" creationId="{EDF9F6A1-7689-8D87-2034-F5A460B528D9}"/>
          </ac:picMkLst>
        </pc:picChg>
      </pc:sldChg>
      <pc:sldChg chg="modSp add mod">
        <pc:chgData name="Cerys Davies" userId="61e71dc1-9594-4277-b52b-4420989f68ee" providerId="ADAL" clId="{FFF3448E-3CAC-4F01-A185-68FE96B1951C}" dt="2025-01-03T20:14:18.117" v="89" actId="14100"/>
        <pc:sldMkLst>
          <pc:docMk/>
          <pc:sldMk cId="2110894839" sldId="354"/>
        </pc:sldMkLst>
        <pc:spChg chg="mod">
          <ac:chgData name="Cerys Davies" userId="61e71dc1-9594-4277-b52b-4420989f68ee" providerId="ADAL" clId="{FFF3448E-3CAC-4F01-A185-68FE96B1951C}" dt="2025-01-03T20:14:18.117" v="89" actId="14100"/>
          <ac:spMkLst>
            <pc:docMk/>
            <pc:sldMk cId="2110894839" sldId="354"/>
            <ac:spMk id="2" creationId="{F42712C3-3FB0-433F-BB26-624D5BA20F9A}"/>
          </ac:spMkLst>
        </pc:spChg>
        <pc:spChg chg="mod">
          <ac:chgData name="Cerys Davies" userId="61e71dc1-9594-4277-b52b-4420989f68ee" providerId="ADAL" clId="{FFF3448E-3CAC-4F01-A185-68FE96B1951C}" dt="2025-01-03T20:14:12.873" v="87" actId="14100"/>
          <ac:spMkLst>
            <pc:docMk/>
            <pc:sldMk cId="2110894839" sldId="354"/>
            <ac:spMk id="3" creationId="{A40134D8-D29E-4883-872A-7A4163726401}"/>
          </ac:spMkLst>
        </pc:spChg>
      </pc:sldChg>
      <pc:sldChg chg="modSp add del mod">
        <pc:chgData name="Cerys Davies" userId="61e71dc1-9594-4277-b52b-4420989f68ee" providerId="ADAL" clId="{FFF3448E-3CAC-4F01-A185-68FE96B1951C}" dt="2025-01-03T20:33:28.892" v="236" actId="47"/>
        <pc:sldMkLst>
          <pc:docMk/>
          <pc:sldMk cId="1787105555" sldId="355"/>
        </pc:sldMkLst>
        <pc:spChg chg="mod">
          <ac:chgData name="Cerys Davies" userId="61e71dc1-9594-4277-b52b-4420989f68ee" providerId="ADAL" clId="{FFF3448E-3CAC-4F01-A185-68FE96B1951C}" dt="2025-01-03T20:14:32.377" v="91" actId="255"/>
          <ac:spMkLst>
            <pc:docMk/>
            <pc:sldMk cId="1787105555" sldId="355"/>
            <ac:spMk id="3" creationId="{08F1CA5F-1131-41D7-964D-1414D098F40D}"/>
          </ac:spMkLst>
        </pc:spChg>
      </pc:sldChg>
      <pc:sldChg chg="modSp add mod">
        <pc:chgData name="Cerys Davies" userId="61e71dc1-9594-4277-b52b-4420989f68ee" providerId="ADAL" clId="{FFF3448E-3CAC-4F01-A185-68FE96B1951C}" dt="2025-01-03T20:14:56.856" v="95" actId="14100"/>
        <pc:sldMkLst>
          <pc:docMk/>
          <pc:sldMk cId="925423041" sldId="356"/>
        </pc:sldMkLst>
        <pc:spChg chg="mod">
          <ac:chgData name="Cerys Davies" userId="61e71dc1-9594-4277-b52b-4420989f68ee" providerId="ADAL" clId="{FFF3448E-3CAC-4F01-A185-68FE96B1951C}" dt="2025-01-03T20:14:40.306" v="92" actId="1076"/>
          <ac:spMkLst>
            <pc:docMk/>
            <pc:sldMk cId="925423041" sldId="356"/>
            <ac:spMk id="2" creationId="{191E51AD-FD75-45EA-9524-249810053E39}"/>
          </ac:spMkLst>
        </pc:spChg>
        <pc:spChg chg="mod">
          <ac:chgData name="Cerys Davies" userId="61e71dc1-9594-4277-b52b-4420989f68ee" providerId="ADAL" clId="{FFF3448E-3CAC-4F01-A185-68FE96B1951C}" dt="2025-01-03T20:14:56.856" v="95" actId="14100"/>
          <ac:spMkLst>
            <pc:docMk/>
            <pc:sldMk cId="925423041" sldId="356"/>
            <ac:spMk id="3" creationId="{D5F5F2E7-CDAD-44AD-AD3F-A8FBAAED74D2}"/>
          </ac:spMkLst>
        </pc:spChg>
      </pc:sldChg>
      <pc:sldChg chg="modSp add mod">
        <pc:chgData name="Cerys Davies" userId="61e71dc1-9594-4277-b52b-4420989f68ee" providerId="ADAL" clId="{FFF3448E-3CAC-4F01-A185-68FE96B1951C}" dt="2025-01-03T20:15:58.552" v="107" actId="1076"/>
        <pc:sldMkLst>
          <pc:docMk/>
          <pc:sldMk cId="3008202659" sldId="357"/>
        </pc:sldMkLst>
        <pc:spChg chg="mod">
          <ac:chgData name="Cerys Davies" userId="61e71dc1-9594-4277-b52b-4420989f68ee" providerId="ADAL" clId="{FFF3448E-3CAC-4F01-A185-68FE96B1951C}" dt="2025-01-03T20:15:20.325" v="99" actId="1076"/>
          <ac:spMkLst>
            <pc:docMk/>
            <pc:sldMk cId="3008202659" sldId="357"/>
            <ac:spMk id="2" creationId="{BD52ADA4-1889-4D01-AD8C-47A19067A00B}"/>
          </ac:spMkLst>
        </pc:spChg>
        <pc:spChg chg="mod">
          <ac:chgData name="Cerys Davies" userId="61e71dc1-9594-4277-b52b-4420989f68ee" providerId="ADAL" clId="{FFF3448E-3CAC-4F01-A185-68FE96B1951C}" dt="2025-01-03T20:15:52.190" v="106" actId="255"/>
          <ac:spMkLst>
            <pc:docMk/>
            <pc:sldMk cId="3008202659" sldId="357"/>
            <ac:spMk id="3" creationId="{A706D568-2311-4494-9497-1EEEC68CAA7B}"/>
          </ac:spMkLst>
        </pc:spChg>
        <pc:picChg chg="mod">
          <ac:chgData name="Cerys Davies" userId="61e71dc1-9594-4277-b52b-4420989f68ee" providerId="ADAL" clId="{FFF3448E-3CAC-4F01-A185-68FE96B1951C}" dt="2025-01-03T20:15:58.552" v="107" actId="1076"/>
          <ac:picMkLst>
            <pc:docMk/>
            <pc:sldMk cId="3008202659" sldId="357"/>
            <ac:picMk id="3074" creationId="{F4283E25-7F88-7706-B742-6A5650DB2CBC}"/>
          </ac:picMkLst>
        </pc:picChg>
      </pc:sldChg>
      <pc:sldChg chg="modSp add mod">
        <pc:chgData name="Cerys Davies" userId="61e71dc1-9594-4277-b52b-4420989f68ee" providerId="ADAL" clId="{FFF3448E-3CAC-4F01-A185-68FE96B1951C}" dt="2025-01-03T20:16:12.547" v="111" actId="1076"/>
        <pc:sldMkLst>
          <pc:docMk/>
          <pc:sldMk cId="3769542094" sldId="358"/>
        </pc:sldMkLst>
        <pc:spChg chg="mod">
          <ac:chgData name="Cerys Davies" userId="61e71dc1-9594-4277-b52b-4420989f68ee" providerId="ADAL" clId="{FFF3448E-3CAC-4F01-A185-68FE96B1951C}" dt="2025-01-03T20:16:04.840" v="108" actId="1076"/>
          <ac:spMkLst>
            <pc:docMk/>
            <pc:sldMk cId="3769542094" sldId="358"/>
            <ac:spMk id="3" creationId="{00000000-0000-0000-0000-000000000000}"/>
          </ac:spMkLst>
        </pc:spChg>
        <pc:picChg chg="mod">
          <ac:chgData name="Cerys Davies" userId="61e71dc1-9594-4277-b52b-4420989f68ee" providerId="ADAL" clId="{FFF3448E-3CAC-4F01-A185-68FE96B1951C}" dt="2025-01-03T20:16:12.547" v="111" actId="1076"/>
          <ac:picMkLst>
            <pc:docMk/>
            <pc:sldMk cId="3769542094" sldId="358"/>
            <ac:picMk id="4098" creationId="{05339BCB-F2B0-8507-A1A3-CFFF71DAE4B5}"/>
          </ac:picMkLst>
        </pc:picChg>
      </pc:sldChg>
      <pc:sldChg chg="modSp add mod">
        <pc:chgData name="Cerys Davies" userId="61e71dc1-9594-4277-b52b-4420989f68ee" providerId="ADAL" clId="{FFF3448E-3CAC-4F01-A185-68FE96B1951C}" dt="2025-01-03T20:16:59.023" v="123" actId="1076"/>
        <pc:sldMkLst>
          <pc:docMk/>
          <pc:sldMk cId="3692494828" sldId="359"/>
        </pc:sldMkLst>
        <pc:spChg chg="mod">
          <ac:chgData name="Cerys Davies" userId="61e71dc1-9594-4277-b52b-4420989f68ee" providerId="ADAL" clId="{FFF3448E-3CAC-4F01-A185-68FE96B1951C}" dt="2025-01-03T20:16:32.612" v="116" actId="1076"/>
          <ac:spMkLst>
            <pc:docMk/>
            <pc:sldMk cId="3692494828" sldId="359"/>
            <ac:spMk id="2" creationId="{899E9680-EF4B-493A-9010-FB07D0987C57}"/>
          </ac:spMkLst>
        </pc:spChg>
        <pc:spChg chg="mod">
          <ac:chgData name="Cerys Davies" userId="61e71dc1-9594-4277-b52b-4420989f68ee" providerId="ADAL" clId="{FFF3448E-3CAC-4F01-A185-68FE96B1951C}" dt="2025-01-03T20:16:48.863" v="119" actId="14100"/>
          <ac:spMkLst>
            <pc:docMk/>
            <pc:sldMk cId="3692494828" sldId="359"/>
            <ac:spMk id="3" creationId="{7075C65A-E8A6-473E-9062-1C8EE6CEA802}"/>
          </ac:spMkLst>
        </pc:spChg>
        <pc:picChg chg="mod">
          <ac:chgData name="Cerys Davies" userId="61e71dc1-9594-4277-b52b-4420989f68ee" providerId="ADAL" clId="{FFF3448E-3CAC-4F01-A185-68FE96B1951C}" dt="2025-01-03T20:16:59.023" v="123" actId="1076"/>
          <ac:picMkLst>
            <pc:docMk/>
            <pc:sldMk cId="3692494828" sldId="359"/>
            <ac:picMk id="5122" creationId="{DE848330-5B24-346B-43C3-B1CE7112BE58}"/>
          </ac:picMkLst>
        </pc:picChg>
      </pc:sldChg>
      <pc:sldChg chg="addSp delSp modSp add mod">
        <pc:chgData name="Cerys Davies" userId="61e71dc1-9594-4277-b52b-4420989f68ee" providerId="ADAL" clId="{FFF3448E-3CAC-4F01-A185-68FE96B1951C}" dt="2025-01-03T20:18:51.960" v="141" actId="14100"/>
        <pc:sldMkLst>
          <pc:docMk/>
          <pc:sldMk cId="678616450" sldId="360"/>
        </pc:sldMkLst>
        <pc:spChg chg="mod">
          <ac:chgData name="Cerys Davies" userId="61e71dc1-9594-4277-b52b-4420989f68ee" providerId="ADAL" clId="{FFF3448E-3CAC-4F01-A185-68FE96B1951C}" dt="2025-01-03T20:17:16.992" v="126" actId="1076"/>
          <ac:spMkLst>
            <pc:docMk/>
            <pc:sldMk cId="678616450" sldId="360"/>
            <ac:spMk id="2" creationId="{7F6FCE00-1C8F-484C-97D3-6120988FA690}"/>
          </ac:spMkLst>
        </pc:spChg>
        <pc:spChg chg="mod">
          <ac:chgData name="Cerys Davies" userId="61e71dc1-9594-4277-b52b-4420989f68ee" providerId="ADAL" clId="{FFF3448E-3CAC-4F01-A185-68FE96B1951C}" dt="2025-01-03T20:18:51.960" v="141" actId="14100"/>
          <ac:spMkLst>
            <pc:docMk/>
            <pc:sldMk cId="678616450" sldId="360"/>
            <ac:spMk id="3" creationId="{5127653B-AF50-4767-B42E-109756AF73D4}"/>
          </ac:spMkLst>
        </pc:spChg>
        <pc:picChg chg="add mod">
          <ac:chgData name="Cerys Davies" userId="61e71dc1-9594-4277-b52b-4420989f68ee" providerId="ADAL" clId="{FFF3448E-3CAC-4F01-A185-68FE96B1951C}" dt="2025-01-03T20:18:49.180" v="140" actId="1076"/>
          <ac:picMkLst>
            <pc:docMk/>
            <pc:sldMk cId="678616450" sldId="360"/>
            <ac:picMk id="5" creationId="{479B7710-F8C8-533C-383A-4789F008E832}"/>
          </ac:picMkLst>
        </pc:picChg>
        <pc:picChg chg="del mod">
          <ac:chgData name="Cerys Davies" userId="61e71dc1-9594-4277-b52b-4420989f68ee" providerId="ADAL" clId="{FFF3448E-3CAC-4F01-A185-68FE96B1951C}" dt="2025-01-03T20:18:42.460" v="139" actId="478"/>
          <ac:picMkLst>
            <pc:docMk/>
            <pc:sldMk cId="678616450" sldId="360"/>
            <ac:picMk id="6146" creationId="{B13A2EEB-5626-2B9C-502A-2E12D2024FCA}"/>
          </ac:picMkLst>
        </pc:picChg>
      </pc:sldChg>
      <pc:sldChg chg="modSp add mod">
        <pc:chgData name="Cerys Davies" userId="61e71dc1-9594-4277-b52b-4420989f68ee" providerId="ADAL" clId="{FFF3448E-3CAC-4F01-A185-68FE96B1951C}" dt="2025-01-03T20:20:09.577" v="157" actId="1076"/>
        <pc:sldMkLst>
          <pc:docMk/>
          <pc:sldMk cId="3448087303" sldId="361"/>
        </pc:sldMkLst>
        <pc:spChg chg="mod">
          <ac:chgData name="Cerys Davies" userId="61e71dc1-9594-4277-b52b-4420989f68ee" providerId="ADAL" clId="{FFF3448E-3CAC-4F01-A185-68FE96B1951C}" dt="2025-01-03T20:20:06.323" v="156" actId="113"/>
          <ac:spMkLst>
            <pc:docMk/>
            <pc:sldMk cId="3448087303" sldId="361"/>
            <ac:spMk id="2" creationId="{A9C2186E-4A15-4D51-A246-2A256327EE9F}"/>
          </ac:spMkLst>
        </pc:spChg>
        <pc:spChg chg="mod">
          <ac:chgData name="Cerys Davies" userId="61e71dc1-9594-4277-b52b-4420989f68ee" providerId="ADAL" clId="{FFF3448E-3CAC-4F01-A185-68FE96B1951C}" dt="2025-01-03T20:19:48.023" v="153" actId="14100"/>
          <ac:spMkLst>
            <pc:docMk/>
            <pc:sldMk cId="3448087303" sldId="361"/>
            <ac:spMk id="3" creationId="{6F147D70-DC50-4CF7-AEC3-279A5AA48CA3}"/>
          </ac:spMkLst>
        </pc:spChg>
        <pc:picChg chg="mod">
          <ac:chgData name="Cerys Davies" userId="61e71dc1-9594-4277-b52b-4420989f68ee" providerId="ADAL" clId="{FFF3448E-3CAC-4F01-A185-68FE96B1951C}" dt="2025-01-03T20:20:09.577" v="157" actId="1076"/>
          <ac:picMkLst>
            <pc:docMk/>
            <pc:sldMk cId="3448087303" sldId="361"/>
            <ac:picMk id="7170" creationId="{D47E6616-B894-67A3-D7AD-2864C1172105}"/>
          </ac:picMkLst>
        </pc:picChg>
      </pc:sldChg>
      <pc:sldChg chg="modSp add mod">
        <pc:chgData name="Cerys Davies" userId="61e71dc1-9594-4277-b52b-4420989f68ee" providerId="ADAL" clId="{FFF3448E-3CAC-4F01-A185-68FE96B1951C}" dt="2025-01-03T20:20:54.445" v="167" actId="27636"/>
        <pc:sldMkLst>
          <pc:docMk/>
          <pc:sldMk cId="2975839240" sldId="362"/>
        </pc:sldMkLst>
        <pc:spChg chg="mod">
          <ac:chgData name="Cerys Davies" userId="61e71dc1-9594-4277-b52b-4420989f68ee" providerId="ADAL" clId="{FFF3448E-3CAC-4F01-A185-68FE96B1951C}" dt="2025-01-03T20:20:31.668" v="161" actId="113"/>
          <ac:spMkLst>
            <pc:docMk/>
            <pc:sldMk cId="2975839240" sldId="362"/>
            <ac:spMk id="9" creationId="{E8B0F5BF-0BD9-B46E-376B-81D460E7BB58}"/>
          </ac:spMkLst>
        </pc:spChg>
        <pc:spChg chg="mod">
          <ac:chgData name="Cerys Davies" userId="61e71dc1-9594-4277-b52b-4420989f68ee" providerId="ADAL" clId="{FFF3448E-3CAC-4F01-A185-68FE96B1951C}" dt="2025-01-03T20:20:54.445" v="167" actId="27636"/>
          <ac:spMkLst>
            <pc:docMk/>
            <pc:sldMk cId="2975839240" sldId="362"/>
            <ac:spMk id="11" creationId="{2995F111-7ACC-BF8B-0D55-52D180D66414}"/>
          </ac:spMkLst>
        </pc:spChg>
      </pc:sldChg>
      <pc:sldChg chg="modSp add mod">
        <pc:chgData name="Cerys Davies" userId="61e71dc1-9594-4277-b52b-4420989f68ee" providerId="ADAL" clId="{FFF3448E-3CAC-4F01-A185-68FE96B1951C}" dt="2025-01-03T20:22:10.803" v="183" actId="255"/>
        <pc:sldMkLst>
          <pc:docMk/>
          <pc:sldMk cId="3397422046" sldId="363"/>
        </pc:sldMkLst>
        <pc:spChg chg="mod">
          <ac:chgData name="Cerys Davies" userId="61e71dc1-9594-4277-b52b-4420989f68ee" providerId="ADAL" clId="{FFF3448E-3CAC-4F01-A185-68FE96B1951C}" dt="2025-01-03T20:21:42.317" v="176" actId="1076"/>
          <ac:spMkLst>
            <pc:docMk/>
            <pc:sldMk cId="3397422046" sldId="363"/>
            <ac:spMk id="2" creationId="{3A23CB37-42C1-68B5-2CF7-D507CC4826C2}"/>
          </ac:spMkLst>
        </pc:spChg>
        <pc:spChg chg="mod">
          <ac:chgData name="Cerys Davies" userId="61e71dc1-9594-4277-b52b-4420989f68ee" providerId="ADAL" clId="{FFF3448E-3CAC-4F01-A185-68FE96B1951C}" dt="2025-01-03T20:22:10.803" v="183" actId="255"/>
          <ac:spMkLst>
            <pc:docMk/>
            <pc:sldMk cId="3397422046" sldId="363"/>
            <ac:spMk id="9" creationId="{CFE3A213-E6EA-7655-0820-7A5F619719B8}"/>
          </ac:spMkLst>
        </pc:spChg>
        <pc:picChg chg="mod">
          <ac:chgData name="Cerys Davies" userId="61e71dc1-9594-4277-b52b-4420989f68ee" providerId="ADAL" clId="{FFF3448E-3CAC-4F01-A185-68FE96B1951C}" dt="2025-01-03T20:21:57.113" v="181" actId="1076"/>
          <ac:picMkLst>
            <pc:docMk/>
            <pc:sldMk cId="3397422046" sldId="363"/>
            <ac:picMk id="1026" creationId="{6086B3DA-97CE-1367-3606-FA7C48C0D11A}"/>
          </ac:picMkLst>
        </pc:picChg>
      </pc:sldChg>
      <pc:sldChg chg="modSp add mod">
        <pc:chgData name="Cerys Davies" userId="61e71dc1-9594-4277-b52b-4420989f68ee" providerId="ADAL" clId="{FFF3448E-3CAC-4F01-A185-68FE96B1951C}" dt="2025-01-03T20:22:37.068" v="189" actId="1076"/>
        <pc:sldMkLst>
          <pc:docMk/>
          <pc:sldMk cId="3367266267" sldId="364"/>
        </pc:sldMkLst>
        <pc:spChg chg="mod">
          <ac:chgData name="Cerys Davies" userId="61e71dc1-9594-4277-b52b-4420989f68ee" providerId="ADAL" clId="{FFF3448E-3CAC-4F01-A185-68FE96B1951C}" dt="2025-01-03T20:22:29.268" v="187" actId="1076"/>
          <ac:spMkLst>
            <pc:docMk/>
            <pc:sldMk cId="3367266267" sldId="364"/>
            <ac:spMk id="2" creationId="{7F0EEA49-83FE-42E3-8036-836BEBC2329C}"/>
          </ac:spMkLst>
        </pc:spChg>
        <pc:spChg chg="mod">
          <ac:chgData name="Cerys Davies" userId="61e71dc1-9594-4277-b52b-4420989f68ee" providerId="ADAL" clId="{FFF3448E-3CAC-4F01-A185-68FE96B1951C}" dt="2025-01-03T20:22:34.962" v="188" actId="1076"/>
          <ac:spMkLst>
            <pc:docMk/>
            <pc:sldMk cId="3367266267" sldId="364"/>
            <ac:spMk id="3" creationId="{A65017B5-C966-4CB4-8373-87D341B88340}"/>
          </ac:spMkLst>
        </pc:spChg>
        <pc:picChg chg="mod">
          <ac:chgData name="Cerys Davies" userId="61e71dc1-9594-4277-b52b-4420989f68ee" providerId="ADAL" clId="{FFF3448E-3CAC-4F01-A185-68FE96B1951C}" dt="2025-01-03T20:22:37.068" v="189" actId="1076"/>
          <ac:picMkLst>
            <pc:docMk/>
            <pc:sldMk cId="3367266267" sldId="364"/>
            <ac:picMk id="5" creationId="{01E80857-70E1-9CAC-3AA0-F6F159186D95}"/>
          </ac:picMkLst>
        </pc:picChg>
      </pc:sldChg>
      <pc:sldChg chg="modSp add mod">
        <pc:chgData name="Cerys Davies" userId="61e71dc1-9594-4277-b52b-4420989f68ee" providerId="ADAL" clId="{FFF3448E-3CAC-4F01-A185-68FE96B1951C}" dt="2025-01-03T20:23:15.883" v="194" actId="14100"/>
        <pc:sldMkLst>
          <pc:docMk/>
          <pc:sldMk cId="2955700855" sldId="365"/>
        </pc:sldMkLst>
        <pc:spChg chg="mod">
          <ac:chgData name="Cerys Davies" userId="61e71dc1-9594-4277-b52b-4420989f68ee" providerId="ADAL" clId="{FFF3448E-3CAC-4F01-A185-68FE96B1951C}" dt="2025-01-03T20:23:15.883" v="194" actId="14100"/>
          <ac:spMkLst>
            <pc:docMk/>
            <pc:sldMk cId="2955700855" sldId="365"/>
            <ac:spMk id="3" creationId="{00000000-0000-0000-0000-000000000000}"/>
          </ac:spMkLst>
        </pc:spChg>
        <pc:picChg chg="mod">
          <ac:chgData name="Cerys Davies" userId="61e71dc1-9594-4277-b52b-4420989f68ee" providerId="ADAL" clId="{FFF3448E-3CAC-4F01-A185-68FE96B1951C}" dt="2025-01-03T20:22:52.990" v="190" actId="1076"/>
          <ac:picMkLst>
            <pc:docMk/>
            <pc:sldMk cId="2955700855" sldId="365"/>
            <ac:picMk id="2050" creationId="{A043BB59-324B-6F33-1663-A155F271181B}"/>
          </ac:picMkLst>
        </pc:picChg>
      </pc:sldChg>
      <pc:sldChg chg="modSp add mod">
        <pc:chgData name="Cerys Davies" userId="61e71dc1-9594-4277-b52b-4420989f68ee" providerId="ADAL" clId="{FFF3448E-3CAC-4F01-A185-68FE96B1951C}" dt="2025-01-03T20:23:37.853" v="198" actId="14100"/>
        <pc:sldMkLst>
          <pc:docMk/>
          <pc:sldMk cId="19024528" sldId="366"/>
        </pc:sldMkLst>
        <pc:spChg chg="mod">
          <ac:chgData name="Cerys Davies" userId="61e71dc1-9594-4277-b52b-4420989f68ee" providerId="ADAL" clId="{FFF3448E-3CAC-4F01-A185-68FE96B1951C}" dt="2025-01-03T20:23:37.853" v="198" actId="14100"/>
          <ac:spMkLst>
            <pc:docMk/>
            <pc:sldMk cId="19024528" sldId="366"/>
            <ac:spMk id="3" creationId="{D8BF6A57-70D4-4841-A92C-14CD3B2180AD}"/>
          </ac:spMkLst>
        </pc:spChg>
      </pc:sldChg>
      <pc:sldChg chg="addSp modSp add mod">
        <pc:chgData name="Cerys Davies" userId="61e71dc1-9594-4277-b52b-4420989f68ee" providerId="ADAL" clId="{FFF3448E-3CAC-4F01-A185-68FE96B1951C}" dt="2025-01-03T20:24:59.704" v="207" actId="1076"/>
        <pc:sldMkLst>
          <pc:docMk/>
          <pc:sldMk cId="2361179997" sldId="367"/>
        </pc:sldMkLst>
        <pc:spChg chg="mod">
          <ac:chgData name="Cerys Davies" userId="61e71dc1-9594-4277-b52b-4420989f68ee" providerId="ADAL" clId="{FFF3448E-3CAC-4F01-A185-68FE96B1951C}" dt="2025-01-03T20:23:56.157" v="203" actId="27636"/>
          <ac:spMkLst>
            <pc:docMk/>
            <pc:sldMk cId="2361179997" sldId="367"/>
            <ac:spMk id="3" creationId="{A153B303-7B09-4D03-AE4B-6A403BC407D4}"/>
          </ac:spMkLst>
        </pc:spChg>
        <pc:picChg chg="add mod">
          <ac:chgData name="Cerys Davies" userId="61e71dc1-9594-4277-b52b-4420989f68ee" providerId="ADAL" clId="{FFF3448E-3CAC-4F01-A185-68FE96B1951C}" dt="2025-01-03T20:24:59.704" v="207" actId="1076"/>
          <ac:picMkLst>
            <pc:docMk/>
            <pc:sldMk cId="2361179997" sldId="367"/>
            <ac:picMk id="4" creationId="{D610D13E-73F2-F9B4-BA33-FE64E4EE2CDA}"/>
          </ac:picMkLst>
        </pc:picChg>
      </pc:sldChg>
      <pc:sldChg chg="addSp modSp add mod">
        <pc:chgData name="Cerys Davies" userId="61e71dc1-9594-4277-b52b-4420989f68ee" providerId="ADAL" clId="{FFF3448E-3CAC-4F01-A185-68FE96B1951C}" dt="2025-01-03T20:28:24.331" v="218" actId="1076"/>
        <pc:sldMkLst>
          <pc:docMk/>
          <pc:sldMk cId="3829868635" sldId="368"/>
        </pc:sldMkLst>
        <pc:spChg chg="mod">
          <ac:chgData name="Cerys Davies" userId="61e71dc1-9594-4277-b52b-4420989f68ee" providerId="ADAL" clId="{FFF3448E-3CAC-4F01-A185-68FE96B1951C}" dt="2025-01-03T20:28:03.103" v="215" actId="1076"/>
          <ac:spMkLst>
            <pc:docMk/>
            <pc:sldMk cId="3829868635" sldId="368"/>
            <ac:spMk id="2" creationId="{DC455EE8-24D1-40E6-974F-BBFB57799A04}"/>
          </ac:spMkLst>
        </pc:spChg>
        <pc:spChg chg="mod">
          <ac:chgData name="Cerys Davies" userId="61e71dc1-9594-4277-b52b-4420989f68ee" providerId="ADAL" clId="{FFF3448E-3CAC-4F01-A185-68FE96B1951C}" dt="2025-01-03T20:28:13.085" v="216" actId="1076"/>
          <ac:spMkLst>
            <pc:docMk/>
            <pc:sldMk cId="3829868635" sldId="368"/>
            <ac:spMk id="3" creationId="{331DDE7C-0AA0-4DD7-B328-DD4598E397E6}"/>
          </ac:spMkLst>
        </pc:spChg>
        <pc:picChg chg="add mod">
          <ac:chgData name="Cerys Davies" userId="61e71dc1-9594-4277-b52b-4420989f68ee" providerId="ADAL" clId="{FFF3448E-3CAC-4F01-A185-68FE96B1951C}" dt="2025-01-03T20:28:24.331" v="218" actId="1076"/>
          <ac:picMkLst>
            <pc:docMk/>
            <pc:sldMk cId="3829868635" sldId="368"/>
            <ac:picMk id="5" creationId="{6FE3B870-14B4-E1EF-D6E0-EF6A4238940D}"/>
          </ac:picMkLst>
        </pc:picChg>
      </pc:sldChg>
      <pc:sldChg chg="modSp add mod">
        <pc:chgData name="Cerys Davies" userId="61e71dc1-9594-4277-b52b-4420989f68ee" providerId="ADAL" clId="{FFF3448E-3CAC-4F01-A185-68FE96B1951C}" dt="2025-01-03T20:30:10.810" v="222" actId="14100"/>
        <pc:sldMkLst>
          <pc:docMk/>
          <pc:sldMk cId="3041129150" sldId="369"/>
        </pc:sldMkLst>
        <pc:spChg chg="mod">
          <ac:chgData name="Cerys Davies" userId="61e71dc1-9594-4277-b52b-4420989f68ee" providerId="ADAL" clId="{FFF3448E-3CAC-4F01-A185-68FE96B1951C}" dt="2025-01-03T20:30:10.810" v="222" actId="14100"/>
          <ac:spMkLst>
            <pc:docMk/>
            <pc:sldMk cId="3041129150" sldId="369"/>
            <ac:spMk id="3" creationId="{496D4305-847A-423E-B9CA-C3F862E57C7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E2D72F-3E32-482C-A1D2-1F8B3711A31F}" type="datetimeFigureOut">
              <a:rPr lang="en-GB" smtClean="0"/>
              <a:t>15/01/2025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559652-8C12-4FE2-AB1D-324B33413F2C}" type="slidenum">
              <a:rPr lang="en-GB" smtClean="0"/>
              <a:t>‹#›</a:t>
            </a:fld>
            <a:endParaRPr lang="en-GB"/>
          </a:p>
        </p:txBody>
      </p:sp>
    </p:spTree>
    <p:extLst>
      <p:ext uri="{BB962C8B-B14F-4D97-AF65-F5344CB8AC3E}">
        <p14:creationId xmlns:p14="http://schemas.microsoft.com/office/powerpoint/2010/main" val="4152868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BBF81A0-ADA6-4623-BE4F-40CFB8BBCB3D}" type="slidenum">
              <a:rPr lang="en-US" smtClean="0"/>
              <a:t>1</a:t>
            </a:fld>
            <a:endParaRPr lang="en-US"/>
          </a:p>
        </p:txBody>
      </p:sp>
    </p:spTree>
    <p:extLst>
      <p:ext uri="{BB962C8B-B14F-4D97-AF65-F5344CB8AC3E}">
        <p14:creationId xmlns:p14="http://schemas.microsoft.com/office/powerpoint/2010/main" val="285590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33112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3636225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4417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6BC5B4-7257-4A10-944F-CE34FB77A518}" type="datetimeFigureOut">
              <a:rPr lang="en-GB" smtClean="0"/>
              <a:t>15/01/2025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969917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6BC5B4-7257-4A10-944F-CE34FB77A518}" type="datetimeFigureOut">
              <a:rPr lang="en-GB" smtClean="0"/>
              <a:t>15/01/2025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96825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6BC5B4-7257-4A10-944F-CE34FB77A518}" type="datetimeFigureOut">
              <a:rPr lang="en-GB" smtClean="0"/>
              <a:t>15/01/2025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5576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BC5B4-7257-4A10-944F-CE34FB77A518}" type="datetimeFigureOut">
              <a:rPr lang="en-GB" smtClean="0"/>
              <a:t>15/01/2025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60171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6BC5B4-7257-4A10-944F-CE34FB77A518}" type="datetimeFigureOut">
              <a:rPr lang="en-GB" smtClean="0"/>
              <a:t>15/01/2025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00717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
        <p:nvSpPr>
          <p:cNvPr id="5" name="Date Placeholder 4"/>
          <p:cNvSpPr>
            <a:spLocks noGrp="1"/>
          </p:cNvSpPr>
          <p:nvPr>
            <p:ph type="dt" sz="half" idx="10"/>
          </p:nvPr>
        </p:nvSpPr>
        <p:spPr/>
        <p:txBody>
          <a:bodyPr/>
          <a:lstStyle/>
          <a:p>
            <a:fld id="{536BC5B4-7257-4A10-944F-CE34FB77A518}" type="datetimeFigureOut">
              <a:rPr lang="en-GB" smtClean="0"/>
              <a:t>15/01/2025</a:t>
            </a:fld>
            <a:endParaRPr lang="en-GB"/>
          </a:p>
        </p:txBody>
      </p:sp>
    </p:spTree>
    <p:extLst>
      <p:ext uri="{BB962C8B-B14F-4D97-AF65-F5344CB8AC3E}">
        <p14:creationId xmlns:p14="http://schemas.microsoft.com/office/powerpoint/2010/main" val="302464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8387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494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98954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509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184697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12071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796587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6BC5B4-7257-4A10-944F-CE34FB77A518}" type="datetimeFigureOut">
              <a:rPr lang="en-GB" smtClean="0"/>
              <a:t>15/01/2025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EE4F4D-5756-4309-9E3A-CB2EC4973375}" type="slidenum">
              <a:rPr lang="en-GB" smtClean="0"/>
              <a:t>‹#›</a:t>
            </a:fld>
            <a:endParaRPr lang="en-GB"/>
          </a:p>
        </p:txBody>
      </p:sp>
    </p:spTree>
    <p:extLst>
      <p:ext uri="{BB962C8B-B14F-4D97-AF65-F5344CB8AC3E}">
        <p14:creationId xmlns:p14="http://schemas.microsoft.com/office/powerpoint/2010/main" val="263716866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sentencingcouncil.co.uk/" TargetMode="External"/><Relationship Id="rId2" Type="http://schemas.openxmlformats.org/officeDocument/2006/relationships/hyperlink" Target="http://www.justice.gov.uk/" TargetMode="External"/><Relationship Id="rId1" Type="http://schemas.openxmlformats.org/officeDocument/2006/relationships/slideLayout" Target="../slideLayouts/slideLayout2.xml"/><Relationship Id="rId6" Type="http://schemas.openxmlformats.org/officeDocument/2006/relationships/hyperlink" Target="http://www.judiciary.gov.uk/" TargetMode="External"/><Relationship Id="rId5" Type="http://schemas.openxmlformats.org/officeDocument/2006/relationships/hyperlink" Target="http://www.gov.uk/" TargetMode="External"/><Relationship Id="rId4" Type="http://schemas.openxmlformats.org/officeDocument/2006/relationships/hyperlink" Target="http://www.cps.gov.uk/"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gov.uk/guidance/rules-and-practice-directions-2020"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pixabay.com/ko/%ED%99%94%EC%82%B4%ED%91%9C-2-%EA%B0%9C%EC%9D%98-%EB%B0%A9%ED%96%A5-%EB%B2%A1%ED%84%B0-%EA%B2%B0%EC%A0%95-%EB%8B%A4%EC%9D%8C-%EC%98%A4%EB%A5%B8%EC%AA%BD-%EB%B9%A8%EA%B0%95-1646983/" TargetMode="External"/><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16754" y="-27921"/>
            <a:ext cx="5465165" cy="1646302"/>
          </a:xfrm>
        </p:spPr>
        <p:txBody>
          <a:bodyPr/>
          <a:lstStyle/>
          <a:p>
            <a:pPr algn="ctr"/>
            <a:r>
              <a:rPr lang="en-US" dirty="0"/>
              <a:t>Welcome!</a:t>
            </a:r>
          </a:p>
        </p:txBody>
      </p:sp>
      <p:sp>
        <p:nvSpPr>
          <p:cNvPr id="3" name="Subtitle 2"/>
          <p:cNvSpPr>
            <a:spLocks noGrp="1"/>
          </p:cNvSpPr>
          <p:nvPr>
            <p:ph type="subTitle" idx="1"/>
          </p:nvPr>
        </p:nvSpPr>
        <p:spPr>
          <a:xfrm>
            <a:off x="197378" y="2765298"/>
            <a:ext cx="9854041" cy="1096899"/>
          </a:xfrm>
        </p:spPr>
        <p:txBody>
          <a:bodyPr>
            <a:noAutofit/>
          </a:bodyPr>
          <a:lstStyle/>
          <a:p>
            <a:r>
              <a:rPr lang="en-US" sz="4800" b="1" dirty="0">
                <a:solidFill>
                  <a:schemeClr val="tx1"/>
                </a:solidFill>
              </a:rPr>
              <a:t>Criminal Litigation – Introduction</a:t>
            </a:r>
          </a:p>
        </p:txBody>
      </p:sp>
      <p:pic>
        <p:nvPicPr>
          <p:cNvPr id="4" name="Picture 3">
            <a:extLst>
              <a:ext uri="{FF2B5EF4-FFF2-40B4-BE49-F238E27FC236}">
                <a16:creationId xmlns:a16="http://schemas.microsoft.com/office/drawing/2014/main" id="{6209BE5E-BBD6-8D92-AD88-AB8AF6EDBDA4}"/>
              </a:ext>
            </a:extLst>
          </p:cNvPr>
          <p:cNvPicPr>
            <a:picLocks noChangeAspect="1"/>
          </p:cNvPicPr>
          <p:nvPr/>
        </p:nvPicPr>
        <p:blipFill>
          <a:blip r:embed="rId3"/>
          <a:stretch>
            <a:fillRect/>
          </a:stretch>
        </p:blipFill>
        <p:spPr>
          <a:xfrm>
            <a:off x="197379" y="248731"/>
            <a:ext cx="2619375" cy="1743075"/>
          </a:xfrm>
          <a:prstGeom prst="rect">
            <a:avLst/>
          </a:prstGeom>
        </p:spPr>
      </p:pic>
      <p:pic>
        <p:nvPicPr>
          <p:cNvPr id="6" name="Picture 5">
            <a:extLst>
              <a:ext uri="{FF2B5EF4-FFF2-40B4-BE49-F238E27FC236}">
                <a16:creationId xmlns:a16="http://schemas.microsoft.com/office/drawing/2014/main" id="{C91BD5E9-2C7D-B61C-2986-3C0CFAB084A7}"/>
              </a:ext>
            </a:extLst>
          </p:cNvPr>
          <p:cNvPicPr>
            <a:picLocks noChangeAspect="1"/>
          </p:cNvPicPr>
          <p:nvPr/>
        </p:nvPicPr>
        <p:blipFill>
          <a:blip r:embed="rId4"/>
          <a:stretch>
            <a:fillRect/>
          </a:stretch>
        </p:blipFill>
        <p:spPr>
          <a:xfrm>
            <a:off x="8678187" y="382081"/>
            <a:ext cx="2838450" cy="1609725"/>
          </a:xfrm>
          <a:prstGeom prst="rect">
            <a:avLst/>
          </a:prstGeom>
        </p:spPr>
      </p:pic>
      <p:pic>
        <p:nvPicPr>
          <p:cNvPr id="7" name="Picture 6">
            <a:extLst>
              <a:ext uri="{FF2B5EF4-FFF2-40B4-BE49-F238E27FC236}">
                <a16:creationId xmlns:a16="http://schemas.microsoft.com/office/drawing/2014/main" id="{19920958-EDFC-8661-4444-AA815971AF34}"/>
              </a:ext>
            </a:extLst>
          </p:cNvPr>
          <p:cNvPicPr>
            <a:picLocks noChangeAspect="1"/>
          </p:cNvPicPr>
          <p:nvPr/>
        </p:nvPicPr>
        <p:blipFill>
          <a:blip r:embed="rId5"/>
          <a:stretch>
            <a:fillRect/>
          </a:stretch>
        </p:blipFill>
        <p:spPr>
          <a:xfrm>
            <a:off x="837823" y="4235622"/>
            <a:ext cx="3228975" cy="1419225"/>
          </a:xfrm>
          <a:prstGeom prst="rect">
            <a:avLst/>
          </a:prstGeom>
        </p:spPr>
      </p:pic>
    </p:spTree>
    <p:extLst>
      <p:ext uri="{BB962C8B-B14F-4D97-AF65-F5344CB8AC3E}">
        <p14:creationId xmlns:p14="http://schemas.microsoft.com/office/powerpoint/2010/main" val="17366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Your lecturer</a:t>
            </a:r>
          </a:p>
        </p:txBody>
      </p:sp>
      <p:sp>
        <p:nvSpPr>
          <p:cNvPr id="3" name="Content Placeholder 2"/>
          <p:cNvSpPr>
            <a:spLocks noGrp="1"/>
          </p:cNvSpPr>
          <p:nvPr>
            <p:ph idx="1"/>
          </p:nvPr>
        </p:nvSpPr>
        <p:spPr>
          <a:xfrm>
            <a:off x="616327" y="1607139"/>
            <a:ext cx="8594429" cy="3880773"/>
          </a:xfrm>
        </p:spPr>
        <p:txBody>
          <a:bodyPr>
            <a:normAutofit/>
          </a:bodyPr>
          <a:lstStyle/>
          <a:p>
            <a:r>
              <a:rPr lang="en-US" sz="2800" b="1" dirty="0"/>
              <a:t>Cerys Davies </a:t>
            </a:r>
            <a:r>
              <a:rPr lang="en-US" sz="2800" dirty="0"/>
              <a:t>– Senior Lecturer, Qualified Solicitor and former Police Officer</a:t>
            </a:r>
          </a:p>
          <a:p>
            <a:r>
              <a:rPr lang="en-US" sz="2800" dirty="0"/>
              <a:t>Former specialism: Employment Law</a:t>
            </a:r>
          </a:p>
          <a:p>
            <a:r>
              <a:rPr lang="en-US" sz="2800" dirty="0"/>
              <a:t>Trained with a large commercial firm in Cardiff </a:t>
            </a:r>
          </a:p>
          <a:p>
            <a:r>
              <a:rPr lang="en-US" sz="2800" dirty="0"/>
              <a:t>Over 15 years teaching experience. </a:t>
            </a:r>
          </a:p>
          <a:p>
            <a:r>
              <a:rPr lang="en-US" sz="2800" b="1" dirty="0"/>
              <a:t>My email – cerys.davies@uwtsd.ac.uk</a:t>
            </a:r>
          </a:p>
        </p:txBody>
      </p:sp>
    </p:spTree>
    <p:extLst>
      <p:ext uri="{BB962C8B-B14F-4D97-AF65-F5344CB8AC3E}">
        <p14:creationId xmlns:p14="http://schemas.microsoft.com/office/powerpoint/2010/main" val="3375452020"/>
      </p:ext>
    </p:extLst>
  </p:cSld>
  <p:clrMapOvr>
    <a:masterClrMapping/>
  </p:clrMapOvr>
  <mc:AlternateContent xmlns:mc="http://schemas.openxmlformats.org/markup-compatibility/2006" xmlns:p14="http://schemas.microsoft.com/office/powerpoint/2010/main">
    <mc:Choice Requires="p14">
      <p:transition spd="med" p14:dur="700" advTm="42027">
        <p:fade/>
      </p:transition>
    </mc:Choice>
    <mc:Fallback xmlns="">
      <p:transition spd="med" advTm="42027">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Agenda/Topics to Be Covered in Week 1</a:t>
            </a:r>
          </a:p>
        </p:txBody>
      </p:sp>
      <p:sp>
        <p:nvSpPr>
          <p:cNvPr id="3" name="Content Placeholder 2"/>
          <p:cNvSpPr>
            <a:spLocks noGrp="1"/>
          </p:cNvSpPr>
          <p:nvPr>
            <p:ph idx="1"/>
          </p:nvPr>
        </p:nvSpPr>
        <p:spPr>
          <a:xfrm>
            <a:off x="739488" y="1710908"/>
            <a:ext cx="8594429" cy="3880773"/>
          </a:xfrm>
        </p:spPr>
        <p:txBody>
          <a:bodyPr>
            <a:normAutofit/>
          </a:bodyPr>
          <a:lstStyle/>
          <a:p>
            <a:r>
              <a:rPr lang="en-US" sz="2800" dirty="0"/>
              <a:t>Course structure</a:t>
            </a:r>
          </a:p>
          <a:p>
            <a:r>
              <a:rPr lang="en-US" sz="2800" dirty="0"/>
              <a:t>Assignments</a:t>
            </a:r>
          </a:p>
          <a:p>
            <a:r>
              <a:rPr lang="en-US" sz="2800" dirty="0"/>
              <a:t>Recommended Reading</a:t>
            </a:r>
          </a:p>
          <a:p>
            <a:r>
              <a:rPr lang="en-US" sz="2800" dirty="0"/>
              <a:t>Useful Websites</a:t>
            </a:r>
          </a:p>
          <a:p>
            <a:r>
              <a:rPr lang="en-US" sz="2800" dirty="0"/>
              <a:t>Key Concepts of Criminal Litigation</a:t>
            </a:r>
          </a:p>
          <a:p>
            <a:r>
              <a:rPr lang="en-US" sz="2800" dirty="0"/>
              <a:t>Human Rights Act</a:t>
            </a:r>
          </a:p>
          <a:p>
            <a:r>
              <a:rPr lang="en-US" sz="2800" dirty="0"/>
              <a:t>Classification of Offences</a:t>
            </a:r>
          </a:p>
          <a:p>
            <a:pPr marL="0" indent="0">
              <a:buNone/>
            </a:pPr>
            <a:endParaRPr lang="en-US" dirty="0"/>
          </a:p>
        </p:txBody>
      </p:sp>
    </p:spTree>
    <p:extLst>
      <p:ext uri="{BB962C8B-B14F-4D97-AF65-F5344CB8AC3E}">
        <p14:creationId xmlns:p14="http://schemas.microsoft.com/office/powerpoint/2010/main" val="749982277"/>
      </p:ext>
    </p:extLst>
  </p:cSld>
  <p:clrMapOvr>
    <a:masterClrMapping/>
  </p:clrMapOvr>
  <mc:AlternateContent xmlns:mc="http://schemas.openxmlformats.org/markup-compatibility/2006" xmlns:p14="http://schemas.microsoft.com/office/powerpoint/2010/main">
    <mc:Choice Requires="p14">
      <p:transition spd="med" p14:dur="700" advTm="31420">
        <p:fade/>
      </p:transition>
    </mc:Choice>
    <mc:Fallback xmlns="">
      <p:transition spd="med" advTm="3142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Course structure:</a:t>
            </a:r>
          </a:p>
        </p:txBody>
      </p:sp>
      <p:sp>
        <p:nvSpPr>
          <p:cNvPr id="3" name="Content Placeholder 2"/>
          <p:cNvSpPr>
            <a:spLocks noGrp="1"/>
          </p:cNvSpPr>
          <p:nvPr>
            <p:ph idx="1"/>
          </p:nvPr>
        </p:nvSpPr>
        <p:spPr>
          <a:xfrm>
            <a:off x="568317" y="1596788"/>
            <a:ext cx="8594429" cy="4496509"/>
          </a:xfrm>
        </p:spPr>
        <p:txBody>
          <a:bodyPr>
            <a:normAutofit/>
          </a:bodyPr>
          <a:lstStyle/>
          <a:p>
            <a:r>
              <a:rPr lang="en-US" sz="2800" dirty="0"/>
              <a:t>Course Goal :To develop your understanding of criminal litigation and to provide relevant underpinning knowledge and understanding towards giving legal advice</a:t>
            </a:r>
            <a:br>
              <a:rPr lang="en-US" sz="2800" dirty="0"/>
            </a:br>
            <a:endParaRPr lang="en-US" sz="2800" dirty="0"/>
          </a:p>
          <a:p>
            <a:r>
              <a:rPr lang="en-US" sz="2800" dirty="0"/>
              <a:t>Structure :  Weekly lectures (key aspects of the topic) + tutorials/workshops (develop understanding and skills)</a:t>
            </a:r>
          </a:p>
        </p:txBody>
      </p:sp>
    </p:spTree>
    <p:extLst>
      <p:ext uri="{BB962C8B-B14F-4D97-AF65-F5344CB8AC3E}">
        <p14:creationId xmlns:p14="http://schemas.microsoft.com/office/powerpoint/2010/main" val="1626529602"/>
      </p:ext>
    </p:extLst>
  </p:cSld>
  <p:clrMapOvr>
    <a:masterClrMapping/>
  </p:clrMapOvr>
  <mc:AlternateContent xmlns:mc="http://schemas.openxmlformats.org/markup-compatibility/2006" xmlns:p14="http://schemas.microsoft.com/office/powerpoint/2010/main">
    <mc:Choice Requires="p14">
      <p:transition spd="med" p14:dur="700" advTm="22380">
        <p:fade/>
      </p:transition>
    </mc:Choice>
    <mc:Fallback xmlns="">
      <p:transition spd="med" advTm="2238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7323" y="157163"/>
            <a:ext cx="10157354" cy="1057275"/>
          </a:xfrm>
        </p:spPr>
        <p:txBody>
          <a:bodyPr anchor="b">
            <a:normAutofit/>
          </a:bodyPr>
          <a:lstStyle/>
          <a:p>
            <a:r>
              <a:rPr lang="en-US" dirty="0"/>
              <a:t>Assessment</a:t>
            </a:r>
          </a:p>
        </p:txBody>
      </p:sp>
      <p:sp>
        <p:nvSpPr>
          <p:cNvPr id="3" name="Content Placeholder 2"/>
          <p:cNvSpPr>
            <a:spLocks noGrp="1"/>
          </p:cNvSpPr>
          <p:nvPr>
            <p:ph sz="half" idx="1"/>
          </p:nvPr>
        </p:nvSpPr>
        <p:spPr>
          <a:xfrm>
            <a:off x="420880" y="1468558"/>
            <a:ext cx="8981385" cy="4529138"/>
          </a:xfrm>
        </p:spPr>
        <p:txBody>
          <a:bodyPr>
            <a:normAutofit lnSpcReduction="10000"/>
          </a:bodyPr>
          <a:lstStyle/>
          <a:p>
            <a:pPr marL="0" indent="0">
              <a:buNone/>
            </a:pPr>
            <a:endParaRPr lang="en-US" sz="2200" dirty="0"/>
          </a:p>
          <a:p>
            <a:r>
              <a:rPr lang="en-US" sz="2800" dirty="0"/>
              <a:t>First Assignment due by 23:59 on the 7</a:t>
            </a:r>
            <a:r>
              <a:rPr lang="en-US" sz="2800" baseline="30000" dirty="0"/>
              <a:t>th</a:t>
            </a:r>
            <a:r>
              <a:rPr lang="en-US" sz="2800" dirty="0"/>
              <a:t> of March 2025– 1500 word essay. Copy on Moodle ( 50% of overall mark)</a:t>
            </a:r>
          </a:p>
          <a:p>
            <a:r>
              <a:rPr lang="en-US" sz="2800" dirty="0"/>
              <a:t>Exam – May 2025 – 1 hour ( combination of multiple choice questions and provision of written legal advice) (50% of overall mark)</a:t>
            </a:r>
          </a:p>
          <a:p>
            <a:r>
              <a:rPr lang="en-US" sz="2800" dirty="0"/>
              <a:t>Full guidance will be given in class in advance of each of these assessments</a:t>
            </a:r>
          </a:p>
          <a:p>
            <a:r>
              <a:rPr lang="en-US" sz="2800" dirty="0"/>
              <a:t>Scheme of Work is available on Moodle. </a:t>
            </a:r>
          </a:p>
        </p:txBody>
      </p:sp>
      <p:pic>
        <p:nvPicPr>
          <p:cNvPr id="1026" name="Picture 2" descr="Moodle - Open-source learning platform | Moodle.org">
            <a:extLst>
              <a:ext uri="{FF2B5EF4-FFF2-40B4-BE49-F238E27FC236}">
                <a16:creationId xmlns:a16="http://schemas.microsoft.com/office/drawing/2014/main" id="{92043FCE-EF89-0D39-36B9-959408BFBC3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42585" y="232554"/>
            <a:ext cx="3707629" cy="906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038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2" name="Straight Connector 41">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4"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Isosceles Triangle 45">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8"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9"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0" name="Isosceles Triangle 49">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1" name="Isosceles Triangle 50">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53" name="Rectangle 52">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6" name="Straight Connector 55">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8"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9" name="Isosceles Triangle 58">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0"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1"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2"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3" name="Isosceles Triangle 62">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4" name="Isosceles Triangle 63">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66" name="Rectangle 65">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6965F45-FBBD-9700-1BD8-810012C6C7E9}"/>
              </a:ext>
            </a:extLst>
          </p:cNvPr>
          <p:cNvPicPr>
            <a:picLocks noChangeAspect="1"/>
          </p:cNvPicPr>
          <p:nvPr/>
        </p:nvPicPr>
        <p:blipFill>
          <a:blip r:embed="rId2"/>
          <a:stretch>
            <a:fillRect/>
          </a:stretch>
        </p:blipFill>
        <p:spPr>
          <a:xfrm>
            <a:off x="3059221" y="480060"/>
            <a:ext cx="5869938" cy="5585089"/>
          </a:xfrm>
          <a:prstGeom prst="rect">
            <a:avLst/>
          </a:prstGeom>
        </p:spPr>
      </p:pic>
    </p:spTree>
    <p:extLst>
      <p:ext uri="{BB962C8B-B14F-4D97-AF65-F5344CB8AC3E}">
        <p14:creationId xmlns:p14="http://schemas.microsoft.com/office/powerpoint/2010/main" val="1986097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Recommended Reading</a:t>
            </a:r>
          </a:p>
        </p:txBody>
      </p:sp>
      <p:sp>
        <p:nvSpPr>
          <p:cNvPr id="3" name="Content Placeholder 2"/>
          <p:cNvSpPr>
            <a:spLocks noGrp="1"/>
          </p:cNvSpPr>
          <p:nvPr>
            <p:ph idx="1"/>
          </p:nvPr>
        </p:nvSpPr>
        <p:spPr>
          <a:xfrm>
            <a:off x="537730" y="1581237"/>
            <a:ext cx="9066959" cy="3880773"/>
          </a:xfrm>
        </p:spPr>
        <p:txBody>
          <a:bodyPr>
            <a:noAutofit/>
          </a:bodyPr>
          <a:lstStyle/>
          <a:p>
            <a:r>
              <a:rPr lang="en-US" sz="3600" dirty="0"/>
              <a:t>See Leganto Online Resource list on Moodle. </a:t>
            </a:r>
          </a:p>
          <a:p>
            <a:r>
              <a:rPr lang="en-US" sz="3600" dirty="0"/>
              <a:t>Use the latest versions of the textbooks.</a:t>
            </a:r>
          </a:p>
          <a:p>
            <a:r>
              <a:rPr lang="en-US" sz="3600" dirty="0"/>
              <a:t>Other materials: </a:t>
            </a:r>
          </a:p>
          <a:p>
            <a:pPr lvl="1"/>
            <a:r>
              <a:rPr lang="en-US" sz="3400" dirty="0"/>
              <a:t>Lecture Slides</a:t>
            </a:r>
          </a:p>
          <a:p>
            <a:pPr lvl="1"/>
            <a:r>
              <a:rPr lang="en-US" sz="3600" dirty="0"/>
              <a:t>Tutorial Materials</a:t>
            </a:r>
          </a:p>
        </p:txBody>
      </p:sp>
    </p:spTree>
    <p:extLst>
      <p:ext uri="{BB962C8B-B14F-4D97-AF65-F5344CB8AC3E}">
        <p14:creationId xmlns:p14="http://schemas.microsoft.com/office/powerpoint/2010/main" val="3696263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Useful Websites</a:t>
            </a:r>
          </a:p>
        </p:txBody>
      </p:sp>
      <p:sp>
        <p:nvSpPr>
          <p:cNvPr id="3" name="Content Placeholder 2"/>
          <p:cNvSpPr>
            <a:spLocks noGrp="1"/>
          </p:cNvSpPr>
          <p:nvPr>
            <p:ph idx="1"/>
          </p:nvPr>
        </p:nvSpPr>
        <p:spPr>
          <a:xfrm>
            <a:off x="537731" y="1488613"/>
            <a:ext cx="8596668" cy="4507338"/>
          </a:xfrm>
        </p:spPr>
        <p:txBody>
          <a:bodyPr>
            <a:normAutofit lnSpcReduction="10000"/>
          </a:bodyPr>
          <a:lstStyle/>
          <a:p>
            <a:r>
              <a:rPr lang="en-US" sz="2400" dirty="0">
                <a:hlinkClick r:id="rId2"/>
              </a:rPr>
              <a:t>www.justice.gov.uk</a:t>
            </a:r>
            <a:r>
              <a:rPr lang="en-US" sz="2400" dirty="0"/>
              <a:t> – the website of the Ministry of Justice</a:t>
            </a:r>
          </a:p>
          <a:p>
            <a:r>
              <a:rPr lang="en-US" sz="2400" dirty="0">
                <a:hlinkClick r:id="rId3"/>
              </a:rPr>
              <a:t>www.sentencingcouncil.co.uk</a:t>
            </a:r>
            <a:r>
              <a:rPr lang="en-US" sz="2400" dirty="0"/>
              <a:t> – the website of the Sentencing Council which contains sentencing guidelines issued by the Council</a:t>
            </a:r>
          </a:p>
          <a:p>
            <a:r>
              <a:rPr lang="en-US" sz="2400" dirty="0">
                <a:hlinkClick r:id="rId4"/>
              </a:rPr>
              <a:t>www.cps.gov.uk</a:t>
            </a:r>
            <a:r>
              <a:rPr lang="en-US" sz="2400" dirty="0"/>
              <a:t> – the website of the CPS which contains the Code for Crown Prosecutors and a useful summary of various evidential matters</a:t>
            </a:r>
          </a:p>
          <a:p>
            <a:r>
              <a:rPr lang="en-US" sz="2400" dirty="0">
                <a:hlinkClick r:id="rId5"/>
              </a:rPr>
              <a:t>www.gov.uk</a:t>
            </a:r>
            <a:r>
              <a:rPr lang="en-US" sz="2400" dirty="0"/>
              <a:t> – this website gives access to the Legal Aid Agency</a:t>
            </a:r>
          </a:p>
          <a:p>
            <a:r>
              <a:rPr lang="en-US" sz="2400" dirty="0">
                <a:hlinkClick r:id="rId6"/>
              </a:rPr>
              <a:t>www.judiciary.gov.uk</a:t>
            </a:r>
            <a:r>
              <a:rPr lang="en-US" sz="2400" dirty="0"/>
              <a:t> – the website of the </a:t>
            </a:r>
            <a:r>
              <a:rPr lang="en-US" sz="2400" dirty="0" err="1"/>
              <a:t>Judicary</a:t>
            </a:r>
            <a:r>
              <a:rPr lang="en-US" sz="2400" dirty="0"/>
              <a:t> in England and Wales</a:t>
            </a:r>
          </a:p>
          <a:p>
            <a:pPr marL="0" indent="0">
              <a:buNone/>
            </a:pPr>
            <a:endParaRPr lang="en-US" sz="2400" dirty="0"/>
          </a:p>
          <a:p>
            <a:endParaRPr lang="en-US" sz="2400" dirty="0"/>
          </a:p>
          <a:p>
            <a:endParaRPr lang="en-US" sz="2400" dirty="0"/>
          </a:p>
          <a:p>
            <a:endParaRPr lang="en-US" sz="2400"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dirty="0"/>
          </a:p>
        </p:txBody>
      </p:sp>
    </p:spTree>
    <p:extLst>
      <p:ext uri="{BB962C8B-B14F-4D97-AF65-F5344CB8AC3E}">
        <p14:creationId xmlns:p14="http://schemas.microsoft.com/office/powerpoint/2010/main" val="3972538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15DA6-8D29-F0E9-135C-B084692657C5}"/>
              </a:ext>
            </a:extLst>
          </p:cNvPr>
          <p:cNvSpPr>
            <a:spLocks noGrp="1"/>
          </p:cNvSpPr>
          <p:nvPr>
            <p:ph type="title"/>
          </p:nvPr>
        </p:nvSpPr>
        <p:spPr/>
        <p:txBody>
          <a:bodyPr/>
          <a:lstStyle/>
          <a:p>
            <a:r>
              <a:rPr lang="en-GB" dirty="0"/>
              <a:t>Criminal Law and the Civil Law</a:t>
            </a:r>
          </a:p>
        </p:txBody>
      </p:sp>
      <p:sp>
        <p:nvSpPr>
          <p:cNvPr id="3" name="Content Placeholder 2">
            <a:extLst>
              <a:ext uri="{FF2B5EF4-FFF2-40B4-BE49-F238E27FC236}">
                <a16:creationId xmlns:a16="http://schemas.microsoft.com/office/drawing/2014/main" id="{867E3F92-7E55-862F-B553-1756451CD523}"/>
              </a:ext>
            </a:extLst>
          </p:cNvPr>
          <p:cNvSpPr>
            <a:spLocks noGrp="1"/>
          </p:cNvSpPr>
          <p:nvPr>
            <p:ph idx="1"/>
          </p:nvPr>
        </p:nvSpPr>
        <p:spPr>
          <a:xfrm>
            <a:off x="578323" y="1362673"/>
            <a:ext cx="8950074" cy="4618784"/>
          </a:xfrm>
        </p:spPr>
        <p:txBody>
          <a:bodyPr>
            <a:noAutofit/>
          </a:bodyPr>
          <a:lstStyle/>
          <a:p>
            <a:r>
              <a:rPr lang="en-GB" sz="2400" dirty="0"/>
              <a:t>The 2 systems serve different purposes and have different functions and priorities</a:t>
            </a:r>
          </a:p>
          <a:p>
            <a:r>
              <a:rPr lang="en-GB" sz="2400" dirty="0"/>
              <a:t>Civil law: private law - rights and duties owed by individuals and organisations to each other’</a:t>
            </a:r>
          </a:p>
          <a:p>
            <a:r>
              <a:rPr lang="en-GB" sz="2400" dirty="0"/>
              <a:t>Criminal law: public wrongs – wrongs against the ‘state’</a:t>
            </a:r>
          </a:p>
          <a:p>
            <a:r>
              <a:rPr lang="en-GB" sz="2400" dirty="0"/>
              <a:t>Some incidents will involve potential of legal proceedings under both systems </a:t>
            </a:r>
            <a:r>
              <a:rPr lang="en-GB" sz="2400" dirty="0" err="1"/>
              <a:t>e.g</a:t>
            </a:r>
            <a:r>
              <a:rPr lang="en-GB" sz="2400" dirty="0"/>
              <a:t> battery</a:t>
            </a:r>
          </a:p>
          <a:p>
            <a:r>
              <a:rPr lang="en-GB" sz="2400" dirty="0"/>
              <a:t>Different standards of proof</a:t>
            </a:r>
          </a:p>
        </p:txBody>
      </p:sp>
    </p:spTree>
    <p:extLst>
      <p:ext uri="{BB962C8B-B14F-4D97-AF65-F5344CB8AC3E}">
        <p14:creationId xmlns:p14="http://schemas.microsoft.com/office/powerpoint/2010/main" val="3171928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335D2-E1C7-4BE3-8E1D-325704067469}"/>
              </a:ext>
            </a:extLst>
          </p:cNvPr>
          <p:cNvSpPr>
            <a:spLocks noGrp="1"/>
          </p:cNvSpPr>
          <p:nvPr>
            <p:ph type="title"/>
          </p:nvPr>
        </p:nvSpPr>
        <p:spPr>
          <a:xfrm>
            <a:off x="1118897" y="76200"/>
            <a:ext cx="10157354" cy="1397000"/>
          </a:xfrm>
        </p:spPr>
        <p:txBody>
          <a:bodyPr anchor="b">
            <a:normAutofit/>
          </a:bodyPr>
          <a:lstStyle/>
          <a:p>
            <a:r>
              <a:rPr lang="en-GB" dirty="0"/>
              <a:t>What is Criminal Litigation?</a:t>
            </a:r>
          </a:p>
        </p:txBody>
      </p:sp>
      <p:pic>
        <p:nvPicPr>
          <p:cNvPr id="2050" name="Picture 2" descr="Judge`s Gavel and Handcuffs on White Wooden Background. Criminal Law  Concept Stock Photo - Image of crime, government: 159805912">
            <a:extLst>
              <a:ext uri="{FF2B5EF4-FFF2-40B4-BE49-F238E27FC236}">
                <a16:creationId xmlns:a16="http://schemas.microsoft.com/office/drawing/2014/main" id="{487EAC3F-9614-4242-9744-CAF3F944B83D}"/>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l="15531" r="3920" b="-1"/>
          <a:stretch/>
        </p:blipFill>
        <p:spPr bwMode="auto">
          <a:xfrm>
            <a:off x="1118897" y="1701800"/>
            <a:ext cx="4977104" cy="4751536"/>
          </a:xfrm>
          <a:prstGeom prst="rect">
            <a:avLst/>
          </a:prstGeom>
          <a:solidFill>
            <a:srgbClr val="FFFFFF"/>
          </a:solidFill>
        </p:spPr>
      </p:pic>
      <p:pic>
        <p:nvPicPr>
          <p:cNvPr id="2054" name="Picture 6" descr="Do thoughts even matter? - Three Principles Living">
            <a:extLst>
              <a:ext uri="{FF2B5EF4-FFF2-40B4-BE49-F238E27FC236}">
                <a16:creationId xmlns:a16="http://schemas.microsoft.com/office/drawing/2014/main" id="{54949FC3-58A7-F655-4C4E-6EAC2AEED029}"/>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701757" y="2884488"/>
            <a:ext cx="2171700" cy="210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530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8DD31-CDA7-38FB-D359-6F5435C25CE0}"/>
              </a:ext>
            </a:extLst>
          </p:cNvPr>
          <p:cNvSpPr>
            <a:spLocks noGrp="1"/>
          </p:cNvSpPr>
          <p:nvPr>
            <p:ph type="title"/>
          </p:nvPr>
        </p:nvSpPr>
        <p:spPr>
          <a:xfrm>
            <a:off x="1118898" y="76200"/>
            <a:ext cx="4545055" cy="1048544"/>
          </a:xfrm>
        </p:spPr>
        <p:txBody>
          <a:bodyPr anchor="b">
            <a:normAutofit/>
          </a:bodyPr>
          <a:lstStyle/>
          <a:p>
            <a:r>
              <a:rPr lang="en-GB" dirty="0"/>
              <a:t>Key Concepts </a:t>
            </a:r>
          </a:p>
        </p:txBody>
      </p:sp>
      <p:pic>
        <p:nvPicPr>
          <p:cNvPr id="5" name="Picture 4" descr="A closeup of a key and a keyhole">
            <a:extLst>
              <a:ext uri="{FF2B5EF4-FFF2-40B4-BE49-F238E27FC236}">
                <a16:creationId xmlns:a16="http://schemas.microsoft.com/office/drawing/2014/main" id="{EDF9F6A1-7689-8D87-2034-F5A460B528D9}"/>
              </a:ext>
            </a:extLst>
          </p:cNvPr>
          <p:cNvPicPr>
            <a:picLocks noChangeAspect="1"/>
          </p:cNvPicPr>
          <p:nvPr/>
        </p:nvPicPr>
        <p:blipFill rotWithShape="1">
          <a:blip r:embed="rId2"/>
          <a:srcRect l="25962"/>
          <a:stretch/>
        </p:blipFill>
        <p:spPr>
          <a:xfrm>
            <a:off x="9474975" y="314106"/>
            <a:ext cx="1983025" cy="1781139"/>
          </a:xfrm>
          <a:prstGeom prst="rect">
            <a:avLst/>
          </a:prstGeom>
          <a:noFill/>
        </p:spPr>
      </p:pic>
      <p:sp>
        <p:nvSpPr>
          <p:cNvPr id="10" name="Content Placeholder 3">
            <a:extLst>
              <a:ext uri="{FF2B5EF4-FFF2-40B4-BE49-F238E27FC236}">
                <a16:creationId xmlns:a16="http://schemas.microsoft.com/office/drawing/2014/main" id="{0C0E00B0-77AF-2DA7-0063-A66D4C398493}"/>
              </a:ext>
            </a:extLst>
          </p:cNvPr>
          <p:cNvSpPr>
            <a:spLocks noGrp="1"/>
          </p:cNvSpPr>
          <p:nvPr>
            <p:ph sz="half" idx="2"/>
          </p:nvPr>
        </p:nvSpPr>
        <p:spPr>
          <a:xfrm>
            <a:off x="492021" y="1314289"/>
            <a:ext cx="8610098" cy="5142352"/>
          </a:xfrm>
        </p:spPr>
        <p:txBody>
          <a:bodyPr>
            <a:normAutofit/>
          </a:bodyPr>
          <a:lstStyle/>
          <a:p>
            <a:r>
              <a:rPr lang="en-GB" sz="2400" dirty="0"/>
              <a:t>Litigation is the process of taking a case to a court of law.</a:t>
            </a:r>
          </a:p>
          <a:p>
            <a:r>
              <a:rPr lang="en-GB" sz="2400" dirty="0"/>
              <a:t>Criminal litigation is the application of criminal law in practice.</a:t>
            </a:r>
          </a:p>
          <a:p>
            <a:r>
              <a:rPr lang="en-GB" sz="2400" dirty="0"/>
              <a:t>The objectives of the criminal justice system are to </a:t>
            </a:r>
            <a:r>
              <a:rPr lang="en-GB" sz="2400" b="1" dirty="0"/>
              <a:t>punish</a:t>
            </a:r>
            <a:r>
              <a:rPr lang="en-GB" sz="2400" dirty="0"/>
              <a:t> and </a:t>
            </a:r>
            <a:r>
              <a:rPr lang="en-GB" sz="2400" b="1" dirty="0"/>
              <a:t>deter</a:t>
            </a:r>
            <a:r>
              <a:rPr lang="en-GB" sz="2400" dirty="0"/>
              <a:t> conduct that is prohibited by law.</a:t>
            </a:r>
          </a:p>
          <a:p>
            <a:r>
              <a:rPr lang="en-GB" sz="2400" dirty="0"/>
              <a:t>This </a:t>
            </a:r>
            <a:r>
              <a:rPr lang="en-GB" sz="2400" b="1" dirty="0"/>
              <a:t>unacceptable conduct </a:t>
            </a:r>
            <a:r>
              <a:rPr lang="en-GB" sz="2400" dirty="0"/>
              <a:t>is referred to as a </a:t>
            </a:r>
            <a:r>
              <a:rPr lang="en-GB" sz="2400" b="1" dirty="0"/>
              <a:t>crime</a:t>
            </a:r>
            <a:r>
              <a:rPr lang="en-GB" sz="2400" dirty="0"/>
              <a:t>.</a:t>
            </a:r>
          </a:p>
          <a:p>
            <a:r>
              <a:rPr lang="en-GB" sz="2400" dirty="0"/>
              <a:t>The state is responsible for the bodies that are involved in the protection of the interests of society. E.g. Police and CPS. </a:t>
            </a:r>
          </a:p>
          <a:p>
            <a:r>
              <a:rPr lang="en-GB" sz="2400" dirty="0"/>
              <a:t>Most prosecutions for criminal offences are brought by the state in the name of the King and the prosecutor is referred to as Rex (R) </a:t>
            </a:r>
          </a:p>
          <a:p>
            <a:endParaRPr lang="en-US" dirty="0"/>
          </a:p>
        </p:txBody>
      </p:sp>
    </p:spTree>
    <p:extLst>
      <p:ext uri="{BB962C8B-B14F-4D97-AF65-F5344CB8AC3E}">
        <p14:creationId xmlns:p14="http://schemas.microsoft.com/office/powerpoint/2010/main" val="623977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712C3-3FB0-433F-BB26-624D5BA20F9A}"/>
              </a:ext>
            </a:extLst>
          </p:cNvPr>
          <p:cNvSpPr>
            <a:spLocks noGrp="1"/>
          </p:cNvSpPr>
          <p:nvPr>
            <p:ph type="title"/>
          </p:nvPr>
        </p:nvSpPr>
        <p:spPr>
          <a:xfrm>
            <a:off x="453969" y="167813"/>
            <a:ext cx="8596668" cy="983912"/>
          </a:xfrm>
        </p:spPr>
        <p:txBody>
          <a:bodyPr/>
          <a:lstStyle/>
          <a:p>
            <a:r>
              <a:rPr lang="en-GB" dirty="0"/>
              <a:t>Key Concepts</a:t>
            </a:r>
          </a:p>
        </p:txBody>
      </p:sp>
      <p:sp>
        <p:nvSpPr>
          <p:cNvPr id="3" name="Content Placeholder 2">
            <a:extLst>
              <a:ext uri="{FF2B5EF4-FFF2-40B4-BE49-F238E27FC236}">
                <a16:creationId xmlns:a16="http://schemas.microsoft.com/office/drawing/2014/main" id="{A40134D8-D29E-4883-872A-7A4163726401}"/>
              </a:ext>
            </a:extLst>
          </p:cNvPr>
          <p:cNvSpPr>
            <a:spLocks noGrp="1"/>
          </p:cNvSpPr>
          <p:nvPr>
            <p:ph idx="1"/>
          </p:nvPr>
        </p:nvSpPr>
        <p:spPr>
          <a:xfrm>
            <a:off x="502831" y="1488613"/>
            <a:ext cx="9066958" cy="3880773"/>
          </a:xfrm>
        </p:spPr>
        <p:txBody>
          <a:bodyPr>
            <a:noAutofit/>
          </a:bodyPr>
          <a:lstStyle/>
          <a:p>
            <a:r>
              <a:rPr lang="en-GB" sz="2800" dirty="0"/>
              <a:t>Prosecution of a crime is governed by procedural and evidential rules.</a:t>
            </a:r>
          </a:p>
          <a:p>
            <a:r>
              <a:rPr lang="en-GB" sz="2800" dirty="0"/>
              <a:t>A person accused of a crime has protection against unfair prosecution and to prevent oppression.</a:t>
            </a:r>
          </a:p>
          <a:p>
            <a:r>
              <a:rPr lang="en-GB" sz="2800" dirty="0"/>
              <a:t>The prosecution must prove matters </a:t>
            </a:r>
            <a:r>
              <a:rPr lang="en-GB" sz="2800" b="1" dirty="0"/>
              <a:t>“beyond a reasonable doubt”</a:t>
            </a:r>
            <a:r>
              <a:rPr lang="en-GB" sz="2800" dirty="0"/>
              <a:t> – this is the </a:t>
            </a:r>
            <a:r>
              <a:rPr lang="en-GB" sz="2800" b="1" dirty="0"/>
              <a:t>burden of proof </a:t>
            </a:r>
            <a:r>
              <a:rPr lang="en-GB" sz="2800" dirty="0"/>
              <a:t>in criminal proceedings. </a:t>
            </a:r>
          </a:p>
          <a:p>
            <a:r>
              <a:rPr lang="en-GB" sz="2800" dirty="0"/>
              <a:t>Higher standard of proof than civil matters as the outcome of criminal matters can result in a custodial sentence. </a:t>
            </a:r>
          </a:p>
        </p:txBody>
      </p:sp>
    </p:spTree>
    <p:extLst>
      <p:ext uri="{BB962C8B-B14F-4D97-AF65-F5344CB8AC3E}">
        <p14:creationId xmlns:p14="http://schemas.microsoft.com/office/powerpoint/2010/main" val="2110894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D0CBB-6D05-4DE3-8681-D2EA2600BA3E}"/>
              </a:ext>
            </a:extLst>
          </p:cNvPr>
          <p:cNvSpPr>
            <a:spLocks noGrp="1"/>
          </p:cNvSpPr>
          <p:nvPr>
            <p:ph type="title"/>
          </p:nvPr>
        </p:nvSpPr>
        <p:spPr>
          <a:xfrm>
            <a:off x="673254" y="156237"/>
            <a:ext cx="8594429" cy="1320800"/>
          </a:xfrm>
        </p:spPr>
        <p:txBody>
          <a:bodyPr/>
          <a:lstStyle/>
          <a:p>
            <a:r>
              <a:rPr lang="en-GB" dirty="0"/>
              <a:t>Safeguards for the Suspect/the Accused</a:t>
            </a:r>
          </a:p>
        </p:txBody>
      </p:sp>
      <p:sp>
        <p:nvSpPr>
          <p:cNvPr id="3" name="Content Placeholder 2">
            <a:extLst>
              <a:ext uri="{FF2B5EF4-FFF2-40B4-BE49-F238E27FC236}">
                <a16:creationId xmlns:a16="http://schemas.microsoft.com/office/drawing/2014/main" id="{08F1CA5F-1131-41D7-964D-1414D098F40D}"/>
              </a:ext>
            </a:extLst>
          </p:cNvPr>
          <p:cNvSpPr>
            <a:spLocks noGrp="1"/>
          </p:cNvSpPr>
          <p:nvPr>
            <p:ph idx="1"/>
          </p:nvPr>
        </p:nvSpPr>
        <p:spPr>
          <a:xfrm>
            <a:off x="407368" y="1124744"/>
            <a:ext cx="9361040" cy="5212556"/>
          </a:xfrm>
        </p:spPr>
        <p:txBody>
          <a:bodyPr>
            <a:noAutofit/>
          </a:bodyPr>
          <a:lstStyle/>
          <a:p>
            <a:r>
              <a:rPr lang="en-GB" sz="2800" dirty="0"/>
              <a:t>Presumption of Innocence: innocent until proven guilty.</a:t>
            </a:r>
          </a:p>
          <a:p>
            <a:r>
              <a:rPr lang="en-GB" sz="2800" dirty="0"/>
              <a:t>Burden of proof rests with the prosecution </a:t>
            </a:r>
          </a:p>
          <a:p>
            <a:r>
              <a:rPr lang="en-GB" sz="2800" dirty="0"/>
              <a:t>Standard of proof:  beyond a reasonable doubt.</a:t>
            </a:r>
          </a:p>
          <a:p>
            <a:r>
              <a:rPr lang="en-GB" sz="2800" dirty="0"/>
              <a:t>Accused has the right to publicly funded legal advice.</a:t>
            </a:r>
          </a:p>
          <a:p>
            <a:r>
              <a:rPr lang="en-GB" sz="2800" dirty="0"/>
              <a:t>Accused has the right not to answer questions posed by police and, if charged, not to give evidence at trial.</a:t>
            </a:r>
          </a:p>
        </p:txBody>
      </p:sp>
    </p:spTree>
    <p:extLst>
      <p:ext uri="{BB962C8B-B14F-4D97-AF65-F5344CB8AC3E}">
        <p14:creationId xmlns:p14="http://schemas.microsoft.com/office/powerpoint/2010/main" val="2857764144"/>
      </p:ext>
    </p:extLst>
  </p:cSld>
  <p:clrMapOvr>
    <a:masterClrMapping/>
  </p:clrMapOvr>
  <mc:AlternateContent xmlns:mc="http://schemas.openxmlformats.org/markup-compatibility/2006" xmlns:p14="http://schemas.microsoft.com/office/powerpoint/2010/main">
    <mc:Choice Requires="p14">
      <p:transition spd="med" p14:dur="700" advTm="92001">
        <p:fade/>
      </p:transition>
    </mc:Choice>
    <mc:Fallback xmlns="">
      <p:transition spd="med" advTm="92001">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D0CBB-6D05-4DE3-8681-D2EA2600BA3E}"/>
              </a:ext>
            </a:extLst>
          </p:cNvPr>
          <p:cNvSpPr>
            <a:spLocks noGrp="1"/>
          </p:cNvSpPr>
          <p:nvPr>
            <p:ph type="title"/>
          </p:nvPr>
        </p:nvSpPr>
        <p:spPr>
          <a:xfrm>
            <a:off x="673254" y="156237"/>
            <a:ext cx="8594429" cy="1320800"/>
          </a:xfrm>
        </p:spPr>
        <p:txBody>
          <a:bodyPr/>
          <a:lstStyle/>
          <a:p>
            <a:r>
              <a:rPr lang="en-GB" dirty="0"/>
              <a:t>Safeguards for the Suspect/the Accused</a:t>
            </a:r>
          </a:p>
        </p:txBody>
      </p:sp>
      <p:sp>
        <p:nvSpPr>
          <p:cNvPr id="3" name="Content Placeholder 2">
            <a:extLst>
              <a:ext uri="{FF2B5EF4-FFF2-40B4-BE49-F238E27FC236}">
                <a16:creationId xmlns:a16="http://schemas.microsoft.com/office/drawing/2014/main" id="{08F1CA5F-1131-41D7-964D-1414D098F40D}"/>
              </a:ext>
            </a:extLst>
          </p:cNvPr>
          <p:cNvSpPr>
            <a:spLocks noGrp="1"/>
          </p:cNvSpPr>
          <p:nvPr>
            <p:ph idx="1"/>
          </p:nvPr>
        </p:nvSpPr>
        <p:spPr>
          <a:xfrm>
            <a:off x="407369" y="1124744"/>
            <a:ext cx="8594429" cy="5212556"/>
          </a:xfrm>
        </p:spPr>
        <p:txBody>
          <a:bodyPr>
            <a:noAutofit/>
          </a:bodyPr>
          <a:lstStyle/>
          <a:p>
            <a:r>
              <a:rPr lang="en-GB" sz="2800" dirty="0"/>
              <a:t>Any evidence found during police investigation must be in accordance with the </a:t>
            </a:r>
            <a:r>
              <a:rPr lang="en-GB" sz="2800" b="1" dirty="0"/>
              <a:t>Police and Criminal Evidence Act 1984 PACE rules. </a:t>
            </a:r>
          </a:p>
          <a:p>
            <a:r>
              <a:rPr lang="en-GB" sz="2800" dirty="0"/>
              <a:t>Accused has the right to see the evidence against them.</a:t>
            </a:r>
          </a:p>
          <a:p>
            <a:r>
              <a:rPr lang="en-GB" sz="2800" dirty="0"/>
              <a:t>At least 10 out of 12 jurors must agree guilt at trial in Crown Court.</a:t>
            </a:r>
          </a:p>
          <a:p>
            <a:r>
              <a:rPr lang="en-GB" sz="2800" dirty="0"/>
              <a:t>Right of Appeal.</a:t>
            </a:r>
          </a:p>
          <a:p>
            <a:r>
              <a:rPr lang="en-GB" sz="2800" dirty="0"/>
              <a:t>Human Rights Act and European Convention on Human Rights. </a:t>
            </a:r>
          </a:p>
        </p:txBody>
      </p:sp>
    </p:spTree>
    <p:extLst>
      <p:ext uri="{BB962C8B-B14F-4D97-AF65-F5344CB8AC3E}">
        <p14:creationId xmlns:p14="http://schemas.microsoft.com/office/powerpoint/2010/main" val="489982784"/>
      </p:ext>
    </p:extLst>
  </p:cSld>
  <p:clrMapOvr>
    <a:masterClrMapping/>
  </p:clrMapOvr>
  <mc:AlternateContent xmlns:mc="http://schemas.openxmlformats.org/markup-compatibility/2006" xmlns:p14="http://schemas.microsoft.com/office/powerpoint/2010/main">
    <mc:Choice Requires="p14">
      <p:transition spd="med" p14:dur="700" advTm="92001">
        <p:fade/>
      </p:transition>
    </mc:Choice>
    <mc:Fallback xmlns="">
      <p:transition spd="med" advTm="92001">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E51AD-FD75-45EA-9524-249810053E39}"/>
              </a:ext>
            </a:extLst>
          </p:cNvPr>
          <p:cNvSpPr>
            <a:spLocks noGrp="1"/>
          </p:cNvSpPr>
          <p:nvPr>
            <p:ph type="title"/>
          </p:nvPr>
        </p:nvSpPr>
        <p:spPr>
          <a:xfrm>
            <a:off x="392961" y="180902"/>
            <a:ext cx="10157354" cy="904528"/>
          </a:xfrm>
        </p:spPr>
        <p:txBody>
          <a:bodyPr/>
          <a:lstStyle/>
          <a:p>
            <a:r>
              <a:rPr lang="en-GB" dirty="0"/>
              <a:t>The Human Rights Act 1998</a:t>
            </a:r>
          </a:p>
        </p:txBody>
      </p:sp>
      <p:sp>
        <p:nvSpPr>
          <p:cNvPr id="3" name="Content Placeholder 2">
            <a:extLst>
              <a:ext uri="{FF2B5EF4-FFF2-40B4-BE49-F238E27FC236}">
                <a16:creationId xmlns:a16="http://schemas.microsoft.com/office/drawing/2014/main" id="{D5F5F2E7-CDAD-44AD-AD3F-A8FBAAED74D2}"/>
              </a:ext>
            </a:extLst>
          </p:cNvPr>
          <p:cNvSpPr>
            <a:spLocks noGrp="1"/>
          </p:cNvSpPr>
          <p:nvPr>
            <p:ph idx="1"/>
          </p:nvPr>
        </p:nvSpPr>
        <p:spPr>
          <a:xfrm>
            <a:off x="392962" y="1022248"/>
            <a:ext cx="9784102" cy="4975448"/>
          </a:xfrm>
        </p:spPr>
        <p:txBody>
          <a:bodyPr>
            <a:normAutofit/>
          </a:bodyPr>
          <a:lstStyle/>
          <a:p>
            <a:r>
              <a:rPr lang="en-GB" sz="2000" b="1" dirty="0"/>
              <a:t>European Convention on Human Rights (ECHR)</a:t>
            </a:r>
            <a:r>
              <a:rPr lang="en-GB" sz="2000" dirty="0"/>
              <a:t>creates basic human rights in 14 Articles.</a:t>
            </a:r>
          </a:p>
          <a:p>
            <a:r>
              <a:rPr lang="en-GB" sz="2000" b="1" dirty="0"/>
              <a:t>HRA 1998 </a:t>
            </a:r>
            <a:r>
              <a:rPr lang="en-GB" sz="2000" dirty="0"/>
              <a:t>incorporates the ECHR into domestic law.</a:t>
            </a:r>
          </a:p>
          <a:p>
            <a:r>
              <a:rPr lang="en-GB" sz="2000" b="1" dirty="0"/>
              <a:t>Article (Art) 3 </a:t>
            </a:r>
            <a:r>
              <a:rPr lang="en-GB" sz="2000" dirty="0"/>
              <a:t>– prohibition of torture and inhuman or degrading treatment – this is an absolute right;</a:t>
            </a:r>
          </a:p>
          <a:p>
            <a:r>
              <a:rPr lang="en-GB" sz="2000" b="1" dirty="0"/>
              <a:t>Art 5 </a:t>
            </a:r>
            <a:r>
              <a:rPr lang="en-GB" sz="2000" dirty="0"/>
              <a:t>– the right to liberty and security of the person, the right not to be arrested or detained by the police without lawful authority – this is a limited right;</a:t>
            </a:r>
          </a:p>
          <a:p>
            <a:r>
              <a:rPr lang="en-GB" sz="2000" b="1" dirty="0"/>
              <a:t>Art 6 </a:t>
            </a:r>
            <a:r>
              <a:rPr lang="en-GB" sz="2000" dirty="0"/>
              <a:t>– the right to a fair trial (fair and public hearing, is presumed innocent until guilt is proved, should have the nature of the accusation explained to them without delay and should have the time and facilities to prepare defence);</a:t>
            </a:r>
          </a:p>
          <a:p>
            <a:r>
              <a:rPr lang="en-GB" sz="2000" b="1" dirty="0"/>
              <a:t>Art 8 </a:t>
            </a:r>
            <a:r>
              <a:rPr lang="en-GB" sz="2000" dirty="0"/>
              <a:t>– the right to respect for a private life, family life, home and correspondence – this is a qualified right.</a:t>
            </a:r>
          </a:p>
        </p:txBody>
      </p:sp>
    </p:spTree>
    <p:extLst>
      <p:ext uri="{BB962C8B-B14F-4D97-AF65-F5344CB8AC3E}">
        <p14:creationId xmlns:p14="http://schemas.microsoft.com/office/powerpoint/2010/main" val="92542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ABE94-FD57-40C5-B5B8-F8789FC4C82B}"/>
              </a:ext>
            </a:extLst>
          </p:cNvPr>
          <p:cNvSpPr>
            <a:spLocks noGrp="1"/>
          </p:cNvSpPr>
          <p:nvPr>
            <p:ph type="title"/>
          </p:nvPr>
        </p:nvSpPr>
        <p:spPr>
          <a:xfrm>
            <a:off x="356247" y="309454"/>
            <a:ext cx="8596668" cy="814351"/>
          </a:xfrm>
        </p:spPr>
        <p:txBody>
          <a:bodyPr/>
          <a:lstStyle/>
          <a:p>
            <a:r>
              <a:rPr lang="en-GB" dirty="0"/>
              <a:t>Types of Rights under ECHR</a:t>
            </a:r>
          </a:p>
        </p:txBody>
      </p:sp>
      <p:sp>
        <p:nvSpPr>
          <p:cNvPr id="3" name="Content Placeholder 2">
            <a:extLst>
              <a:ext uri="{FF2B5EF4-FFF2-40B4-BE49-F238E27FC236}">
                <a16:creationId xmlns:a16="http://schemas.microsoft.com/office/drawing/2014/main" id="{C32B7371-BC9F-49CD-91D6-80A4753B92E6}"/>
              </a:ext>
            </a:extLst>
          </p:cNvPr>
          <p:cNvSpPr>
            <a:spLocks noGrp="1"/>
          </p:cNvSpPr>
          <p:nvPr>
            <p:ph idx="1"/>
          </p:nvPr>
        </p:nvSpPr>
        <p:spPr>
          <a:xfrm>
            <a:off x="356247" y="1198237"/>
            <a:ext cx="10157354" cy="4636492"/>
          </a:xfrm>
        </p:spPr>
        <p:txBody>
          <a:bodyPr>
            <a:normAutofit/>
          </a:bodyPr>
          <a:lstStyle/>
          <a:p>
            <a:r>
              <a:rPr lang="en-GB" sz="2800" b="1" dirty="0"/>
              <a:t>Absolute</a:t>
            </a:r>
            <a:r>
              <a:rPr lang="en-GB" sz="2800" dirty="0"/>
              <a:t> Rights – can never be departed from.</a:t>
            </a:r>
          </a:p>
          <a:p>
            <a:r>
              <a:rPr lang="en-GB" sz="2800" b="1" dirty="0"/>
              <a:t>Limited</a:t>
            </a:r>
            <a:r>
              <a:rPr lang="en-GB" sz="2800" dirty="0"/>
              <a:t> Rights – may be breached without infringing upon ECHR provided the breach is permitted in line with specific circumstances. Art 5 Right to liberty</a:t>
            </a:r>
          </a:p>
          <a:p>
            <a:r>
              <a:rPr lang="en-GB" sz="2800" b="1" dirty="0"/>
              <a:t>Qualified</a:t>
            </a:r>
            <a:r>
              <a:rPr lang="en-GB" sz="2800" dirty="0"/>
              <a:t> Rights – are those which require a balance between rights of the individual and other rights – they can be interfered with to protect other rights. E.g. Article 10: freedom of expression the state could interfere with this right if this was necessary and in a way which was proportionate. </a:t>
            </a:r>
          </a:p>
        </p:txBody>
      </p:sp>
    </p:spTree>
    <p:extLst>
      <p:ext uri="{BB962C8B-B14F-4D97-AF65-F5344CB8AC3E}">
        <p14:creationId xmlns:p14="http://schemas.microsoft.com/office/powerpoint/2010/main" val="2459899891"/>
      </p:ext>
    </p:extLst>
  </p:cSld>
  <p:clrMapOvr>
    <a:masterClrMapping/>
  </p:clrMapOvr>
  <mc:AlternateContent xmlns:mc="http://schemas.openxmlformats.org/markup-compatibility/2006" xmlns:p14="http://schemas.microsoft.com/office/powerpoint/2010/main">
    <mc:Choice Requires="p14">
      <p:transition spd="med" p14:dur="700" advTm="39291">
        <p:fade/>
      </p:transition>
    </mc:Choice>
    <mc:Fallback xmlns="">
      <p:transition spd="med" advTm="39291">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ADA4-1889-4D01-AD8C-47A19067A00B}"/>
              </a:ext>
            </a:extLst>
          </p:cNvPr>
          <p:cNvSpPr>
            <a:spLocks noGrp="1"/>
          </p:cNvSpPr>
          <p:nvPr>
            <p:ph type="title"/>
          </p:nvPr>
        </p:nvSpPr>
        <p:spPr>
          <a:xfrm>
            <a:off x="426049" y="280814"/>
            <a:ext cx="8596668" cy="1320800"/>
          </a:xfrm>
        </p:spPr>
        <p:txBody>
          <a:bodyPr/>
          <a:lstStyle/>
          <a:p>
            <a:r>
              <a:rPr lang="en-GB" dirty="0"/>
              <a:t>Criminal Procedure Rules (</a:t>
            </a:r>
            <a:r>
              <a:rPr lang="en-GB" dirty="0" err="1"/>
              <a:t>CrPR</a:t>
            </a:r>
            <a:r>
              <a:rPr lang="en-GB" dirty="0"/>
              <a:t>)</a:t>
            </a:r>
          </a:p>
        </p:txBody>
      </p:sp>
      <p:sp>
        <p:nvSpPr>
          <p:cNvPr id="3" name="Content Placeholder 2">
            <a:extLst>
              <a:ext uri="{FF2B5EF4-FFF2-40B4-BE49-F238E27FC236}">
                <a16:creationId xmlns:a16="http://schemas.microsoft.com/office/drawing/2014/main" id="{A706D568-2311-4494-9497-1EEEC68CAA7B}"/>
              </a:ext>
            </a:extLst>
          </p:cNvPr>
          <p:cNvSpPr>
            <a:spLocks noGrp="1"/>
          </p:cNvSpPr>
          <p:nvPr>
            <p:ph idx="1"/>
          </p:nvPr>
        </p:nvSpPr>
        <p:spPr>
          <a:xfrm>
            <a:off x="426049" y="1399189"/>
            <a:ext cx="8669090" cy="4470400"/>
          </a:xfrm>
        </p:spPr>
        <p:txBody>
          <a:bodyPr>
            <a:normAutofit/>
          </a:bodyPr>
          <a:lstStyle/>
          <a:p>
            <a:r>
              <a:rPr lang="en-GB" sz="2400" dirty="0"/>
              <a:t>These rules along with the </a:t>
            </a:r>
            <a:r>
              <a:rPr lang="en-GB" sz="2400" b="1" dirty="0"/>
              <a:t>Criminal Practice Direction </a:t>
            </a:r>
            <a:r>
              <a:rPr lang="en-GB" sz="2400" dirty="0"/>
              <a:t>provide the </a:t>
            </a:r>
            <a:r>
              <a:rPr lang="en-GB" sz="2400" b="1" dirty="0"/>
              <a:t>Criminal Procedure Code.</a:t>
            </a:r>
          </a:p>
          <a:p>
            <a:r>
              <a:rPr lang="en-GB" sz="2400" dirty="0"/>
              <a:t>Regulates the conduct of all criminal cases.</a:t>
            </a:r>
          </a:p>
          <a:p>
            <a:r>
              <a:rPr lang="en-GB" sz="2400" dirty="0"/>
              <a:t>Latest rules can be found at </a:t>
            </a:r>
            <a:r>
              <a:rPr lang="en-GB" sz="2400" dirty="0">
                <a:hlinkClick r:id="rId2"/>
              </a:rPr>
              <a:t>Criminal Procedure Rules and Practice Directions 2020 - GOV.UK (www.gov.uk)</a:t>
            </a:r>
            <a:endParaRPr lang="en-GB" sz="2400" dirty="0"/>
          </a:p>
          <a:p>
            <a:r>
              <a:rPr lang="en-GB" sz="2400" b="1" u="sng" dirty="0"/>
              <a:t>Task</a:t>
            </a:r>
          </a:p>
          <a:p>
            <a:r>
              <a:rPr lang="en-GB" sz="2400" dirty="0"/>
              <a:t>What is the overriding objective of the </a:t>
            </a:r>
            <a:r>
              <a:rPr lang="en-GB" sz="2400" dirty="0" err="1"/>
              <a:t>CrPR</a:t>
            </a:r>
            <a:r>
              <a:rPr lang="en-GB" sz="2400" dirty="0"/>
              <a:t>?</a:t>
            </a:r>
          </a:p>
        </p:txBody>
      </p:sp>
      <p:pic>
        <p:nvPicPr>
          <p:cNvPr id="3074" name="Picture 2" descr="Task Clip Art at Clker.com - vector clip art online, royalty free &amp; public  domain">
            <a:extLst>
              <a:ext uri="{FF2B5EF4-FFF2-40B4-BE49-F238E27FC236}">
                <a16:creationId xmlns:a16="http://schemas.microsoft.com/office/drawing/2014/main" id="{F4283E25-7F88-7706-B742-6A5650DB2C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1848" y="3490304"/>
            <a:ext cx="2479963" cy="2747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202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73F98-5897-164B-D081-FC788EB541C4}"/>
              </a:ext>
            </a:extLst>
          </p:cNvPr>
          <p:cNvSpPr>
            <a:spLocks noGrp="1"/>
          </p:cNvSpPr>
          <p:nvPr>
            <p:ph type="title"/>
          </p:nvPr>
        </p:nvSpPr>
        <p:spPr>
          <a:xfrm>
            <a:off x="130995" y="126521"/>
            <a:ext cx="9973413" cy="661358"/>
          </a:xfrm>
        </p:spPr>
        <p:txBody>
          <a:bodyPr>
            <a:normAutofit/>
          </a:bodyPr>
          <a:lstStyle/>
          <a:p>
            <a:r>
              <a:rPr lang="en-GB" sz="3200" dirty="0"/>
              <a:t>Criminal Procedure Rules 2020 – Overriding Objective</a:t>
            </a:r>
          </a:p>
        </p:txBody>
      </p:sp>
      <p:pic>
        <p:nvPicPr>
          <p:cNvPr id="4" name="Picture 3">
            <a:extLst>
              <a:ext uri="{FF2B5EF4-FFF2-40B4-BE49-F238E27FC236}">
                <a16:creationId xmlns:a16="http://schemas.microsoft.com/office/drawing/2014/main" id="{11C599ED-4F68-5DDA-DE65-F1861C30014C}"/>
              </a:ext>
            </a:extLst>
          </p:cNvPr>
          <p:cNvPicPr>
            <a:picLocks noChangeAspect="1"/>
          </p:cNvPicPr>
          <p:nvPr/>
        </p:nvPicPr>
        <p:blipFill>
          <a:blip r:embed="rId2"/>
          <a:stretch>
            <a:fillRect/>
          </a:stretch>
        </p:blipFill>
        <p:spPr>
          <a:xfrm>
            <a:off x="323124" y="841715"/>
            <a:ext cx="10460410" cy="5708610"/>
          </a:xfrm>
          <a:prstGeom prst="rect">
            <a:avLst/>
          </a:prstGeom>
        </p:spPr>
      </p:pic>
    </p:spTree>
    <p:extLst>
      <p:ext uri="{BB962C8B-B14F-4D97-AF65-F5344CB8AC3E}">
        <p14:creationId xmlns:p14="http://schemas.microsoft.com/office/powerpoint/2010/main" val="11149008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Classification of Offences</a:t>
            </a:r>
          </a:p>
        </p:txBody>
      </p:sp>
      <p:sp>
        <p:nvSpPr>
          <p:cNvPr id="3" name="Content Placeholder 2"/>
          <p:cNvSpPr>
            <a:spLocks noGrp="1"/>
          </p:cNvSpPr>
          <p:nvPr>
            <p:ph idx="1"/>
          </p:nvPr>
        </p:nvSpPr>
        <p:spPr>
          <a:xfrm>
            <a:off x="446989" y="1560296"/>
            <a:ext cx="8596668" cy="3880773"/>
          </a:xfrm>
        </p:spPr>
        <p:txBody>
          <a:bodyPr/>
          <a:lstStyle/>
          <a:p>
            <a:r>
              <a:rPr lang="en-US" sz="3200" b="1" dirty="0"/>
              <a:t>Magistrates’ Court Act 1980 (MCA 1980) </a:t>
            </a:r>
            <a:r>
              <a:rPr lang="en-US" sz="3200" dirty="0"/>
              <a:t>provides that all criminal offences fall into one of three categories: </a:t>
            </a:r>
          </a:p>
          <a:p>
            <a:r>
              <a:rPr lang="en-US" sz="3200" b="1" dirty="0"/>
              <a:t>Indictable-only;</a:t>
            </a:r>
          </a:p>
          <a:p>
            <a:r>
              <a:rPr lang="en-US" sz="3200" b="1" dirty="0"/>
              <a:t>Either way; or</a:t>
            </a:r>
          </a:p>
          <a:p>
            <a:r>
              <a:rPr lang="en-US" sz="3200" b="1" dirty="0"/>
              <a:t>Summary offences. </a:t>
            </a:r>
          </a:p>
          <a:p>
            <a:pPr marL="0" indent="0">
              <a:buNone/>
            </a:pPr>
            <a:endParaRPr lang="en-US" dirty="0"/>
          </a:p>
        </p:txBody>
      </p:sp>
      <p:pic>
        <p:nvPicPr>
          <p:cNvPr id="4098" name="Picture 2" descr="Magistrates: What's it like being a justice of the peace? - BBC News">
            <a:extLst>
              <a:ext uri="{FF2B5EF4-FFF2-40B4-BE49-F238E27FC236}">
                <a16:creationId xmlns:a16="http://schemas.microsoft.com/office/drawing/2014/main" id="{05339BCB-F2B0-8507-A1A3-CFFF71DAE4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2930" y="4371062"/>
            <a:ext cx="3821453" cy="2140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542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E9680-EF4B-493A-9010-FB07D0987C57}"/>
              </a:ext>
            </a:extLst>
          </p:cNvPr>
          <p:cNvSpPr>
            <a:spLocks noGrp="1"/>
          </p:cNvSpPr>
          <p:nvPr>
            <p:ph type="title"/>
          </p:nvPr>
        </p:nvSpPr>
        <p:spPr>
          <a:xfrm>
            <a:off x="515730" y="122153"/>
            <a:ext cx="10157354" cy="1016000"/>
          </a:xfrm>
        </p:spPr>
        <p:txBody>
          <a:bodyPr anchor="b">
            <a:normAutofit/>
          </a:bodyPr>
          <a:lstStyle/>
          <a:p>
            <a:r>
              <a:rPr lang="en-GB" dirty="0"/>
              <a:t>Indictable Only Offences</a:t>
            </a:r>
          </a:p>
        </p:txBody>
      </p:sp>
      <p:pic>
        <p:nvPicPr>
          <p:cNvPr id="5122" name="Picture 2" descr="Amber Rudd vows to do 'whatever it takes' to stop violent crime | UK News |  Sky News">
            <a:extLst>
              <a:ext uri="{FF2B5EF4-FFF2-40B4-BE49-F238E27FC236}">
                <a16:creationId xmlns:a16="http://schemas.microsoft.com/office/drawing/2014/main" id="{DE848330-5B24-346B-43C3-B1CE7112BE5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920" r="21733" b="2"/>
          <a:stretch/>
        </p:blipFill>
        <p:spPr bwMode="auto">
          <a:xfrm>
            <a:off x="4677902" y="4062448"/>
            <a:ext cx="3474915" cy="2253425"/>
          </a:xfrm>
          <a:prstGeom prst="rect">
            <a:avLst/>
          </a:prstGeom>
          <a:solidFill>
            <a:srgbClr val="FFFFFF"/>
          </a:solidFill>
        </p:spPr>
      </p:pic>
      <p:sp>
        <p:nvSpPr>
          <p:cNvPr id="3" name="Content Placeholder 2">
            <a:extLst>
              <a:ext uri="{FF2B5EF4-FFF2-40B4-BE49-F238E27FC236}">
                <a16:creationId xmlns:a16="http://schemas.microsoft.com/office/drawing/2014/main" id="{7075C65A-E8A6-473E-9062-1C8EE6CEA802}"/>
              </a:ext>
            </a:extLst>
          </p:cNvPr>
          <p:cNvSpPr>
            <a:spLocks noGrp="1"/>
          </p:cNvSpPr>
          <p:nvPr>
            <p:ph sz="half" idx="2"/>
          </p:nvPr>
        </p:nvSpPr>
        <p:spPr>
          <a:xfrm>
            <a:off x="515729" y="1385948"/>
            <a:ext cx="6213137" cy="4470400"/>
          </a:xfrm>
        </p:spPr>
        <p:txBody>
          <a:bodyPr>
            <a:normAutofit/>
          </a:bodyPr>
          <a:lstStyle/>
          <a:p>
            <a:r>
              <a:rPr lang="en-GB" sz="2800" b="1" dirty="0"/>
              <a:t>Most serious </a:t>
            </a:r>
            <a:r>
              <a:rPr lang="en-GB" sz="2800" dirty="0"/>
              <a:t>form of criminal offence.</a:t>
            </a:r>
          </a:p>
          <a:p>
            <a:r>
              <a:rPr lang="en-GB" sz="2800" dirty="0"/>
              <a:t>Dealt with by the Crown Court.</a:t>
            </a:r>
          </a:p>
          <a:p>
            <a:r>
              <a:rPr lang="en-GB" sz="2800" dirty="0"/>
              <a:t>Examples include murder, rape and robbery.</a:t>
            </a:r>
          </a:p>
        </p:txBody>
      </p:sp>
    </p:spTree>
    <p:extLst>
      <p:ext uri="{BB962C8B-B14F-4D97-AF65-F5344CB8AC3E}">
        <p14:creationId xmlns:p14="http://schemas.microsoft.com/office/powerpoint/2010/main" val="3692494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FCE00-1C8F-484C-97D3-6120988FA690}"/>
              </a:ext>
            </a:extLst>
          </p:cNvPr>
          <p:cNvSpPr>
            <a:spLocks noGrp="1"/>
          </p:cNvSpPr>
          <p:nvPr>
            <p:ph type="title"/>
          </p:nvPr>
        </p:nvSpPr>
        <p:spPr>
          <a:xfrm>
            <a:off x="365040" y="197848"/>
            <a:ext cx="5180250" cy="859140"/>
          </a:xfrm>
        </p:spPr>
        <p:txBody>
          <a:bodyPr anchor="b">
            <a:normAutofit/>
          </a:bodyPr>
          <a:lstStyle/>
          <a:p>
            <a:r>
              <a:rPr lang="en-GB" dirty="0"/>
              <a:t>Either-way Offences</a:t>
            </a:r>
          </a:p>
        </p:txBody>
      </p:sp>
      <p:sp>
        <p:nvSpPr>
          <p:cNvPr id="3" name="Content Placeholder 2">
            <a:extLst>
              <a:ext uri="{FF2B5EF4-FFF2-40B4-BE49-F238E27FC236}">
                <a16:creationId xmlns:a16="http://schemas.microsoft.com/office/drawing/2014/main" id="{5127653B-AF50-4767-B42E-109756AF73D4}"/>
              </a:ext>
            </a:extLst>
          </p:cNvPr>
          <p:cNvSpPr>
            <a:spLocks noGrp="1"/>
          </p:cNvSpPr>
          <p:nvPr>
            <p:ph sz="half" idx="2"/>
          </p:nvPr>
        </p:nvSpPr>
        <p:spPr>
          <a:xfrm>
            <a:off x="505365" y="1348372"/>
            <a:ext cx="7804748" cy="5098435"/>
          </a:xfrm>
        </p:spPr>
        <p:txBody>
          <a:bodyPr>
            <a:normAutofit/>
          </a:bodyPr>
          <a:lstStyle/>
          <a:p>
            <a:r>
              <a:rPr lang="en-GB" sz="2800" dirty="0"/>
              <a:t>These offences can be dealt with either by the Magistrates’ Court or by the Crown Court.</a:t>
            </a:r>
          </a:p>
          <a:p>
            <a:r>
              <a:rPr lang="en-GB" sz="2800" dirty="0"/>
              <a:t>Magistrates may decide that the case is too serious for them to deal with.</a:t>
            </a:r>
          </a:p>
          <a:p>
            <a:r>
              <a:rPr lang="en-GB" sz="2800" dirty="0"/>
              <a:t>Defendants can choose whether to go to the Crown Court for trial.</a:t>
            </a:r>
          </a:p>
          <a:p>
            <a:r>
              <a:rPr lang="en-GB" sz="2800" dirty="0"/>
              <a:t>Examples include theft, assault occasioning actual bodily harm and burglary.</a:t>
            </a:r>
          </a:p>
        </p:txBody>
      </p:sp>
      <p:pic>
        <p:nvPicPr>
          <p:cNvPr id="5" name="Picture 4" descr="A red arrow pointing to two arrows&#10;&#10;Description automatically generated">
            <a:extLst>
              <a:ext uri="{FF2B5EF4-FFF2-40B4-BE49-F238E27FC236}">
                <a16:creationId xmlns:a16="http://schemas.microsoft.com/office/drawing/2014/main" id="{479B7710-F8C8-533C-383A-4789F008E83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628650" y="802717"/>
            <a:ext cx="2691364" cy="2565206"/>
          </a:xfrm>
          <a:prstGeom prst="rect">
            <a:avLst/>
          </a:prstGeom>
        </p:spPr>
      </p:pic>
    </p:spTree>
    <p:extLst>
      <p:ext uri="{BB962C8B-B14F-4D97-AF65-F5344CB8AC3E}">
        <p14:creationId xmlns:p14="http://schemas.microsoft.com/office/powerpoint/2010/main" val="678616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2186E-4A15-4D51-A246-2A256327EE9F}"/>
              </a:ext>
            </a:extLst>
          </p:cNvPr>
          <p:cNvSpPr>
            <a:spLocks noGrp="1"/>
          </p:cNvSpPr>
          <p:nvPr>
            <p:ph type="title"/>
          </p:nvPr>
        </p:nvSpPr>
        <p:spPr>
          <a:xfrm>
            <a:off x="680124" y="362968"/>
            <a:ext cx="5678795" cy="844986"/>
          </a:xfrm>
        </p:spPr>
        <p:txBody>
          <a:bodyPr anchor="b">
            <a:noAutofit/>
          </a:bodyPr>
          <a:lstStyle/>
          <a:p>
            <a:r>
              <a:rPr lang="en-GB" sz="4400" b="1" dirty="0"/>
              <a:t>Summary Offences</a:t>
            </a:r>
          </a:p>
        </p:txBody>
      </p:sp>
      <p:pic>
        <p:nvPicPr>
          <p:cNvPr id="7170" name="Picture 2" descr="The Magistrates Court">
            <a:extLst>
              <a:ext uri="{FF2B5EF4-FFF2-40B4-BE49-F238E27FC236}">
                <a16:creationId xmlns:a16="http://schemas.microsoft.com/office/drawing/2014/main" id="{D47E6616-B894-67A3-D7AD-2864C117210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10644" y="2317927"/>
            <a:ext cx="3590124" cy="2114730"/>
          </a:xfrm>
          <a:prstGeom prst="rect">
            <a:avLst/>
          </a:prstGeom>
          <a:solidFill>
            <a:srgbClr val="FFFFFF"/>
          </a:solidFill>
        </p:spPr>
      </p:pic>
      <p:sp>
        <p:nvSpPr>
          <p:cNvPr id="3" name="Content Placeholder 2">
            <a:extLst>
              <a:ext uri="{FF2B5EF4-FFF2-40B4-BE49-F238E27FC236}">
                <a16:creationId xmlns:a16="http://schemas.microsoft.com/office/drawing/2014/main" id="{6F147D70-DC50-4CF7-AEC3-279A5AA48CA3}"/>
              </a:ext>
            </a:extLst>
          </p:cNvPr>
          <p:cNvSpPr>
            <a:spLocks noGrp="1"/>
          </p:cNvSpPr>
          <p:nvPr>
            <p:ph sz="half" idx="2"/>
          </p:nvPr>
        </p:nvSpPr>
        <p:spPr>
          <a:xfrm>
            <a:off x="393938" y="1532532"/>
            <a:ext cx="6300028" cy="4470400"/>
          </a:xfrm>
        </p:spPr>
        <p:txBody>
          <a:bodyPr>
            <a:normAutofit/>
          </a:bodyPr>
          <a:lstStyle/>
          <a:p>
            <a:r>
              <a:rPr lang="en-GB" sz="3600" b="1" dirty="0"/>
              <a:t>Least serious </a:t>
            </a:r>
            <a:r>
              <a:rPr lang="en-GB" sz="3600" dirty="0"/>
              <a:t>forms of criminal offences</a:t>
            </a:r>
          </a:p>
          <a:p>
            <a:r>
              <a:rPr lang="en-GB" sz="3600" dirty="0"/>
              <a:t>Examples include, common assault and road traffic offences. </a:t>
            </a:r>
          </a:p>
        </p:txBody>
      </p:sp>
    </p:spTree>
    <p:extLst>
      <p:ext uri="{BB962C8B-B14F-4D97-AF65-F5344CB8AC3E}">
        <p14:creationId xmlns:p14="http://schemas.microsoft.com/office/powerpoint/2010/main" val="3448087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8B0F5BF-0BD9-B46E-376B-81D460E7BB58}"/>
              </a:ext>
            </a:extLst>
          </p:cNvPr>
          <p:cNvSpPr>
            <a:spLocks noGrp="1"/>
          </p:cNvSpPr>
          <p:nvPr>
            <p:ph type="title"/>
          </p:nvPr>
        </p:nvSpPr>
        <p:spPr>
          <a:xfrm>
            <a:off x="644246" y="364232"/>
            <a:ext cx="2636426" cy="976536"/>
          </a:xfrm>
        </p:spPr>
        <p:txBody>
          <a:bodyPr>
            <a:normAutofit/>
          </a:bodyPr>
          <a:lstStyle/>
          <a:p>
            <a:r>
              <a:rPr lang="en-US" sz="4400" b="1" dirty="0"/>
              <a:t>Tasks</a:t>
            </a:r>
          </a:p>
        </p:txBody>
      </p:sp>
      <p:sp>
        <p:nvSpPr>
          <p:cNvPr id="11" name="Content Placeholder 2">
            <a:extLst>
              <a:ext uri="{FF2B5EF4-FFF2-40B4-BE49-F238E27FC236}">
                <a16:creationId xmlns:a16="http://schemas.microsoft.com/office/drawing/2014/main" id="{2995F111-7ACC-BF8B-0D55-52D180D66414}"/>
              </a:ext>
            </a:extLst>
          </p:cNvPr>
          <p:cNvSpPr>
            <a:spLocks noGrp="1"/>
          </p:cNvSpPr>
          <p:nvPr>
            <p:ph idx="1"/>
          </p:nvPr>
        </p:nvSpPr>
        <p:spPr>
          <a:xfrm>
            <a:off x="551386" y="1340767"/>
            <a:ext cx="8906722" cy="5213595"/>
          </a:xfrm>
        </p:spPr>
        <p:txBody>
          <a:bodyPr>
            <a:normAutofit lnSpcReduction="10000"/>
          </a:bodyPr>
          <a:lstStyle/>
          <a:p>
            <a:pPr>
              <a:buFont typeface="+mj-lt"/>
              <a:buAutoNum type="arabicPeriod"/>
            </a:pPr>
            <a:r>
              <a:rPr lang="en-GB" sz="2400" dirty="0">
                <a:effectLst/>
                <a:ea typeface="Calibri" panose="020F0502020204030204" pitchFamily="34" charset="0"/>
                <a:cs typeface="Times New Roman" panose="02020603050405020304" pitchFamily="18" charset="0"/>
              </a:rPr>
              <a:t>List five safeguards in the criminal justice system for persons accused of a crime.</a:t>
            </a:r>
          </a:p>
          <a:p>
            <a:pPr>
              <a:buFont typeface="+mj-lt"/>
              <a:buAutoNum type="arabicPeriod"/>
            </a:pPr>
            <a:r>
              <a:rPr lang="en-GB" sz="2400" dirty="0">
                <a:effectLst/>
                <a:ea typeface="Calibri" panose="020F0502020204030204" pitchFamily="34" charset="0"/>
                <a:cs typeface="Times New Roman" panose="02020603050405020304" pitchFamily="18" charset="0"/>
              </a:rPr>
              <a:t>Which rights under ECHR are likely to be invoked in criminal matters?</a:t>
            </a:r>
          </a:p>
          <a:p>
            <a:pPr>
              <a:buFont typeface="+mj-lt"/>
              <a:buAutoNum type="arabicPeriod"/>
            </a:pPr>
            <a:r>
              <a:rPr lang="en-GB" sz="2400" dirty="0">
                <a:effectLst/>
                <a:ea typeface="Calibri" panose="020F0502020204030204" pitchFamily="34" charset="0"/>
                <a:cs typeface="Times New Roman" panose="02020603050405020304" pitchFamily="18" charset="0"/>
              </a:rPr>
              <a:t>You are consulted by Phil James. He has been charged in connection with careless driving which is a summary only offence. Phil wants to know which court will hear his case. What do you tell him?</a:t>
            </a:r>
          </a:p>
          <a:p>
            <a:pPr>
              <a:buFont typeface="+mj-lt"/>
              <a:buAutoNum type="arabicPeriod"/>
            </a:pPr>
            <a:r>
              <a:rPr lang="en-GB" sz="2400" dirty="0">
                <a:effectLst/>
                <a:ea typeface="Calibri" panose="020F0502020204030204" pitchFamily="34" charset="0"/>
                <a:cs typeface="Times New Roman" panose="02020603050405020304" pitchFamily="18" charset="0"/>
              </a:rPr>
              <a:t>Assume Phil has been charged with theft which is an either-way offence. He intends to plead not guilty. Explain which court he may be tried in.</a:t>
            </a:r>
          </a:p>
          <a:p>
            <a:pPr>
              <a:buFont typeface="+mj-lt"/>
              <a:buAutoNum type="arabicPeriod"/>
            </a:pPr>
            <a:r>
              <a:rPr lang="en-GB" sz="2400" dirty="0">
                <a:effectLst/>
                <a:ea typeface="Calibri" panose="020F0502020204030204" pitchFamily="34" charset="0"/>
                <a:cs typeface="Times New Roman" panose="02020603050405020304" pitchFamily="18" charset="0"/>
              </a:rPr>
              <a:t>Assume Phil has been charged with murder. Explain which court he will be tried in.</a:t>
            </a:r>
          </a:p>
          <a:p>
            <a:endParaRPr lang="en-US" dirty="0"/>
          </a:p>
        </p:txBody>
      </p:sp>
    </p:spTree>
    <p:extLst>
      <p:ext uri="{BB962C8B-B14F-4D97-AF65-F5344CB8AC3E}">
        <p14:creationId xmlns:p14="http://schemas.microsoft.com/office/powerpoint/2010/main" val="2975839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3CB37-42C1-68B5-2CF7-D507CC4826C2}"/>
              </a:ext>
            </a:extLst>
          </p:cNvPr>
          <p:cNvSpPr>
            <a:spLocks noGrp="1"/>
          </p:cNvSpPr>
          <p:nvPr>
            <p:ph type="title"/>
          </p:nvPr>
        </p:nvSpPr>
        <p:spPr>
          <a:xfrm>
            <a:off x="295238" y="865678"/>
            <a:ext cx="7745897" cy="787400"/>
          </a:xfrm>
        </p:spPr>
        <p:txBody>
          <a:bodyPr anchor="b">
            <a:noAutofit/>
          </a:bodyPr>
          <a:lstStyle/>
          <a:p>
            <a:r>
              <a:rPr lang="en-GB" sz="4000" b="1" dirty="0"/>
              <a:t>Key Personnel of the </a:t>
            </a:r>
            <a:br>
              <a:rPr lang="en-GB" sz="4000" b="1" dirty="0"/>
            </a:br>
            <a:r>
              <a:rPr lang="en-GB" sz="4000" b="1" dirty="0"/>
              <a:t>Criminal Justice System</a:t>
            </a:r>
          </a:p>
        </p:txBody>
      </p:sp>
      <p:pic>
        <p:nvPicPr>
          <p:cNvPr id="1026" name="Picture 2" descr="Free Thought Bubble, Download Free Thought Bubble png images, Free ClipArts  on Clipart Library">
            <a:extLst>
              <a:ext uri="{FF2B5EF4-FFF2-40B4-BE49-F238E27FC236}">
                <a16:creationId xmlns:a16="http://schemas.microsoft.com/office/drawing/2014/main" id="{6086B3DA-97CE-1367-3606-FA7C48C0D11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9147" y="2003303"/>
            <a:ext cx="3688895" cy="3046698"/>
          </a:xfrm>
          <a:prstGeom prst="rect">
            <a:avLst/>
          </a:prstGeom>
          <a:solidFill>
            <a:srgbClr val="FFFFFF"/>
          </a:solidFill>
        </p:spPr>
      </p:pic>
      <p:sp>
        <p:nvSpPr>
          <p:cNvPr id="9" name="Content Placeholder 2">
            <a:extLst>
              <a:ext uri="{FF2B5EF4-FFF2-40B4-BE49-F238E27FC236}">
                <a16:creationId xmlns:a16="http://schemas.microsoft.com/office/drawing/2014/main" id="{CFE3A213-E6EA-7655-0820-7A5F619719B8}"/>
              </a:ext>
            </a:extLst>
          </p:cNvPr>
          <p:cNvSpPr>
            <a:spLocks noGrp="1"/>
          </p:cNvSpPr>
          <p:nvPr>
            <p:ph sz="half" idx="2"/>
          </p:nvPr>
        </p:nvSpPr>
        <p:spPr>
          <a:xfrm>
            <a:off x="4679028" y="3123812"/>
            <a:ext cx="4977104" cy="1727200"/>
          </a:xfrm>
        </p:spPr>
        <p:txBody>
          <a:bodyPr>
            <a:noAutofit/>
          </a:bodyPr>
          <a:lstStyle/>
          <a:p>
            <a:pPr marL="0" indent="0">
              <a:buNone/>
            </a:pPr>
            <a:r>
              <a:rPr lang="en-US" sz="3600" dirty="0"/>
              <a:t>Can you name some of the key players in the Criminal Justice System?</a:t>
            </a:r>
          </a:p>
        </p:txBody>
      </p:sp>
    </p:spTree>
    <p:extLst>
      <p:ext uri="{BB962C8B-B14F-4D97-AF65-F5344CB8AC3E}">
        <p14:creationId xmlns:p14="http://schemas.microsoft.com/office/powerpoint/2010/main" val="3397422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EEA49-83FE-42E3-8036-836BEBC2329C}"/>
              </a:ext>
            </a:extLst>
          </p:cNvPr>
          <p:cNvSpPr>
            <a:spLocks noGrp="1"/>
          </p:cNvSpPr>
          <p:nvPr>
            <p:ph type="title"/>
          </p:nvPr>
        </p:nvSpPr>
        <p:spPr>
          <a:xfrm>
            <a:off x="356246" y="284163"/>
            <a:ext cx="8596668" cy="1320800"/>
          </a:xfrm>
        </p:spPr>
        <p:txBody>
          <a:bodyPr/>
          <a:lstStyle/>
          <a:p>
            <a:r>
              <a:rPr lang="en-GB" dirty="0"/>
              <a:t>The Police</a:t>
            </a:r>
          </a:p>
        </p:txBody>
      </p:sp>
      <p:sp>
        <p:nvSpPr>
          <p:cNvPr id="3" name="Content Placeholder 2">
            <a:extLst>
              <a:ext uri="{FF2B5EF4-FFF2-40B4-BE49-F238E27FC236}">
                <a16:creationId xmlns:a16="http://schemas.microsoft.com/office/drawing/2014/main" id="{A65017B5-C966-4CB4-8373-87D341B88340}"/>
              </a:ext>
            </a:extLst>
          </p:cNvPr>
          <p:cNvSpPr>
            <a:spLocks noGrp="1"/>
          </p:cNvSpPr>
          <p:nvPr>
            <p:ph idx="1"/>
          </p:nvPr>
        </p:nvSpPr>
        <p:spPr>
          <a:xfrm>
            <a:off x="356246" y="1321089"/>
            <a:ext cx="8917755" cy="3880773"/>
          </a:xfrm>
        </p:spPr>
        <p:txBody>
          <a:bodyPr>
            <a:noAutofit/>
          </a:bodyPr>
          <a:lstStyle/>
          <a:p>
            <a:r>
              <a:rPr lang="en-GB" sz="2400" dirty="0"/>
              <a:t>Responsible for the investigation of suspected criminal offences</a:t>
            </a:r>
          </a:p>
          <a:p>
            <a:r>
              <a:rPr lang="en-GB" sz="2400" dirty="0"/>
              <a:t>Apprehending suspects</a:t>
            </a:r>
          </a:p>
          <a:p>
            <a:r>
              <a:rPr lang="en-GB" sz="2400" dirty="0"/>
              <a:t>Police possess a wide range of powers which we will discuss in week 2.</a:t>
            </a:r>
          </a:p>
          <a:p>
            <a:r>
              <a:rPr lang="en-GB" sz="2400" dirty="0"/>
              <a:t>Although the police investigate the majority of alleged offences, other agencies exist to investigate particular types of crime (e.g. HMRC, Health and Safety Executive)</a:t>
            </a:r>
          </a:p>
          <a:p>
            <a:r>
              <a:rPr lang="en-GB" sz="2400" dirty="0"/>
              <a:t>National Crime Agency (NCA) established to prevent and investigate serious, organised and complex crime. (e.g. drug importation, firearms, cybercrime, exploitation of children and human trafficking)</a:t>
            </a:r>
          </a:p>
        </p:txBody>
      </p:sp>
      <p:pic>
        <p:nvPicPr>
          <p:cNvPr id="5" name="Picture 4">
            <a:extLst>
              <a:ext uri="{FF2B5EF4-FFF2-40B4-BE49-F238E27FC236}">
                <a16:creationId xmlns:a16="http://schemas.microsoft.com/office/drawing/2014/main" id="{01E80857-70E1-9CAC-3AA0-F6F159186D95}"/>
              </a:ext>
            </a:extLst>
          </p:cNvPr>
          <p:cNvPicPr>
            <a:picLocks noChangeAspect="1"/>
          </p:cNvPicPr>
          <p:nvPr/>
        </p:nvPicPr>
        <p:blipFill>
          <a:blip r:embed="rId2"/>
          <a:stretch>
            <a:fillRect/>
          </a:stretch>
        </p:blipFill>
        <p:spPr>
          <a:xfrm>
            <a:off x="8545091" y="368810"/>
            <a:ext cx="3028950" cy="1514475"/>
          </a:xfrm>
          <a:prstGeom prst="rect">
            <a:avLst/>
          </a:prstGeom>
        </p:spPr>
      </p:pic>
    </p:spTree>
    <p:extLst>
      <p:ext uri="{BB962C8B-B14F-4D97-AF65-F5344CB8AC3E}">
        <p14:creationId xmlns:p14="http://schemas.microsoft.com/office/powerpoint/2010/main" val="3367266267"/>
      </p:ext>
    </p:extLst>
  </p:cSld>
  <p:clrMapOvr>
    <a:masterClrMapping/>
  </p:clrMapOvr>
  <mc:AlternateContent xmlns:mc="http://schemas.openxmlformats.org/markup-compatibility/2006" xmlns:p14="http://schemas.microsoft.com/office/powerpoint/2010/main">
    <mc:Choice Requires="p14">
      <p:transition spd="med" p14:dur="700" advTm="65838">
        <p:fade/>
      </p:transition>
    </mc:Choice>
    <mc:Fallback xmlns="">
      <p:transition spd="med" advTm="65838">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Defence</a:t>
            </a:r>
            <a:r>
              <a:rPr lang="en-US" dirty="0"/>
              <a:t> Solicitors</a:t>
            </a:r>
          </a:p>
        </p:txBody>
      </p:sp>
      <p:sp>
        <p:nvSpPr>
          <p:cNvPr id="3" name="Content Placeholder 2"/>
          <p:cNvSpPr>
            <a:spLocks noGrp="1"/>
          </p:cNvSpPr>
          <p:nvPr>
            <p:ph idx="1"/>
          </p:nvPr>
        </p:nvSpPr>
        <p:spPr>
          <a:xfrm>
            <a:off x="495850" y="1560296"/>
            <a:ext cx="8103698" cy="3880773"/>
          </a:xfrm>
        </p:spPr>
        <p:txBody>
          <a:bodyPr>
            <a:noAutofit/>
          </a:bodyPr>
          <a:lstStyle/>
          <a:p>
            <a:r>
              <a:rPr lang="en-US" sz="2400" dirty="0"/>
              <a:t>Defendants can represent themselves; however, it is likely that they will be represented by a solicitor/lawyer.</a:t>
            </a:r>
          </a:p>
          <a:p>
            <a:r>
              <a:rPr lang="en-US" sz="2400" dirty="0"/>
              <a:t>Solicitors provide advice and assistance to a suspect in the police station, before the suspect is charged with an offence. </a:t>
            </a:r>
          </a:p>
          <a:p>
            <a:r>
              <a:rPr lang="en-US" sz="2400" dirty="0"/>
              <a:t>If the suspect is charged, the solicitor will then represent the person in proceedings before the Magistrates’ Court (and if necessary, the Crown Court.)</a:t>
            </a:r>
          </a:p>
          <a:p>
            <a:r>
              <a:rPr lang="en-US" sz="2400" dirty="0"/>
              <a:t>At Crown Court the solicitor will instruct a barrister or solicitor advocate to act as the client’s advocate in court. </a:t>
            </a:r>
          </a:p>
        </p:txBody>
      </p:sp>
      <p:pic>
        <p:nvPicPr>
          <p:cNvPr id="2050" name="Picture 2" descr="Criminal Defence Solicitor in Hounslow | Consult A Solicitor">
            <a:extLst>
              <a:ext uri="{FF2B5EF4-FFF2-40B4-BE49-F238E27FC236}">
                <a16:creationId xmlns:a16="http://schemas.microsoft.com/office/drawing/2014/main" id="{A043BB59-324B-6F33-1663-A155F27118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23501" y="379411"/>
            <a:ext cx="3419475"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700855"/>
      </p:ext>
    </p:extLst>
  </p:cSld>
  <p:clrMapOvr>
    <a:masterClrMapping/>
  </p:clrMapOvr>
  <mc:AlternateContent xmlns:mc="http://schemas.openxmlformats.org/markup-compatibility/2006" xmlns:p14="http://schemas.microsoft.com/office/powerpoint/2010/main">
    <mc:Choice Requires="p14">
      <p:transition spd="med" p14:dur="700" advTm="86481">
        <p:fade/>
      </p:transition>
    </mc:Choice>
    <mc:Fallback xmlns="">
      <p:transition spd="med" advTm="86481">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83435-8BBF-46F5-AAA7-B282E932FD30}"/>
              </a:ext>
            </a:extLst>
          </p:cNvPr>
          <p:cNvSpPr>
            <a:spLocks noGrp="1"/>
          </p:cNvSpPr>
          <p:nvPr>
            <p:ph type="title"/>
          </p:nvPr>
        </p:nvSpPr>
        <p:spPr/>
        <p:txBody>
          <a:bodyPr/>
          <a:lstStyle/>
          <a:p>
            <a:r>
              <a:rPr lang="en-GB" dirty="0"/>
              <a:t>The CPS</a:t>
            </a:r>
          </a:p>
        </p:txBody>
      </p:sp>
      <p:sp>
        <p:nvSpPr>
          <p:cNvPr id="3" name="Content Placeholder 2">
            <a:extLst>
              <a:ext uri="{FF2B5EF4-FFF2-40B4-BE49-F238E27FC236}">
                <a16:creationId xmlns:a16="http://schemas.microsoft.com/office/drawing/2014/main" id="{D8BF6A57-70D4-4841-A92C-14CD3B2180AD}"/>
              </a:ext>
            </a:extLst>
          </p:cNvPr>
          <p:cNvSpPr>
            <a:spLocks noGrp="1"/>
          </p:cNvSpPr>
          <p:nvPr>
            <p:ph idx="1"/>
          </p:nvPr>
        </p:nvSpPr>
        <p:spPr>
          <a:xfrm>
            <a:off x="509810" y="1488613"/>
            <a:ext cx="8543448" cy="3880773"/>
          </a:xfrm>
        </p:spPr>
        <p:txBody>
          <a:bodyPr>
            <a:noAutofit/>
          </a:bodyPr>
          <a:lstStyle/>
          <a:p>
            <a:r>
              <a:rPr lang="en-GB" sz="2800" dirty="0"/>
              <a:t>The Crown Prosecution Service (CPS) is responsible for prosecuting individuals charged with having committed a criminal offence.</a:t>
            </a:r>
          </a:p>
          <a:p>
            <a:r>
              <a:rPr lang="en-GB" sz="2800" dirty="0"/>
              <a:t>Head of the CPS is the Director of Public Prosecutions.</a:t>
            </a:r>
          </a:p>
          <a:p>
            <a:r>
              <a:rPr lang="en-GB" sz="2800" dirty="0"/>
              <a:t>Responsible for deciding whether to charge a suspect.</a:t>
            </a:r>
          </a:p>
          <a:p>
            <a:r>
              <a:rPr lang="en-GB" sz="2800" dirty="0"/>
              <a:t>CPS prosecutes the case in court and will collate evidence to be presented at trial. </a:t>
            </a:r>
          </a:p>
          <a:p>
            <a:r>
              <a:rPr lang="en-GB" sz="2800" dirty="0"/>
              <a:t>It is independent from the police.</a:t>
            </a:r>
          </a:p>
        </p:txBody>
      </p:sp>
      <p:pic>
        <p:nvPicPr>
          <p:cNvPr id="5" name="Picture 4">
            <a:extLst>
              <a:ext uri="{FF2B5EF4-FFF2-40B4-BE49-F238E27FC236}">
                <a16:creationId xmlns:a16="http://schemas.microsoft.com/office/drawing/2014/main" id="{7A40F19F-0373-39A9-E5CA-03F6CC0171AE}"/>
              </a:ext>
            </a:extLst>
          </p:cNvPr>
          <p:cNvPicPr>
            <a:picLocks noChangeAspect="1"/>
          </p:cNvPicPr>
          <p:nvPr/>
        </p:nvPicPr>
        <p:blipFill>
          <a:blip r:embed="rId2"/>
          <a:stretch>
            <a:fillRect/>
          </a:stretch>
        </p:blipFill>
        <p:spPr>
          <a:xfrm>
            <a:off x="8904313" y="1"/>
            <a:ext cx="2619375" cy="1743075"/>
          </a:xfrm>
          <a:prstGeom prst="rect">
            <a:avLst/>
          </a:prstGeom>
        </p:spPr>
      </p:pic>
    </p:spTree>
    <p:extLst>
      <p:ext uri="{BB962C8B-B14F-4D97-AF65-F5344CB8AC3E}">
        <p14:creationId xmlns:p14="http://schemas.microsoft.com/office/powerpoint/2010/main" val="19024528"/>
      </p:ext>
    </p:extLst>
  </p:cSld>
  <p:clrMapOvr>
    <a:masterClrMapping/>
  </p:clrMapOvr>
  <mc:AlternateContent xmlns:mc="http://schemas.openxmlformats.org/markup-compatibility/2006" xmlns:p14="http://schemas.microsoft.com/office/powerpoint/2010/main">
    <mc:Choice Requires="p14">
      <p:transition spd="med" p14:dur="700" advTm="120011">
        <p:fade/>
      </p:transition>
    </mc:Choice>
    <mc:Fallback xmlns="">
      <p:transition spd="med" advTm="120011">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52C05-4004-4059-AB73-388C5816157E}"/>
              </a:ext>
            </a:extLst>
          </p:cNvPr>
          <p:cNvSpPr>
            <a:spLocks noGrp="1"/>
          </p:cNvSpPr>
          <p:nvPr>
            <p:ph type="title"/>
          </p:nvPr>
        </p:nvSpPr>
        <p:spPr/>
        <p:txBody>
          <a:bodyPr/>
          <a:lstStyle/>
          <a:p>
            <a:r>
              <a:rPr lang="en-GB" dirty="0"/>
              <a:t>The Magistrates’ Court</a:t>
            </a:r>
          </a:p>
        </p:txBody>
      </p:sp>
      <p:sp>
        <p:nvSpPr>
          <p:cNvPr id="3" name="Content Placeholder 2">
            <a:extLst>
              <a:ext uri="{FF2B5EF4-FFF2-40B4-BE49-F238E27FC236}">
                <a16:creationId xmlns:a16="http://schemas.microsoft.com/office/drawing/2014/main" id="{A153B303-7B09-4D03-AE4B-6A403BC407D4}"/>
              </a:ext>
            </a:extLst>
          </p:cNvPr>
          <p:cNvSpPr>
            <a:spLocks noGrp="1"/>
          </p:cNvSpPr>
          <p:nvPr>
            <p:ph idx="1"/>
          </p:nvPr>
        </p:nvSpPr>
        <p:spPr>
          <a:xfrm>
            <a:off x="523771" y="1488613"/>
            <a:ext cx="8596668" cy="4759787"/>
          </a:xfrm>
        </p:spPr>
        <p:txBody>
          <a:bodyPr>
            <a:normAutofit fontScale="92500" lnSpcReduction="10000"/>
          </a:bodyPr>
          <a:lstStyle/>
          <a:p>
            <a:r>
              <a:rPr lang="en-GB" sz="2400" dirty="0"/>
              <a:t>After a suspect has been charged with an offence, they will make a first appearance in court before the Magistrates’ Court (MC)</a:t>
            </a:r>
          </a:p>
          <a:p>
            <a:r>
              <a:rPr lang="en-GB" sz="2400" dirty="0"/>
              <a:t>If under the age of 17 the suspect will appear in the Youth Court</a:t>
            </a:r>
          </a:p>
          <a:p>
            <a:r>
              <a:rPr lang="en-GB" sz="2400" dirty="0"/>
              <a:t>Depending on the offence, the case may either remain in the MC or be sent to the Crown Court for trial.</a:t>
            </a:r>
          </a:p>
          <a:p>
            <a:r>
              <a:rPr lang="en-GB" sz="2400" dirty="0"/>
              <a:t>Approximately 95% of criminal cases are dealt with the MC.</a:t>
            </a:r>
          </a:p>
          <a:p>
            <a:r>
              <a:rPr lang="en-GB" sz="2400" dirty="0"/>
              <a:t>Summary offences tried in MC and some either-way offences</a:t>
            </a:r>
          </a:p>
          <a:p>
            <a:r>
              <a:rPr lang="en-GB" sz="2400" dirty="0"/>
              <a:t>Deal with bail applications</a:t>
            </a:r>
          </a:p>
          <a:p>
            <a:r>
              <a:rPr lang="en-GB" sz="2400" dirty="0"/>
              <a:t>No jury – only magistrates and legal advisor (clerk to the justices)</a:t>
            </a:r>
          </a:p>
          <a:p>
            <a:endParaRPr lang="en-GB" dirty="0"/>
          </a:p>
        </p:txBody>
      </p:sp>
      <p:pic>
        <p:nvPicPr>
          <p:cNvPr id="4" name="Picture 2" descr="Magistrates: What's it like being a justice of the peace? - BBC News">
            <a:extLst>
              <a:ext uri="{FF2B5EF4-FFF2-40B4-BE49-F238E27FC236}">
                <a16:creationId xmlns:a16="http://schemas.microsoft.com/office/drawing/2014/main" id="{D610D13E-73F2-F9B4-BA33-FE64E4EE2C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0029" y="327211"/>
            <a:ext cx="2578200" cy="1443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179997"/>
      </p:ext>
    </p:extLst>
  </p:cSld>
  <p:clrMapOvr>
    <a:masterClrMapping/>
  </p:clrMapOvr>
  <mc:AlternateContent xmlns:mc="http://schemas.openxmlformats.org/markup-compatibility/2006" xmlns:p14="http://schemas.microsoft.com/office/powerpoint/2010/main">
    <mc:Choice Requires="p14">
      <p:transition spd="med" p14:dur="700" advTm="145739">
        <p:fade/>
      </p:transition>
    </mc:Choice>
    <mc:Fallback xmlns="">
      <p:transition spd="med" advTm="145739">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55EE8-24D1-40E6-974F-BBFB57799A04}"/>
              </a:ext>
            </a:extLst>
          </p:cNvPr>
          <p:cNvSpPr>
            <a:spLocks noGrp="1"/>
          </p:cNvSpPr>
          <p:nvPr>
            <p:ph type="title"/>
          </p:nvPr>
        </p:nvSpPr>
        <p:spPr>
          <a:xfrm>
            <a:off x="342287" y="191954"/>
            <a:ext cx="8596668" cy="1320800"/>
          </a:xfrm>
        </p:spPr>
        <p:txBody>
          <a:bodyPr/>
          <a:lstStyle/>
          <a:p>
            <a:r>
              <a:rPr lang="en-GB" dirty="0"/>
              <a:t>The Crown Court</a:t>
            </a:r>
          </a:p>
        </p:txBody>
      </p:sp>
      <p:sp>
        <p:nvSpPr>
          <p:cNvPr id="3" name="Content Placeholder 2">
            <a:extLst>
              <a:ext uri="{FF2B5EF4-FFF2-40B4-BE49-F238E27FC236}">
                <a16:creationId xmlns:a16="http://schemas.microsoft.com/office/drawing/2014/main" id="{331DDE7C-0AA0-4DD7-B328-DD4598E397E6}"/>
              </a:ext>
            </a:extLst>
          </p:cNvPr>
          <p:cNvSpPr>
            <a:spLocks noGrp="1"/>
          </p:cNvSpPr>
          <p:nvPr>
            <p:ph idx="1"/>
          </p:nvPr>
        </p:nvSpPr>
        <p:spPr>
          <a:xfrm>
            <a:off x="262015" y="1057725"/>
            <a:ext cx="8757211" cy="5273274"/>
          </a:xfrm>
        </p:spPr>
        <p:txBody>
          <a:bodyPr>
            <a:noAutofit/>
          </a:bodyPr>
          <a:lstStyle/>
          <a:p>
            <a:r>
              <a:rPr lang="en-GB" sz="2400" dirty="0"/>
              <a:t>The CC is the venue that deals with offenders charged with the most serious types of criminal offences.</a:t>
            </a:r>
          </a:p>
          <a:p>
            <a:r>
              <a:rPr lang="en-GB" sz="2400" dirty="0"/>
              <a:t>Main functions of the court are: </a:t>
            </a:r>
          </a:p>
          <a:p>
            <a:r>
              <a:rPr lang="en-GB" sz="2400" dirty="0"/>
              <a:t>-to conduct the trial and to sentence the offenders if convicted of all indictable only and some either-way offences</a:t>
            </a:r>
          </a:p>
          <a:p>
            <a:r>
              <a:rPr lang="en-GB" sz="2400" dirty="0"/>
              <a:t>To determine the question of bail, appeals against the refusal of bail at the Magistrates’ Court.</a:t>
            </a:r>
          </a:p>
          <a:p>
            <a:r>
              <a:rPr lang="en-GB" sz="2400" dirty="0"/>
              <a:t>To hear appeals against convictions and/or sentence from the Magistrates’ Court. </a:t>
            </a:r>
          </a:p>
          <a:p>
            <a:r>
              <a:rPr lang="en-GB" sz="2400" dirty="0"/>
              <a:t>Judges and juries.</a:t>
            </a:r>
          </a:p>
        </p:txBody>
      </p:sp>
      <p:pic>
        <p:nvPicPr>
          <p:cNvPr id="5" name="Picture 4">
            <a:extLst>
              <a:ext uri="{FF2B5EF4-FFF2-40B4-BE49-F238E27FC236}">
                <a16:creationId xmlns:a16="http://schemas.microsoft.com/office/drawing/2014/main" id="{6FE3B870-14B4-E1EF-D6E0-EF6A4238940D}"/>
              </a:ext>
            </a:extLst>
          </p:cNvPr>
          <p:cNvPicPr>
            <a:picLocks noChangeAspect="1"/>
          </p:cNvPicPr>
          <p:nvPr/>
        </p:nvPicPr>
        <p:blipFill>
          <a:blip r:embed="rId2"/>
          <a:stretch>
            <a:fillRect/>
          </a:stretch>
        </p:blipFill>
        <p:spPr>
          <a:xfrm>
            <a:off x="8263799" y="4905943"/>
            <a:ext cx="3450292" cy="1788664"/>
          </a:xfrm>
          <a:prstGeom prst="rect">
            <a:avLst/>
          </a:prstGeom>
        </p:spPr>
      </p:pic>
    </p:spTree>
    <p:extLst>
      <p:ext uri="{BB962C8B-B14F-4D97-AF65-F5344CB8AC3E}">
        <p14:creationId xmlns:p14="http://schemas.microsoft.com/office/powerpoint/2010/main" val="3829868635"/>
      </p:ext>
    </p:extLst>
  </p:cSld>
  <p:clrMapOvr>
    <a:masterClrMapping/>
  </p:clrMapOvr>
  <mc:AlternateContent xmlns:mc="http://schemas.openxmlformats.org/markup-compatibility/2006" xmlns:p14="http://schemas.microsoft.com/office/powerpoint/2010/main">
    <mc:Choice Requires="p14">
      <p:transition spd="med" p14:dur="700" advTm="96025">
        <p:fade/>
      </p:transition>
    </mc:Choice>
    <mc:Fallback xmlns="">
      <p:transition spd="med" advTm="96025">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7163C-E618-48E3-9655-7C80743A6157}"/>
              </a:ext>
            </a:extLst>
          </p:cNvPr>
          <p:cNvSpPr>
            <a:spLocks noGrp="1"/>
          </p:cNvSpPr>
          <p:nvPr>
            <p:ph type="title"/>
          </p:nvPr>
        </p:nvSpPr>
        <p:spPr/>
        <p:txBody>
          <a:bodyPr/>
          <a:lstStyle/>
          <a:p>
            <a:r>
              <a:rPr lang="en-GB" dirty="0"/>
              <a:t>The Probation Service</a:t>
            </a:r>
          </a:p>
        </p:txBody>
      </p:sp>
      <p:sp>
        <p:nvSpPr>
          <p:cNvPr id="3" name="Content Placeholder 2">
            <a:extLst>
              <a:ext uri="{FF2B5EF4-FFF2-40B4-BE49-F238E27FC236}">
                <a16:creationId xmlns:a16="http://schemas.microsoft.com/office/drawing/2014/main" id="{496D4305-847A-423E-B9CA-C3F862E57C75}"/>
              </a:ext>
            </a:extLst>
          </p:cNvPr>
          <p:cNvSpPr>
            <a:spLocks noGrp="1"/>
          </p:cNvSpPr>
          <p:nvPr>
            <p:ph idx="1"/>
          </p:nvPr>
        </p:nvSpPr>
        <p:spPr>
          <a:xfrm>
            <a:off x="467930" y="1609157"/>
            <a:ext cx="8341023" cy="4639243"/>
          </a:xfrm>
        </p:spPr>
        <p:txBody>
          <a:bodyPr/>
          <a:lstStyle/>
          <a:p>
            <a:r>
              <a:rPr lang="en-GB" sz="2400" dirty="0"/>
              <a:t>A representative from the PS will always be present in court when a case is being heard.</a:t>
            </a:r>
          </a:p>
          <a:p>
            <a:r>
              <a:rPr lang="en-GB" sz="2400" dirty="0"/>
              <a:t>PS responsible for compiling reports on defendants who have been convicted (pre-sentence reports). These reports focus on the defendant’s background, previous convictions and likelihood of re-offending. </a:t>
            </a:r>
          </a:p>
          <a:p>
            <a:r>
              <a:rPr lang="en-GB" sz="2400" dirty="0"/>
              <a:t>Also responsible for the administration of various types of community order which may be imposed by the court as per of the sentence the defendant receives. </a:t>
            </a:r>
          </a:p>
          <a:p>
            <a:endParaRPr lang="en-GB" dirty="0"/>
          </a:p>
        </p:txBody>
      </p:sp>
      <p:pic>
        <p:nvPicPr>
          <p:cNvPr id="5" name="Picture 4">
            <a:extLst>
              <a:ext uri="{FF2B5EF4-FFF2-40B4-BE49-F238E27FC236}">
                <a16:creationId xmlns:a16="http://schemas.microsoft.com/office/drawing/2014/main" id="{84DA7D3C-A3AA-6302-D926-B39C093DD9B7}"/>
              </a:ext>
            </a:extLst>
          </p:cNvPr>
          <p:cNvPicPr>
            <a:picLocks noChangeAspect="1"/>
          </p:cNvPicPr>
          <p:nvPr/>
        </p:nvPicPr>
        <p:blipFill>
          <a:blip r:embed="rId2"/>
          <a:stretch>
            <a:fillRect/>
          </a:stretch>
        </p:blipFill>
        <p:spPr>
          <a:xfrm>
            <a:off x="8184232" y="260649"/>
            <a:ext cx="2857500" cy="1133475"/>
          </a:xfrm>
          <a:prstGeom prst="rect">
            <a:avLst/>
          </a:prstGeom>
        </p:spPr>
      </p:pic>
    </p:spTree>
    <p:extLst>
      <p:ext uri="{BB962C8B-B14F-4D97-AF65-F5344CB8AC3E}">
        <p14:creationId xmlns:p14="http://schemas.microsoft.com/office/powerpoint/2010/main" val="3041129150"/>
      </p:ext>
    </p:extLst>
  </p:cSld>
  <p:clrMapOvr>
    <a:masterClrMapping/>
  </p:clrMapOvr>
  <mc:AlternateContent xmlns:mc="http://schemas.openxmlformats.org/markup-compatibility/2006" xmlns:p14="http://schemas.microsoft.com/office/powerpoint/2010/main">
    <mc:Choice Requires="p14">
      <p:transition spd="med" p14:dur="700" advTm="45312">
        <p:fade/>
      </p:transition>
    </mc:Choice>
    <mc:Fallback xmlns="">
      <p:transition spd="med" advTm="45312">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FD4D8-5D2F-478F-8A61-8A1A1C6AB486}"/>
              </a:ext>
            </a:extLst>
          </p:cNvPr>
          <p:cNvSpPr>
            <a:spLocks noGrp="1"/>
          </p:cNvSpPr>
          <p:nvPr>
            <p:ph type="title"/>
          </p:nvPr>
        </p:nvSpPr>
        <p:spPr/>
        <p:txBody>
          <a:bodyPr/>
          <a:lstStyle/>
          <a:p>
            <a:r>
              <a:rPr lang="en-GB" dirty="0"/>
              <a:t>Criminal Legal Aid</a:t>
            </a:r>
          </a:p>
        </p:txBody>
      </p:sp>
      <p:sp>
        <p:nvSpPr>
          <p:cNvPr id="3" name="Content Placeholder 2">
            <a:extLst>
              <a:ext uri="{FF2B5EF4-FFF2-40B4-BE49-F238E27FC236}">
                <a16:creationId xmlns:a16="http://schemas.microsoft.com/office/drawing/2014/main" id="{52D63CA1-8A82-4FB5-B801-CBDE3506C0CA}"/>
              </a:ext>
            </a:extLst>
          </p:cNvPr>
          <p:cNvSpPr>
            <a:spLocks noGrp="1"/>
          </p:cNvSpPr>
          <p:nvPr>
            <p:ph idx="1"/>
          </p:nvPr>
        </p:nvSpPr>
        <p:spPr>
          <a:xfrm>
            <a:off x="474910" y="1557903"/>
            <a:ext cx="7810531" cy="3880773"/>
          </a:xfrm>
        </p:spPr>
        <p:txBody>
          <a:bodyPr>
            <a:normAutofit/>
          </a:bodyPr>
          <a:lstStyle/>
          <a:p>
            <a:r>
              <a:rPr lang="en-GB" sz="2800" dirty="0"/>
              <a:t>Since 1 April 2013, the funding for legal services for those suspected of having committed a criminal offence or facing criminal proceedings is administered by the Legal Aid Agency (LAA)</a:t>
            </a:r>
          </a:p>
          <a:p>
            <a:r>
              <a:rPr lang="en-GB" sz="2800" dirty="0"/>
              <a:t>Provides funding for defendants </a:t>
            </a:r>
          </a:p>
        </p:txBody>
      </p:sp>
      <p:pic>
        <p:nvPicPr>
          <p:cNvPr id="5" name="Picture 4">
            <a:extLst>
              <a:ext uri="{FF2B5EF4-FFF2-40B4-BE49-F238E27FC236}">
                <a16:creationId xmlns:a16="http://schemas.microsoft.com/office/drawing/2014/main" id="{5CA30998-CBD1-3B03-9F2C-3D5966619E20}"/>
              </a:ext>
            </a:extLst>
          </p:cNvPr>
          <p:cNvPicPr>
            <a:picLocks noChangeAspect="1"/>
          </p:cNvPicPr>
          <p:nvPr/>
        </p:nvPicPr>
        <p:blipFill>
          <a:blip r:embed="rId2"/>
          <a:stretch>
            <a:fillRect/>
          </a:stretch>
        </p:blipFill>
        <p:spPr>
          <a:xfrm>
            <a:off x="8775646" y="542737"/>
            <a:ext cx="2274243" cy="2143125"/>
          </a:xfrm>
          <a:prstGeom prst="rect">
            <a:avLst/>
          </a:prstGeom>
        </p:spPr>
      </p:pic>
    </p:spTree>
    <p:extLst>
      <p:ext uri="{BB962C8B-B14F-4D97-AF65-F5344CB8AC3E}">
        <p14:creationId xmlns:p14="http://schemas.microsoft.com/office/powerpoint/2010/main" val="3684278762"/>
      </p:ext>
    </p:extLst>
  </p:cSld>
  <p:clrMapOvr>
    <a:masterClrMapping/>
  </p:clrMapOvr>
  <mc:AlternateContent xmlns:mc="http://schemas.openxmlformats.org/markup-compatibility/2006" xmlns:p14="http://schemas.microsoft.com/office/powerpoint/2010/main">
    <mc:Choice Requires="p14">
      <p:transition spd="med" p14:dur="700" advTm="80583">
        <p:fade/>
      </p:transition>
    </mc:Choice>
    <mc:Fallback xmlns="">
      <p:transition spd="med" advTm="80583">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CFC0B-8055-F853-C854-A90D000600D6}"/>
              </a:ext>
            </a:extLst>
          </p:cNvPr>
          <p:cNvSpPr>
            <a:spLocks noGrp="1"/>
          </p:cNvSpPr>
          <p:nvPr>
            <p:ph type="title"/>
          </p:nvPr>
        </p:nvSpPr>
        <p:spPr/>
        <p:txBody>
          <a:bodyPr/>
          <a:lstStyle/>
          <a:p>
            <a:r>
              <a:rPr lang="en-GB" dirty="0"/>
              <a:t>Any Questions?</a:t>
            </a:r>
          </a:p>
        </p:txBody>
      </p:sp>
      <p:pic>
        <p:nvPicPr>
          <p:cNvPr id="4098" name="Picture 2" descr="200 Best Questions To Ask To Get To Know Someone">
            <a:extLst>
              <a:ext uri="{FF2B5EF4-FFF2-40B4-BE49-F238E27FC236}">
                <a16:creationId xmlns:a16="http://schemas.microsoft.com/office/drawing/2014/main" id="{9F497793-851B-F53B-E1A5-21A91896AA4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18476" y="2492896"/>
            <a:ext cx="5886088"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261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1BDD0-C1DA-4BA9-9A1B-684A3CCD1781}"/>
              </a:ext>
            </a:extLst>
          </p:cNvPr>
          <p:cNvSpPr>
            <a:spLocks noGrp="1"/>
          </p:cNvSpPr>
          <p:nvPr>
            <p:ph type="title"/>
          </p:nvPr>
        </p:nvSpPr>
        <p:spPr/>
        <p:txBody>
          <a:bodyPr>
            <a:normAutofit/>
          </a:bodyPr>
          <a:lstStyle/>
          <a:p>
            <a:r>
              <a:rPr lang="en-GB" sz="5400" dirty="0"/>
              <a:t>Next Steps</a:t>
            </a:r>
          </a:p>
        </p:txBody>
      </p:sp>
      <p:sp>
        <p:nvSpPr>
          <p:cNvPr id="3" name="Content Placeholder 2">
            <a:extLst>
              <a:ext uri="{FF2B5EF4-FFF2-40B4-BE49-F238E27FC236}">
                <a16:creationId xmlns:a16="http://schemas.microsoft.com/office/drawing/2014/main" id="{6449C9FC-7BA0-42C1-A3B7-EC9FEE0F5C8E}"/>
              </a:ext>
            </a:extLst>
          </p:cNvPr>
          <p:cNvSpPr>
            <a:spLocks noGrp="1"/>
          </p:cNvSpPr>
          <p:nvPr>
            <p:ph idx="1"/>
          </p:nvPr>
        </p:nvSpPr>
        <p:spPr>
          <a:xfrm>
            <a:off x="761095" y="1991184"/>
            <a:ext cx="8596668" cy="3880773"/>
          </a:xfrm>
        </p:spPr>
        <p:txBody>
          <a:bodyPr>
            <a:normAutofit/>
          </a:bodyPr>
          <a:lstStyle/>
          <a:p>
            <a:r>
              <a:rPr lang="en-GB" sz="4000" dirty="0"/>
              <a:t>Next week we will be looking at Police Powers</a:t>
            </a:r>
          </a:p>
          <a:p>
            <a:r>
              <a:rPr lang="en-GB" sz="4000" dirty="0"/>
              <a:t>Read up on the subject in readiness for the session. </a:t>
            </a:r>
          </a:p>
        </p:txBody>
      </p:sp>
    </p:spTree>
    <p:extLst>
      <p:ext uri="{BB962C8B-B14F-4D97-AF65-F5344CB8AC3E}">
        <p14:creationId xmlns:p14="http://schemas.microsoft.com/office/powerpoint/2010/main" val="2604151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C5C159DBBD3BC47AF00505115A55CEB" ma:contentTypeVersion="12" ma:contentTypeDescription="Create a new document." ma:contentTypeScope="" ma:versionID="78c594e00067f950d8c8f6070082fffa">
  <xsd:schema xmlns:xsd="http://www.w3.org/2001/XMLSchema" xmlns:xs="http://www.w3.org/2001/XMLSchema" xmlns:p="http://schemas.microsoft.com/office/2006/metadata/properties" xmlns:ns3="041b216b-d67c-40f0-8fda-c03876662904" xmlns:ns4="aa0a0978-40ed-489e-9e56-6db48364def5" targetNamespace="http://schemas.microsoft.com/office/2006/metadata/properties" ma:root="true" ma:fieldsID="f7941d52e2699457c7a3072e45b81a80" ns3:_="" ns4:_="">
    <xsd:import namespace="041b216b-d67c-40f0-8fda-c03876662904"/>
    <xsd:import namespace="aa0a0978-40ed-489e-9e56-6db48364def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1b216b-d67c-40f0-8fda-c038766629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0a0978-40ed-489e-9e56-6db48364def5"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41b216b-d67c-40f0-8fda-c03876662904" xsi:nil="true"/>
  </documentManagement>
</p:properties>
</file>

<file path=customXml/itemProps1.xml><?xml version="1.0" encoding="utf-8"?>
<ds:datastoreItem xmlns:ds="http://schemas.openxmlformats.org/officeDocument/2006/customXml" ds:itemID="{ADFE4F4B-FD93-48A4-86D4-810FF4F0BD90}">
  <ds:schemaRefs>
    <ds:schemaRef ds:uri="http://schemas.microsoft.com/sharepoint/v3/contenttype/forms"/>
  </ds:schemaRefs>
</ds:datastoreItem>
</file>

<file path=customXml/itemProps2.xml><?xml version="1.0" encoding="utf-8"?>
<ds:datastoreItem xmlns:ds="http://schemas.openxmlformats.org/officeDocument/2006/customXml" ds:itemID="{98B414BA-0A2C-4EE9-A1B8-D5F3F3FAC9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1b216b-d67c-40f0-8fda-c03876662904"/>
    <ds:schemaRef ds:uri="aa0a0978-40ed-489e-9e56-6db48364de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3F0701E-60EF-4B4C-8D12-DB743092C380}">
  <ds:schemaRefs>
    <ds:schemaRef ds:uri="http://schemas.microsoft.com/office/2006/metadata/properties"/>
    <ds:schemaRef ds:uri="http://schemas.microsoft.com/office/2006/documentManagement/types"/>
    <ds:schemaRef ds:uri="http://purl.org/dc/terms/"/>
    <ds:schemaRef ds:uri="aa0a0978-40ed-489e-9e56-6db48364def5"/>
    <ds:schemaRef ds:uri="http://schemas.microsoft.com/office/infopath/2007/PartnerControls"/>
    <ds:schemaRef ds:uri="http://purl.org/dc/dcmitype/"/>
    <ds:schemaRef ds:uri="http://www.w3.org/XML/1998/namespace"/>
    <ds:schemaRef ds:uri="041b216b-d67c-40f0-8fda-c03876662904"/>
    <ds:schemaRef ds:uri="http://purl.org/dc/elements/1.1/"/>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Facet</Template>
  <TotalTime>72</TotalTime>
  <Words>1900</Words>
  <Application>Microsoft Office PowerPoint</Application>
  <PresentationFormat>Widescreen</PresentationFormat>
  <Paragraphs>171</Paragraphs>
  <Slides>33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Aptos</vt:lpstr>
      <vt:lpstr>Arial</vt:lpstr>
      <vt:lpstr>Calibri</vt:lpstr>
      <vt:lpstr>Trebuchet MS</vt:lpstr>
      <vt:lpstr>Wingdings 3</vt:lpstr>
      <vt:lpstr>Facet</vt:lpstr>
      <vt:lpstr>Welcome!</vt:lpstr>
      <vt:lpstr>Your lecturer</vt:lpstr>
      <vt:lpstr>Agenda/Topics to Be Covered in Week 1</vt:lpstr>
      <vt:lpstr>Course structure:</vt:lpstr>
      <vt:lpstr>Assessment</vt:lpstr>
      <vt:lpstr>PowerPoint Presentation</vt:lpstr>
      <vt:lpstr>Recommended Reading</vt:lpstr>
      <vt:lpstr>Useful Websites</vt:lpstr>
      <vt:lpstr>Criminal Law and the Civil Law</vt:lpstr>
      <vt:lpstr>What is Criminal Litigation?</vt:lpstr>
      <vt:lpstr>Key Concepts </vt:lpstr>
      <vt:lpstr>Key Concepts</vt:lpstr>
      <vt:lpstr>Safeguards for the Suspect/the Accused</vt:lpstr>
      <vt:lpstr>Safeguards for the Suspect/the Accused</vt:lpstr>
      <vt:lpstr>The Human Rights Act 1998</vt:lpstr>
      <vt:lpstr>Types of Rights under ECHR</vt:lpstr>
      <vt:lpstr>Criminal Procedure Rules (CrPR)</vt:lpstr>
      <vt:lpstr>Criminal Procedure Rules 2020 – Overriding Objective</vt:lpstr>
      <vt:lpstr>Classification of Offences</vt:lpstr>
      <vt:lpstr>Indictable Only Offences</vt:lpstr>
      <vt:lpstr>Either-way Offences</vt:lpstr>
      <vt:lpstr>Summary Offences</vt:lpstr>
      <vt:lpstr>Tasks</vt:lpstr>
      <vt:lpstr>Key Personnel of the  Criminal Justice System</vt:lpstr>
      <vt:lpstr>The Police</vt:lpstr>
      <vt:lpstr>Defence Solicitors</vt:lpstr>
      <vt:lpstr>The CPS</vt:lpstr>
      <vt:lpstr>The Magistrates’ Court</vt:lpstr>
      <vt:lpstr>The Crown Court</vt:lpstr>
      <vt:lpstr>The Probation Service</vt:lpstr>
      <vt:lpstr>Criminal Legal Aid</vt:lpstr>
      <vt:lpstr>Any Questions?</vt:lpstr>
      <vt:lpstr>Next Steps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Property and Private Client</dc:title>
  <dc:creator>Cerys Davies</dc:creator>
  <cp:lastModifiedBy>Cerys Davies</cp:lastModifiedBy>
  <cp:revision>3</cp:revision>
  <dcterms:created xsi:type="dcterms:W3CDTF">2024-02-03T18:13:02Z</dcterms:created>
  <dcterms:modified xsi:type="dcterms:W3CDTF">2025-01-15T10:24:05Z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0x0101008C5C159DBBD3BC47AF00505115A55CEB</vt:lpwstr>
  </property>
</Properties>
</file>