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notesMasterIdLst>
    <p:notesMasterId r:id="rId15"/>
  </p:notesMasterIdLst>
  <p:handoutMasterIdLst>
    <p:handoutMasterId r:id="rId16"/>
  </p:handoutMasterIdLst>
  <p:sldIdLst>
    <p:sldId id="256" r:id="rId5"/>
    <p:sldId id="258" r:id="rId6"/>
    <p:sldId id="259" r:id="rId7"/>
    <p:sldId id="260" r:id="rId8"/>
    <p:sldId id="261" r:id="rId9"/>
    <p:sldId id="264" r:id="rId10"/>
    <p:sldId id="262" r:id="rId11"/>
    <p:sldId id="265"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70C0"/>
    <a:srgbClr val="404040"/>
    <a:srgbClr val="7030A0"/>
    <a:srgbClr val="00B0F0"/>
    <a:srgbClr val="37CB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779" autoAdjust="0"/>
    <p:restoredTop sz="59032" autoAdjust="0"/>
  </p:normalViewPr>
  <p:slideViewPr>
    <p:cSldViewPr snapToGrid="0" showGuides="1">
      <p:cViewPr>
        <p:scale>
          <a:sx n="40" d="100"/>
          <a:sy n="40" d="100"/>
        </p:scale>
        <p:origin x="150" y="30"/>
      </p:cViewPr>
      <p:guideLst>
        <p:guide orient="horz" pos="2160"/>
        <p:guide pos="3840"/>
      </p:guideLst>
    </p:cSldViewPr>
  </p:slideViewPr>
  <p:notesTextViewPr>
    <p:cViewPr>
      <p:scale>
        <a:sx n="1" d="1"/>
        <a:sy n="1" d="1"/>
      </p:scale>
      <p:origin x="0" y="0"/>
    </p:cViewPr>
  </p:notesTextViewPr>
  <p:sorterViewPr>
    <p:cViewPr>
      <p:scale>
        <a:sx n="114" d="100"/>
        <a:sy n="114" d="100"/>
      </p:scale>
      <p:origin x="0" y="-1476"/>
    </p:cViewPr>
  </p:sorterViewPr>
  <p:notesViewPr>
    <p:cSldViewPr snapToGrid="0" showGuides="1">
      <p:cViewPr varScale="1">
        <p:scale>
          <a:sx n="53" d="100"/>
          <a:sy n="53" d="100"/>
        </p:scale>
        <p:origin x="2844"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FA8042-29A1-4486-A765-75526984061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a:extLst>
              <a:ext uri="{FF2B5EF4-FFF2-40B4-BE49-F238E27FC236}">
                <a16:creationId xmlns:a16="http://schemas.microsoft.com/office/drawing/2014/main" id="{08D8449A-A734-4B2E-9806-61303F24B60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9249263-8DF9-4907-970E-1CFD040DC73A}" type="datetimeFigureOut">
              <a:rPr lang="en-IN" smtClean="0"/>
              <a:t>26-03-2019</a:t>
            </a:fld>
            <a:endParaRPr lang="en-IN" dirty="0"/>
          </a:p>
        </p:txBody>
      </p:sp>
      <p:sp>
        <p:nvSpPr>
          <p:cNvPr id="4" name="Footer Placeholder 3">
            <a:extLst>
              <a:ext uri="{FF2B5EF4-FFF2-40B4-BE49-F238E27FC236}">
                <a16:creationId xmlns:a16="http://schemas.microsoft.com/office/drawing/2014/main" id="{F6605C2A-990C-4531-8CBF-BC3BEC0AF34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5" name="Slide Number Placeholder 4">
            <a:extLst>
              <a:ext uri="{FF2B5EF4-FFF2-40B4-BE49-F238E27FC236}">
                <a16:creationId xmlns:a16="http://schemas.microsoft.com/office/drawing/2014/main" id="{0D7358FE-F7D5-4C85-B0FD-2394F7F8774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5BAE485-B3C6-4830-BBC8-C6E008BDD690}" type="slidenum">
              <a:rPr lang="en-IN" smtClean="0"/>
              <a:t>‹#›</a:t>
            </a:fld>
            <a:endParaRPr lang="en-IN" dirty="0"/>
          </a:p>
        </p:txBody>
      </p:sp>
    </p:spTree>
    <p:extLst>
      <p:ext uri="{BB962C8B-B14F-4D97-AF65-F5344CB8AC3E}">
        <p14:creationId xmlns:p14="http://schemas.microsoft.com/office/powerpoint/2010/main" val="412162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0B412-7BFF-46C7-AB5E-DE35F66C9933}" type="datetimeFigureOut">
              <a:rPr lang="en-IN" smtClean="0"/>
              <a:t>26-03-2019</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5ACE04-E13C-4837-B6DD-B388E7CAA05E}" type="slidenum">
              <a:rPr lang="en-IN" smtClean="0"/>
              <a:t>‹#›</a:t>
            </a:fld>
            <a:endParaRPr lang="en-IN" dirty="0"/>
          </a:p>
        </p:txBody>
      </p:sp>
    </p:spTree>
    <p:extLst>
      <p:ext uri="{BB962C8B-B14F-4D97-AF65-F5344CB8AC3E}">
        <p14:creationId xmlns:p14="http://schemas.microsoft.com/office/powerpoint/2010/main" val="1850441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will primarily focus on generating strategies that can be suggestively used by Ryanair through the Strategic Formulation Framework that consists of 3 stages: the input, matching and decision. It will do so by critically assessing the internal and external influences that can make an impact on the strategies formed. Also, a comparison will be made against a previous Strategic Formulation Framework study on Ryanair in 2009 to enable an assessment on their current and previous strategic positioning with the use of tools such as EFE, CPM, IFE, SWOT, SPACE, Matrix analysis and a QSPM matrix. In addition, a brief explanation on the limitations will be provided as well as a strategic plan for the future and further recommendations based on the outcomes. </a:t>
            </a:r>
            <a:endParaRPr lang="en-IN" dirty="0"/>
          </a:p>
        </p:txBody>
      </p:sp>
      <p:sp>
        <p:nvSpPr>
          <p:cNvPr id="4" name="Slide Number Placeholder 3"/>
          <p:cNvSpPr>
            <a:spLocks noGrp="1"/>
          </p:cNvSpPr>
          <p:nvPr>
            <p:ph type="sldNum" sz="quarter" idx="10"/>
          </p:nvPr>
        </p:nvSpPr>
        <p:spPr/>
        <p:txBody>
          <a:bodyPr/>
          <a:lstStyle/>
          <a:p>
            <a:fld id="{385ACE04-E13C-4837-B6DD-B388E7CAA05E}" type="slidenum">
              <a:rPr lang="en-IN" smtClean="0"/>
              <a:t>1</a:t>
            </a:fld>
            <a:endParaRPr lang="en-IN" dirty="0"/>
          </a:p>
        </p:txBody>
      </p:sp>
    </p:spTree>
    <p:extLst>
      <p:ext uri="{BB962C8B-B14F-4D97-AF65-F5344CB8AC3E}">
        <p14:creationId xmlns:p14="http://schemas.microsoft.com/office/powerpoint/2010/main" val="369923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Company overview</a:t>
            </a:r>
          </a:p>
          <a:p>
            <a:r>
              <a:rPr lang="en-GB" sz="1200" kern="1200" dirty="0">
                <a:solidFill>
                  <a:schemeClr val="tx1"/>
                </a:solidFill>
                <a:effectLst/>
                <a:latin typeface="+mn-lt"/>
                <a:ea typeface="+mn-ea"/>
                <a:cs typeface="+mn-cs"/>
              </a:rPr>
              <a:t>Tungate (2017) states that Ryanair was initiated in 1984 by a few Irishmen including a Tony Ryan, the founder of an aircraft leasing company Guinness Peat Aviation. Ryanair started with 25 members. By 2017, they became the first European airline to have carried over 1 billion customers (Ryanair, 2018).</a:t>
            </a:r>
          </a:p>
          <a:p>
            <a:endParaRPr lang="en-GB" sz="1200" b="1" i="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Ryanair’s strategy, mission and vision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business strategy is how a firm develops and sustains a competitive advantage within an industry”, Ryanair’s business strategy is cost leadership which is evident through their vision and mission as they aim to establish themselves as Europe’s leading low-fares airline through continuous enhancements and expanded offerings of its low-fares service by sustaining a persistent focus on cost-containment and operating efficiencies (Narraina, 2014).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Mission and vision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Mission – “To grow our low fare model, safely, in the best interests of our customers, our people and our shareholders.” (Bonderman, 2018)</a:t>
            </a:r>
          </a:p>
          <a:p>
            <a:r>
              <a:rPr lang="en-GB" sz="1200" kern="1200" dirty="0">
                <a:solidFill>
                  <a:schemeClr val="tx1"/>
                </a:solidFill>
                <a:effectLst/>
                <a:latin typeface="+mn-lt"/>
                <a:ea typeface="+mn-ea"/>
                <a:cs typeface="+mn-cs"/>
              </a:rPr>
              <a:t>Vision -  “The challenge for us in the future is to keep driving air fares down; I have this vision that in the next 5 to 10 years the air fares on Ryanair will be free” O’Leary, Chief Executive of Ryanair (Airline Suppliers, 2016)</a:t>
            </a:r>
          </a:p>
          <a:p>
            <a:endParaRPr lang="en-IN" dirty="0"/>
          </a:p>
        </p:txBody>
      </p:sp>
      <p:sp>
        <p:nvSpPr>
          <p:cNvPr id="4" name="Slide Number Placeholder 3"/>
          <p:cNvSpPr>
            <a:spLocks noGrp="1"/>
          </p:cNvSpPr>
          <p:nvPr>
            <p:ph type="sldNum" sz="quarter" idx="10"/>
          </p:nvPr>
        </p:nvSpPr>
        <p:spPr/>
        <p:txBody>
          <a:bodyPr/>
          <a:lstStyle/>
          <a:p>
            <a:fld id="{385ACE04-E13C-4837-B6DD-B388E7CAA05E}" type="slidenum">
              <a:rPr lang="en-IN" smtClean="0"/>
              <a:t>2</a:t>
            </a:fld>
            <a:endParaRPr lang="en-IN" dirty="0"/>
          </a:p>
        </p:txBody>
      </p:sp>
    </p:spTree>
    <p:extLst>
      <p:ext uri="{BB962C8B-B14F-4D97-AF65-F5344CB8AC3E}">
        <p14:creationId xmlns:p14="http://schemas.microsoft.com/office/powerpoint/2010/main" val="842425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has been recognised that economic growth is a primary driver of demand within the aviation industry as there has been a correlation in the relationship of GDP growth to Air Travel. This is a benefit to Ryanair as they can use GDP predictions to aid in implementing strategies;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external analysis entails looking at the opportunities and threats that exist in an organisation’s environment (Olsen, n.d.) which can be completed through an EFE.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highest possible total weighted score an organisation can attain is 4.0 with an average of 2.5. A high score indicates that the organisation is responding in an astonishing way to its threats and opportunities in the industry (David, 2007). Ryanair scored a total weighted rating of 2.4 when in 2009 the results came back as 2.82 which indicates that they were just over the industry average and now they are just under. This could be due to the recent strikes and insufficient customer service management Ryanair has been experiencing as part of their internal weaknesses.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Competitive Profile Matrix:</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CPM will allow us to identify the areas in which Ryanair are excelling, compared to their main competitors easyJet and Jet2.com. However, British Airways has been excluded as a main competitor for the purpose of this strategic formulation as Jet2.com’s business model is more relatable to Ryanair than BA.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is apparent that Ryanair has grown their company in beneficial ways as their score has increased by 0.32 which is a relatively significant change and has surpassed their competitor easyJet unlike in figure 10. In addition, they are now strategically positioned healthier than their competitors which can be related to their ticket fare competitiveness, fleet and global expansions as they are responding to these better than easyJet and Jet2.com hence the rating of 4. Furthermore, although Ryanair scored 3.08 and easyJet 1.96 it does not mean that they are a percentage better as the numbers reveal the relative strengths of the firm, but the implied precision is an illusion (David, 2007).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85ACE04-E13C-4837-B6DD-B388E7CAA05E}" type="slidenum">
              <a:rPr lang="en-IN" smtClean="0"/>
              <a:t>3</a:t>
            </a:fld>
            <a:endParaRPr lang="en-IN" dirty="0"/>
          </a:p>
        </p:txBody>
      </p:sp>
    </p:spTree>
    <p:extLst>
      <p:ext uri="{BB962C8B-B14F-4D97-AF65-F5344CB8AC3E}">
        <p14:creationId xmlns:p14="http://schemas.microsoft.com/office/powerpoint/2010/main" val="34650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kern="1200" dirty="0">
                <a:solidFill>
                  <a:schemeClr val="tx1"/>
                </a:solidFill>
                <a:effectLst/>
                <a:latin typeface="+mn-lt"/>
                <a:ea typeface="+mn-ea"/>
                <a:cs typeface="+mn-cs"/>
              </a:rPr>
              <a:t>The process of performing an internal assessment entails determining an organisations internal strengths and weaknesses in the applicable areas with the use of an IFE.</a:t>
            </a:r>
          </a:p>
          <a:p>
            <a:endParaRPr lang="en-GB" sz="1200" u="none"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Financial Ratio Analysis</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Ratio analysis is a method used to gain insight into a company’s operational efficiency liquidity and profitability by comparing information contained from financial statements and can be compared against competitors (Kenton, 2019).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evident that Ryanair are now more paramount than their competitor easyJet which the ratio’s in the images above definitely illustrate. However, the only ratio that easyJet are advantaged over is their asset turnover which is not a huge threat to Ryanair.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addition, the EPS for easyJet used to be 0.52 with Ryanair generating 0.25, now Ryanair generates 1.22 again exceeding easyJet as it is thought a higher EPS indicated more value because investors are more inclined to pay for a firm with higher profits (Kenton, 2019).</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Internal Factor Evaluation (IFE):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method is similar to an EFE except its internal yet uses the same weighted scorings. Ryanair received a scoring of 2.46, which is extremely close to the previous score of 2.45, indicating an average internal position which is always healthier than weak.</a:t>
            </a:r>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Both evaluations have demonstrated traffic growth which implies it has been a steady continuous growth since 2009 as Ryanair have gone from carrying 72 million passengers in 2011 to over 130 million in 2018 despite grounding winter aircrafts. However, it is apparent an internal weakness of Ryanair since 2009 is building their public image and it has since been stated that there are no further efforts to either (WW News, 2017).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Furthermore, both also concluded that Ryanair had poor employee morale, but efforts have been made since by concluding 5-year deal plans with majority of cabin crew and pilots (Bonderman, 2018).</a:t>
            </a:r>
          </a:p>
          <a:p>
            <a:endParaRPr lang="en-GB"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385ACE04-E13C-4837-B6DD-B388E7CAA05E}" type="slidenum">
              <a:rPr lang="en-IN" smtClean="0"/>
              <a:t>4</a:t>
            </a:fld>
            <a:endParaRPr lang="en-IN" dirty="0"/>
          </a:p>
        </p:txBody>
      </p:sp>
    </p:spTree>
    <p:extLst>
      <p:ext uri="{BB962C8B-B14F-4D97-AF65-F5344CB8AC3E}">
        <p14:creationId xmlns:p14="http://schemas.microsoft.com/office/powerpoint/2010/main" val="3604833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considered an important matching tool that aids managers in developing four types of strategies from the IFE and EFE: SO (strengths-opportunities); which uses internal strengths to take advantage of external opportunities, WO (weaknesses-opportunities); improves internal weaknesses using external opportunities, ST (strengths-threats); uses strengths to avoid or reduce the impact of threats and WT (weaknesses-threats); defensive tactics used to reduce internal weaknesses and avoid external threats as illustrated in both of diagrams above.</a:t>
            </a:r>
          </a:p>
          <a:p>
            <a:endParaRPr lang="en-IN" dirty="0"/>
          </a:p>
        </p:txBody>
      </p:sp>
      <p:sp>
        <p:nvSpPr>
          <p:cNvPr id="4" name="Slide Number Placeholder 3"/>
          <p:cNvSpPr>
            <a:spLocks noGrp="1"/>
          </p:cNvSpPr>
          <p:nvPr>
            <p:ph type="sldNum" sz="quarter" idx="10"/>
          </p:nvPr>
        </p:nvSpPr>
        <p:spPr/>
        <p:txBody>
          <a:bodyPr/>
          <a:lstStyle/>
          <a:p>
            <a:fld id="{385ACE04-E13C-4837-B6DD-B388E7CAA05E}" type="slidenum">
              <a:rPr lang="en-IN" smtClean="0"/>
              <a:t>5</a:t>
            </a:fld>
            <a:endParaRPr lang="en-IN" dirty="0"/>
          </a:p>
        </p:txBody>
      </p:sp>
    </p:spTree>
    <p:extLst>
      <p:ext uri="{BB962C8B-B14F-4D97-AF65-F5344CB8AC3E}">
        <p14:creationId xmlns:p14="http://schemas.microsoft.com/office/powerpoint/2010/main" val="1859640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SPACE matrix can be identified as an aid in strategic decision making by using two internal dimensions – FS and CA, and two external dimensions – IS and ES to determine the future strategic position of a firm in a certain industry. Positioning can be classified as: aggressive, competitive, conservative or defensive (</a:t>
            </a:r>
            <a:r>
              <a:rPr lang="en-GB" sz="1200" kern="1200" dirty="0" err="1">
                <a:solidFill>
                  <a:schemeClr val="tx1"/>
                </a:solidFill>
                <a:effectLst/>
                <a:latin typeface="+mn-lt"/>
                <a:ea typeface="+mn-ea"/>
                <a:cs typeface="+mn-cs"/>
              </a:rPr>
              <a:t>Rodder</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Louw</a:t>
            </a:r>
            <a:r>
              <a:rPr lang="en-GB" sz="1200" kern="1200" dirty="0">
                <a:solidFill>
                  <a:schemeClr val="tx1"/>
                </a:solidFill>
                <a:effectLst/>
                <a:latin typeface="+mn-lt"/>
                <a:ea typeface="+mn-ea"/>
                <a:cs typeface="+mn-cs"/>
              </a:rPr>
              <a:t>, 1998).</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updated SPACE matrix has fallen into the same category as in the past, the competitive section; which identifies a firm to have satisfactory competitive advantages in a high-growth industry (David, 2011). This is the sector I would have expected Ryanair to be placed as they take advantage of their low-cost model to attain customers compared to legacy airlines which was discussed above. However, Ryanair are not placed far enough along the industry position axis to be identified to have major competitive advantages as illustrated which is understandable given the difficulties they have recently been experiencing with strikes and customer management issues. The strategies to implement for firms identified under the competitive quadrant entail: backward, forward and horizontal integration, market penetration, market development and product development.</a:t>
            </a:r>
          </a:p>
          <a:p>
            <a:endParaRPr lang="en-GB" dirty="0"/>
          </a:p>
        </p:txBody>
      </p:sp>
      <p:sp>
        <p:nvSpPr>
          <p:cNvPr id="4" name="Slide Number Placeholder 3"/>
          <p:cNvSpPr>
            <a:spLocks noGrp="1"/>
          </p:cNvSpPr>
          <p:nvPr>
            <p:ph type="sldNum" sz="quarter" idx="5"/>
          </p:nvPr>
        </p:nvSpPr>
        <p:spPr/>
        <p:txBody>
          <a:bodyPr/>
          <a:lstStyle/>
          <a:p>
            <a:fld id="{385ACE04-E13C-4837-B6DD-B388E7CAA05E}" type="slidenum">
              <a:rPr lang="en-IN" smtClean="0"/>
              <a:t>6</a:t>
            </a:fld>
            <a:endParaRPr lang="en-IN" dirty="0"/>
          </a:p>
        </p:txBody>
      </p:sp>
    </p:spTree>
    <p:extLst>
      <p:ext uri="{BB962C8B-B14F-4D97-AF65-F5344CB8AC3E}">
        <p14:creationId xmlns:p14="http://schemas.microsoft.com/office/powerpoint/2010/main" val="790923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Grand Strategy Matrix is known as a popular tool for formulating alternative strategies in the SFF and is based on four quadrants. For example, those positioned in quadrant 1 can be recognised to have a strong competitive position in a rapid growth market. In addition, appropriate strategies are to be considered in sequential order of attractiveness depending on the quadrant the company is located (</a:t>
            </a:r>
            <a:r>
              <a:rPr lang="en-GB" sz="1200" kern="1200" dirty="0" err="1">
                <a:solidFill>
                  <a:schemeClr val="tx1"/>
                </a:solidFill>
                <a:effectLst/>
                <a:latin typeface="+mn-lt"/>
                <a:ea typeface="+mn-ea"/>
                <a:cs typeface="+mn-cs"/>
              </a:rPr>
              <a:t>zkjadoon</a:t>
            </a:r>
            <a:r>
              <a:rPr lang="en-GB" sz="1200" kern="1200" dirty="0">
                <a:solidFill>
                  <a:schemeClr val="tx1"/>
                </a:solidFill>
                <a:effectLst/>
                <a:latin typeface="+mn-lt"/>
                <a:ea typeface="+mn-ea"/>
                <a:cs typeface="+mn-cs"/>
              </a:rPr>
              <a:t>, 2016).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appears Ryanair are still positioned in Quadrant 1 of the Grand Strategy </a:t>
            </a:r>
            <a:r>
              <a:rPr lang="en-GB" sz="1200" kern="1200" dirty="0" err="1">
                <a:solidFill>
                  <a:schemeClr val="tx1"/>
                </a:solidFill>
                <a:effectLst/>
                <a:latin typeface="+mn-lt"/>
                <a:ea typeface="+mn-ea"/>
                <a:cs typeface="+mn-cs"/>
              </a:rPr>
              <a:t>Matrixwhich</a:t>
            </a:r>
            <a:r>
              <a:rPr lang="en-GB" sz="1200" kern="1200" dirty="0">
                <a:solidFill>
                  <a:schemeClr val="tx1"/>
                </a:solidFill>
                <a:effectLst/>
                <a:latin typeface="+mn-lt"/>
                <a:ea typeface="+mn-ea"/>
                <a:cs typeface="+mn-cs"/>
              </a:rPr>
              <a:t> is most likely down to their LCC model and should contemplate the following strategies in the given order: </a:t>
            </a:r>
            <a:r>
              <a:rPr lang="en-GB" sz="1200" u="sng" kern="1200" dirty="0">
                <a:solidFill>
                  <a:schemeClr val="tx1"/>
                </a:solidFill>
                <a:effectLst/>
                <a:latin typeface="+mn-lt"/>
                <a:ea typeface="+mn-ea"/>
                <a:cs typeface="+mn-cs"/>
              </a:rPr>
              <a:t>1. market development, 2. market penetration, 3. product development, 4. forward integration, 5. backward integration, 6. horizontal integration and 7. related diversification.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acquisition of </a:t>
            </a:r>
            <a:r>
              <a:rPr lang="en-GB" sz="1200" kern="1200" dirty="0" err="1">
                <a:solidFill>
                  <a:schemeClr val="tx1"/>
                </a:solidFill>
                <a:effectLst/>
                <a:latin typeface="+mn-lt"/>
                <a:ea typeface="+mn-ea"/>
                <a:cs typeface="+mn-cs"/>
              </a:rPr>
              <a:t>LaudaMotion</a:t>
            </a:r>
            <a:r>
              <a:rPr lang="en-GB" sz="1200" kern="1200" dirty="0">
                <a:solidFill>
                  <a:schemeClr val="tx1"/>
                </a:solidFill>
                <a:effectLst/>
                <a:latin typeface="+mn-lt"/>
                <a:ea typeface="+mn-ea"/>
                <a:cs typeface="+mn-cs"/>
              </a:rPr>
              <a:t> is a prime example of why Ryanair should be placed in Quadrant 1, where they are identified as having a strong competitive position in a rapid market growth. The purchase was made to partner with Niki Lauda to re-launch </a:t>
            </a:r>
            <a:r>
              <a:rPr lang="en-GB" sz="1200" kern="1200" dirty="0" err="1">
                <a:solidFill>
                  <a:schemeClr val="tx1"/>
                </a:solidFill>
                <a:effectLst/>
                <a:latin typeface="+mn-lt"/>
                <a:ea typeface="+mn-ea"/>
                <a:cs typeface="+mn-cs"/>
              </a:rPr>
              <a:t>LaudaMotion</a:t>
            </a:r>
            <a:r>
              <a:rPr lang="en-GB" sz="1200" kern="1200" dirty="0">
                <a:solidFill>
                  <a:schemeClr val="tx1"/>
                </a:solidFill>
                <a:effectLst/>
                <a:latin typeface="+mn-lt"/>
                <a:ea typeface="+mn-ea"/>
                <a:cs typeface="+mn-cs"/>
              </a:rPr>
              <a:t> as “Austria’s No.1 low fares airline, covering markets from Austria and Germany to sun destinations predominantly, Spain which exemplifies how Ryanair attain their competitive advantages (Bonderman, 2018). </a:t>
            </a:r>
          </a:p>
          <a:p>
            <a:endParaRPr lang="en-GB" dirty="0"/>
          </a:p>
        </p:txBody>
      </p:sp>
      <p:sp>
        <p:nvSpPr>
          <p:cNvPr id="4" name="Slide Number Placeholder 3"/>
          <p:cNvSpPr>
            <a:spLocks noGrp="1"/>
          </p:cNvSpPr>
          <p:nvPr>
            <p:ph type="sldNum" sz="quarter" idx="5"/>
          </p:nvPr>
        </p:nvSpPr>
        <p:spPr/>
        <p:txBody>
          <a:bodyPr/>
          <a:lstStyle/>
          <a:p>
            <a:fld id="{385ACE04-E13C-4837-B6DD-B388E7CAA05E}" type="slidenum">
              <a:rPr lang="en-IN" smtClean="0"/>
              <a:t>7</a:t>
            </a:fld>
            <a:endParaRPr lang="en-IN" dirty="0"/>
          </a:p>
        </p:txBody>
      </p:sp>
    </p:spTree>
    <p:extLst>
      <p:ext uri="{BB962C8B-B14F-4D97-AF65-F5344CB8AC3E}">
        <p14:creationId xmlns:p14="http://schemas.microsoft.com/office/powerpoint/2010/main" val="2443404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matrix analysis will help to identify possible strategies that could be implemented by Ryanair based on how many times they have appeared in the stage 2 tools depicted in the tables above.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results are relaying the same as in 2009 where possible intensive strategies are to be considered under market penetration, market development and product development. The following possible strategies were picked out as the most attractive from market penetration and product development: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kern="1200" dirty="0">
                <a:solidFill>
                  <a:schemeClr val="tx1"/>
                </a:solidFill>
                <a:effectLst/>
                <a:latin typeface="+mn-lt"/>
                <a:ea typeface="+mn-ea"/>
                <a:cs typeface="+mn-cs"/>
              </a:rPr>
              <a:t>Expand and diversify Ancillary Services both offline and online – Ryanair “Amazon for travel”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kern="1200" dirty="0">
                <a:solidFill>
                  <a:schemeClr val="tx1"/>
                </a:solidFill>
                <a:effectLst/>
                <a:latin typeface="+mn-lt"/>
                <a:ea typeface="+mn-ea"/>
                <a:cs typeface="+mn-cs"/>
              </a:rPr>
              <a:t>Offer customer incentives (frequent flyer miles)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kern="1200" dirty="0">
                <a:solidFill>
                  <a:schemeClr val="tx1"/>
                </a:solidFill>
                <a:effectLst/>
                <a:latin typeface="+mn-lt"/>
                <a:ea typeface="+mn-ea"/>
                <a:cs typeface="+mn-cs"/>
              </a:rPr>
              <a:t>Provide the HR department and cabin crew with the appropriate training (employee and customer management) </a:t>
            </a:r>
          </a:p>
          <a:p>
            <a:endParaRPr lang="en-GB" dirty="0"/>
          </a:p>
        </p:txBody>
      </p:sp>
      <p:sp>
        <p:nvSpPr>
          <p:cNvPr id="4" name="Slide Number Placeholder 3"/>
          <p:cNvSpPr>
            <a:spLocks noGrp="1"/>
          </p:cNvSpPr>
          <p:nvPr>
            <p:ph type="sldNum" sz="quarter" idx="5"/>
          </p:nvPr>
        </p:nvSpPr>
        <p:spPr/>
        <p:txBody>
          <a:bodyPr/>
          <a:lstStyle/>
          <a:p>
            <a:fld id="{385ACE04-E13C-4837-B6DD-B388E7CAA05E}" type="slidenum">
              <a:rPr lang="en-IN" smtClean="0"/>
              <a:t>8</a:t>
            </a:fld>
            <a:endParaRPr lang="en-IN" dirty="0"/>
          </a:p>
        </p:txBody>
      </p:sp>
    </p:spTree>
    <p:extLst>
      <p:ext uri="{BB962C8B-B14F-4D97-AF65-F5344CB8AC3E}">
        <p14:creationId xmlns:p14="http://schemas.microsoft.com/office/powerpoint/2010/main" val="3484350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final stage is based on a single technique, the Quantitative Strategic Planning Matrix (QSPM) which uses the input information from stage 1 and evaluates the feasible alternate strategies identified in stage 2 (</a:t>
            </a:r>
            <a:r>
              <a:rPr lang="en-GB" sz="1200" kern="1200" dirty="0" err="1">
                <a:solidFill>
                  <a:schemeClr val="tx1"/>
                </a:solidFill>
                <a:effectLst/>
                <a:latin typeface="+mn-lt"/>
                <a:ea typeface="+mn-ea"/>
                <a:cs typeface="+mn-cs"/>
              </a:rPr>
              <a:t>Torlak</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Sanal</a:t>
            </a:r>
            <a:r>
              <a:rPr lang="en-GB" sz="1200" kern="1200" dirty="0">
                <a:solidFill>
                  <a:schemeClr val="tx1"/>
                </a:solidFill>
                <a:effectLst/>
                <a:latin typeface="+mn-lt"/>
                <a:ea typeface="+mn-ea"/>
                <a:cs typeface="+mn-cs"/>
              </a:rPr>
              <a:t>, 2007).</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Strategic plan for the future: </a:t>
            </a:r>
            <a:r>
              <a:rPr lang="en-GB" sz="1200" kern="1200" dirty="0">
                <a:solidFill>
                  <a:schemeClr val="tx1"/>
                </a:solidFill>
                <a:effectLst/>
                <a:latin typeface="+mn-lt"/>
                <a:ea typeface="+mn-ea"/>
                <a:cs typeface="+mn-cs"/>
              </a:rPr>
              <a:t>Strategic objective – a few strategies were formed for market penetration and product development as there was only one sub-strategy for market development. The QSPM matrix proposes the most attractive intensive strategy for Ryanair by a fair amount would be the expansion and diversification of Ancillary Services both online and offline. In addition, this was the second most attractive intensive strategy in the 2009 SFF which implies the aviation industry is at a steady growth at least.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u="none" kern="1200" dirty="0">
                <a:solidFill>
                  <a:schemeClr val="tx1"/>
                </a:solidFill>
                <a:effectLst/>
                <a:latin typeface="+mn-lt"/>
                <a:ea typeface="+mn-ea"/>
                <a:cs typeface="+mn-cs"/>
              </a:rPr>
              <a:t>Recommendations for Ryanair:</a:t>
            </a:r>
          </a:p>
          <a:p>
            <a:pPr lvl="0"/>
            <a:r>
              <a:rPr lang="en-GB" sz="1200" kern="1200" dirty="0">
                <a:solidFill>
                  <a:schemeClr val="tx1"/>
                </a:solidFill>
                <a:effectLst/>
                <a:latin typeface="+mn-lt"/>
                <a:ea typeface="+mn-ea"/>
                <a:cs typeface="+mn-cs"/>
              </a:rPr>
              <a:t>To increase overall passenger traffic by a further 10% in 2019 </a:t>
            </a:r>
          </a:p>
          <a:p>
            <a:pPr lvl="0"/>
            <a:r>
              <a:rPr lang="en-GB" sz="1200" kern="1200" dirty="0">
                <a:solidFill>
                  <a:schemeClr val="tx1"/>
                </a:solidFill>
                <a:effectLst/>
                <a:latin typeface="+mn-lt"/>
                <a:ea typeface="+mn-ea"/>
                <a:cs typeface="+mn-cs"/>
              </a:rPr>
              <a:t>To increase profit after tax by a further 10% to 1.595 billion</a:t>
            </a:r>
          </a:p>
          <a:p>
            <a:pPr lvl="0"/>
            <a:r>
              <a:rPr lang="en-GB" sz="1200" kern="1200" dirty="0">
                <a:solidFill>
                  <a:schemeClr val="tx1"/>
                </a:solidFill>
                <a:effectLst/>
                <a:latin typeface="+mn-lt"/>
                <a:ea typeface="+mn-ea"/>
                <a:cs typeface="+mn-cs"/>
              </a:rPr>
              <a:t>Expand and diversify in Ancillary Services</a:t>
            </a:r>
          </a:p>
          <a:p>
            <a:pPr lvl="0"/>
            <a:r>
              <a:rPr lang="en-GB" sz="1200" kern="1200" dirty="0">
                <a:solidFill>
                  <a:schemeClr val="tx1"/>
                </a:solidFill>
                <a:effectLst/>
                <a:latin typeface="+mn-lt"/>
                <a:ea typeface="+mn-ea"/>
                <a:cs typeface="+mn-cs"/>
              </a:rPr>
              <a:t>Offer customer incentives</a:t>
            </a:r>
          </a:p>
          <a:p>
            <a:pPr lvl="0"/>
            <a:r>
              <a:rPr lang="en-GB" sz="1200" kern="1200" dirty="0">
                <a:solidFill>
                  <a:schemeClr val="tx1"/>
                </a:solidFill>
                <a:effectLst/>
                <a:latin typeface="+mn-lt"/>
                <a:ea typeface="+mn-ea"/>
                <a:cs typeface="+mn-cs"/>
              </a:rPr>
              <a:t>Review all job conditions and provide training where appropriate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385ACE04-E13C-4837-B6DD-B388E7CAA05E}" type="slidenum">
              <a:rPr lang="en-IN" smtClean="0"/>
              <a:t>9</a:t>
            </a:fld>
            <a:endParaRPr lang="en-IN" dirty="0"/>
          </a:p>
        </p:txBody>
      </p:sp>
    </p:spTree>
    <p:extLst>
      <p:ext uri="{BB962C8B-B14F-4D97-AF65-F5344CB8AC3E}">
        <p14:creationId xmlns:p14="http://schemas.microsoft.com/office/powerpoint/2010/main" val="3101688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it is impossible for any strategist to consider all feasible alternatives of the SFF because there are an infinite number of possibilities and implementations. Therefore, a practicable set of the most attractive strategies must be formed based of advantages, disadvantages, costs, trade-offs and benefits of these strategies (David, 2011). Furthermore, all decisions made are subjective therefore firms cannot guarantee these strategies are what really need to be implemented. </a:t>
            </a:r>
          </a:p>
          <a:p>
            <a:endParaRPr lang="en-GB" dirty="0"/>
          </a:p>
        </p:txBody>
      </p:sp>
      <p:sp>
        <p:nvSpPr>
          <p:cNvPr id="4" name="Slide Number Placeholder 3"/>
          <p:cNvSpPr>
            <a:spLocks noGrp="1"/>
          </p:cNvSpPr>
          <p:nvPr>
            <p:ph type="sldNum" sz="quarter" idx="5"/>
          </p:nvPr>
        </p:nvSpPr>
        <p:spPr/>
        <p:txBody>
          <a:bodyPr/>
          <a:lstStyle/>
          <a:p>
            <a:fld id="{385ACE04-E13C-4837-B6DD-B388E7CAA05E}" type="slidenum">
              <a:rPr lang="en-IN" smtClean="0"/>
              <a:t>10</a:t>
            </a:fld>
            <a:endParaRPr lang="en-IN" dirty="0"/>
          </a:p>
        </p:txBody>
      </p:sp>
    </p:spTree>
    <p:extLst>
      <p:ext uri="{BB962C8B-B14F-4D97-AF65-F5344CB8AC3E}">
        <p14:creationId xmlns:p14="http://schemas.microsoft.com/office/powerpoint/2010/main" val="3044964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8E4C7-FE70-412E-A830-B5D8780D0E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AB03029-F0EB-4DAC-ACFF-789B813169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14C668-ECFE-44FF-A20D-10825CC5E781}"/>
              </a:ext>
            </a:extLst>
          </p:cNvPr>
          <p:cNvSpPr>
            <a:spLocks noGrp="1"/>
          </p:cNvSpPr>
          <p:nvPr>
            <p:ph type="dt" sz="half" idx="10"/>
          </p:nvPr>
        </p:nvSpPr>
        <p:spPr/>
        <p:txBody>
          <a:bodyPr/>
          <a:lstStyle/>
          <a:p>
            <a:fld id="{C1F93407-1483-4B80-86DE-DAE1D4D89093}" type="datetimeFigureOut">
              <a:rPr lang="en-IN" smtClean="0"/>
              <a:t>26-03-2019</a:t>
            </a:fld>
            <a:endParaRPr lang="en-IN" dirty="0"/>
          </a:p>
        </p:txBody>
      </p:sp>
      <p:sp>
        <p:nvSpPr>
          <p:cNvPr id="5" name="Footer Placeholder 4">
            <a:extLst>
              <a:ext uri="{FF2B5EF4-FFF2-40B4-BE49-F238E27FC236}">
                <a16:creationId xmlns:a16="http://schemas.microsoft.com/office/drawing/2014/main" id="{21AF9129-A6D8-4C5C-AC5F-3884A4BAFC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908036-4210-4232-9A1C-414637F09EA3}"/>
              </a:ext>
            </a:extLst>
          </p:cNvPr>
          <p:cNvSpPr>
            <a:spLocks noGrp="1"/>
          </p:cNvSpPr>
          <p:nvPr>
            <p:ph type="sldNum" sz="quarter" idx="12"/>
          </p:nvPr>
        </p:nvSpPr>
        <p:spPr/>
        <p:txBody>
          <a:bodyPr/>
          <a:lstStyle/>
          <a:p>
            <a:fld id="{5B4182CB-CCF1-431C-A651-CB47828447D4}" type="slidenum">
              <a:rPr lang="en-GB" smtClean="0"/>
              <a:t>‹#›</a:t>
            </a:fld>
            <a:endParaRPr lang="en-GB"/>
          </a:p>
        </p:txBody>
      </p:sp>
      <p:cxnSp>
        <p:nvCxnSpPr>
          <p:cNvPr id="7" name="Straight Connector 6">
            <a:extLst>
              <a:ext uri="{FF2B5EF4-FFF2-40B4-BE49-F238E27FC236}">
                <a16:creationId xmlns:a16="http://schemas.microsoft.com/office/drawing/2014/main" id="{EF49D9B6-6EB2-4EC2-A531-418A5F532CBF}"/>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5CFD1F27-3BAC-4820-B13F-8A6FD445869A}"/>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5692FCF8-00D8-4F45-93BF-0DE70DE358CA}"/>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Oval 9">
              <a:extLst>
                <a:ext uri="{FF2B5EF4-FFF2-40B4-BE49-F238E27FC236}">
                  <a16:creationId xmlns:a16="http://schemas.microsoft.com/office/drawing/2014/main" id="{4F8C2BA7-EEFB-46C8-8CEC-8D915D1FD06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Oval 10">
              <a:extLst>
                <a:ext uri="{FF2B5EF4-FFF2-40B4-BE49-F238E27FC236}">
                  <a16:creationId xmlns:a16="http://schemas.microsoft.com/office/drawing/2014/main" id="{C7F2D3C6-E248-476D-A7B6-E1C3CAE6F495}"/>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2" name="Oval 11">
              <a:extLst>
                <a:ext uri="{FF2B5EF4-FFF2-40B4-BE49-F238E27FC236}">
                  <a16:creationId xmlns:a16="http://schemas.microsoft.com/office/drawing/2014/main" id="{E734E337-A604-4683-853B-DF38E4D6EA3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3" name="Oval 12">
            <a:extLst>
              <a:ext uri="{FF2B5EF4-FFF2-40B4-BE49-F238E27FC236}">
                <a16:creationId xmlns:a16="http://schemas.microsoft.com/office/drawing/2014/main" id="{107D7AD6-BCCB-4047-A2C9-9395B5DC530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D54ADF49-0620-4023-9840-F247DA2D0587}"/>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5" name="Rectangle 14">
            <a:extLst>
              <a:ext uri="{FF2B5EF4-FFF2-40B4-BE49-F238E27FC236}">
                <a16:creationId xmlns:a16="http://schemas.microsoft.com/office/drawing/2014/main" id="{A7577530-C640-4E16-8755-28A598653A34}"/>
              </a:ext>
            </a:extLst>
          </p:cNvPr>
          <p:cNvSpPr/>
          <p:nvPr userDrawn="1"/>
        </p:nvSpPr>
        <p:spPr>
          <a:xfrm>
            <a:off x="0" y="0"/>
            <a:ext cx="442436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2497622515"/>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7EB2A-09CB-4A2C-A38A-8C2E556056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AB98F0-514F-4FB7-A776-2DC79B7033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786BF3-9035-42FE-917B-120B392A6FC1}"/>
              </a:ext>
            </a:extLst>
          </p:cNvPr>
          <p:cNvSpPr>
            <a:spLocks noGrp="1"/>
          </p:cNvSpPr>
          <p:nvPr>
            <p:ph type="dt" sz="half" idx="10"/>
          </p:nvPr>
        </p:nvSpPr>
        <p:spPr/>
        <p:txBody>
          <a:bodyPr/>
          <a:lstStyle/>
          <a:p>
            <a:fld id="{D51EB2FE-997B-4912-8ADB-CEF804B65133}" type="datetimeFigureOut">
              <a:rPr lang="en-GB" smtClean="0"/>
              <a:t>26/03/2019</a:t>
            </a:fld>
            <a:endParaRPr lang="en-GB"/>
          </a:p>
        </p:txBody>
      </p:sp>
      <p:sp>
        <p:nvSpPr>
          <p:cNvPr id="5" name="Footer Placeholder 4">
            <a:extLst>
              <a:ext uri="{FF2B5EF4-FFF2-40B4-BE49-F238E27FC236}">
                <a16:creationId xmlns:a16="http://schemas.microsoft.com/office/drawing/2014/main" id="{DBA325B8-D873-418C-AE75-B23D409710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88FB3E-052C-4ECE-BF49-A6D0CD05476E}"/>
              </a:ext>
            </a:extLst>
          </p:cNvPr>
          <p:cNvSpPr>
            <a:spLocks noGrp="1"/>
          </p:cNvSpPr>
          <p:nvPr>
            <p:ph type="sldNum" sz="quarter" idx="12"/>
          </p:nvPr>
        </p:nvSpPr>
        <p:spPr/>
        <p:txBody>
          <a:bodyPr/>
          <a:lstStyle/>
          <a:p>
            <a:fld id="{48BB047D-A6CD-43AB-96F0-683C726B586B}" type="slidenum">
              <a:rPr lang="en-IN" smtClean="0"/>
              <a:pPr/>
              <a:t>‹#›</a:t>
            </a:fld>
            <a:endParaRPr lang="en-IN" dirty="0"/>
          </a:p>
        </p:txBody>
      </p:sp>
      <p:cxnSp>
        <p:nvCxnSpPr>
          <p:cNvPr id="7" name="Straight Connector 6">
            <a:extLst>
              <a:ext uri="{FF2B5EF4-FFF2-40B4-BE49-F238E27FC236}">
                <a16:creationId xmlns:a16="http://schemas.microsoft.com/office/drawing/2014/main" id="{4AF0FD43-DBFD-4B90-A54C-ABD8294431C0}"/>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4571F17E-CD8F-4A3E-A1C2-FD60A234E89B}"/>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77E0220-45C1-4ABA-87FF-72B1277C18EF}"/>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F798DEEE-DEE0-4527-8842-27E162960499}"/>
              </a:ext>
            </a:extLst>
          </p:cNvPr>
          <p:cNvGrpSpPr/>
          <p:nvPr userDrawn="1"/>
        </p:nvGrpSpPr>
        <p:grpSpPr>
          <a:xfrm>
            <a:off x="363416" y="421045"/>
            <a:ext cx="748798" cy="134113"/>
            <a:chOff x="4827813" y="2534636"/>
            <a:chExt cx="996651" cy="178504"/>
          </a:xfrm>
        </p:grpSpPr>
        <p:sp>
          <p:nvSpPr>
            <p:cNvPr id="11" name="Oval 10">
              <a:extLst>
                <a:ext uri="{FF2B5EF4-FFF2-40B4-BE49-F238E27FC236}">
                  <a16:creationId xmlns:a16="http://schemas.microsoft.com/office/drawing/2014/main" id="{B2E37EAA-C728-4656-B3CF-853338D97C46}"/>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Oval 11">
              <a:extLst>
                <a:ext uri="{FF2B5EF4-FFF2-40B4-BE49-F238E27FC236}">
                  <a16:creationId xmlns:a16="http://schemas.microsoft.com/office/drawing/2014/main" id="{2FD3DA74-A4B1-40D5-8E1B-80EF9014BDEB}"/>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3" name="Oval 12">
              <a:extLst>
                <a:ext uri="{FF2B5EF4-FFF2-40B4-BE49-F238E27FC236}">
                  <a16:creationId xmlns:a16="http://schemas.microsoft.com/office/drawing/2014/main" id="{B4619000-F66E-4570-AB01-EFB78EF4454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4" name="Oval 13">
              <a:extLst>
                <a:ext uri="{FF2B5EF4-FFF2-40B4-BE49-F238E27FC236}">
                  <a16:creationId xmlns:a16="http://schemas.microsoft.com/office/drawing/2014/main" id="{EE9216E8-6B78-47F3-8DED-029169C2594E}"/>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5" name="Oval 14">
            <a:extLst>
              <a:ext uri="{FF2B5EF4-FFF2-40B4-BE49-F238E27FC236}">
                <a16:creationId xmlns:a16="http://schemas.microsoft.com/office/drawing/2014/main" id="{8FBFB316-387D-4462-97B6-602F73D6A884}"/>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22A18630-D876-4DF1-9F31-483C3BBEB5B0}"/>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3704926099"/>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7651F-1E13-4017-A4A0-CFD87E883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F1FF1C-0E58-4CCE-8453-7D5448386A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50D575-6A92-4584-8A34-80A30624DC07}"/>
              </a:ext>
            </a:extLst>
          </p:cNvPr>
          <p:cNvSpPr>
            <a:spLocks noGrp="1"/>
          </p:cNvSpPr>
          <p:nvPr>
            <p:ph type="dt" sz="half" idx="10"/>
          </p:nvPr>
        </p:nvSpPr>
        <p:spPr/>
        <p:txBody>
          <a:bodyPr/>
          <a:lstStyle/>
          <a:p>
            <a:fld id="{D51EB2FE-997B-4912-8ADB-CEF804B65133}" type="datetimeFigureOut">
              <a:rPr lang="en-GB" smtClean="0"/>
              <a:t>26/03/2019</a:t>
            </a:fld>
            <a:endParaRPr lang="en-GB"/>
          </a:p>
        </p:txBody>
      </p:sp>
      <p:sp>
        <p:nvSpPr>
          <p:cNvPr id="5" name="Footer Placeholder 4">
            <a:extLst>
              <a:ext uri="{FF2B5EF4-FFF2-40B4-BE49-F238E27FC236}">
                <a16:creationId xmlns:a16="http://schemas.microsoft.com/office/drawing/2014/main" id="{E0B00C35-7602-4CE5-99C9-87F3BFB234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32D793-0887-4D2B-A79F-03234F03143A}"/>
              </a:ext>
            </a:extLst>
          </p:cNvPr>
          <p:cNvSpPr>
            <a:spLocks noGrp="1"/>
          </p:cNvSpPr>
          <p:nvPr>
            <p:ph type="sldNum" sz="quarter" idx="12"/>
          </p:nvPr>
        </p:nvSpPr>
        <p:spPr/>
        <p:txBody>
          <a:bodyPr/>
          <a:lstStyle/>
          <a:p>
            <a:fld id="{48BB047D-A6CD-43AB-96F0-683C726B586B}" type="slidenum">
              <a:rPr lang="en-IN" smtClean="0"/>
              <a:pPr/>
              <a:t>‹#›</a:t>
            </a:fld>
            <a:endParaRPr lang="en-IN" dirty="0"/>
          </a:p>
        </p:txBody>
      </p:sp>
      <p:cxnSp>
        <p:nvCxnSpPr>
          <p:cNvPr id="7" name="Straight Connector 6">
            <a:extLst>
              <a:ext uri="{FF2B5EF4-FFF2-40B4-BE49-F238E27FC236}">
                <a16:creationId xmlns:a16="http://schemas.microsoft.com/office/drawing/2014/main" id="{77EDCA9C-0834-4DD1-9F0D-20927D528AC8}"/>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30402DDB-D59B-4EE2-BE6B-240F1FC42060}"/>
              </a:ext>
            </a:extLst>
          </p:cNvPr>
          <p:cNvGrpSpPr/>
          <p:nvPr userDrawn="1"/>
        </p:nvGrpSpPr>
        <p:grpSpPr>
          <a:xfrm>
            <a:off x="11079786" y="421045"/>
            <a:ext cx="748798" cy="134113"/>
            <a:chOff x="4827813" y="2534636"/>
            <a:chExt cx="996651" cy="178504"/>
          </a:xfrm>
        </p:grpSpPr>
        <p:sp>
          <p:nvSpPr>
            <p:cNvPr id="9" name="Oval 8">
              <a:extLst>
                <a:ext uri="{FF2B5EF4-FFF2-40B4-BE49-F238E27FC236}">
                  <a16:creationId xmlns:a16="http://schemas.microsoft.com/office/drawing/2014/main" id="{ABEB9852-6412-49D7-80EB-A2689C56871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Oval 9">
              <a:extLst>
                <a:ext uri="{FF2B5EF4-FFF2-40B4-BE49-F238E27FC236}">
                  <a16:creationId xmlns:a16="http://schemas.microsoft.com/office/drawing/2014/main" id="{AAEC10BC-998B-489D-A56C-35BDC4264152}"/>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Oval 10">
              <a:extLst>
                <a:ext uri="{FF2B5EF4-FFF2-40B4-BE49-F238E27FC236}">
                  <a16:creationId xmlns:a16="http://schemas.microsoft.com/office/drawing/2014/main" id="{E3AE8682-05BB-4C36-AD90-DA42435C505E}"/>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2" name="Oval 11">
              <a:extLst>
                <a:ext uri="{FF2B5EF4-FFF2-40B4-BE49-F238E27FC236}">
                  <a16:creationId xmlns:a16="http://schemas.microsoft.com/office/drawing/2014/main" id="{E507112A-6BA4-4539-8F72-4E853440815E}"/>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3" name="Oval 12">
            <a:extLst>
              <a:ext uri="{FF2B5EF4-FFF2-40B4-BE49-F238E27FC236}">
                <a16:creationId xmlns:a16="http://schemas.microsoft.com/office/drawing/2014/main" id="{B502DDC2-3DE0-4240-BB2C-17438F56083D}"/>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BB7E51A5-E0E7-4CDC-8D62-9D2A3FD0A368}"/>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5" name="Straight Connector 14">
            <a:extLst>
              <a:ext uri="{FF2B5EF4-FFF2-40B4-BE49-F238E27FC236}">
                <a16:creationId xmlns:a16="http://schemas.microsoft.com/office/drawing/2014/main" id="{3A0DD9A0-853E-4E6F-A809-C490D882BBD0}"/>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BB38CCA-56C0-4881-8EDD-FFE87CCAEA0E}"/>
              </a:ext>
            </a:extLst>
          </p:cNvPr>
          <p:cNvSpPr/>
          <p:nvPr userDrawn="1"/>
        </p:nvSpPr>
        <p:spPr>
          <a:xfrm>
            <a:off x="469044" y="1"/>
            <a:ext cx="5210176" cy="596106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7" name="Straight Connector 16">
            <a:extLst>
              <a:ext uri="{FF2B5EF4-FFF2-40B4-BE49-F238E27FC236}">
                <a16:creationId xmlns:a16="http://schemas.microsoft.com/office/drawing/2014/main" id="{A429D568-7DCA-4B55-98A6-FDBB18B90873}"/>
              </a:ext>
            </a:extLst>
          </p:cNvPr>
          <p:cNvCxnSpPr>
            <a:cxnSpLocks/>
          </p:cNvCxnSpPr>
          <p:nvPr userDrawn="1"/>
        </p:nvCxnSpPr>
        <p:spPr>
          <a:xfrm>
            <a:off x="1001746" y="1290512"/>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6611358"/>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08589-4F6D-402B-9EC0-605B1F1E87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53C25B-7FCD-4FF4-8190-2FD18DE0CF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54C25E-4C11-4E03-A390-B60BA04B8A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8DCB97-74BC-431D-91F9-BB387CA1A9CB}"/>
              </a:ext>
            </a:extLst>
          </p:cNvPr>
          <p:cNvSpPr>
            <a:spLocks noGrp="1"/>
          </p:cNvSpPr>
          <p:nvPr>
            <p:ph type="dt" sz="half" idx="10"/>
          </p:nvPr>
        </p:nvSpPr>
        <p:spPr/>
        <p:txBody>
          <a:bodyPr/>
          <a:lstStyle/>
          <a:p>
            <a:fld id="{D51EB2FE-997B-4912-8ADB-CEF804B65133}" type="datetimeFigureOut">
              <a:rPr lang="en-GB" smtClean="0"/>
              <a:t>26/03/2019</a:t>
            </a:fld>
            <a:endParaRPr lang="en-GB"/>
          </a:p>
        </p:txBody>
      </p:sp>
      <p:sp>
        <p:nvSpPr>
          <p:cNvPr id="6" name="Footer Placeholder 5">
            <a:extLst>
              <a:ext uri="{FF2B5EF4-FFF2-40B4-BE49-F238E27FC236}">
                <a16:creationId xmlns:a16="http://schemas.microsoft.com/office/drawing/2014/main" id="{D7F235AF-1A51-49BF-B9C7-17C614DA61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1DDDC8-7CC8-4B86-8CBE-B59A9E389F50}"/>
              </a:ext>
            </a:extLst>
          </p:cNvPr>
          <p:cNvSpPr>
            <a:spLocks noGrp="1"/>
          </p:cNvSpPr>
          <p:nvPr>
            <p:ph type="sldNum" sz="quarter" idx="12"/>
          </p:nvPr>
        </p:nvSpPr>
        <p:spPr/>
        <p:txBody>
          <a:bodyPr/>
          <a:lstStyle/>
          <a:p>
            <a:fld id="{48BB047D-A6CD-43AB-96F0-683C726B586B}" type="slidenum">
              <a:rPr lang="en-IN" smtClean="0"/>
              <a:pPr/>
              <a:t>‹#›</a:t>
            </a:fld>
            <a:endParaRPr lang="en-IN" dirty="0"/>
          </a:p>
        </p:txBody>
      </p:sp>
      <p:cxnSp>
        <p:nvCxnSpPr>
          <p:cNvPr id="8" name="Straight Connector 7">
            <a:extLst>
              <a:ext uri="{FF2B5EF4-FFF2-40B4-BE49-F238E27FC236}">
                <a16:creationId xmlns:a16="http://schemas.microsoft.com/office/drawing/2014/main" id="{8F8A9FB8-6482-44D5-9B6B-EC03E61BA093}"/>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92EDF7F-9B06-4CDC-9B43-5178BE648FF8}"/>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CAEE43C-F8C4-4901-AA3D-822896326C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DAC645C8-BC1B-463D-8319-12571F7C352E}"/>
              </a:ext>
            </a:extLst>
          </p:cNvPr>
          <p:cNvGrpSpPr/>
          <p:nvPr userDrawn="1"/>
        </p:nvGrpSpPr>
        <p:grpSpPr>
          <a:xfrm>
            <a:off x="363416" y="421045"/>
            <a:ext cx="748798" cy="134113"/>
            <a:chOff x="4827813" y="2534636"/>
            <a:chExt cx="996651" cy="178504"/>
          </a:xfrm>
        </p:grpSpPr>
        <p:sp>
          <p:nvSpPr>
            <p:cNvPr id="12" name="Oval 11">
              <a:extLst>
                <a:ext uri="{FF2B5EF4-FFF2-40B4-BE49-F238E27FC236}">
                  <a16:creationId xmlns:a16="http://schemas.microsoft.com/office/drawing/2014/main" id="{5D0D5FDE-3CBE-4077-9991-2BEA9AFEDFA2}"/>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3" name="Oval 12">
              <a:extLst>
                <a:ext uri="{FF2B5EF4-FFF2-40B4-BE49-F238E27FC236}">
                  <a16:creationId xmlns:a16="http://schemas.microsoft.com/office/drawing/2014/main" id="{F9F9B4A7-FC2B-438C-8BC0-5B164C94DD62}"/>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2FEAAAEE-8FA4-44E0-82F9-6FDDF504BD45}"/>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5" name="Oval 14">
              <a:extLst>
                <a:ext uri="{FF2B5EF4-FFF2-40B4-BE49-F238E27FC236}">
                  <a16:creationId xmlns:a16="http://schemas.microsoft.com/office/drawing/2014/main" id="{F7771495-F52B-4704-9268-50621E98C688}"/>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6" name="Oval 15">
            <a:extLst>
              <a:ext uri="{FF2B5EF4-FFF2-40B4-BE49-F238E27FC236}">
                <a16:creationId xmlns:a16="http://schemas.microsoft.com/office/drawing/2014/main" id="{B1D06B75-B050-498E-B2AF-E4CF76C7B091}"/>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7" name="Oval 16">
            <a:extLst>
              <a:ext uri="{FF2B5EF4-FFF2-40B4-BE49-F238E27FC236}">
                <a16:creationId xmlns:a16="http://schemas.microsoft.com/office/drawing/2014/main" id="{BC118628-9F2C-48FB-9FA7-CA9D90AEA239}"/>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4103973975"/>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D00C5-A9DB-4AED-AFA3-D6D2F535BA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B2C7AA-FB8B-4978-B1C2-4DBE1E377E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CDBBAC-3103-4910-B008-8CCA818263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07AAC6-0465-4741-89D0-4E19A042A3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5DFB07-2EB0-43A4-8150-5ABF5D27C8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6BAE56-3F14-45AB-9B97-B58DB5862A11}"/>
              </a:ext>
            </a:extLst>
          </p:cNvPr>
          <p:cNvSpPr>
            <a:spLocks noGrp="1"/>
          </p:cNvSpPr>
          <p:nvPr>
            <p:ph type="dt" sz="half" idx="10"/>
          </p:nvPr>
        </p:nvSpPr>
        <p:spPr/>
        <p:txBody>
          <a:bodyPr/>
          <a:lstStyle/>
          <a:p>
            <a:fld id="{D51EB2FE-997B-4912-8ADB-CEF804B65133}" type="datetimeFigureOut">
              <a:rPr lang="en-GB" smtClean="0"/>
              <a:t>26/03/2019</a:t>
            </a:fld>
            <a:endParaRPr lang="en-GB"/>
          </a:p>
        </p:txBody>
      </p:sp>
      <p:sp>
        <p:nvSpPr>
          <p:cNvPr id="8" name="Footer Placeholder 7">
            <a:extLst>
              <a:ext uri="{FF2B5EF4-FFF2-40B4-BE49-F238E27FC236}">
                <a16:creationId xmlns:a16="http://schemas.microsoft.com/office/drawing/2014/main" id="{AD1F38D4-2E33-4499-943D-44A0A4D142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D6BD86-032B-4E61-A219-F11BE17A3973}"/>
              </a:ext>
            </a:extLst>
          </p:cNvPr>
          <p:cNvSpPr>
            <a:spLocks noGrp="1"/>
          </p:cNvSpPr>
          <p:nvPr>
            <p:ph type="sldNum" sz="quarter" idx="12"/>
          </p:nvPr>
        </p:nvSpPr>
        <p:spPr/>
        <p:txBody>
          <a:bodyPr/>
          <a:lstStyle/>
          <a:p>
            <a:fld id="{48BB047D-A6CD-43AB-96F0-683C726B586B}" type="slidenum">
              <a:rPr lang="en-IN" smtClean="0"/>
              <a:pPr/>
              <a:t>‹#›</a:t>
            </a:fld>
            <a:endParaRPr lang="en-IN" dirty="0"/>
          </a:p>
        </p:txBody>
      </p:sp>
      <p:cxnSp>
        <p:nvCxnSpPr>
          <p:cNvPr id="10" name="Straight Connector 9">
            <a:extLst>
              <a:ext uri="{FF2B5EF4-FFF2-40B4-BE49-F238E27FC236}">
                <a16:creationId xmlns:a16="http://schemas.microsoft.com/office/drawing/2014/main" id="{0EB808B6-C2B5-4CA4-A955-9D6057F20824}"/>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D11DAC6-53BD-40D6-89E0-94BD35A79D2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C8E760C-FEA3-457B-AA95-EBB713015229}"/>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F51CC35A-CFB1-4E92-AEA9-E3AAB3D5AC2B}"/>
              </a:ext>
            </a:extLst>
          </p:cNvPr>
          <p:cNvGrpSpPr/>
          <p:nvPr userDrawn="1"/>
        </p:nvGrpSpPr>
        <p:grpSpPr>
          <a:xfrm>
            <a:off x="363416" y="421045"/>
            <a:ext cx="748798" cy="134113"/>
            <a:chOff x="4827813" y="2534636"/>
            <a:chExt cx="996651" cy="178504"/>
          </a:xfrm>
        </p:grpSpPr>
        <p:sp>
          <p:nvSpPr>
            <p:cNvPr id="14" name="Oval 13">
              <a:extLst>
                <a:ext uri="{FF2B5EF4-FFF2-40B4-BE49-F238E27FC236}">
                  <a16:creationId xmlns:a16="http://schemas.microsoft.com/office/drawing/2014/main" id="{FB355412-CC97-4BA1-8DF0-6279090CA654}"/>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5" name="Oval 14">
              <a:extLst>
                <a:ext uri="{FF2B5EF4-FFF2-40B4-BE49-F238E27FC236}">
                  <a16:creationId xmlns:a16="http://schemas.microsoft.com/office/drawing/2014/main" id="{0B9EA9B6-7CAE-4EE0-8FAB-AC4E080E1980}"/>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0F391BCA-98E7-466C-A416-A7CF3F1A129F}"/>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7" name="Oval 16">
              <a:extLst>
                <a:ext uri="{FF2B5EF4-FFF2-40B4-BE49-F238E27FC236}">
                  <a16:creationId xmlns:a16="http://schemas.microsoft.com/office/drawing/2014/main" id="{7C6D7BC1-72C6-4A36-99F8-B3D74AD56C3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8" name="Oval 17">
            <a:extLst>
              <a:ext uri="{FF2B5EF4-FFF2-40B4-BE49-F238E27FC236}">
                <a16:creationId xmlns:a16="http://schemas.microsoft.com/office/drawing/2014/main" id="{686AC5DE-52C7-48C0-9A8E-D563BD713D33}"/>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9" name="Oval 18">
            <a:extLst>
              <a:ext uri="{FF2B5EF4-FFF2-40B4-BE49-F238E27FC236}">
                <a16:creationId xmlns:a16="http://schemas.microsoft.com/office/drawing/2014/main" id="{006CAC99-0807-4757-9AC5-AEDC48BB0DBB}"/>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430780634"/>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8E1D9-7015-4A21-8223-1F5B0BEC4A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B8355C-58B8-4E03-AD20-90E68F1BC875}"/>
              </a:ext>
            </a:extLst>
          </p:cNvPr>
          <p:cNvSpPr>
            <a:spLocks noGrp="1"/>
          </p:cNvSpPr>
          <p:nvPr>
            <p:ph type="dt" sz="half" idx="10"/>
          </p:nvPr>
        </p:nvSpPr>
        <p:spPr/>
        <p:txBody>
          <a:bodyPr/>
          <a:lstStyle/>
          <a:p>
            <a:fld id="{D51EB2FE-997B-4912-8ADB-CEF804B65133}" type="datetimeFigureOut">
              <a:rPr lang="en-GB" smtClean="0"/>
              <a:t>26/03/2019</a:t>
            </a:fld>
            <a:endParaRPr lang="en-GB"/>
          </a:p>
        </p:txBody>
      </p:sp>
      <p:sp>
        <p:nvSpPr>
          <p:cNvPr id="4" name="Footer Placeholder 3">
            <a:extLst>
              <a:ext uri="{FF2B5EF4-FFF2-40B4-BE49-F238E27FC236}">
                <a16:creationId xmlns:a16="http://schemas.microsoft.com/office/drawing/2014/main" id="{A35D5B99-9C5F-44BC-B5CE-80365E863F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B07550-89B3-494E-BC55-B12F774D5308}"/>
              </a:ext>
            </a:extLst>
          </p:cNvPr>
          <p:cNvSpPr>
            <a:spLocks noGrp="1"/>
          </p:cNvSpPr>
          <p:nvPr>
            <p:ph type="sldNum" sz="quarter" idx="12"/>
          </p:nvPr>
        </p:nvSpPr>
        <p:spPr/>
        <p:txBody>
          <a:bodyPr/>
          <a:lstStyle/>
          <a:p>
            <a:fld id="{48BB047D-A6CD-43AB-96F0-683C726B586B}" type="slidenum">
              <a:rPr lang="en-IN" smtClean="0"/>
              <a:pPr/>
              <a:t>‹#›</a:t>
            </a:fld>
            <a:endParaRPr lang="en-IN" dirty="0"/>
          </a:p>
        </p:txBody>
      </p:sp>
      <p:cxnSp>
        <p:nvCxnSpPr>
          <p:cNvPr id="6" name="Straight Connector 5">
            <a:extLst>
              <a:ext uri="{FF2B5EF4-FFF2-40B4-BE49-F238E27FC236}">
                <a16:creationId xmlns:a16="http://schemas.microsoft.com/office/drawing/2014/main" id="{8520453B-331C-441A-8909-897F8E882F9A}"/>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20EEDE-4FD4-407C-A8B4-976E678E1501}"/>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1B01869-5999-461C-B004-3B783724B9F3}"/>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83C41D8C-A5CD-467F-8DC8-F63D7DA4409E}"/>
              </a:ext>
            </a:extLst>
          </p:cNvPr>
          <p:cNvGrpSpPr/>
          <p:nvPr userDrawn="1"/>
        </p:nvGrpSpPr>
        <p:grpSpPr>
          <a:xfrm>
            <a:off x="363416" y="421045"/>
            <a:ext cx="748798" cy="134113"/>
            <a:chOff x="4827813" y="2534636"/>
            <a:chExt cx="996651" cy="178504"/>
          </a:xfrm>
        </p:grpSpPr>
        <p:sp>
          <p:nvSpPr>
            <p:cNvPr id="10" name="Oval 9">
              <a:extLst>
                <a:ext uri="{FF2B5EF4-FFF2-40B4-BE49-F238E27FC236}">
                  <a16:creationId xmlns:a16="http://schemas.microsoft.com/office/drawing/2014/main" id="{6FE0B238-D8C2-4E98-A005-26CFD6AA1976}"/>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Oval 10">
              <a:extLst>
                <a:ext uri="{FF2B5EF4-FFF2-40B4-BE49-F238E27FC236}">
                  <a16:creationId xmlns:a16="http://schemas.microsoft.com/office/drawing/2014/main" id="{C9B80B9A-8992-4BAA-A2C2-585434B8F06C}"/>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Oval 11">
              <a:extLst>
                <a:ext uri="{FF2B5EF4-FFF2-40B4-BE49-F238E27FC236}">
                  <a16:creationId xmlns:a16="http://schemas.microsoft.com/office/drawing/2014/main" id="{05909F38-C853-40F7-8699-D7D91B3CBD4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3" name="Oval 12">
              <a:extLst>
                <a:ext uri="{FF2B5EF4-FFF2-40B4-BE49-F238E27FC236}">
                  <a16:creationId xmlns:a16="http://schemas.microsoft.com/office/drawing/2014/main" id="{6C878E57-87A5-45A2-A1BD-BFD336673D47}"/>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4" name="Oval 13">
            <a:extLst>
              <a:ext uri="{FF2B5EF4-FFF2-40B4-BE49-F238E27FC236}">
                <a16:creationId xmlns:a16="http://schemas.microsoft.com/office/drawing/2014/main" id="{BE7107FF-C2DF-4437-85A8-03E5F8D3EF2B}"/>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5" name="Oval 14">
            <a:extLst>
              <a:ext uri="{FF2B5EF4-FFF2-40B4-BE49-F238E27FC236}">
                <a16:creationId xmlns:a16="http://schemas.microsoft.com/office/drawing/2014/main" id="{0B89C3A8-E234-4D64-AF65-326576DCC636}"/>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3643227122"/>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074058-5BD4-4D51-B4AC-C3A675DD23CE}"/>
              </a:ext>
            </a:extLst>
          </p:cNvPr>
          <p:cNvSpPr>
            <a:spLocks noGrp="1"/>
          </p:cNvSpPr>
          <p:nvPr>
            <p:ph type="dt" sz="half" idx="10"/>
          </p:nvPr>
        </p:nvSpPr>
        <p:spPr/>
        <p:txBody>
          <a:bodyPr/>
          <a:lstStyle/>
          <a:p>
            <a:fld id="{D51EB2FE-997B-4912-8ADB-CEF804B65133}" type="datetimeFigureOut">
              <a:rPr lang="en-GB" smtClean="0"/>
              <a:t>26/03/2019</a:t>
            </a:fld>
            <a:endParaRPr lang="en-GB"/>
          </a:p>
        </p:txBody>
      </p:sp>
      <p:sp>
        <p:nvSpPr>
          <p:cNvPr id="3" name="Footer Placeholder 2">
            <a:extLst>
              <a:ext uri="{FF2B5EF4-FFF2-40B4-BE49-F238E27FC236}">
                <a16:creationId xmlns:a16="http://schemas.microsoft.com/office/drawing/2014/main" id="{23BEACF1-B211-4B83-8E19-B77CAACFFC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DCB3E7-4C77-47A7-BBF7-E7A2ADFF001F}"/>
              </a:ext>
            </a:extLst>
          </p:cNvPr>
          <p:cNvSpPr>
            <a:spLocks noGrp="1"/>
          </p:cNvSpPr>
          <p:nvPr>
            <p:ph type="sldNum" sz="quarter" idx="12"/>
          </p:nvPr>
        </p:nvSpPr>
        <p:spPr/>
        <p:txBody>
          <a:bodyPr/>
          <a:lstStyle/>
          <a:p>
            <a:fld id="{48BB047D-A6CD-43AB-96F0-683C726B586B}" type="slidenum">
              <a:rPr lang="en-IN" smtClean="0"/>
              <a:pPr/>
              <a:t>‹#›</a:t>
            </a:fld>
            <a:endParaRPr lang="en-IN" dirty="0"/>
          </a:p>
        </p:txBody>
      </p:sp>
      <p:grpSp>
        <p:nvGrpSpPr>
          <p:cNvPr id="5" name="Group 4">
            <a:extLst>
              <a:ext uri="{FF2B5EF4-FFF2-40B4-BE49-F238E27FC236}">
                <a16:creationId xmlns:a16="http://schemas.microsoft.com/office/drawing/2014/main" id="{F1534F7B-CF64-46D6-977D-DF5F7D106327}"/>
              </a:ext>
            </a:extLst>
          </p:cNvPr>
          <p:cNvGrpSpPr/>
          <p:nvPr userDrawn="1"/>
        </p:nvGrpSpPr>
        <p:grpSpPr>
          <a:xfrm>
            <a:off x="363416" y="421045"/>
            <a:ext cx="748798" cy="134113"/>
            <a:chOff x="4827813" y="2534636"/>
            <a:chExt cx="996651" cy="178504"/>
          </a:xfrm>
        </p:grpSpPr>
        <p:sp>
          <p:nvSpPr>
            <p:cNvPr id="6" name="Oval 5">
              <a:extLst>
                <a:ext uri="{FF2B5EF4-FFF2-40B4-BE49-F238E27FC236}">
                  <a16:creationId xmlns:a16="http://schemas.microsoft.com/office/drawing/2014/main" id="{074B7680-6FB0-4787-8EFB-C502481816BF}"/>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7" name="Oval 6">
              <a:extLst>
                <a:ext uri="{FF2B5EF4-FFF2-40B4-BE49-F238E27FC236}">
                  <a16:creationId xmlns:a16="http://schemas.microsoft.com/office/drawing/2014/main" id="{435DF147-B9D0-4D46-84DA-B561AEB3E88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8" name="Oval 7">
              <a:extLst>
                <a:ext uri="{FF2B5EF4-FFF2-40B4-BE49-F238E27FC236}">
                  <a16:creationId xmlns:a16="http://schemas.microsoft.com/office/drawing/2014/main" id="{CF4587F2-4BE1-4591-B78E-CA1DD8DE0EBA}"/>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9" name="Oval 8">
              <a:extLst>
                <a:ext uri="{FF2B5EF4-FFF2-40B4-BE49-F238E27FC236}">
                  <a16:creationId xmlns:a16="http://schemas.microsoft.com/office/drawing/2014/main" id="{787C0465-DF82-4463-8891-A46FC674265E}"/>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Tree>
    <p:extLst>
      <p:ext uri="{BB962C8B-B14F-4D97-AF65-F5344CB8AC3E}">
        <p14:creationId xmlns:p14="http://schemas.microsoft.com/office/powerpoint/2010/main" val="428369097"/>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683C6-CBC7-4250-9BD7-3FEE272C81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394FA5-753E-4E46-A7DF-7D85250DC4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9B0EB1-0254-4B85-BCE4-611076A2EB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294F56-B5F0-4DDE-9570-35A76FAFF82F}"/>
              </a:ext>
            </a:extLst>
          </p:cNvPr>
          <p:cNvSpPr>
            <a:spLocks noGrp="1"/>
          </p:cNvSpPr>
          <p:nvPr>
            <p:ph type="dt" sz="half" idx="10"/>
          </p:nvPr>
        </p:nvSpPr>
        <p:spPr/>
        <p:txBody>
          <a:bodyPr/>
          <a:lstStyle/>
          <a:p>
            <a:fld id="{D51EB2FE-997B-4912-8ADB-CEF804B65133}" type="datetimeFigureOut">
              <a:rPr lang="en-GB" smtClean="0"/>
              <a:t>26/03/2019</a:t>
            </a:fld>
            <a:endParaRPr lang="en-GB"/>
          </a:p>
        </p:txBody>
      </p:sp>
      <p:sp>
        <p:nvSpPr>
          <p:cNvPr id="6" name="Footer Placeholder 5">
            <a:extLst>
              <a:ext uri="{FF2B5EF4-FFF2-40B4-BE49-F238E27FC236}">
                <a16:creationId xmlns:a16="http://schemas.microsoft.com/office/drawing/2014/main" id="{83DACA8B-E37E-4B8D-B4C0-D9406FB389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9F243C-78AA-4A32-BD55-B649A5495181}"/>
              </a:ext>
            </a:extLst>
          </p:cNvPr>
          <p:cNvSpPr>
            <a:spLocks noGrp="1"/>
          </p:cNvSpPr>
          <p:nvPr>
            <p:ph type="sldNum" sz="quarter" idx="12"/>
          </p:nvPr>
        </p:nvSpPr>
        <p:spPr/>
        <p:txBody>
          <a:bodyPr/>
          <a:lstStyle/>
          <a:p>
            <a:fld id="{48BB047D-A6CD-43AB-96F0-683C726B586B}" type="slidenum">
              <a:rPr lang="en-IN" smtClean="0"/>
              <a:pPr/>
              <a:t>‹#›</a:t>
            </a:fld>
            <a:endParaRPr lang="en-IN" dirty="0"/>
          </a:p>
        </p:txBody>
      </p:sp>
      <p:grpSp>
        <p:nvGrpSpPr>
          <p:cNvPr id="8" name="Group 7">
            <a:extLst>
              <a:ext uri="{FF2B5EF4-FFF2-40B4-BE49-F238E27FC236}">
                <a16:creationId xmlns:a16="http://schemas.microsoft.com/office/drawing/2014/main" id="{F07C778D-3C89-42D2-8CB8-EBF85A7DFCAA}"/>
              </a:ext>
            </a:extLst>
          </p:cNvPr>
          <p:cNvGrpSpPr/>
          <p:nvPr userDrawn="1"/>
        </p:nvGrpSpPr>
        <p:grpSpPr>
          <a:xfrm>
            <a:off x="-24056" y="1452564"/>
            <a:ext cx="3385227" cy="134113"/>
            <a:chOff x="-24055" y="1452565"/>
            <a:chExt cx="2374534" cy="0"/>
          </a:xfrm>
        </p:grpSpPr>
        <p:cxnSp>
          <p:nvCxnSpPr>
            <p:cNvPr id="9" name="Straight Connector 8">
              <a:extLst>
                <a:ext uri="{FF2B5EF4-FFF2-40B4-BE49-F238E27FC236}">
                  <a16:creationId xmlns:a16="http://schemas.microsoft.com/office/drawing/2014/main" id="{109E40AF-9F3A-47EA-A30B-C03292B8F34E}"/>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696A3B5-6134-4769-8539-416B4BF87B2F}"/>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1" name="Oval 10">
            <a:extLst>
              <a:ext uri="{FF2B5EF4-FFF2-40B4-BE49-F238E27FC236}">
                <a16:creationId xmlns:a16="http://schemas.microsoft.com/office/drawing/2014/main" id="{51083E0A-3434-4230-969C-BA7E1EF7E25C}"/>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Oval 11">
            <a:extLst>
              <a:ext uri="{FF2B5EF4-FFF2-40B4-BE49-F238E27FC236}">
                <a16:creationId xmlns:a16="http://schemas.microsoft.com/office/drawing/2014/main" id="{6396D430-21DC-4BBC-8FBA-66EC8EBAB959}"/>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13" name="Group 12">
            <a:extLst>
              <a:ext uri="{FF2B5EF4-FFF2-40B4-BE49-F238E27FC236}">
                <a16:creationId xmlns:a16="http://schemas.microsoft.com/office/drawing/2014/main" id="{54A4E2B5-2223-4D80-8C42-23628E20C5A8}"/>
              </a:ext>
            </a:extLst>
          </p:cNvPr>
          <p:cNvGrpSpPr/>
          <p:nvPr userDrawn="1"/>
        </p:nvGrpSpPr>
        <p:grpSpPr>
          <a:xfrm>
            <a:off x="363416" y="421045"/>
            <a:ext cx="748798" cy="134113"/>
            <a:chOff x="4827813" y="2534636"/>
            <a:chExt cx="996651" cy="178504"/>
          </a:xfrm>
        </p:grpSpPr>
        <p:sp>
          <p:nvSpPr>
            <p:cNvPr id="14" name="Oval 13">
              <a:extLst>
                <a:ext uri="{FF2B5EF4-FFF2-40B4-BE49-F238E27FC236}">
                  <a16:creationId xmlns:a16="http://schemas.microsoft.com/office/drawing/2014/main" id="{F29E5F5F-4F2D-4858-BEF6-B6AD8C18ABFB}"/>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5" name="Oval 14">
              <a:extLst>
                <a:ext uri="{FF2B5EF4-FFF2-40B4-BE49-F238E27FC236}">
                  <a16:creationId xmlns:a16="http://schemas.microsoft.com/office/drawing/2014/main" id="{41DFA7A0-F149-436A-9ECB-755F6617107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A92E1A92-372D-473F-9EBD-FC555741085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7" name="Oval 16">
              <a:extLst>
                <a:ext uri="{FF2B5EF4-FFF2-40B4-BE49-F238E27FC236}">
                  <a16:creationId xmlns:a16="http://schemas.microsoft.com/office/drawing/2014/main" id="{8E6B8DB3-A62E-48B7-974E-38623B971013}"/>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Tree>
    <p:extLst>
      <p:ext uri="{BB962C8B-B14F-4D97-AF65-F5344CB8AC3E}">
        <p14:creationId xmlns:p14="http://schemas.microsoft.com/office/powerpoint/2010/main" val="351162109"/>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B88B3-9C23-41F1-9049-F836EE5156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A0384F-74EA-4235-8FC5-87D07EE3F9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D5D0FE-E457-4EA5-9042-56DE70F115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0764F8-B2FF-465A-9B97-A14574A2A98A}"/>
              </a:ext>
            </a:extLst>
          </p:cNvPr>
          <p:cNvSpPr>
            <a:spLocks noGrp="1"/>
          </p:cNvSpPr>
          <p:nvPr>
            <p:ph type="dt" sz="half" idx="10"/>
          </p:nvPr>
        </p:nvSpPr>
        <p:spPr/>
        <p:txBody>
          <a:bodyPr/>
          <a:lstStyle/>
          <a:p>
            <a:fld id="{D51EB2FE-997B-4912-8ADB-CEF804B65133}" type="datetimeFigureOut">
              <a:rPr lang="en-GB" smtClean="0"/>
              <a:t>26/03/2019</a:t>
            </a:fld>
            <a:endParaRPr lang="en-GB"/>
          </a:p>
        </p:txBody>
      </p:sp>
      <p:sp>
        <p:nvSpPr>
          <p:cNvPr id="6" name="Footer Placeholder 5">
            <a:extLst>
              <a:ext uri="{FF2B5EF4-FFF2-40B4-BE49-F238E27FC236}">
                <a16:creationId xmlns:a16="http://schemas.microsoft.com/office/drawing/2014/main" id="{42CC31D9-B426-47BC-9A45-A1BDF488DD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EEAEB3-0FE8-4486-B100-DBE9255F554A}"/>
              </a:ext>
            </a:extLst>
          </p:cNvPr>
          <p:cNvSpPr>
            <a:spLocks noGrp="1"/>
          </p:cNvSpPr>
          <p:nvPr>
            <p:ph type="sldNum" sz="quarter" idx="12"/>
          </p:nvPr>
        </p:nvSpPr>
        <p:spPr/>
        <p:txBody>
          <a:bodyPr/>
          <a:lstStyle/>
          <a:p>
            <a:fld id="{48BB047D-A6CD-43AB-96F0-683C726B586B}" type="slidenum">
              <a:rPr lang="en-IN" smtClean="0"/>
              <a:pPr/>
              <a:t>‹#›</a:t>
            </a:fld>
            <a:endParaRPr lang="en-IN" dirty="0"/>
          </a:p>
        </p:txBody>
      </p:sp>
      <p:cxnSp>
        <p:nvCxnSpPr>
          <p:cNvPr id="8" name="Straight Connector 7">
            <a:extLst>
              <a:ext uri="{FF2B5EF4-FFF2-40B4-BE49-F238E27FC236}">
                <a16:creationId xmlns:a16="http://schemas.microsoft.com/office/drawing/2014/main" id="{C752E51E-02C3-40C2-B26A-A277A551DDAA}"/>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88F93048-C6B4-415D-8D6B-E4B1303690A3}"/>
              </a:ext>
            </a:extLst>
          </p:cNvPr>
          <p:cNvGrpSpPr/>
          <p:nvPr userDrawn="1"/>
        </p:nvGrpSpPr>
        <p:grpSpPr>
          <a:xfrm>
            <a:off x="5721601" y="4594679"/>
            <a:ext cx="748798" cy="134113"/>
            <a:chOff x="4827813" y="2534636"/>
            <a:chExt cx="996651" cy="178504"/>
          </a:xfrm>
        </p:grpSpPr>
        <p:sp>
          <p:nvSpPr>
            <p:cNvPr id="10" name="Oval 9">
              <a:extLst>
                <a:ext uri="{FF2B5EF4-FFF2-40B4-BE49-F238E27FC236}">
                  <a16:creationId xmlns:a16="http://schemas.microsoft.com/office/drawing/2014/main" id="{55B573EB-06A2-47E1-B694-02E0ED71C73D}"/>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Oval 10">
              <a:extLst>
                <a:ext uri="{FF2B5EF4-FFF2-40B4-BE49-F238E27FC236}">
                  <a16:creationId xmlns:a16="http://schemas.microsoft.com/office/drawing/2014/main" id="{A2AD5DD3-9C6E-4528-95EC-5AC52D1A150F}"/>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2" name="Oval 11">
              <a:extLst>
                <a:ext uri="{FF2B5EF4-FFF2-40B4-BE49-F238E27FC236}">
                  <a16:creationId xmlns:a16="http://schemas.microsoft.com/office/drawing/2014/main" id="{51C539E2-FC70-4529-BBF2-CAD4DC98D49C}"/>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3" name="Oval 12">
              <a:extLst>
                <a:ext uri="{FF2B5EF4-FFF2-40B4-BE49-F238E27FC236}">
                  <a16:creationId xmlns:a16="http://schemas.microsoft.com/office/drawing/2014/main" id="{E7D47472-B8B0-421D-8AD6-E3863C3FD5D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Tree>
    <p:extLst>
      <p:ext uri="{BB962C8B-B14F-4D97-AF65-F5344CB8AC3E}">
        <p14:creationId xmlns:p14="http://schemas.microsoft.com/office/powerpoint/2010/main" val="3484358936"/>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7749A-C912-421A-A3D9-2EE2DC0C72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FD8BB0-EFBF-48F4-A83A-AC173FF20B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5A6B4E-1BBE-4D1B-83C9-EEF32845AE1C}"/>
              </a:ext>
            </a:extLst>
          </p:cNvPr>
          <p:cNvSpPr>
            <a:spLocks noGrp="1"/>
          </p:cNvSpPr>
          <p:nvPr>
            <p:ph type="dt" sz="half" idx="10"/>
          </p:nvPr>
        </p:nvSpPr>
        <p:spPr/>
        <p:txBody>
          <a:bodyPr/>
          <a:lstStyle/>
          <a:p>
            <a:fld id="{D51EB2FE-997B-4912-8ADB-CEF804B65133}" type="datetimeFigureOut">
              <a:rPr lang="en-GB" smtClean="0"/>
              <a:t>26/03/2019</a:t>
            </a:fld>
            <a:endParaRPr lang="en-GB"/>
          </a:p>
        </p:txBody>
      </p:sp>
      <p:sp>
        <p:nvSpPr>
          <p:cNvPr id="5" name="Footer Placeholder 4">
            <a:extLst>
              <a:ext uri="{FF2B5EF4-FFF2-40B4-BE49-F238E27FC236}">
                <a16:creationId xmlns:a16="http://schemas.microsoft.com/office/drawing/2014/main" id="{3CCEE849-633C-4EE4-8CF9-CE9D1D3DB4AC}"/>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76CB2314-DC3C-4101-9A24-4991216143B3}"/>
              </a:ext>
            </a:extLst>
          </p:cNvPr>
          <p:cNvSpPr>
            <a:spLocks noGrp="1"/>
          </p:cNvSpPr>
          <p:nvPr>
            <p:ph type="sldNum" sz="quarter" idx="12"/>
          </p:nvPr>
        </p:nvSpPr>
        <p:spPr/>
        <p:txBody>
          <a:bodyPr/>
          <a:lstStyle/>
          <a:p>
            <a:fld id="{48BB047D-A6CD-43AB-96F0-683C726B586B}" type="slidenum">
              <a:rPr lang="en-IN" smtClean="0"/>
              <a:pPr/>
              <a:t>‹#›</a:t>
            </a:fld>
            <a:endParaRPr lang="en-IN" dirty="0"/>
          </a:p>
        </p:txBody>
      </p:sp>
    </p:spTree>
    <p:extLst>
      <p:ext uri="{BB962C8B-B14F-4D97-AF65-F5344CB8AC3E}">
        <p14:creationId xmlns:p14="http://schemas.microsoft.com/office/powerpoint/2010/main" val="1319252695"/>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02B7A2-13A9-4B9B-99F3-0CCEB050CD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914805-D83D-415E-9625-527552E3CD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B6AC84-8F8D-4DB9-A90E-69986FB4E701}"/>
              </a:ext>
            </a:extLst>
          </p:cNvPr>
          <p:cNvSpPr>
            <a:spLocks noGrp="1"/>
          </p:cNvSpPr>
          <p:nvPr>
            <p:ph type="dt" sz="half" idx="10"/>
          </p:nvPr>
        </p:nvSpPr>
        <p:spPr/>
        <p:txBody>
          <a:bodyPr/>
          <a:lstStyle/>
          <a:p>
            <a:fld id="{D51EB2FE-997B-4912-8ADB-CEF804B65133}" type="datetimeFigureOut">
              <a:rPr lang="en-GB" smtClean="0"/>
              <a:t>26/03/2019</a:t>
            </a:fld>
            <a:endParaRPr lang="en-GB"/>
          </a:p>
        </p:txBody>
      </p:sp>
      <p:sp>
        <p:nvSpPr>
          <p:cNvPr id="5" name="Footer Placeholder 4">
            <a:extLst>
              <a:ext uri="{FF2B5EF4-FFF2-40B4-BE49-F238E27FC236}">
                <a16:creationId xmlns:a16="http://schemas.microsoft.com/office/drawing/2014/main" id="{A7CE4A47-89D0-4F75-B043-73522B7338D0}"/>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0437D9E3-658F-40CC-8C2F-F500C8EEC496}"/>
              </a:ext>
            </a:extLst>
          </p:cNvPr>
          <p:cNvSpPr>
            <a:spLocks noGrp="1"/>
          </p:cNvSpPr>
          <p:nvPr>
            <p:ph type="sldNum" sz="quarter" idx="12"/>
          </p:nvPr>
        </p:nvSpPr>
        <p:spPr/>
        <p:txBody>
          <a:bodyPr/>
          <a:lstStyle/>
          <a:p>
            <a:fld id="{48BB047D-A6CD-43AB-96F0-683C726B586B}" type="slidenum">
              <a:rPr lang="en-IN" smtClean="0"/>
              <a:pPr/>
              <a:t>‹#›</a:t>
            </a:fld>
            <a:endParaRPr lang="en-IN" dirty="0"/>
          </a:p>
        </p:txBody>
      </p:sp>
    </p:spTree>
    <p:extLst>
      <p:ext uri="{BB962C8B-B14F-4D97-AF65-F5344CB8AC3E}">
        <p14:creationId xmlns:p14="http://schemas.microsoft.com/office/powerpoint/2010/main" val="4078379067"/>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dirty="0"/>
              <a:t>Presentation title</a:t>
            </a:r>
            <a:endParaRPr lang="en-IN" dirty="0"/>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dirty="0"/>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IN" smtClean="0"/>
              <a:t>26-03-2019</a:t>
            </a:fld>
            <a:endParaRPr lang="en-IN"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a:t>Click icon to add picture</a:t>
            </a:r>
            <a:endParaRPr lang="en-IN" dirty="0"/>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438233647"/>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Half Image Horizont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dirty="0"/>
              <a:t>TITLE HERE</a:t>
            </a:r>
            <a:endParaRPr lang="en-IN" dirty="0"/>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p:nvPr>
        </p:nvSpPr>
        <p:spPr>
          <a:xfrm>
            <a:off x="831850" y="4839691"/>
            <a:ext cx="10515600" cy="1305379"/>
          </a:xfrm>
        </p:spPr>
        <p:txBody>
          <a:bodyPr vert="horz" lIns="91440" tIns="45720" rIns="91440" bIns="45720" rtlCol="0">
            <a:noAutofit/>
          </a:bodyPr>
          <a:lstStyle>
            <a:lvl1pPr marL="0" indent="0" algn="ctr">
              <a:lnSpc>
                <a:spcPct val="100000"/>
              </a:lnSpc>
              <a:buNone/>
              <a:defRPr lang="en-US" sz="1800" b="0" cap="none" baseline="0" dirty="0" smtClean="0"/>
            </a:lvl1pPr>
          </a:lstStyle>
          <a:p>
            <a:pPr marL="228600" lvl="0" indent="-228600"/>
            <a:r>
              <a:rPr lang="en-US"/>
              <a:t>Click to 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0" y="0"/>
            <a:ext cx="12192000" cy="3713018"/>
          </a:xfrm>
          <a:solidFill>
            <a:schemeClr val="bg1">
              <a:lumMod val="85000"/>
            </a:schemeClr>
          </a:solidFill>
        </p:spPr>
        <p:txBody>
          <a:bodyPr anchor="ctr">
            <a:normAutofit/>
          </a:bodyPr>
          <a:lstStyle>
            <a:lvl1pPr marL="0" indent="0" algn="ctr">
              <a:buNone/>
              <a:defRPr sz="2000"/>
            </a:lvl1pPr>
          </a:lstStyle>
          <a:p>
            <a:r>
              <a:rPr lang="en-US"/>
              <a:t>Click icon to add picture</a:t>
            </a:r>
            <a:endParaRPr lang="en-IN"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Your company name</a:t>
            </a:r>
          </a:p>
        </p:txBody>
      </p: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Tree>
    <p:extLst>
      <p:ext uri="{BB962C8B-B14F-4D97-AF65-F5344CB8AC3E}">
        <p14:creationId xmlns:p14="http://schemas.microsoft.com/office/powerpoint/2010/main" val="4286954208"/>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Half Image Vertical Purpl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389277-B3D3-4AEE-8BE0-0559A7396981}"/>
              </a:ext>
            </a:extLst>
          </p:cNvPr>
          <p:cNvSpPr>
            <a:spLocks noGrp="1"/>
          </p:cNvSpPr>
          <p:nvPr>
            <p:ph type="pic" sz="quarter" idx="13"/>
          </p:nvPr>
        </p:nvSpPr>
        <p:spPr>
          <a:xfrm>
            <a:off x="5316488" y="0"/>
            <a:ext cx="6875511" cy="6858000"/>
          </a:xfrm>
          <a:solidFill>
            <a:schemeClr val="bg1">
              <a:lumMod val="85000"/>
            </a:schemeClr>
          </a:solidFill>
        </p:spPr>
        <p:txBody>
          <a:bodyPr anchor="ctr">
            <a:normAutofit/>
          </a:bodyPr>
          <a:lstStyle>
            <a:lvl1pPr marL="0" indent="0" algn="ctr">
              <a:buNone/>
              <a:defRPr sz="2000"/>
            </a:lvl1pPr>
          </a:lstStyle>
          <a:p>
            <a:r>
              <a:rPr lang="en-US"/>
              <a:t>Click icon to add picture</a:t>
            </a:r>
            <a:endParaRPr lang="en-IN" dirty="0"/>
          </a:p>
        </p:txBody>
      </p:sp>
      <p:sp>
        <p:nvSpPr>
          <p:cNvPr id="4" name="Rectangle 3">
            <a:extLst>
              <a:ext uri="{FF2B5EF4-FFF2-40B4-BE49-F238E27FC236}">
                <a16:creationId xmlns:a16="http://schemas.microsoft.com/office/drawing/2014/main" id="{9536DA47-61AF-4CF1-8DF3-3721934D13E3}"/>
              </a:ext>
            </a:extLst>
          </p:cNvPr>
          <p:cNvSpPr/>
          <p:nvPr userDrawn="1"/>
        </p:nvSpPr>
        <p:spPr>
          <a:xfrm>
            <a:off x="0" y="0"/>
            <a:ext cx="5316488"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5" name="Rectangle 4">
            <a:extLst>
              <a:ext uri="{FF2B5EF4-FFF2-40B4-BE49-F238E27FC236}">
                <a16:creationId xmlns:a16="http://schemas.microsoft.com/office/drawing/2014/main" id="{056FD760-FBDC-4410-A039-469F7931D3A3}"/>
              </a:ext>
            </a:extLst>
          </p:cNvPr>
          <p:cNvSpPr/>
          <p:nvPr userDrawn="1"/>
        </p:nvSpPr>
        <p:spPr>
          <a:xfrm>
            <a:off x="831850" y="1723292"/>
            <a:ext cx="5307246" cy="374552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384651" y="1087907"/>
            <a:ext cx="4468698" cy="1444275"/>
          </a:xfrm>
        </p:spPr>
        <p:txBody>
          <a:bodyPr vert="horz" lIns="91440" tIns="792000" rIns="91440" bIns="45720" rtlCol="0" anchor="t">
            <a:noAutofit/>
          </a:bodyPr>
          <a:lstStyle>
            <a:lvl1pPr algn="l">
              <a:defRPr lang="en-IN" sz="3600" b="1" cap="all" baseline="0">
                <a:solidFill>
                  <a:schemeClr val="bg1"/>
                </a:solidFill>
              </a:defRPr>
            </a:lvl1pPr>
          </a:lstStyle>
          <a:p>
            <a:pPr lvl="0"/>
            <a:r>
              <a:rPr lang="en-US" dirty="0"/>
              <a:t>TITLE HERE</a:t>
            </a:r>
            <a:endParaRPr lang="en-IN" dirty="0"/>
          </a:p>
        </p:txBody>
      </p:sp>
      <p:sp>
        <p:nvSpPr>
          <p:cNvPr id="3" name="Text Placeholder 2">
            <a:extLst>
              <a:ext uri="{FF2B5EF4-FFF2-40B4-BE49-F238E27FC236}">
                <a16:creationId xmlns:a16="http://schemas.microsoft.com/office/drawing/2014/main" id="{6E8BFC94-FFEC-4290-AC27-760323F21BA3}"/>
              </a:ext>
            </a:extLst>
          </p:cNvPr>
          <p:cNvSpPr>
            <a:spLocks noGrp="1"/>
          </p:cNvSpPr>
          <p:nvPr>
            <p:ph type="body" idx="1"/>
          </p:nvPr>
        </p:nvSpPr>
        <p:spPr>
          <a:xfrm>
            <a:off x="368711" y="2552611"/>
            <a:ext cx="4097778" cy="1992819"/>
          </a:xfrm>
        </p:spPr>
        <p:txBody>
          <a:bodyPr vert="horz" lIns="91440" tIns="45720" rIns="91440" bIns="45720" rtlCol="0">
            <a:noAutofit/>
          </a:bodyPr>
          <a:lstStyle>
            <a:lvl1pPr marL="0" indent="0" algn="l">
              <a:lnSpc>
                <a:spcPct val="100000"/>
              </a:lnSpc>
              <a:buNone/>
              <a:defRPr lang="en-US" sz="1800" b="0" cap="none" baseline="0" dirty="0" smtClean="0">
                <a:solidFill>
                  <a:schemeClr val="bg1"/>
                </a:solidFill>
              </a:defRPr>
            </a:lvl1pPr>
          </a:lstStyle>
          <a:p>
            <a:pPr marL="228600" lvl="0" indent="-228600"/>
            <a:r>
              <a:rPr lang="en-US"/>
              <a:t>Click to edit Master text styles</a:t>
            </a:r>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454991" y="1620451"/>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B34A1799-63F2-4B23-A188-7BAB23FB821F}"/>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Your company name</a:t>
            </a:r>
          </a:p>
        </p:txBody>
      </p:sp>
      <p:grpSp>
        <p:nvGrpSpPr>
          <p:cNvPr id="13" name="Group 12">
            <a:extLst>
              <a:ext uri="{FF2B5EF4-FFF2-40B4-BE49-F238E27FC236}">
                <a16:creationId xmlns:a16="http://schemas.microsoft.com/office/drawing/2014/main" id="{C5F2EA84-5150-479B-86D5-F4BAE1263488}"/>
              </a:ext>
            </a:extLst>
          </p:cNvPr>
          <p:cNvGrpSpPr/>
          <p:nvPr userDrawn="1"/>
        </p:nvGrpSpPr>
        <p:grpSpPr>
          <a:xfrm flipH="1">
            <a:off x="1130928" y="4803540"/>
            <a:ext cx="3616779" cy="3522776"/>
            <a:chOff x="2555621" y="3917613"/>
            <a:chExt cx="3616779" cy="3522776"/>
          </a:xfrm>
        </p:grpSpPr>
        <p:sp>
          <p:nvSpPr>
            <p:cNvPr id="15" name="Oval 14">
              <a:extLst>
                <a:ext uri="{FF2B5EF4-FFF2-40B4-BE49-F238E27FC236}">
                  <a16:creationId xmlns:a16="http://schemas.microsoft.com/office/drawing/2014/main" id="{C0699C4B-8D8E-47E2-A0C5-D71C25ABAC72}"/>
                </a:ext>
              </a:extLst>
            </p:cNvPr>
            <p:cNvSpPr/>
            <p:nvPr userDrawn="1"/>
          </p:nvSpPr>
          <p:spPr>
            <a:xfrm>
              <a:off x="2874028" y="4142017"/>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2F607AB9-31A7-4B79-9AFE-0DFDB792E20C}"/>
                </a:ext>
              </a:extLst>
            </p:cNvPr>
            <p:cNvSpPr/>
            <p:nvPr userDrawn="1"/>
          </p:nvSpPr>
          <p:spPr>
            <a:xfrm>
              <a:off x="2555621" y="3917613"/>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spTree>
    <p:extLst>
      <p:ext uri="{BB962C8B-B14F-4D97-AF65-F5344CB8AC3E}">
        <p14:creationId xmlns:p14="http://schemas.microsoft.com/office/powerpoint/2010/main" val="1188229886"/>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Content, and Large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5908430" y="1046163"/>
            <a:ext cx="5445369" cy="1114784"/>
          </a:xfrm>
        </p:spPr>
        <p:txBody>
          <a:bodyPr lIns="0" tIns="0" rIns="0" bIns="0" anchor="b">
            <a:noAutofit/>
          </a:bodyPr>
          <a:lstStyle>
            <a:lvl1pPr>
              <a:defRPr sz="3200" b="1" cap="all" baseline="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p:nvPr>
        </p:nvSpPr>
        <p:spPr>
          <a:xfrm>
            <a:off x="5908430" y="2506662"/>
            <a:ext cx="5445370" cy="3454523"/>
          </a:xfrm>
        </p:spPr>
        <p:txBody>
          <a:bodyPr lIns="0" tIns="0" rIns="0" bIns="0">
            <a:noAutofit/>
          </a:bodyPr>
          <a:lstStyle>
            <a:lvl1pPr>
              <a:lnSpc>
                <a:spcPct val="100000"/>
              </a:lnSpc>
              <a:buClr>
                <a:schemeClr val="accent1"/>
              </a:buClr>
              <a:defRPr sz="1800"/>
            </a:lvl1pPr>
            <a:lvl2pPr>
              <a:lnSpc>
                <a:spcPct val="100000"/>
              </a:lnSpc>
              <a:buClr>
                <a:schemeClr val="accent1"/>
              </a:buClr>
              <a:defRPr sz="1600"/>
            </a:lvl2pPr>
            <a:lvl3pPr>
              <a:lnSpc>
                <a:spcPct val="100000"/>
              </a:lnSpc>
              <a:buClr>
                <a:schemeClr val="accent1"/>
              </a:buClr>
              <a:defRPr sz="1400"/>
            </a:lvl3pPr>
            <a:lvl4pPr>
              <a:lnSpc>
                <a:spcPct val="100000"/>
              </a:lnSpc>
              <a:buClr>
                <a:schemeClr val="accent1"/>
              </a:buClr>
              <a:defRPr sz="1200"/>
            </a:lvl4pPr>
            <a:lvl5pPr>
              <a:lnSpc>
                <a:spcPct val="100000"/>
              </a:lnSpc>
              <a:buClr>
                <a:schemeClr val="accent1"/>
              </a:buCl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dirty="0"/>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469045" y="0"/>
            <a:ext cx="5210175" cy="5961063"/>
          </a:xfrm>
          <a:solidFill>
            <a:schemeClr val="bg1">
              <a:lumMod val="85000"/>
            </a:schemeClr>
          </a:solidFill>
        </p:spPr>
        <p:txBody>
          <a:bodyPr anchor="ctr"/>
          <a:lstStyle>
            <a:lvl1pPr marL="0" indent="0" algn="ctr">
              <a:buNone/>
              <a:defRPr/>
            </a:lvl1pPr>
          </a:lstStyle>
          <a:p>
            <a:r>
              <a:rPr lang="en-US"/>
              <a:t>Click icon to add picture</a:t>
            </a:r>
            <a:endParaRPr lang="en-IN"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4062549"/>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Content, and Three Photo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16441-0F1F-453B-BACF-543CEDE2AE72}"/>
              </a:ext>
            </a:extLst>
          </p:cNvPr>
          <p:cNvSpPr>
            <a:spLocks noGrp="1"/>
          </p:cNvSpPr>
          <p:nvPr>
            <p:ph type="title"/>
          </p:nvPr>
        </p:nvSpPr>
        <p:spPr>
          <a:xfrm>
            <a:off x="363416" y="1046163"/>
            <a:ext cx="5445369" cy="1114784"/>
          </a:xfrm>
        </p:spPr>
        <p:txBody>
          <a:bodyPr lIns="0" tIns="0" rIns="0" bIns="0" anchor="b">
            <a:noAutofit/>
          </a:bodyPr>
          <a:lstStyle>
            <a:lvl1pPr>
              <a:defRPr sz="3200" b="1" cap="all" baseline="0"/>
            </a:lvl1pPr>
          </a:lstStyle>
          <a:p>
            <a:r>
              <a:rPr lang="en-US"/>
              <a:t>Click to edit Master title style</a:t>
            </a:r>
            <a:endParaRPr lang="en-IN" dirty="0"/>
          </a:p>
        </p:txBody>
      </p:sp>
      <p:sp>
        <p:nvSpPr>
          <p:cNvPr id="3" name="Content Placeholder 2">
            <a:extLst>
              <a:ext uri="{FF2B5EF4-FFF2-40B4-BE49-F238E27FC236}">
                <a16:creationId xmlns:a16="http://schemas.microsoft.com/office/drawing/2014/main" id="{61EC9302-80D9-4A88-8591-DE2D4BA1F91A}"/>
              </a:ext>
            </a:extLst>
          </p:cNvPr>
          <p:cNvSpPr>
            <a:spLocks noGrp="1"/>
          </p:cNvSpPr>
          <p:nvPr>
            <p:ph idx="1"/>
          </p:nvPr>
        </p:nvSpPr>
        <p:spPr>
          <a:xfrm>
            <a:off x="363416" y="2506662"/>
            <a:ext cx="5445370" cy="3454523"/>
          </a:xfrm>
        </p:spPr>
        <p:txBody>
          <a:bodyPr lIns="0" tIns="0" rIns="0" bIns="0">
            <a:noAutofit/>
          </a:bodyPr>
          <a:lstStyle>
            <a:lvl1pPr>
              <a:lnSpc>
                <a:spcPct val="100000"/>
              </a:lnSpc>
              <a:defRPr sz="1800"/>
            </a:lvl1pPr>
            <a:lvl2pPr>
              <a:lnSpc>
                <a:spcPct val="100000"/>
              </a:lnSpc>
              <a:defRPr sz="1600"/>
            </a:lvl2pPr>
            <a:lvl3pPr>
              <a:lnSpc>
                <a:spcPct val="100000"/>
              </a:lnSpc>
              <a:defRPr sz="1400"/>
            </a:lvl3pPr>
            <a:lvl4pPr>
              <a:lnSpc>
                <a:spcPct val="100000"/>
              </a:lnSpc>
              <a:defRPr sz="1200"/>
            </a:lvl4pPr>
            <a:lvl5pPr>
              <a:lnSpc>
                <a:spcPct val="100000"/>
              </a:lnSpc>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dirty="0"/>
          </a:p>
        </p:txBody>
      </p:sp>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sp>
        <p:nvSpPr>
          <p:cNvPr id="8" name="Content Placeholder 16">
            <a:extLst>
              <a:ext uri="{FF2B5EF4-FFF2-40B4-BE49-F238E27FC236}">
                <a16:creationId xmlns:a16="http://schemas.microsoft.com/office/drawing/2014/main" id="{6AEAE6ED-58FA-4039-939A-E4032520CB3C}"/>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accent3"/>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Your company name</a:t>
            </a:r>
          </a:p>
        </p:txBody>
      </p:sp>
      <p:sp>
        <p:nvSpPr>
          <p:cNvPr id="10" name="Picture Placeholder 9">
            <a:extLst>
              <a:ext uri="{FF2B5EF4-FFF2-40B4-BE49-F238E27FC236}">
                <a16:creationId xmlns:a16="http://schemas.microsoft.com/office/drawing/2014/main" id="{4502AABE-45EB-48A5-AD25-47BD8B79DF61}"/>
              </a:ext>
            </a:extLst>
          </p:cNvPr>
          <p:cNvSpPr>
            <a:spLocks noGrp="1"/>
          </p:cNvSpPr>
          <p:nvPr>
            <p:ph type="pic" sz="quarter" idx="15"/>
          </p:nvPr>
        </p:nvSpPr>
        <p:spPr>
          <a:xfrm>
            <a:off x="5919755" y="1"/>
            <a:ext cx="3430408" cy="4091942"/>
          </a:xfrm>
          <a:solidFill>
            <a:schemeClr val="bg1">
              <a:lumMod val="85000"/>
            </a:schemeClr>
          </a:solidFill>
        </p:spPr>
        <p:txBody>
          <a:bodyPr anchor="ctr"/>
          <a:lstStyle>
            <a:lvl1pPr marL="0" indent="0" algn="ctr">
              <a:buNone/>
              <a:defRPr/>
            </a:lvl1pPr>
          </a:lstStyle>
          <a:p>
            <a:r>
              <a:rPr lang="en-US"/>
              <a:t>Click icon to add picture</a:t>
            </a:r>
            <a:endParaRPr lang="en-IN"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24055"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36341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1804745"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Picture Placeholder 9">
            <a:extLst>
              <a:ext uri="{FF2B5EF4-FFF2-40B4-BE49-F238E27FC236}">
                <a16:creationId xmlns:a16="http://schemas.microsoft.com/office/drawing/2014/main" id="{63A2A33D-4D91-454D-A35B-6DA97069EC3F}"/>
              </a:ext>
            </a:extLst>
          </p:cNvPr>
          <p:cNvSpPr>
            <a:spLocks noGrp="1"/>
          </p:cNvSpPr>
          <p:nvPr>
            <p:ph type="pic" sz="quarter" idx="16"/>
          </p:nvPr>
        </p:nvSpPr>
        <p:spPr>
          <a:xfrm>
            <a:off x="9542186" y="555157"/>
            <a:ext cx="2649814" cy="4298197"/>
          </a:xfrm>
          <a:solidFill>
            <a:schemeClr val="bg1">
              <a:lumMod val="85000"/>
            </a:schemeClr>
          </a:solidFill>
        </p:spPr>
        <p:txBody>
          <a:bodyPr anchor="ctr"/>
          <a:lstStyle>
            <a:lvl1pPr marL="0" indent="0" algn="ctr">
              <a:buNone/>
              <a:defRPr/>
            </a:lvl1pPr>
          </a:lstStyle>
          <a:p>
            <a:r>
              <a:rPr lang="en-US"/>
              <a:t>Click icon to add picture</a:t>
            </a:r>
            <a:endParaRPr lang="en-IN" dirty="0"/>
          </a:p>
        </p:txBody>
      </p:sp>
      <p:sp>
        <p:nvSpPr>
          <p:cNvPr id="21" name="Picture Placeholder 9">
            <a:extLst>
              <a:ext uri="{FF2B5EF4-FFF2-40B4-BE49-F238E27FC236}">
                <a16:creationId xmlns:a16="http://schemas.microsoft.com/office/drawing/2014/main" id="{7EC67FB7-777C-473E-95B8-585AA8E66406}"/>
              </a:ext>
            </a:extLst>
          </p:cNvPr>
          <p:cNvSpPr>
            <a:spLocks noGrp="1"/>
          </p:cNvSpPr>
          <p:nvPr>
            <p:ph type="pic" sz="quarter" idx="17"/>
          </p:nvPr>
        </p:nvSpPr>
        <p:spPr>
          <a:xfrm>
            <a:off x="5919754" y="4289110"/>
            <a:ext cx="3430407" cy="1672075"/>
          </a:xfrm>
          <a:solidFill>
            <a:schemeClr val="bg1">
              <a:lumMod val="85000"/>
            </a:schemeClr>
          </a:solidFill>
        </p:spPr>
        <p:txBody>
          <a:bodyPr anchor="ctr"/>
          <a:lstStyle>
            <a:lvl1pPr marL="0" indent="0" algn="ctr">
              <a:buNone/>
              <a:defRPr/>
            </a:lvl1pPr>
          </a:lstStyle>
          <a:p>
            <a:r>
              <a:rPr lang="en-US"/>
              <a:t>Click icon to add picture</a:t>
            </a:r>
            <a:endParaRPr lang="en-IN" dirty="0"/>
          </a:p>
        </p:txBody>
      </p:sp>
    </p:spTree>
    <p:extLst>
      <p:ext uri="{BB962C8B-B14F-4D97-AF65-F5344CB8AC3E}">
        <p14:creationId xmlns:p14="http://schemas.microsoft.com/office/powerpoint/2010/main" val="3638836595"/>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mp;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dirty="0"/>
              <a:t>Title here</a:t>
            </a:r>
            <a:endParaRPr lang="en-IN" dirty="0"/>
          </a:p>
        </p:txBody>
      </p:sp>
      <p:sp>
        <p:nvSpPr>
          <p:cNvPr id="3" name="Text Placeholder 2">
            <a:extLst>
              <a:ext uri="{FF2B5EF4-FFF2-40B4-BE49-F238E27FC236}">
                <a16:creationId xmlns:a16="http://schemas.microsoft.com/office/drawing/2014/main" id="{712D9B6D-CE43-4FB1-87C0-D3565E730242}"/>
              </a:ext>
            </a:extLst>
          </p:cNvPr>
          <p:cNvSpPr>
            <a:spLocks noGrp="1"/>
          </p:cNvSpPr>
          <p:nvPr>
            <p:ph type="body" idx="1"/>
          </p:nvPr>
        </p:nvSpPr>
        <p:spPr>
          <a:xfrm>
            <a:off x="4080986"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9D73CD-EB11-4ED6-80CF-B68320D57E91}"/>
              </a:ext>
            </a:extLst>
          </p:cNvPr>
          <p:cNvSpPr>
            <a:spLocks noGrp="1"/>
          </p:cNvSpPr>
          <p:nvPr>
            <p:ph sz="half" idx="2"/>
          </p:nvPr>
        </p:nvSpPr>
        <p:spPr>
          <a:xfrm>
            <a:off x="4080986"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dirty="0"/>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sp>
        <p:nvSpPr>
          <p:cNvPr id="11" name="Content Placeholder 16">
            <a:extLst>
              <a:ext uri="{FF2B5EF4-FFF2-40B4-BE49-F238E27FC236}">
                <a16:creationId xmlns:a16="http://schemas.microsoft.com/office/drawing/2014/main" id="{57889B18-CC7E-47A7-B83B-45D7871D298A}"/>
              </a:ext>
            </a:extLst>
          </p:cNvPr>
          <p:cNvSpPr>
            <a:spLocks noGrp="1"/>
          </p:cNvSpPr>
          <p:nvPr>
            <p:ph sz="quarter" idx="14" hasCustomPrompt="1"/>
          </p:nvPr>
        </p:nvSpPr>
        <p:spPr>
          <a:xfrm>
            <a:off x="363416" y="6462713"/>
            <a:ext cx="2262187" cy="249237"/>
          </a:xfrm>
        </p:spPr>
        <p:txBody>
          <a:bodyPr>
            <a:noAutofit/>
          </a:bodyPr>
          <a:lstStyle>
            <a:lvl1pPr marL="0" indent="0">
              <a:buNone/>
              <a:defRPr sz="1400" b="1" cap="all" baseline="0">
                <a:solidFill>
                  <a:schemeClr val="tx1">
                    <a:lumMod val="50000"/>
                    <a:lumOff val="5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Your company name</a:t>
            </a:r>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3639489" y="421045"/>
            <a:ext cx="0" cy="5768619"/>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9" name="Text Placeholder 2">
            <a:extLst>
              <a:ext uri="{FF2B5EF4-FFF2-40B4-BE49-F238E27FC236}">
                <a16:creationId xmlns:a16="http://schemas.microsoft.com/office/drawing/2014/main" id="{A09F60F9-61AE-4464-B369-1CF86DB708DA}"/>
              </a:ext>
            </a:extLst>
          </p:cNvPr>
          <p:cNvSpPr>
            <a:spLocks noGrp="1"/>
          </p:cNvSpPr>
          <p:nvPr>
            <p:ph type="body" idx="15"/>
          </p:nvPr>
        </p:nvSpPr>
        <p:spPr>
          <a:xfrm>
            <a:off x="7870582" y="2426274"/>
            <a:ext cx="3008434" cy="601087"/>
          </a:xfrm>
        </p:spPr>
        <p:txBody>
          <a:bodyPr lIns="0" tIns="0" rIns="0" bIns="0" anchor="b">
            <a:noAutofit/>
          </a:bodyPr>
          <a:lstStyle>
            <a:lvl1pPr marL="0" indent="0">
              <a:buNone/>
              <a:defRPr sz="1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Content Placeholder 3">
            <a:extLst>
              <a:ext uri="{FF2B5EF4-FFF2-40B4-BE49-F238E27FC236}">
                <a16:creationId xmlns:a16="http://schemas.microsoft.com/office/drawing/2014/main" id="{124CEF01-2C7C-4568-8A45-5F5A058ECFC1}"/>
              </a:ext>
            </a:extLst>
          </p:cNvPr>
          <p:cNvSpPr>
            <a:spLocks noGrp="1"/>
          </p:cNvSpPr>
          <p:nvPr>
            <p:ph sz="half" idx="16"/>
          </p:nvPr>
        </p:nvSpPr>
        <p:spPr>
          <a:xfrm>
            <a:off x="7870582" y="3097702"/>
            <a:ext cx="3008434" cy="3091961"/>
          </a:xfrm>
        </p:spPr>
        <p:txBody>
          <a:bodyPr lIns="0" tIns="0" rIns="0" bIns="0">
            <a:noAutofit/>
          </a:bodyPr>
          <a:lstStyle>
            <a:lvl1pPr>
              <a:defRPr sz="1600"/>
            </a:lvl1pPr>
            <a:lvl2pPr>
              <a:defRPr sz="1400"/>
            </a:lvl2pPr>
            <a:lvl3pPr>
              <a:defRPr sz="1200"/>
            </a:lvl3pPr>
            <a:lvl4pPr>
              <a:defRPr sz="1100"/>
            </a:lvl4pPr>
            <a:lvl5pP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23" name="Picture Placeholder 8">
            <a:extLst>
              <a:ext uri="{FF2B5EF4-FFF2-40B4-BE49-F238E27FC236}">
                <a16:creationId xmlns:a16="http://schemas.microsoft.com/office/drawing/2014/main" id="{BAF86618-E012-4E70-91E3-A72E71C63E64}"/>
              </a:ext>
            </a:extLst>
          </p:cNvPr>
          <p:cNvSpPr>
            <a:spLocks noGrp="1"/>
          </p:cNvSpPr>
          <p:nvPr>
            <p:ph type="pic" sz="quarter" idx="18" hasCustomPrompt="1"/>
          </p:nvPr>
        </p:nvSpPr>
        <p:spPr>
          <a:xfrm>
            <a:off x="4080986" y="1676296"/>
            <a:ext cx="587932" cy="587932"/>
          </a:xfrm>
          <a:noFill/>
        </p:spPr>
        <p:txBody>
          <a:bodyPr anchor="ctr">
            <a:noAutofit/>
          </a:bodyPr>
          <a:lstStyle>
            <a:lvl1pPr marL="0" indent="0" algn="ctr">
              <a:buNone/>
              <a:defRPr sz="1400">
                <a:solidFill>
                  <a:schemeClr val="tx1"/>
                </a:solidFill>
              </a:defRPr>
            </a:lvl1pPr>
          </a:lstStyle>
          <a:p>
            <a:r>
              <a:rPr lang="en-US" dirty="0"/>
              <a:t>Icon Here</a:t>
            </a:r>
            <a:endParaRPr lang="en-IN" dirty="0"/>
          </a:p>
        </p:txBody>
      </p:sp>
      <p:sp>
        <p:nvSpPr>
          <p:cNvPr id="24" name="Picture Placeholder 8">
            <a:extLst>
              <a:ext uri="{FF2B5EF4-FFF2-40B4-BE49-F238E27FC236}">
                <a16:creationId xmlns:a16="http://schemas.microsoft.com/office/drawing/2014/main" id="{4FF378B9-734E-4C43-836C-CB80566DDB15}"/>
              </a:ext>
            </a:extLst>
          </p:cNvPr>
          <p:cNvSpPr>
            <a:spLocks noGrp="1"/>
          </p:cNvSpPr>
          <p:nvPr>
            <p:ph type="pic" sz="quarter" idx="19" hasCustomPrompt="1"/>
          </p:nvPr>
        </p:nvSpPr>
        <p:spPr>
          <a:xfrm>
            <a:off x="7868008" y="1676296"/>
            <a:ext cx="587932" cy="587932"/>
          </a:xfrm>
          <a:noFill/>
        </p:spPr>
        <p:txBody>
          <a:bodyPr anchor="ctr">
            <a:noAutofit/>
          </a:bodyPr>
          <a:lstStyle>
            <a:lvl1pPr marL="0" indent="0" algn="ctr">
              <a:buNone/>
              <a:defRPr sz="1400">
                <a:solidFill>
                  <a:schemeClr val="tx1"/>
                </a:solidFill>
              </a:defRPr>
            </a:lvl1pPr>
          </a:lstStyle>
          <a:p>
            <a:r>
              <a:rPr lang="en-US" dirty="0"/>
              <a:t>Icon Here</a:t>
            </a:r>
            <a:endParaRPr lang="en-IN" dirty="0"/>
          </a:p>
        </p:txBody>
      </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9" name="Text Placeholder 2">
            <a:extLst>
              <a:ext uri="{FF2B5EF4-FFF2-40B4-BE49-F238E27FC236}">
                <a16:creationId xmlns:a16="http://schemas.microsoft.com/office/drawing/2014/main" id="{76F2CCF2-293A-49CA-B2A9-134BB5DEF98E}"/>
              </a:ext>
            </a:extLst>
          </p:cNvPr>
          <p:cNvSpPr>
            <a:spLocks noGrp="1"/>
          </p:cNvSpPr>
          <p:nvPr>
            <p:ph type="body" idx="20"/>
          </p:nvPr>
        </p:nvSpPr>
        <p:spPr>
          <a:xfrm>
            <a:off x="4080985" y="480157"/>
            <a:ext cx="6944563" cy="823912"/>
          </a:xfrm>
        </p:spPr>
        <p:txBody>
          <a:bodyPr lIns="0" tIns="0" rIns="0" bIns="0" anchor="ctr">
            <a:noAutofit/>
          </a:bodyPr>
          <a:lstStyle>
            <a:lvl1pPr marL="0" indent="0">
              <a:buNone/>
              <a:defRPr sz="2000" b="1">
                <a:solidFill>
                  <a:schemeClr val="tx1">
                    <a:lumMod val="50000"/>
                    <a:lumOff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Tree>
    <p:extLst>
      <p:ext uri="{BB962C8B-B14F-4D97-AF65-F5344CB8AC3E}">
        <p14:creationId xmlns:p14="http://schemas.microsoft.com/office/powerpoint/2010/main" val="4127201904"/>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hank You">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CABAC-B403-4354-A27F-4C38B08C1D3F}"/>
              </a:ext>
            </a:extLst>
          </p:cNvPr>
          <p:cNvSpPr>
            <a:spLocks noGrp="1"/>
          </p:cNvSpPr>
          <p:nvPr>
            <p:ph type="title" hasCustomPrompt="1"/>
          </p:nvPr>
        </p:nvSpPr>
        <p:spPr>
          <a:xfrm>
            <a:off x="4712885" y="2704121"/>
            <a:ext cx="6556248" cy="750278"/>
          </a:xfrm>
        </p:spPr>
        <p:txBody>
          <a:bodyPr/>
          <a:lstStyle>
            <a:lvl1pPr>
              <a:defRPr lang="en-US" sz="4800" b="1" kern="1200" cap="all" baseline="0" smtClean="0">
                <a:solidFill>
                  <a:schemeClr val="tx1"/>
                </a:solidFill>
                <a:latin typeface="+mn-lt"/>
                <a:ea typeface="+mn-ea"/>
                <a:cs typeface="+mn-cs"/>
              </a:defRPr>
            </a:lvl1pPr>
          </a:lstStyle>
          <a:p>
            <a:r>
              <a:rPr lang="en-US" dirty="0"/>
              <a:t>Thank You</a:t>
            </a:r>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IN" smtClean="0"/>
              <a:t>26-03-2019</a:t>
            </a:fld>
            <a:endParaRPr lang="en-IN"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3760408"/>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Picture Placeholder 13">
            <a:extLst>
              <a:ext uri="{FF2B5EF4-FFF2-40B4-BE49-F238E27FC236}">
                <a16:creationId xmlns:a16="http://schemas.microsoft.com/office/drawing/2014/main" id="{F0C7F772-E2DA-4B13-AC2E-28A0EE6D8465}"/>
              </a:ext>
            </a:extLst>
          </p:cNvPr>
          <p:cNvSpPr>
            <a:spLocks noGrp="1"/>
          </p:cNvSpPr>
          <p:nvPr>
            <p:ph type="pic" sz="quarter" idx="13"/>
          </p:nvPr>
        </p:nvSpPr>
        <p:spPr>
          <a:xfrm>
            <a:off x="0" y="1"/>
            <a:ext cx="4424363" cy="6858000"/>
          </a:xfrm>
          <a:solidFill>
            <a:schemeClr val="bg2"/>
          </a:solidFill>
        </p:spPr>
        <p:txBody>
          <a:bodyPr anchor="ctr"/>
          <a:lstStyle>
            <a:lvl1pPr marL="0" indent="0" algn="ctr">
              <a:buNone/>
              <a:defRPr/>
            </a:lvl1pPr>
          </a:lstStyle>
          <a:p>
            <a:r>
              <a:rPr lang="en-US"/>
              <a:t>Click icon to add picture</a:t>
            </a:r>
            <a:endParaRPr lang="en-IN" dirty="0"/>
          </a:p>
        </p:txBody>
      </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pic>
        <p:nvPicPr>
          <p:cNvPr id="23" name="Graphic 22" descr="Envelope">
            <a:extLst>
              <a:ext uri="{FF2B5EF4-FFF2-40B4-BE49-F238E27FC236}">
                <a16:creationId xmlns:a16="http://schemas.microsoft.com/office/drawing/2014/main" id="{3C32C7E5-809C-4E12-8962-1B868951E679}"/>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4834803" y="4029040"/>
            <a:ext cx="469232" cy="469232"/>
          </a:xfrm>
          <a:prstGeom prst="rect">
            <a:avLst/>
          </a:prstGeom>
        </p:spPr>
      </p:pic>
      <p:sp>
        <p:nvSpPr>
          <p:cNvPr id="34" name="Subtitle 2">
            <a:extLst>
              <a:ext uri="{FF2B5EF4-FFF2-40B4-BE49-F238E27FC236}">
                <a16:creationId xmlns:a16="http://schemas.microsoft.com/office/drawing/2014/main" id="{31AD270F-1692-4526-B979-6B5945A20D90}"/>
              </a:ext>
            </a:extLst>
          </p:cNvPr>
          <p:cNvSpPr>
            <a:spLocks noGrp="1"/>
          </p:cNvSpPr>
          <p:nvPr>
            <p:ph type="subTitle" idx="1"/>
          </p:nvPr>
        </p:nvSpPr>
        <p:spPr>
          <a:xfrm>
            <a:off x="5406809" y="4126311"/>
            <a:ext cx="3640478" cy="433938"/>
          </a:xfrm>
        </p:spPr>
        <p:txBody>
          <a:bodyPr>
            <a:normAutofit/>
          </a:bodyPr>
          <a:lstStyle>
            <a:lvl1pPr marL="0" indent="0" algn="l">
              <a:buNone/>
              <a:defRPr sz="1800" b="0" cap="none"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dirty="0"/>
          </a:p>
        </p:txBody>
      </p:sp>
      <p:sp>
        <p:nvSpPr>
          <p:cNvPr id="39" name="Content Placeholder 38">
            <a:extLst>
              <a:ext uri="{FF2B5EF4-FFF2-40B4-BE49-F238E27FC236}">
                <a16:creationId xmlns:a16="http://schemas.microsoft.com/office/drawing/2014/main" id="{382940E6-7963-411F-B35A-57121171A988}"/>
              </a:ext>
            </a:extLst>
          </p:cNvPr>
          <p:cNvSpPr>
            <a:spLocks noGrp="1"/>
          </p:cNvSpPr>
          <p:nvPr>
            <p:ph sz="quarter" idx="15"/>
          </p:nvPr>
        </p:nvSpPr>
        <p:spPr>
          <a:xfrm>
            <a:off x="5408614" y="4836222"/>
            <a:ext cx="3638674" cy="453938"/>
          </a:xfrm>
        </p:spPr>
        <p:txBody>
          <a:bodyPr vert="horz" lIns="91440" tIns="45720" rIns="91440" bIns="45720" rtlCol="0">
            <a:normAutofit/>
          </a:bodyPr>
          <a:lstStyle>
            <a:lvl1pPr marL="0" indent="0">
              <a:buNone/>
              <a:defRPr lang="en-US" sz="1800" b="0" cap="none" baseline="0" dirty="0" smtClean="0"/>
            </a:lvl1pPr>
            <a:lvl2pPr>
              <a:defRPr lang="en-US" sz="2000" dirty="0" smtClean="0"/>
            </a:lvl2pPr>
            <a:lvl3pPr>
              <a:defRPr lang="en-US" sz="1800" dirty="0" smtClean="0"/>
            </a:lvl3pPr>
            <a:lvl4pPr>
              <a:defRPr lang="en-US" sz="1600" dirty="0" smtClean="0"/>
            </a:lvl4pPr>
            <a:lvl5pPr>
              <a:defRPr lang="en-IN" sz="1600" dirty="0"/>
            </a:lvl5pPr>
          </a:lstStyle>
          <a:p>
            <a:pPr marL="228600" lvl="0" indent="-228600"/>
            <a:r>
              <a:rPr lang="en-US"/>
              <a:t>Click to edit Master text styles</a:t>
            </a:r>
          </a:p>
        </p:txBody>
      </p:sp>
      <p:grpSp>
        <p:nvGrpSpPr>
          <p:cNvPr id="20" name="Group 19">
            <a:extLst>
              <a:ext uri="{FF2B5EF4-FFF2-40B4-BE49-F238E27FC236}">
                <a16:creationId xmlns:a16="http://schemas.microsoft.com/office/drawing/2014/main" id="{1F8FC2D7-B114-3444-8684-995FC4D6D459}"/>
              </a:ext>
            </a:extLst>
          </p:cNvPr>
          <p:cNvGrpSpPr/>
          <p:nvPr userDrawn="1"/>
        </p:nvGrpSpPr>
        <p:grpSpPr>
          <a:xfrm>
            <a:off x="4793474" y="2475187"/>
            <a:ext cx="748798" cy="134113"/>
            <a:chOff x="4827813" y="2534636"/>
            <a:chExt cx="996651" cy="178504"/>
          </a:xfrm>
        </p:grpSpPr>
        <p:sp>
          <p:nvSpPr>
            <p:cNvPr id="21" name="Oval 20">
              <a:extLst>
                <a:ext uri="{FF2B5EF4-FFF2-40B4-BE49-F238E27FC236}">
                  <a16:creationId xmlns:a16="http://schemas.microsoft.com/office/drawing/2014/main" id="{CEE45073-ED8E-0544-85FA-9AF5A478417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2" name="Oval 21">
              <a:extLst>
                <a:ext uri="{FF2B5EF4-FFF2-40B4-BE49-F238E27FC236}">
                  <a16:creationId xmlns:a16="http://schemas.microsoft.com/office/drawing/2014/main" id="{B8BAF06E-A8A8-484C-8F6C-E42EDC46BBCB}"/>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4" name="Oval 23">
              <a:extLst>
                <a:ext uri="{FF2B5EF4-FFF2-40B4-BE49-F238E27FC236}">
                  <a16:creationId xmlns:a16="http://schemas.microsoft.com/office/drawing/2014/main" id="{586EB62D-13C7-6E43-9D98-B706D2B9ADDF}"/>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6" name="Oval 25">
              <a:extLst>
                <a:ext uri="{FF2B5EF4-FFF2-40B4-BE49-F238E27FC236}">
                  <a16:creationId xmlns:a16="http://schemas.microsoft.com/office/drawing/2014/main" id="{35CF3453-ED5A-024D-8815-C08EFA13D1A6}"/>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pic>
        <p:nvPicPr>
          <p:cNvPr id="3" name="Graphic 2" descr="Link">
            <a:extLst>
              <a:ext uri="{FF2B5EF4-FFF2-40B4-BE49-F238E27FC236}">
                <a16:creationId xmlns:a16="http://schemas.microsoft.com/office/drawing/2014/main" id="{16E3F5A0-978F-8D46-BBFB-19A7F7883D93}"/>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4787152" y="4809677"/>
            <a:ext cx="542081" cy="542081"/>
          </a:xfrm>
          <a:prstGeom prst="rect">
            <a:avLst/>
          </a:prstGeom>
        </p:spPr>
      </p:pic>
    </p:spTree>
    <p:extLst>
      <p:ext uri="{BB962C8B-B14F-4D97-AF65-F5344CB8AC3E}">
        <p14:creationId xmlns:p14="http://schemas.microsoft.com/office/powerpoint/2010/main" val="3525374627"/>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2E5-8FA2-4056-805F-EF36F7066893}"/>
              </a:ext>
            </a:extLst>
          </p:cNvPr>
          <p:cNvSpPr>
            <a:spLocks noGrp="1"/>
          </p:cNvSpPr>
          <p:nvPr>
            <p:ph type="ctrTitle" hasCustomPrompt="1"/>
          </p:nvPr>
        </p:nvSpPr>
        <p:spPr>
          <a:xfrm>
            <a:off x="4686300" y="2726872"/>
            <a:ext cx="7233557" cy="832077"/>
          </a:xfrm>
        </p:spPr>
        <p:txBody>
          <a:bodyPr anchor="b">
            <a:normAutofit/>
          </a:bodyPr>
          <a:lstStyle>
            <a:lvl1pPr algn="l">
              <a:defRPr sz="4800" b="1" cap="all" baseline="0">
                <a:solidFill>
                  <a:schemeClr val="tx1"/>
                </a:solidFill>
              </a:defRPr>
            </a:lvl1pPr>
          </a:lstStyle>
          <a:p>
            <a:r>
              <a:rPr lang="en-US" dirty="0"/>
              <a:t>Presentation title</a:t>
            </a:r>
            <a:endParaRPr lang="en-IN" dirty="0"/>
          </a:p>
        </p:txBody>
      </p:sp>
      <p:sp>
        <p:nvSpPr>
          <p:cNvPr id="3" name="Subtitle 2">
            <a:extLst>
              <a:ext uri="{FF2B5EF4-FFF2-40B4-BE49-F238E27FC236}">
                <a16:creationId xmlns:a16="http://schemas.microsoft.com/office/drawing/2014/main" id="{1C085D6F-874B-44F8-B241-51EF13CA9C8B}"/>
              </a:ext>
            </a:extLst>
          </p:cNvPr>
          <p:cNvSpPr>
            <a:spLocks noGrp="1"/>
          </p:cNvSpPr>
          <p:nvPr>
            <p:ph type="subTitle" idx="1"/>
          </p:nvPr>
        </p:nvSpPr>
        <p:spPr>
          <a:xfrm>
            <a:off x="4686300" y="3569380"/>
            <a:ext cx="7233557" cy="365125"/>
          </a:xfrm>
        </p:spPr>
        <p:txBody>
          <a:bodyPr lIns="0">
            <a:norm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dirty="0"/>
          </a:p>
        </p:txBody>
      </p:sp>
      <p:sp>
        <p:nvSpPr>
          <p:cNvPr id="4" name="Date Placeholder 3">
            <a:extLst>
              <a:ext uri="{FF2B5EF4-FFF2-40B4-BE49-F238E27FC236}">
                <a16:creationId xmlns:a16="http://schemas.microsoft.com/office/drawing/2014/main" id="{ABDE5D2F-535D-4D7C-9BE1-84BFEC7A6547}"/>
              </a:ext>
            </a:extLst>
          </p:cNvPr>
          <p:cNvSpPr>
            <a:spLocks noGrp="1"/>
          </p:cNvSpPr>
          <p:nvPr>
            <p:ph type="dt" sz="half" idx="10"/>
          </p:nvPr>
        </p:nvSpPr>
        <p:spPr>
          <a:xfrm>
            <a:off x="838200" y="6356350"/>
            <a:ext cx="2743200" cy="365125"/>
          </a:xfrm>
          <a:prstGeom prst="rect">
            <a:avLst/>
          </a:prstGeom>
        </p:spPr>
        <p:txBody>
          <a:bodyPr/>
          <a:lstStyle/>
          <a:p>
            <a:fld id="{C1F93407-1483-4B80-86DE-DAE1D4D89093}" type="datetimeFigureOut">
              <a:rPr lang="en-IN" smtClean="0"/>
              <a:t>26-03-2019</a:t>
            </a:fld>
            <a:endParaRPr lang="en-IN" dirty="0"/>
          </a:p>
        </p:txBody>
      </p:sp>
      <p:cxnSp>
        <p:nvCxnSpPr>
          <p:cNvPr id="7" name="Straight Connector 6">
            <a:extLst>
              <a:ext uri="{FF2B5EF4-FFF2-40B4-BE49-F238E27FC236}">
                <a16:creationId xmlns:a16="http://schemas.microsoft.com/office/drawing/2014/main" id="{64363625-95D4-4DF0-A1AA-D060728EC426}"/>
              </a:ext>
            </a:extLst>
          </p:cNvPr>
          <p:cNvCxnSpPr>
            <a:cxnSpLocks/>
          </p:cNvCxnSpPr>
          <p:nvPr userDrawn="1"/>
        </p:nvCxnSpPr>
        <p:spPr>
          <a:xfrm>
            <a:off x="4827813" y="4082142"/>
            <a:ext cx="148862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ECBCF8A4-C2B4-4945-8D79-C9D46B7FBECB}"/>
              </a:ext>
            </a:extLst>
          </p:cNvPr>
          <p:cNvGrpSpPr/>
          <p:nvPr userDrawn="1"/>
        </p:nvGrpSpPr>
        <p:grpSpPr>
          <a:xfrm>
            <a:off x="4793474" y="2475187"/>
            <a:ext cx="748798" cy="134113"/>
            <a:chOff x="4827813" y="2534636"/>
            <a:chExt cx="996651" cy="178504"/>
          </a:xfrm>
        </p:grpSpPr>
        <p:sp>
          <p:nvSpPr>
            <p:cNvPr id="9" name="Oval 8">
              <a:extLst>
                <a:ext uri="{FF2B5EF4-FFF2-40B4-BE49-F238E27FC236}">
                  <a16:creationId xmlns:a16="http://schemas.microsoft.com/office/drawing/2014/main" id="{479C2256-8A0F-4625-86F0-FB439F3EAD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0" name="Oval 9">
              <a:extLst>
                <a:ext uri="{FF2B5EF4-FFF2-40B4-BE49-F238E27FC236}">
                  <a16:creationId xmlns:a16="http://schemas.microsoft.com/office/drawing/2014/main" id="{253CF488-6D31-4B63-A3C6-C4D838C23FCE}"/>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1" name="Oval 10">
              <a:extLst>
                <a:ext uri="{FF2B5EF4-FFF2-40B4-BE49-F238E27FC236}">
                  <a16:creationId xmlns:a16="http://schemas.microsoft.com/office/drawing/2014/main" id="{E32985B6-7260-445A-A580-6993E0DEBFD9}"/>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2" name="Oval 11">
              <a:extLst>
                <a:ext uri="{FF2B5EF4-FFF2-40B4-BE49-F238E27FC236}">
                  <a16:creationId xmlns:a16="http://schemas.microsoft.com/office/drawing/2014/main" id="{3BC682E1-4E5D-4006-81EA-550DD98166E4}"/>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5" name="Oval 14">
            <a:extLst>
              <a:ext uri="{FF2B5EF4-FFF2-40B4-BE49-F238E27FC236}">
                <a16:creationId xmlns:a16="http://schemas.microsoft.com/office/drawing/2014/main" id="{47953C80-71A5-4AA2-AEAD-21948D1AA6DC}"/>
              </a:ext>
            </a:extLst>
          </p:cNvPr>
          <p:cNvSpPr/>
          <p:nvPr userDrawn="1"/>
        </p:nvSpPr>
        <p:spPr>
          <a:xfrm>
            <a:off x="8621485" y="4408714"/>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6" name="Oval 15">
            <a:extLst>
              <a:ext uri="{FF2B5EF4-FFF2-40B4-BE49-F238E27FC236}">
                <a16:creationId xmlns:a16="http://schemas.microsoft.com/office/drawing/2014/main" id="{9C4582D1-F710-4E2F-9868-CB89116D5932}"/>
              </a:ext>
            </a:extLst>
          </p:cNvPr>
          <p:cNvSpPr/>
          <p:nvPr userDrawn="1"/>
        </p:nvSpPr>
        <p:spPr>
          <a:xfrm>
            <a:off x="8303078" y="4184310"/>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7" name="Rectangle 16">
            <a:extLst>
              <a:ext uri="{FF2B5EF4-FFF2-40B4-BE49-F238E27FC236}">
                <a16:creationId xmlns:a16="http://schemas.microsoft.com/office/drawing/2014/main" id="{25F8A1A8-E078-4836-ABD1-CD4E75BBF58F}"/>
              </a:ext>
            </a:extLst>
          </p:cNvPr>
          <p:cNvSpPr/>
          <p:nvPr userDrawn="1"/>
        </p:nvSpPr>
        <p:spPr>
          <a:xfrm>
            <a:off x="0" y="0"/>
            <a:ext cx="442436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2961775311"/>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Slide Number Placeholder 5">
            <a:extLst>
              <a:ext uri="{FF2B5EF4-FFF2-40B4-BE49-F238E27FC236}">
                <a16:creationId xmlns:a16="http://schemas.microsoft.com/office/drawing/2014/main" id="{2C89B828-B338-413C-B008-0A8566F4881D}"/>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11" name="Straight Connector 10">
            <a:extLst>
              <a:ext uri="{FF2B5EF4-FFF2-40B4-BE49-F238E27FC236}">
                <a16:creationId xmlns:a16="http://schemas.microsoft.com/office/drawing/2014/main" id="{8888A4FD-81F4-4588-9E6D-70E57577D8BF}"/>
              </a:ext>
            </a:extLst>
          </p:cNvPr>
          <p:cNvCxnSpPr>
            <a:cxnSpLocks/>
          </p:cNvCxnSpPr>
          <p:nvPr userDrawn="1"/>
        </p:nvCxnSpPr>
        <p:spPr>
          <a:xfrm>
            <a:off x="5679220" y="2286312"/>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4CF1D2ED-7B25-4251-BF07-47FBAA534810}"/>
              </a:ext>
            </a:extLst>
          </p:cNvPr>
          <p:cNvGrpSpPr/>
          <p:nvPr userDrawn="1"/>
        </p:nvGrpSpPr>
        <p:grpSpPr>
          <a:xfrm>
            <a:off x="11079786" y="421045"/>
            <a:ext cx="748798" cy="134113"/>
            <a:chOff x="4827813" y="2534636"/>
            <a:chExt cx="996651" cy="178504"/>
          </a:xfrm>
        </p:grpSpPr>
        <p:sp>
          <p:nvSpPr>
            <p:cNvPr id="13" name="Oval 12">
              <a:extLst>
                <a:ext uri="{FF2B5EF4-FFF2-40B4-BE49-F238E27FC236}">
                  <a16:creationId xmlns:a16="http://schemas.microsoft.com/office/drawing/2014/main" id="{E397537E-DF51-4990-9447-2DAE98ABC683}"/>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3E99CAB5-81F4-4EA8-8B36-4A70C59861FD}"/>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5" name="Oval 14">
              <a:extLst>
                <a:ext uri="{FF2B5EF4-FFF2-40B4-BE49-F238E27FC236}">
                  <a16:creationId xmlns:a16="http://schemas.microsoft.com/office/drawing/2014/main" id="{16AADF9A-A507-4453-8CE3-3F78BB303FA4}"/>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16" name="Oval 15">
              <a:extLst>
                <a:ext uri="{FF2B5EF4-FFF2-40B4-BE49-F238E27FC236}">
                  <a16:creationId xmlns:a16="http://schemas.microsoft.com/office/drawing/2014/main" id="{C33AA69F-C4B8-479C-9F0F-69C184D0611F}"/>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7" name="Oval 16">
            <a:extLst>
              <a:ext uri="{FF2B5EF4-FFF2-40B4-BE49-F238E27FC236}">
                <a16:creationId xmlns:a16="http://schemas.microsoft.com/office/drawing/2014/main" id="{8725921A-0ED5-431E-899C-28A6920B5029}"/>
              </a:ext>
            </a:extLst>
          </p:cNvPr>
          <p:cNvSpPr/>
          <p:nvPr userDrawn="1"/>
        </p:nvSpPr>
        <p:spPr>
          <a:xfrm>
            <a:off x="10039330" y="896815"/>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8" name="Oval 17">
            <a:extLst>
              <a:ext uri="{FF2B5EF4-FFF2-40B4-BE49-F238E27FC236}">
                <a16:creationId xmlns:a16="http://schemas.microsoft.com/office/drawing/2014/main" id="{EE8B169A-8A2F-4425-A9A1-1B828428B434}"/>
              </a:ext>
            </a:extLst>
          </p:cNvPr>
          <p:cNvSpPr/>
          <p:nvPr userDrawn="1"/>
        </p:nvSpPr>
        <p:spPr>
          <a:xfrm>
            <a:off x="9720923" y="672411"/>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0" name="Straight Connector 19">
            <a:extLst>
              <a:ext uri="{FF2B5EF4-FFF2-40B4-BE49-F238E27FC236}">
                <a16:creationId xmlns:a16="http://schemas.microsoft.com/office/drawing/2014/main" id="{43B45974-F6C7-40D3-9399-E05FA19C565E}"/>
              </a:ext>
            </a:extLst>
          </p:cNvPr>
          <p:cNvCxnSpPr>
            <a:cxnSpLocks/>
          </p:cNvCxnSpPr>
          <p:nvPr userDrawn="1"/>
        </p:nvCxnSpPr>
        <p:spPr>
          <a:xfrm>
            <a:off x="7508020" y="2286312"/>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9A55704E-D515-4774-90C6-5F887DDAE55E}"/>
              </a:ext>
            </a:extLst>
          </p:cNvPr>
          <p:cNvSpPr/>
          <p:nvPr userDrawn="1"/>
        </p:nvSpPr>
        <p:spPr>
          <a:xfrm>
            <a:off x="469044" y="1"/>
            <a:ext cx="5210176" cy="596106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23" name="Straight Connector 22">
            <a:extLst>
              <a:ext uri="{FF2B5EF4-FFF2-40B4-BE49-F238E27FC236}">
                <a16:creationId xmlns:a16="http://schemas.microsoft.com/office/drawing/2014/main" id="{84878778-0299-471F-A4C9-D0C1E82ED8D2}"/>
              </a:ext>
            </a:extLst>
          </p:cNvPr>
          <p:cNvCxnSpPr>
            <a:cxnSpLocks/>
          </p:cNvCxnSpPr>
          <p:nvPr userDrawn="1"/>
        </p:nvCxnSpPr>
        <p:spPr>
          <a:xfrm>
            <a:off x="1001746" y="1290512"/>
            <a:ext cx="1488621"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E39D1C78-6110-4052-8455-7E7893F7FCD3}"/>
              </a:ext>
            </a:extLst>
          </p:cNvPr>
          <p:cNvSpPr>
            <a:spLocks noGrp="1"/>
          </p:cNvSpPr>
          <p:nvPr>
            <p:ph type="title"/>
          </p:nvPr>
        </p:nvSpPr>
        <p:spPr>
          <a:xfrm>
            <a:off x="915466" y="1276857"/>
            <a:ext cx="4097778" cy="1255325"/>
          </a:xfrm>
        </p:spPr>
        <p:txBody>
          <a:bodyPr/>
          <a:lstStyle>
            <a:lvl1pPr>
              <a:defRPr lang="en-US" sz="3600" b="1" kern="1200" cap="all" baseline="0" smtClean="0">
                <a:solidFill>
                  <a:schemeClr val="bg1"/>
                </a:solidFill>
                <a:latin typeface="+mj-lt"/>
                <a:ea typeface="+mj-ea"/>
                <a:cs typeface="+mj-cs"/>
              </a:defRPr>
            </a:lvl1pPr>
          </a:lstStyle>
          <a:p>
            <a:r>
              <a:rPr lang="en-US"/>
              <a:t>Click to edit Master title style</a:t>
            </a:r>
            <a:endParaRPr lang="en-US" dirty="0"/>
          </a:p>
        </p:txBody>
      </p:sp>
      <p:sp>
        <p:nvSpPr>
          <p:cNvPr id="24" name="Text Placeholder 2">
            <a:extLst>
              <a:ext uri="{FF2B5EF4-FFF2-40B4-BE49-F238E27FC236}">
                <a16:creationId xmlns:a16="http://schemas.microsoft.com/office/drawing/2014/main" id="{E3405997-7AE2-4C6E-8A7D-735F58A49D12}"/>
              </a:ext>
            </a:extLst>
          </p:cNvPr>
          <p:cNvSpPr>
            <a:spLocks noGrp="1"/>
          </p:cNvSpPr>
          <p:nvPr>
            <p:ph type="body" idx="1"/>
          </p:nvPr>
        </p:nvSpPr>
        <p:spPr>
          <a:xfrm>
            <a:off x="915467" y="2620651"/>
            <a:ext cx="4097778" cy="1933681"/>
          </a:xfrm>
        </p:spPr>
        <p:txBody>
          <a:bodyPr vert="horz" lIns="91440" tIns="45720" rIns="91440" bIns="45720" rtlCol="0">
            <a:noAutofit/>
          </a:bodyPr>
          <a:lstStyle>
            <a:lvl1pPr>
              <a:defRPr lang="en-US" b="0" cap="none" baseline="0">
                <a:solidFill>
                  <a:schemeClr val="bg1"/>
                </a:solidFill>
              </a:defRPr>
            </a:lvl1pPr>
          </a:lstStyle>
          <a:p>
            <a:pPr lvl="0">
              <a:lnSpc>
                <a:spcPct val="100000"/>
              </a:lnSpc>
              <a:buNone/>
            </a:pPr>
            <a:r>
              <a:rPr lang="en-US"/>
              <a:t>Click to edit Master text styles</a:t>
            </a:r>
          </a:p>
        </p:txBody>
      </p:sp>
    </p:spTree>
    <p:extLst>
      <p:ext uri="{BB962C8B-B14F-4D97-AF65-F5344CB8AC3E}">
        <p14:creationId xmlns:p14="http://schemas.microsoft.com/office/powerpoint/2010/main" val="2931533724"/>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5" name="Text Placeholder 2">
            <a:extLst>
              <a:ext uri="{FF2B5EF4-FFF2-40B4-BE49-F238E27FC236}">
                <a16:creationId xmlns:a16="http://schemas.microsoft.com/office/drawing/2014/main" id="{BE814D66-F00F-0D44-AD03-889FEE787EB6}"/>
              </a:ext>
            </a:extLst>
          </p:cNvPr>
          <p:cNvSpPr>
            <a:spLocks noGrp="1"/>
          </p:cNvSpPr>
          <p:nvPr>
            <p:ph idx="1"/>
          </p:nvPr>
        </p:nvSpPr>
        <p:spPr>
          <a:xfrm>
            <a:off x="363416" y="1825625"/>
            <a:ext cx="1146516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dirty="0"/>
          </a:p>
        </p:txBody>
      </p:sp>
      <p:sp>
        <p:nvSpPr>
          <p:cNvPr id="3" name="Title 2">
            <a:extLst>
              <a:ext uri="{FF2B5EF4-FFF2-40B4-BE49-F238E27FC236}">
                <a16:creationId xmlns:a16="http://schemas.microsoft.com/office/drawing/2014/main" id="{FF9B990C-5D9C-4A90-AC73-5889BC9F755C}"/>
              </a:ext>
            </a:extLst>
          </p:cNvPr>
          <p:cNvSpPr>
            <a:spLocks noGrp="1"/>
          </p:cNvSpPr>
          <p:nvPr>
            <p:ph type="title" hasCustomPrompt="1"/>
          </p:nvPr>
        </p:nvSpPr>
        <p:spPr/>
        <p:txBody>
          <a:bodyPr/>
          <a:lstStyle/>
          <a:p>
            <a:r>
              <a:rPr lang="en-US" dirty="0"/>
              <a:t>CLICK TO EDIT MASTER TITLE STYLE</a:t>
            </a:r>
          </a:p>
        </p:txBody>
      </p:sp>
      <p:sp>
        <p:nvSpPr>
          <p:cNvPr id="16" name="Oval 15">
            <a:extLst>
              <a:ext uri="{FF2B5EF4-FFF2-40B4-BE49-F238E27FC236}">
                <a16:creationId xmlns:a16="http://schemas.microsoft.com/office/drawing/2014/main" id="{44C85E5F-5B5E-48CC-8469-0263621D91FF}"/>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7" name="Oval 16">
            <a:extLst>
              <a:ext uri="{FF2B5EF4-FFF2-40B4-BE49-F238E27FC236}">
                <a16:creationId xmlns:a16="http://schemas.microsoft.com/office/drawing/2014/main" id="{7EE4E300-6C8E-4262-BE1D-587C7B70E7ED}"/>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3128970281"/>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a:t>Click to edit Master title style</a:t>
            </a:r>
            <a:endParaRPr lang="en-IN" dirty="0"/>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6" name="Content Placeholder 3">
            <a:extLst>
              <a:ext uri="{FF2B5EF4-FFF2-40B4-BE49-F238E27FC236}">
                <a16:creationId xmlns:a16="http://schemas.microsoft.com/office/drawing/2014/main" id="{6E22FA8C-3243-4716-A6BD-F37D6058FB43}"/>
              </a:ext>
            </a:extLst>
          </p:cNvPr>
          <p:cNvSpPr>
            <a:spLocks noGrp="1"/>
          </p:cNvSpPr>
          <p:nvPr>
            <p:ph sz="half" idx="2"/>
          </p:nvPr>
        </p:nvSpPr>
        <p:spPr>
          <a:xfrm>
            <a:off x="6347381" y="1825625"/>
            <a:ext cx="5481203"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2">
            <a:extLst>
              <a:ext uri="{FF2B5EF4-FFF2-40B4-BE49-F238E27FC236}">
                <a16:creationId xmlns:a16="http://schemas.microsoft.com/office/drawing/2014/main" id="{8ABE3FD8-339C-4F75-876F-8347ADE67E94}"/>
              </a:ext>
            </a:extLst>
          </p:cNvPr>
          <p:cNvSpPr>
            <a:spLocks noGrp="1"/>
          </p:cNvSpPr>
          <p:nvPr>
            <p:ph sz="half" idx="1"/>
          </p:nvPr>
        </p:nvSpPr>
        <p:spPr>
          <a:xfrm>
            <a:off x="363416" y="1825625"/>
            <a:ext cx="5481203"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 name="Oval 24">
            <a:extLst>
              <a:ext uri="{FF2B5EF4-FFF2-40B4-BE49-F238E27FC236}">
                <a16:creationId xmlns:a16="http://schemas.microsoft.com/office/drawing/2014/main" id="{E72FB389-5EA4-4084-B7A2-A4D0A43561F6}"/>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6" name="Oval 25">
            <a:extLst>
              <a:ext uri="{FF2B5EF4-FFF2-40B4-BE49-F238E27FC236}">
                <a16:creationId xmlns:a16="http://schemas.microsoft.com/office/drawing/2014/main" id="{F7783FE1-0115-4345-89B2-C073569FB8EE}"/>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1273661461"/>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a:t>Click to edit Master title style</a:t>
            </a:r>
            <a:endParaRPr lang="en-IN" dirty="0"/>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27" name="Text Placeholder 4">
            <a:extLst>
              <a:ext uri="{FF2B5EF4-FFF2-40B4-BE49-F238E27FC236}">
                <a16:creationId xmlns:a16="http://schemas.microsoft.com/office/drawing/2014/main" id="{9F73353B-C50B-4A8A-87CF-657C1EB8940F}"/>
              </a:ext>
            </a:extLst>
          </p:cNvPr>
          <p:cNvSpPr>
            <a:spLocks noGrp="1"/>
          </p:cNvSpPr>
          <p:nvPr>
            <p:ph type="body" sz="quarter" idx="3"/>
          </p:nvPr>
        </p:nvSpPr>
        <p:spPr>
          <a:xfrm>
            <a:off x="6347380" y="1681163"/>
            <a:ext cx="548120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8" name="Content Placeholder 5">
            <a:extLst>
              <a:ext uri="{FF2B5EF4-FFF2-40B4-BE49-F238E27FC236}">
                <a16:creationId xmlns:a16="http://schemas.microsoft.com/office/drawing/2014/main" id="{5EFF7F5E-3221-4390-9B17-D1944365BF12}"/>
              </a:ext>
            </a:extLst>
          </p:cNvPr>
          <p:cNvSpPr>
            <a:spLocks noGrp="1"/>
          </p:cNvSpPr>
          <p:nvPr>
            <p:ph sz="quarter" idx="4"/>
          </p:nvPr>
        </p:nvSpPr>
        <p:spPr>
          <a:xfrm>
            <a:off x="6347379" y="2586215"/>
            <a:ext cx="5481203" cy="3603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9" name="Text Placeholder 2">
            <a:extLst>
              <a:ext uri="{FF2B5EF4-FFF2-40B4-BE49-F238E27FC236}">
                <a16:creationId xmlns:a16="http://schemas.microsoft.com/office/drawing/2014/main" id="{9506B516-77C1-431B-A8A5-68FA5D4B6D7E}"/>
              </a:ext>
            </a:extLst>
          </p:cNvPr>
          <p:cNvSpPr>
            <a:spLocks noGrp="1"/>
          </p:cNvSpPr>
          <p:nvPr>
            <p:ph type="body" idx="1"/>
          </p:nvPr>
        </p:nvSpPr>
        <p:spPr>
          <a:xfrm>
            <a:off x="363416" y="1681163"/>
            <a:ext cx="54812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860F1452-CAB9-4154-ADCC-9245E71D0D2C}"/>
              </a:ext>
            </a:extLst>
          </p:cNvPr>
          <p:cNvSpPr>
            <a:spLocks noGrp="1"/>
          </p:cNvSpPr>
          <p:nvPr>
            <p:ph sz="half" idx="2"/>
          </p:nvPr>
        </p:nvSpPr>
        <p:spPr>
          <a:xfrm>
            <a:off x="363416" y="2586215"/>
            <a:ext cx="5481202" cy="3603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Oval 30">
            <a:extLst>
              <a:ext uri="{FF2B5EF4-FFF2-40B4-BE49-F238E27FC236}">
                <a16:creationId xmlns:a16="http://schemas.microsoft.com/office/drawing/2014/main" id="{12892DF4-5A8A-4E92-A425-210ABE570F58}"/>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2" name="Oval 31">
            <a:extLst>
              <a:ext uri="{FF2B5EF4-FFF2-40B4-BE49-F238E27FC236}">
                <a16:creationId xmlns:a16="http://schemas.microsoft.com/office/drawing/2014/main" id="{99AE2680-A46C-4B06-9ED9-53E617C1F174}"/>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3155278557"/>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4E22-137C-4913-A29E-04F82EA87867}"/>
              </a:ext>
            </a:extLst>
          </p:cNvPr>
          <p:cNvSpPr>
            <a:spLocks noGrp="1"/>
          </p:cNvSpPr>
          <p:nvPr>
            <p:ph type="title" hasCustomPrompt="1"/>
          </p:nvPr>
        </p:nvSpPr>
        <p:spPr>
          <a:xfrm>
            <a:off x="831850" y="3794663"/>
            <a:ext cx="10515600" cy="823232"/>
          </a:xfrm>
        </p:spPr>
        <p:txBody>
          <a:bodyPr vert="horz" lIns="91440" tIns="45720" rIns="91440" bIns="45720" rtlCol="0" anchor="b">
            <a:noAutofit/>
          </a:bodyPr>
          <a:lstStyle>
            <a:lvl1pPr algn="ctr">
              <a:defRPr lang="en-IN" sz="3600" b="1" cap="all" baseline="0"/>
            </a:lvl1pPr>
          </a:lstStyle>
          <a:p>
            <a:pPr lvl="0"/>
            <a:r>
              <a:rPr lang="en-US" dirty="0"/>
              <a:t>TITLE HERE</a:t>
            </a:r>
            <a:endParaRPr lang="en-IN" dirty="0"/>
          </a:p>
        </p:txBody>
      </p:sp>
      <p:sp>
        <p:nvSpPr>
          <p:cNvPr id="6" name="Slide Number Placeholder 5">
            <a:extLst>
              <a:ext uri="{FF2B5EF4-FFF2-40B4-BE49-F238E27FC236}">
                <a16:creationId xmlns:a16="http://schemas.microsoft.com/office/drawing/2014/main" id="{B44139FA-A83B-432B-9C7C-26634F4630E6}"/>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7" name="Straight Connector 6">
            <a:extLst>
              <a:ext uri="{FF2B5EF4-FFF2-40B4-BE49-F238E27FC236}">
                <a16:creationId xmlns:a16="http://schemas.microsoft.com/office/drawing/2014/main" id="{D93E40EC-FFAE-4BC0-932E-60CC9A1785C0}"/>
              </a:ext>
            </a:extLst>
          </p:cNvPr>
          <p:cNvCxnSpPr>
            <a:cxnSpLocks/>
          </p:cNvCxnSpPr>
          <p:nvPr userDrawn="1"/>
        </p:nvCxnSpPr>
        <p:spPr>
          <a:xfrm>
            <a:off x="5351690" y="3748188"/>
            <a:ext cx="1488621" cy="0"/>
          </a:xfrm>
          <a:prstGeom prst="line">
            <a:avLst/>
          </a:prstGeom>
          <a:ln w="13970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65844635-8274-49B1-BBEC-354A0872E526}"/>
              </a:ext>
            </a:extLst>
          </p:cNvPr>
          <p:cNvGrpSpPr/>
          <p:nvPr userDrawn="1"/>
        </p:nvGrpSpPr>
        <p:grpSpPr>
          <a:xfrm>
            <a:off x="5721601" y="4594679"/>
            <a:ext cx="748798" cy="134113"/>
            <a:chOff x="4827813" y="2534636"/>
            <a:chExt cx="996651" cy="178504"/>
          </a:xfrm>
        </p:grpSpPr>
        <p:sp>
          <p:nvSpPr>
            <p:cNvPr id="19" name="Oval 18">
              <a:extLst>
                <a:ext uri="{FF2B5EF4-FFF2-40B4-BE49-F238E27FC236}">
                  <a16:creationId xmlns:a16="http://schemas.microsoft.com/office/drawing/2014/main" id="{9754643C-5B30-4FC2-BFAC-4FD007AC9EC7}"/>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0" name="Oval 19">
              <a:extLst>
                <a:ext uri="{FF2B5EF4-FFF2-40B4-BE49-F238E27FC236}">
                  <a16:creationId xmlns:a16="http://schemas.microsoft.com/office/drawing/2014/main" id="{23FDDB55-6BA5-4489-9E37-4A76254A5CD7}"/>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DA023CF8-2471-40A5-B2EF-E9BF4DF2C0E1}"/>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2" name="Oval 21">
              <a:extLst>
                <a:ext uri="{FF2B5EF4-FFF2-40B4-BE49-F238E27FC236}">
                  <a16:creationId xmlns:a16="http://schemas.microsoft.com/office/drawing/2014/main" id="{F9B0428F-5D1A-4CD3-BDA2-9CA7F5141455}"/>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3" name="Text Placeholder 3">
            <a:extLst>
              <a:ext uri="{FF2B5EF4-FFF2-40B4-BE49-F238E27FC236}">
                <a16:creationId xmlns:a16="http://schemas.microsoft.com/office/drawing/2014/main" id="{86E0573A-023B-4D1C-8224-56A5D0DDF379}"/>
              </a:ext>
            </a:extLst>
          </p:cNvPr>
          <p:cNvSpPr>
            <a:spLocks noGrp="1"/>
          </p:cNvSpPr>
          <p:nvPr>
            <p:ph type="body" sz="half" idx="2"/>
          </p:nvPr>
        </p:nvSpPr>
        <p:spPr>
          <a:xfrm>
            <a:off x="839788" y="4839679"/>
            <a:ext cx="10507662" cy="1305379"/>
          </a:xfrm>
        </p:spPr>
        <p:txBody>
          <a:bodyPr vert="horz" lIns="91440" tIns="45720" rIns="91440" bIns="45720" rtlCol="0">
            <a:noAutofit/>
          </a:bodyPr>
          <a:lstStyle>
            <a:lvl1pPr marL="0" indent="0" algn="ctr">
              <a:buNone/>
              <a:defRPr lang="en-US" b="0" cap="none" baseline="0"/>
            </a:lvl1pPr>
          </a:lstStyle>
          <a:p>
            <a:pPr marL="228600" lvl="0" indent="-228600" algn="ctr">
              <a:lnSpc>
                <a:spcPct val="100000"/>
              </a:lnSpc>
            </a:pPr>
            <a:r>
              <a:rPr lang="en-US"/>
              <a:t>Click to edit Master text styles</a:t>
            </a:r>
          </a:p>
        </p:txBody>
      </p:sp>
      <p:sp>
        <p:nvSpPr>
          <p:cNvPr id="15" name="Picture Placeholder 2">
            <a:extLst>
              <a:ext uri="{FF2B5EF4-FFF2-40B4-BE49-F238E27FC236}">
                <a16:creationId xmlns:a16="http://schemas.microsoft.com/office/drawing/2014/main" id="{12087456-C0E8-4AA6-81E8-996CEC037E57}"/>
              </a:ext>
            </a:extLst>
          </p:cNvPr>
          <p:cNvSpPr>
            <a:spLocks noGrp="1"/>
          </p:cNvSpPr>
          <p:nvPr>
            <p:ph type="pic" idx="1"/>
          </p:nvPr>
        </p:nvSpPr>
        <p:spPr>
          <a:xfrm>
            <a:off x="0" y="1"/>
            <a:ext cx="12192000" cy="3713017"/>
          </a:xfrm>
          <a:solidFill>
            <a:schemeClr val="bg1">
              <a:lumMod val="85000"/>
            </a:schemeClr>
          </a:solidFill>
        </p:spPr>
        <p:txBody>
          <a:bodyPr vert="horz" lIns="91440" tIns="45720" rIns="91440" bIns="45720" rtlCol="0" anchor="ctr">
            <a:normAutofit/>
          </a:bodyPr>
          <a:lstStyle>
            <a:lvl1pPr>
              <a:defRPr lang="en-US" sz="2000" dirty="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1821192149"/>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hasCustomPrompt="1"/>
          </p:nvPr>
        </p:nvSpPr>
        <p:spPr>
          <a:xfrm>
            <a:off x="363416" y="246186"/>
            <a:ext cx="3206261" cy="1037492"/>
          </a:xfrm>
        </p:spPr>
        <p:txBody>
          <a:bodyPr lIns="0" tIns="0" rIns="0" bIns="0" anchor="b">
            <a:noAutofit/>
          </a:bodyPr>
          <a:lstStyle>
            <a:lvl1pPr>
              <a:defRPr sz="3200" b="1" cap="all" baseline="0"/>
            </a:lvl1pPr>
          </a:lstStyle>
          <a:p>
            <a:r>
              <a:rPr lang="en-US" dirty="0"/>
              <a:t>Title here</a:t>
            </a:r>
            <a:endParaRPr lang="en-IN" dirty="0"/>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grpSp>
        <p:nvGrpSpPr>
          <p:cNvPr id="6" name="Group 5">
            <a:extLst>
              <a:ext uri="{FF2B5EF4-FFF2-40B4-BE49-F238E27FC236}">
                <a16:creationId xmlns:a16="http://schemas.microsoft.com/office/drawing/2014/main" id="{A6A27954-3A0E-430B-AD48-05A3F3278D70}"/>
              </a:ext>
            </a:extLst>
          </p:cNvPr>
          <p:cNvGrpSpPr/>
          <p:nvPr userDrawn="1"/>
        </p:nvGrpSpPr>
        <p:grpSpPr>
          <a:xfrm>
            <a:off x="-24056" y="1452564"/>
            <a:ext cx="3385227" cy="134113"/>
            <a:chOff x="-24055" y="1452565"/>
            <a:chExt cx="2374534" cy="0"/>
          </a:xfrm>
        </p:grpSpPr>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25" name="Oval 24">
            <a:extLst>
              <a:ext uri="{FF2B5EF4-FFF2-40B4-BE49-F238E27FC236}">
                <a16:creationId xmlns:a16="http://schemas.microsoft.com/office/drawing/2014/main" id="{3F366940-FB5E-4B76-8829-80C14F137B3A}"/>
              </a:ext>
            </a:extLst>
          </p:cNvPr>
          <p:cNvSpPr/>
          <p:nvPr userDrawn="1"/>
        </p:nvSpPr>
        <p:spPr>
          <a:xfrm>
            <a:off x="10251393" y="555158"/>
            <a:ext cx="3298372" cy="3298372"/>
          </a:xfrm>
          <a:prstGeom prst="ellipse">
            <a:avLst/>
          </a:prstGeom>
          <a:noFill/>
          <a:ln w="31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6" name="Oval 25">
            <a:extLst>
              <a:ext uri="{FF2B5EF4-FFF2-40B4-BE49-F238E27FC236}">
                <a16:creationId xmlns:a16="http://schemas.microsoft.com/office/drawing/2014/main" id="{75486FFB-46EF-4E74-BFFF-7ED054DB0D9C}"/>
              </a:ext>
            </a:extLst>
          </p:cNvPr>
          <p:cNvSpPr/>
          <p:nvPr userDrawn="1"/>
        </p:nvSpPr>
        <p:spPr>
          <a:xfrm>
            <a:off x="9932986" y="330754"/>
            <a:ext cx="1268186" cy="1268186"/>
          </a:xfrm>
          <a:prstGeom prst="ellipse">
            <a:avLst/>
          </a:prstGeom>
          <a:no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grpSp>
        <p:nvGrpSpPr>
          <p:cNvPr id="27" name="Group 26">
            <a:extLst>
              <a:ext uri="{FF2B5EF4-FFF2-40B4-BE49-F238E27FC236}">
                <a16:creationId xmlns:a16="http://schemas.microsoft.com/office/drawing/2014/main" id="{6D35CCD2-B73F-944C-B572-7FBFC7DE22E4}"/>
              </a:ext>
            </a:extLst>
          </p:cNvPr>
          <p:cNvGrpSpPr/>
          <p:nvPr userDrawn="1"/>
        </p:nvGrpSpPr>
        <p:grpSpPr>
          <a:xfrm>
            <a:off x="363416" y="421045"/>
            <a:ext cx="748798" cy="134113"/>
            <a:chOff x="4827813" y="2534636"/>
            <a:chExt cx="996651" cy="178504"/>
          </a:xfrm>
        </p:grpSpPr>
        <p:sp>
          <p:nvSpPr>
            <p:cNvPr id="28" name="Oval 27">
              <a:extLst>
                <a:ext uri="{FF2B5EF4-FFF2-40B4-BE49-F238E27FC236}">
                  <a16:creationId xmlns:a16="http://schemas.microsoft.com/office/drawing/2014/main" id="{9D8F78D8-558F-3540-A5F4-B1AD8942B341}"/>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5" name="Oval 34">
              <a:extLst>
                <a:ext uri="{FF2B5EF4-FFF2-40B4-BE49-F238E27FC236}">
                  <a16:creationId xmlns:a16="http://schemas.microsoft.com/office/drawing/2014/main" id="{3F8F621A-F298-2B48-B7E0-8D9BEE8AA763}"/>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6" name="Oval 35">
              <a:extLst>
                <a:ext uri="{FF2B5EF4-FFF2-40B4-BE49-F238E27FC236}">
                  <a16:creationId xmlns:a16="http://schemas.microsoft.com/office/drawing/2014/main" id="{C17A3A3B-82AE-0A46-AE32-9B111F975BDB}"/>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37" name="Oval 36">
              <a:extLst>
                <a:ext uri="{FF2B5EF4-FFF2-40B4-BE49-F238E27FC236}">
                  <a16:creationId xmlns:a16="http://schemas.microsoft.com/office/drawing/2014/main" id="{DF206CE3-6B94-C340-8BA3-A2A4E407E499}"/>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30" name="Text Placeholder 3">
            <a:extLst>
              <a:ext uri="{FF2B5EF4-FFF2-40B4-BE49-F238E27FC236}">
                <a16:creationId xmlns:a16="http://schemas.microsoft.com/office/drawing/2014/main" id="{1B247C0B-04BA-4D5C-A41D-AEA60217241B}"/>
              </a:ext>
            </a:extLst>
          </p:cNvPr>
          <p:cNvSpPr>
            <a:spLocks noGrp="1"/>
          </p:cNvSpPr>
          <p:nvPr>
            <p:ph type="body" sz="half" idx="2"/>
          </p:nvPr>
        </p:nvSpPr>
        <p:spPr>
          <a:xfrm>
            <a:off x="363416" y="2057400"/>
            <a:ext cx="3206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1" name="Content Placeholder 2">
            <a:extLst>
              <a:ext uri="{FF2B5EF4-FFF2-40B4-BE49-F238E27FC236}">
                <a16:creationId xmlns:a16="http://schemas.microsoft.com/office/drawing/2014/main" id="{194C619D-34F6-4A29-857A-D76007218728}"/>
              </a:ext>
            </a:extLst>
          </p:cNvPr>
          <p:cNvSpPr>
            <a:spLocks noGrp="1"/>
          </p:cNvSpPr>
          <p:nvPr>
            <p:ph idx="1"/>
          </p:nvPr>
        </p:nvSpPr>
        <p:spPr>
          <a:xfrm>
            <a:off x="3888084" y="246187"/>
            <a:ext cx="7467304" cy="561486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5175903"/>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37E7-A574-47D2-9624-D12F47560519}"/>
              </a:ext>
            </a:extLst>
          </p:cNvPr>
          <p:cNvSpPr>
            <a:spLocks noGrp="1"/>
          </p:cNvSpPr>
          <p:nvPr>
            <p:ph type="title"/>
          </p:nvPr>
        </p:nvSpPr>
        <p:spPr>
          <a:xfrm>
            <a:off x="363416" y="246186"/>
            <a:ext cx="11465168" cy="1037492"/>
          </a:xfrm>
        </p:spPr>
        <p:txBody>
          <a:bodyPr lIns="0" tIns="0" rIns="0" bIns="0" anchor="b">
            <a:noAutofit/>
          </a:bodyPr>
          <a:lstStyle>
            <a:lvl1pPr>
              <a:defRPr sz="3200" b="1" cap="all" baseline="0"/>
            </a:lvl1pPr>
          </a:lstStyle>
          <a:p>
            <a:r>
              <a:rPr lang="en-US"/>
              <a:t>Click to edit Master title style</a:t>
            </a:r>
            <a:endParaRPr lang="en-IN" dirty="0"/>
          </a:p>
        </p:txBody>
      </p:sp>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cxnSp>
        <p:nvCxnSpPr>
          <p:cNvPr id="12" name="Straight Connector 11">
            <a:extLst>
              <a:ext uri="{FF2B5EF4-FFF2-40B4-BE49-F238E27FC236}">
                <a16:creationId xmlns:a16="http://schemas.microsoft.com/office/drawing/2014/main" id="{D9C089FD-3BC7-434F-810A-04F78AFC84D2}"/>
              </a:ext>
            </a:extLst>
          </p:cNvPr>
          <p:cNvCxnSpPr>
            <a:cxnSpLocks/>
          </p:cNvCxnSpPr>
          <p:nvPr userDrawn="1"/>
        </p:nvCxnSpPr>
        <p:spPr>
          <a:xfrm>
            <a:off x="-24055" y="1452565"/>
            <a:ext cx="1717831"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F7AC837-D78F-424C-9FDC-C3A445A5E0B6}"/>
              </a:ext>
            </a:extLst>
          </p:cNvPr>
          <p:cNvCxnSpPr>
            <a:cxnSpLocks/>
          </p:cNvCxnSpPr>
          <p:nvPr userDrawn="1"/>
        </p:nvCxnSpPr>
        <p:spPr>
          <a:xfrm>
            <a:off x="1804745" y="1452565"/>
            <a:ext cx="545734" cy="0"/>
          </a:xfrm>
          <a:prstGeom prst="line">
            <a:avLst/>
          </a:prstGeom>
          <a:ln w="571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831C4EF-58CF-4AEC-9F81-CB38D946A457}"/>
              </a:ext>
            </a:extLst>
          </p:cNvPr>
          <p:cNvCxnSpPr>
            <a:cxnSpLocks/>
          </p:cNvCxnSpPr>
          <p:nvPr userDrawn="1"/>
        </p:nvCxnSpPr>
        <p:spPr>
          <a:xfrm flipV="1">
            <a:off x="2454442" y="1429119"/>
            <a:ext cx="9737558" cy="15383"/>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EC7CCE55-AF4E-4245-BFBC-DEC36E1D4A47}"/>
              </a:ext>
            </a:extLst>
          </p:cNvPr>
          <p:cNvGrpSpPr/>
          <p:nvPr userDrawn="1"/>
        </p:nvGrpSpPr>
        <p:grpSpPr>
          <a:xfrm>
            <a:off x="363416" y="421045"/>
            <a:ext cx="748798" cy="134113"/>
            <a:chOff x="4827813" y="2534636"/>
            <a:chExt cx="996651" cy="178504"/>
          </a:xfrm>
        </p:grpSpPr>
        <p:sp>
          <p:nvSpPr>
            <p:cNvPr id="20" name="Oval 19">
              <a:extLst>
                <a:ext uri="{FF2B5EF4-FFF2-40B4-BE49-F238E27FC236}">
                  <a16:creationId xmlns:a16="http://schemas.microsoft.com/office/drawing/2014/main" id="{A13A9D50-C6EA-F04C-BB84-891959D759F9}"/>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1" name="Oval 20">
              <a:extLst>
                <a:ext uri="{FF2B5EF4-FFF2-40B4-BE49-F238E27FC236}">
                  <a16:creationId xmlns:a16="http://schemas.microsoft.com/office/drawing/2014/main" id="{2790B908-BCFE-FA4B-B5E3-36C62E088DE9}"/>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3" name="Oval 22">
              <a:extLst>
                <a:ext uri="{FF2B5EF4-FFF2-40B4-BE49-F238E27FC236}">
                  <a16:creationId xmlns:a16="http://schemas.microsoft.com/office/drawing/2014/main" id="{C96D4A9D-D054-044B-8920-BE06A68ED267}"/>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24" name="Oval 23">
              <a:extLst>
                <a:ext uri="{FF2B5EF4-FFF2-40B4-BE49-F238E27FC236}">
                  <a16:creationId xmlns:a16="http://schemas.microsoft.com/office/drawing/2014/main" id="{843643B7-9DFD-8C46-881C-69B3D67CA91A}"/>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
        <p:nvSpPr>
          <p:cNvPr id="13" name="Oval 12">
            <a:extLst>
              <a:ext uri="{FF2B5EF4-FFF2-40B4-BE49-F238E27FC236}">
                <a16:creationId xmlns:a16="http://schemas.microsoft.com/office/drawing/2014/main" id="{82D9D565-739D-4898-97BD-79EB8C7F91EC}"/>
              </a:ext>
            </a:extLst>
          </p:cNvPr>
          <p:cNvSpPr/>
          <p:nvPr userDrawn="1"/>
        </p:nvSpPr>
        <p:spPr>
          <a:xfrm>
            <a:off x="4608159" y="4718683"/>
            <a:ext cx="3298372" cy="329837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14" name="Oval 13">
            <a:extLst>
              <a:ext uri="{FF2B5EF4-FFF2-40B4-BE49-F238E27FC236}">
                <a16:creationId xmlns:a16="http://schemas.microsoft.com/office/drawing/2014/main" id="{620FADA3-E777-489C-976D-0B0C4FD31310}"/>
              </a:ext>
            </a:extLst>
          </p:cNvPr>
          <p:cNvSpPr/>
          <p:nvPr userDrawn="1"/>
        </p:nvSpPr>
        <p:spPr>
          <a:xfrm>
            <a:off x="4289752" y="4494279"/>
            <a:ext cx="1268186" cy="1268186"/>
          </a:xfrm>
          <a:prstGeom prst="ellipse">
            <a:avLst/>
          </a:prstGeom>
          <a:noFill/>
          <a:ln w="317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Tree>
    <p:extLst>
      <p:ext uri="{BB962C8B-B14F-4D97-AF65-F5344CB8AC3E}">
        <p14:creationId xmlns:p14="http://schemas.microsoft.com/office/powerpoint/2010/main" val="2436514738"/>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10" name="Slide Number Placeholder 5">
            <a:extLst>
              <a:ext uri="{FF2B5EF4-FFF2-40B4-BE49-F238E27FC236}">
                <a16:creationId xmlns:a16="http://schemas.microsoft.com/office/drawing/2014/main" id="{99564622-96D9-48C4-BB60-87F3F7C8E122}"/>
              </a:ext>
            </a:extLst>
          </p:cNvPr>
          <p:cNvSpPr>
            <a:spLocks noGrp="1"/>
          </p:cNvSpPr>
          <p:nvPr>
            <p:ph type="sldNum" sz="quarter" idx="12"/>
          </p:nvPr>
        </p:nvSpPr>
        <p:spPr>
          <a:xfrm>
            <a:off x="9085384" y="6463207"/>
            <a:ext cx="2743200" cy="249385"/>
          </a:xfrm>
        </p:spPr>
        <p:txBody>
          <a:bodyPr/>
          <a:lstStyle>
            <a:lvl1pPr algn="r">
              <a:defRPr sz="900">
                <a:solidFill>
                  <a:schemeClr val="accent3"/>
                </a:solidFill>
              </a:defRPr>
            </a:lvl1pPr>
          </a:lstStyle>
          <a:p>
            <a:fld id="{48BB047D-A6CD-43AB-96F0-683C726B586B}" type="slidenum">
              <a:rPr lang="en-IN" smtClean="0"/>
              <a:pPr/>
              <a:t>‹#›</a:t>
            </a:fld>
            <a:endParaRPr lang="en-IN" dirty="0"/>
          </a:p>
        </p:txBody>
      </p:sp>
      <p:grpSp>
        <p:nvGrpSpPr>
          <p:cNvPr id="4" name="Group 3">
            <a:extLst>
              <a:ext uri="{FF2B5EF4-FFF2-40B4-BE49-F238E27FC236}">
                <a16:creationId xmlns:a16="http://schemas.microsoft.com/office/drawing/2014/main" id="{8DCE8039-0D05-4A75-878A-907B8D44B9E7}"/>
              </a:ext>
            </a:extLst>
          </p:cNvPr>
          <p:cNvGrpSpPr/>
          <p:nvPr userDrawn="1"/>
        </p:nvGrpSpPr>
        <p:grpSpPr>
          <a:xfrm>
            <a:off x="363416" y="421045"/>
            <a:ext cx="748798" cy="134113"/>
            <a:chOff x="4827813" y="2534636"/>
            <a:chExt cx="996651" cy="178504"/>
          </a:xfrm>
        </p:grpSpPr>
        <p:sp>
          <p:nvSpPr>
            <p:cNvPr id="5" name="Oval 4">
              <a:extLst>
                <a:ext uri="{FF2B5EF4-FFF2-40B4-BE49-F238E27FC236}">
                  <a16:creationId xmlns:a16="http://schemas.microsoft.com/office/drawing/2014/main" id="{C1402252-45E8-45B3-BA5E-DFA33A45474E}"/>
                </a:ext>
              </a:extLst>
            </p:cNvPr>
            <p:cNvSpPr/>
            <p:nvPr/>
          </p:nvSpPr>
          <p:spPr>
            <a:xfrm>
              <a:off x="4827813" y="2534636"/>
              <a:ext cx="178504" cy="17850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6" name="Oval 5">
              <a:extLst>
                <a:ext uri="{FF2B5EF4-FFF2-40B4-BE49-F238E27FC236}">
                  <a16:creationId xmlns:a16="http://schemas.microsoft.com/office/drawing/2014/main" id="{1300C883-1ACE-4AF3-9875-792A769588D5}"/>
                </a:ext>
              </a:extLst>
            </p:cNvPr>
            <p:cNvSpPr/>
            <p:nvPr/>
          </p:nvSpPr>
          <p:spPr>
            <a:xfrm>
              <a:off x="5092508" y="2534636"/>
              <a:ext cx="178504" cy="178504"/>
            </a:xfrm>
            <a:prstGeom prst="ellipse">
              <a:avLst/>
            </a:prstGeom>
            <a:solidFill>
              <a:schemeClr val="accent4">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7" name="Oval 6">
              <a:extLst>
                <a:ext uri="{FF2B5EF4-FFF2-40B4-BE49-F238E27FC236}">
                  <a16:creationId xmlns:a16="http://schemas.microsoft.com/office/drawing/2014/main" id="{E75483D7-E612-43D2-9B0E-C69356C160DA}"/>
                </a:ext>
              </a:extLst>
            </p:cNvPr>
            <p:cNvSpPr/>
            <p:nvPr/>
          </p:nvSpPr>
          <p:spPr>
            <a:xfrm>
              <a:off x="5369234" y="2534636"/>
              <a:ext cx="178504" cy="1785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8" name="Oval 7">
              <a:extLst>
                <a:ext uri="{FF2B5EF4-FFF2-40B4-BE49-F238E27FC236}">
                  <a16:creationId xmlns:a16="http://schemas.microsoft.com/office/drawing/2014/main" id="{F279C5F2-4C7F-4470-A44F-E8AD69AC9FA0}"/>
                </a:ext>
              </a:extLst>
            </p:cNvPr>
            <p:cNvSpPr/>
            <p:nvPr/>
          </p:nvSpPr>
          <p:spPr>
            <a:xfrm>
              <a:off x="5645960" y="2534636"/>
              <a:ext cx="178504" cy="17850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grpSp>
    </p:spTree>
    <p:extLst>
      <p:ext uri="{BB962C8B-B14F-4D97-AF65-F5344CB8AC3E}">
        <p14:creationId xmlns:p14="http://schemas.microsoft.com/office/powerpoint/2010/main" val="3875061161"/>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ED94D5-24CB-4E81-B217-130D45C311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F6BC30-385D-4082-9330-B49484B298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DBE002-869F-460B-BC60-A4E6692221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1EB2FE-997B-4912-8ADB-CEF804B65133}" type="datetimeFigureOut">
              <a:rPr lang="en-GB" smtClean="0"/>
              <a:t>26/03/2019</a:t>
            </a:fld>
            <a:endParaRPr lang="en-GB"/>
          </a:p>
        </p:txBody>
      </p:sp>
      <p:sp>
        <p:nvSpPr>
          <p:cNvPr id="5" name="Footer Placeholder 4">
            <a:extLst>
              <a:ext uri="{FF2B5EF4-FFF2-40B4-BE49-F238E27FC236}">
                <a16:creationId xmlns:a16="http://schemas.microsoft.com/office/drawing/2014/main" id="{45DD520F-B877-4217-AFDF-8FD490050D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dirty="0"/>
          </a:p>
        </p:txBody>
      </p:sp>
      <p:sp>
        <p:nvSpPr>
          <p:cNvPr id="6" name="Slide Number Placeholder 5">
            <a:extLst>
              <a:ext uri="{FF2B5EF4-FFF2-40B4-BE49-F238E27FC236}">
                <a16:creationId xmlns:a16="http://schemas.microsoft.com/office/drawing/2014/main" id="{51D916E4-A62F-44D0-8A26-07CF0DF17A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BB047D-A6CD-43AB-96F0-683C726B586B}" type="slidenum">
              <a:rPr lang="en-IN" smtClean="0"/>
              <a:pPr/>
              <a:t>‹#›</a:t>
            </a:fld>
            <a:endParaRPr lang="en-IN" dirty="0"/>
          </a:p>
        </p:txBody>
      </p:sp>
    </p:spTree>
    <p:extLst>
      <p:ext uri="{BB962C8B-B14F-4D97-AF65-F5344CB8AC3E}">
        <p14:creationId xmlns:p14="http://schemas.microsoft.com/office/powerpoint/2010/main" val="268011098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 id="2147483691" r:id="rId18"/>
    <p:sldLayoutId id="2147483667" r:id="rId19"/>
    <p:sldLayoutId id="2147483668" r:id="rId20"/>
    <p:sldLayoutId id="2147483666" r:id="rId21"/>
    <p:sldLayoutId id="2147483669" r:id="rId22"/>
    <p:sldLayoutId id="2147483670" r:id="rId23"/>
    <p:sldLayoutId id="2147483671" r:id="rId24"/>
    <p:sldLayoutId id="2147483672" r:id="rId25"/>
    <p:sldLayoutId id="2147483664" r:id="rId26"/>
    <p:sldLayoutId id="2147483665" r:id="rId27"/>
  </p:sldLayoutIdLst>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000">
              <a:schemeClr val="accent5">
                <a:lumMod val="50000"/>
              </a:schemeClr>
            </a:gs>
            <a:gs pos="52000">
              <a:schemeClr val="accent5">
                <a:lumMod val="0"/>
                <a:lumOff val="100000"/>
              </a:schemeClr>
            </a:gs>
            <a:gs pos="99000">
              <a:schemeClr val="accent5">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359CD-8DFF-4AF2-B957-630ED2A60E8D}"/>
              </a:ext>
            </a:extLst>
          </p:cNvPr>
          <p:cNvSpPr>
            <a:spLocks noGrp="1"/>
          </p:cNvSpPr>
          <p:nvPr>
            <p:ph type="ctrTitle"/>
          </p:nvPr>
        </p:nvSpPr>
        <p:spPr>
          <a:xfrm>
            <a:off x="650449" y="4023096"/>
            <a:ext cx="10901471" cy="1350712"/>
          </a:xfrm>
          <a:noFill/>
        </p:spPr>
        <p:txBody>
          <a:bodyPr vert="horz" lIns="91440" tIns="45720" rIns="91440" bIns="45720" rtlCol="0" anchor="b">
            <a:normAutofit fontScale="90000"/>
          </a:bodyPr>
          <a:lstStyle/>
          <a:p>
            <a:pPr algn="ctr"/>
            <a:r>
              <a:rPr lang="en-US" sz="6000" dirty="0"/>
              <a:t>AN updated SFF for Ryanair (2018)</a:t>
            </a:r>
          </a:p>
        </p:txBody>
      </p:sp>
      <p:sp>
        <p:nvSpPr>
          <p:cNvPr id="3" name="Subtitle 2">
            <a:extLst>
              <a:ext uri="{FF2B5EF4-FFF2-40B4-BE49-F238E27FC236}">
                <a16:creationId xmlns:a16="http://schemas.microsoft.com/office/drawing/2014/main" id="{F1DF7D53-1D50-48D8-B3B4-B9632324B2AB}"/>
              </a:ext>
            </a:extLst>
          </p:cNvPr>
          <p:cNvSpPr>
            <a:spLocks noGrp="1"/>
          </p:cNvSpPr>
          <p:nvPr>
            <p:ph type="subTitle" idx="1"/>
          </p:nvPr>
        </p:nvSpPr>
        <p:spPr>
          <a:xfrm>
            <a:off x="650449" y="5606310"/>
            <a:ext cx="10901471" cy="560388"/>
          </a:xfrm>
          <a:noFill/>
        </p:spPr>
        <p:txBody>
          <a:bodyPr vert="horz" lIns="91440" tIns="45720" rIns="91440" bIns="45720" rtlCol="0">
            <a:normAutofit/>
          </a:bodyPr>
          <a:lstStyle/>
          <a:p>
            <a:pPr algn="ctr"/>
            <a:r>
              <a:rPr lang="en-US" sz="2400" dirty="0"/>
              <a:t>By chloe burgess (1600608)</a:t>
            </a:r>
          </a:p>
        </p:txBody>
      </p:sp>
      <p:pic>
        <p:nvPicPr>
          <p:cNvPr id="7" name="Picture Placeholder 6" descr="A large passenger jet flying through a blue sky&#10;&#10;Description automatically generated">
            <a:extLst>
              <a:ext uri="{FF2B5EF4-FFF2-40B4-BE49-F238E27FC236}">
                <a16:creationId xmlns:a16="http://schemas.microsoft.com/office/drawing/2014/main" id="{EE3170DA-EE01-48FE-A18F-FB41789C5109}"/>
              </a:ext>
            </a:extLst>
          </p:cNvPr>
          <p:cNvPicPr>
            <a:picLocks noGrp="1" noChangeAspect="1"/>
          </p:cNvPicPr>
          <p:nvPr>
            <p:ph type="pic" sz="quarter" idx="13"/>
          </p:nvPr>
        </p:nvPicPr>
        <p:blipFill rotWithShape="1">
          <a:blip r:embed="rId3"/>
          <a:srcRect t="8937" r="-1" b="9208"/>
          <a:stretch/>
        </p:blipFill>
        <p:spPr>
          <a:xfrm>
            <a:off x="2880360" y="815159"/>
            <a:ext cx="6431280" cy="2975436"/>
          </a:xfrm>
          <a:prstGeom prst="rect">
            <a:avLst/>
          </a:prstGeom>
          <a:effectLst/>
        </p:spPr>
      </p:pic>
    </p:spTree>
    <p:extLst>
      <p:ext uri="{BB962C8B-B14F-4D97-AF65-F5344CB8AC3E}">
        <p14:creationId xmlns:p14="http://schemas.microsoft.com/office/powerpoint/2010/main" val="2064406955"/>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68E31FD-BE74-4CB3-A5A5-652148351F11}"/>
              </a:ext>
            </a:extLst>
          </p:cNvPr>
          <p:cNvSpPr>
            <a:spLocks noGrp="1"/>
          </p:cNvSpPr>
          <p:nvPr>
            <p:ph type="title"/>
          </p:nvPr>
        </p:nvSpPr>
        <p:spPr>
          <a:xfrm>
            <a:off x="753364" y="2526156"/>
            <a:ext cx="10515600" cy="823232"/>
          </a:xfrm>
        </p:spPr>
        <p:txBody>
          <a:bodyPr/>
          <a:lstStyle/>
          <a:p>
            <a:br>
              <a:rPr lang="en-US" dirty="0"/>
            </a:br>
            <a:r>
              <a:rPr lang="en-US" sz="2800" dirty="0"/>
              <a:t>Company overview</a:t>
            </a:r>
            <a:br>
              <a:rPr lang="en-US" sz="2800" dirty="0"/>
            </a:br>
            <a:r>
              <a:rPr lang="en-US" sz="2800" dirty="0"/>
              <a:t>Mission &amp; VISION</a:t>
            </a:r>
            <a:endParaRPr lang="en-IN" dirty="0"/>
          </a:p>
        </p:txBody>
      </p:sp>
      <p:sp>
        <p:nvSpPr>
          <p:cNvPr id="10" name="Text Placeholder 9">
            <a:extLst>
              <a:ext uri="{FF2B5EF4-FFF2-40B4-BE49-F238E27FC236}">
                <a16:creationId xmlns:a16="http://schemas.microsoft.com/office/drawing/2014/main" id="{939EAE20-443B-4528-BBD6-32BD19163C1F}"/>
              </a:ext>
            </a:extLst>
          </p:cNvPr>
          <p:cNvSpPr>
            <a:spLocks noGrp="1"/>
          </p:cNvSpPr>
          <p:nvPr>
            <p:ph type="body" idx="1"/>
          </p:nvPr>
        </p:nvSpPr>
        <p:spPr>
          <a:xfrm>
            <a:off x="1487317" y="4229509"/>
            <a:ext cx="1913467" cy="435564"/>
          </a:xfrm>
        </p:spPr>
        <p:txBody>
          <a:bodyPr/>
          <a:lstStyle/>
          <a:p>
            <a:r>
              <a:rPr lang="en-IN" dirty="0"/>
              <a:t>2009</a:t>
            </a:r>
          </a:p>
        </p:txBody>
      </p:sp>
      <p:sp>
        <p:nvSpPr>
          <p:cNvPr id="4" name="Slide Number Placeholder 3">
            <a:extLst>
              <a:ext uri="{FF2B5EF4-FFF2-40B4-BE49-F238E27FC236}">
                <a16:creationId xmlns:a16="http://schemas.microsoft.com/office/drawing/2014/main" id="{828341D9-3B78-467A-9828-B85D230F5398}"/>
              </a:ext>
            </a:extLst>
          </p:cNvPr>
          <p:cNvSpPr>
            <a:spLocks noGrp="1"/>
          </p:cNvSpPr>
          <p:nvPr>
            <p:ph type="sldNum" sz="quarter" idx="12"/>
          </p:nvPr>
        </p:nvSpPr>
        <p:spPr/>
        <p:txBody>
          <a:bodyPr/>
          <a:lstStyle/>
          <a:p>
            <a:fld id="{48BB047D-A6CD-43AB-96F0-683C726B586B}" type="slidenum">
              <a:rPr lang="en-IN" smtClean="0"/>
              <a:pPr/>
              <a:t>2</a:t>
            </a:fld>
            <a:endParaRPr lang="en-IN" dirty="0"/>
          </a:p>
        </p:txBody>
      </p:sp>
      <p:pic>
        <p:nvPicPr>
          <p:cNvPr id="6" name="Picture Placeholder 5" descr="A picture containing clipart&#10;&#10;Description automatically generated">
            <a:extLst>
              <a:ext uri="{FF2B5EF4-FFF2-40B4-BE49-F238E27FC236}">
                <a16:creationId xmlns:a16="http://schemas.microsoft.com/office/drawing/2014/main" id="{0BD40F30-30F2-4A14-8432-78E900E19EE5}"/>
              </a:ext>
            </a:extLst>
          </p:cNvPr>
          <p:cNvPicPr preferRelativeResize="0">
            <a:picLocks noGrp="1" noChangeAspect="1"/>
          </p:cNvPicPr>
          <p:nvPr>
            <p:ph type="pic" sz="quarter" idx="13"/>
          </p:nvPr>
        </p:nvPicPr>
        <p:blipFill rotWithShape="1">
          <a:blip r:embed="rId3"/>
          <a:srcRect t="25363" b="23229"/>
          <a:stretch/>
        </p:blipFill>
        <p:spPr>
          <a:xfrm>
            <a:off x="201260" y="107866"/>
            <a:ext cx="11634840" cy="1436541"/>
          </a:xfrm>
        </p:spPr>
      </p:pic>
      <p:sp>
        <p:nvSpPr>
          <p:cNvPr id="13" name="Content Placeholder 12">
            <a:extLst>
              <a:ext uri="{FF2B5EF4-FFF2-40B4-BE49-F238E27FC236}">
                <a16:creationId xmlns:a16="http://schemas.microsoft.com/office/drawing/2014/main" id="{7378E833-4562-4660-94DC-D642C584CBF1}"/>
              </a:ext>
            </a:extLst>
          </p:cNvPr>
          <p:cNvSpPr>
            <a:spLocks noGrp="1"/>
          </p:cNvSpPr>
          <p:nvPr>
            <p:ph sz="quarter" idx="14"/>
          </p:nvPr>
        </p:nvSpPr>
        <p:spPr>
          <a:xfrm>
            <a:off x="5493916" y="6381320"/>
            <a:ext cx="880533" cy="213110"/>
          </a:xfrm>
        </p:spPr>
        <p:txBody>
          <a:bodyPr/>
          <a:lstStyle/>
          <a:p>
            <a:r>
              <a:rPr lang="en-US" dirty="0">
                <a:solidFill>
                  <a:srgbClr val="002060"/>
                </a:solidFill>
              </a:rPr>
              <a:t>Ryanair</a:t>
            </a:r>
            <a:endParaRPr lang="en-IN" dirty="0">
              <a:solidFill>
                <a:srgbClr val="002060"/>
              </a:solidFill>
            </a:endParaRPr>
          </a:p>
        </p:txBody>
      </p:sp>
      <p:sp>
        <p:nvSpPr>
          <p:cNvPr id="11" name="Text Placeholder 9">
            <a:extLst>
              <a:ext uri="{FF2B5EF4-FFF2-40B4-BE49-F238E27FC236}">
                <a16:creationId xmlns:a16="http://schemas.microsoft.com/office/drawing/2014/main" id="{27C2B7FD-1A86-4BA5-B6E2-D640FE6CF9D0}"/>
              </a:ext>
            </a:extLst>
          </p:cNvPr>
          <p:cNvSpPr txBox="1">
            <a:spLocks/>
          </p:cNvSpPr>
          <p:nvPr/>
        </p:nvSpPr>
        <p:spPr>
          <a:xfrm>
            <a:off x="6600243" y="4284515"/>
            <a:ext cx="5591757" cy="3282950"/>
          </a:xfrm>
          <a:prstGeom prst="rect">
            <a:avLst/>
          </a:prstGeom>
        </p:spPr>
        <p:txBody>
          <a:bodyPr vert="horz" lIns="91440" tIns="45720" rIns="91440" bIns="45720" rtlCol="0">
            <a:noAutofit/>
          </a:bodyPr>
          <a:lstStyle>
            <a:lvl1pPr marL="0" indent="0" algn="ctr" defTabSz="914400" rtl="0" eaLnBrk="1" latinLnBrk="0" hangingPunct="1">
              <a:lnSpc>
                <a:spcPct val="100000"/>
              </a:lnSpc>
              <a:spcBef>
                <a:spcPts val="1000"/>
              </a:spcBef>
              <a:buFont typeface="Arial" panose="020B0604020202020204" pitchFamily="34" charset="0"/>
              <a:buNone/>
              <a:defRPr lang="en-US" sz="1800" b="0" kern="1200" cap="none" baseline="0" dirty="0" smtClean="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IN" dirty="0"/>
              <a:t>2018</a:t>
            </a:r>
          </a:p>
          <a:p>
            <a:r>
              <a:rPr lang="en-GB" dirty="0"/>
              <a:t>Mission – “To grow our low fare model, safely, in the best interests of our customers, our people and our shareholders.” (Bonderman, 2018)</a:t>
            </a:r>
          </a:p>
          <a:p>
            <a:r>
              <a:rPr lang="en-GB" dirty="0"/>
              <a:t>Vision -  “The challenge for us in the future is to keep driving air fares down; I have this vision that in the next 5 to 10 years the air fares on Ryanair will be free” O’Leary, Chief Executive of Ryanair (Airline Suppliers, 2016)</a:t>
            </a:r>
          </a:p>
          <a:p>
            <a:endParaRPr lang="en-IN" dirty="0"/>
          </a:p>
        </p:txBody>
      </p:sp>
      <p:pic>
        <p:nvPicPr>
          <p:cNvPr id="7" name="Picture 6">
            <a:extLst>
              <a:ext uri="{FF2B5EF4-FFF2-40B4-BE49-F238E27FC236}">
                <a16:creationId xmlns:a16="http://schemas.microsoft.com/office/drawing/2014/main" id="{1D75A4A0-6C96-4F6E-BD1E-F2BB801E4002}"/>
              </a:ext>
            </a:extLst>
          </p:cNvPr>
          <p:cNvPicPr>
            <a:picLocks noChangeAspect="1"/>
          </p:cNvPicPr>
          <p:nvPr/>
        </p:nvPicPr>
        <p:blipFill rotWithShape="1">
          <a:blip r:embed="rId4"/>
          <a:srcRect l="33750" t="37338" r="22778" b="29126"/>
          <a:stretch/>
        </p:blipFill>
        <p:spPr>
          <a:xfrm>
            <a:off x="-116008" y="4540927"/>
            <a:ext cx="5120118" cy="2297515"/>
          </a:xfrm>
          <a:prstGeom prst="rect">
            <a:avLst/>
          </a:prstGeom>
        </p:spPr>
      </p:pic>
      <p:pic>
        <p:nvPicPr>
          <p:cNvPr id="15" name="Picture 14" descr="https://corporate.ryanair.com/wp-content/uploads/2018/05/Screen-Shot-2018-05-15-at-09.07.12-750x491.png">
            <a:extLst>
              <a:ext uri="{FF2B5EF4-FFF2-40B4-BE49-F238E27FC236}">
                <a16:creationId xmlns:a16="http://schemas.microsoft.com/office/drawing/2014/main" id="{7F4B6DC1-097F-4397-BD48-4CFDF5A2F2E7}"/>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7798347" y="1577320"/>
            <a:ext cx="4256031" cy="2707196"/>
          </a:xfrm>
          <a:prstGeom prst="rect">
            <a:avLst/>
          </a:prstGeom>
          <a:noFill/>
          <a:ln>
            <a:noFill/>
          </a:ln>
        </p:spPr>
      </p:pic>
      <p:pic>
        <p:nvPicPr>
          <p:cNvPr id="8" name="Picture 7">
            <a:extLst>
              <a:ext uri="{FF2B5EF4-FFF2-40B4-BE49-F238E27FC236}">
                <a16:creationId xmlns:a16="http://schemas.microsoft.com/office/drawing/2014/main" id="{D3095248-55A8-4344-ACB9-BE3AB6E47154}"/>
              </a:ext>
            </a:extLst>
          </p:cNvPr>
          <p:cNvPicPr>
            <a:picLocks noChangeAspect="1"/>
          </p:cNvPicPr>
          <p:nvPr/>
        </p:nvPicPr>
        <p:blipFill rotWithShape="1">
          <a:blip r:embed="rId6"/>
          <a:srcRect l="35117" t="37809" r="22888" b="18231"/>
          <a:stretch/>
        </p:blipFill>
        <p:spPr>
          <a:xfrm>
            <a:off x="193744" y="1659880"/>
            <a:ext cx="4123621" cy="2426862"/>
          </a:xfrm>
          <a:prstGeom prst="rect">
            <a:avLst/>
          </a:prstGeom>
        </p:spPr>
      </p:pic>
    </p:spTree>
    <p:extLst>
      <p:ext uri="{BB962C8B-B14F-4D97-AF65-F5344CB8AC3E}">
        <p14:creationId xmlns:p14="http://schemas.microsoft.com/office/powerpoint/2010/main" val="904545255"/>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42" presetClass="entr" presetSubtype="0" fill="hold" grpId="0" nodeType="after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0607DA8-6843-427B-8234-C58238E1E53D}"/>
              </a:ext>
            </a:extLst>
          </p:cNvPr>
          <p:cNvSpPr>
            <a:spLocks noGrp="1"/>
          </p:cNvSpPr>
          <p:nvPr>
            <p:ph type="title"/>
          </p:nvPr>
        </p:nvSpPr>
        <p:spPr>
          <a:xfrm>
            <a:off x="-271737" y="-231410"/>
            <a:ext cx="6018766" cy="462820"/>
          </a:xfrm>
        </p:spPr>
        <p:txBody>
          <a:bodyPr/>
          <a:lstStyle/>
          <a:p>
            <a:pPr algn="ctr"/>
            <a:r>
              <a:rPr lang="en-US" sz="3200" dirty="0"/>
              <a:t>Stage 1: </a:t>
            </a:r>
            <a:br>
              <a:rPr lang="en-US" sz="3200" dirty="0"/>
            </a:br>
            <a:r>
              <a:rPr lang="en-US" sz="3200" dirty="0"/>
              <a:t>External audit – EFE &amp; CPM</a:t>
            </a:r>
            <a:endParaRPr lang="en-IN" sz="3200" dirty="0"/>
          </a:p>
        </p:txBody>
      </p:sp>
      <p:sp>
        <p:nvSpPr>
          <p:cNvPr id="8" name="Text Placeholder 7">
            <a:extLst>
              <a:ext uri="{FF2B5EF4-FFF2-40B4-BE49-F238E27FC236}">
                <a16:creationId xmlns:a16="http://schemas.microsoft.com/office/drawing/2014/main" id="{59A41760-72CD-4C84-9570-EE30C5126442}"/>
              </a:ext>
            </a:extLst>
          </p:cNvPr>
          <p:cNvSpPr>
            <a:spLocks noGrp="1"/>
          </p:cNvSpPr>
          <p:nvPr>
            <p:ph type="body" idx="1"/>
          </p:nvPr>
        </p:nvSpPr>
        <p:spPr>
          <a:xfrm>
            <a:off x="592979" y="1593968"/>
            <a:ext cx="1142037" cy="397069"/>
          </a:xfrm>
        </p:spPr>
        <p:txBody>
          <a:bodyPr/>
          <a:lstStyle/>
          <a:p>
            <a:pPr algn="ctr"/>
            <a:r>
              <a:rPr lang="en-IN" dirty="0"/>
              <a:t>2009</a:t>
            </a:r>
          </a:p>
        </p:txBody>
      </p:sp>
      <p:sp>
        <p:nvSpPr>
          <p:cNvPr id="5" name="Slide Number Placeholder 4">
            <a:extLst>
              <a:ext uri="{FF2B5EF4-FFF2-40B4-BE49-F238E27FC236}">
                <a16:creationId xmlns:a16="http://schemas.microsoft.com/office/drawing/2014/main" id="{C2BA88AF-DB8A-4271-84BF-A8EFA98F9D37}"/>
              </a:ext>
            </a:extLst>
          </p:cNvPr>
          <p:cNvSpPr>
            <a:spLocks noGrp="1"/>
          </p:cNvSpPr>
          <p:nvPr>
            <p:ph type="sldNum" sz="quarter" idx="12"/>
          </p:nvPr>
        </p:nvSpPr>
        <p:spPr/>
        <p:txBody>
          <a:bodyPr/>
          <a:lstStyle/>
          <a:p>
            <a:fld id="{48BB047D-A6CD-43AB-96F0-683C726B586B}" type="slidenum">
              <a:rPr lang="en-IN" smtClean="0"/>
              <a:pPr/>
              <a:t>3</a:t>
            </a:fld>
            <a:endParaRPr lang="en-IN" dirty="0"/>
          </a:p>
        </p:txBody>
      </p:sp>
      <p:sp>
        <p:nvSpPr>
          <p:cNvPr id="10" name="Content Placeholder 9">
            <a:extLst>
              <a:ext uri="{FF2B5EF4-FFF2-40B4-BE49-F238E27FC236}">
                <a16:creationId xmlns:a16="http://schemas.microsoft.com/office/drawing/2014/main" id="{7A487B60-F261-45EC-9627-5E612430FDA4}"/>
              </a:ext>
            </a:extLst>
          </p:cNvPr>
          <p:cNvSpPr>
            <a:spLocks noGrp="1"/>
          </p:cNvSpPr>
          <p:nvPr>
            <p:ph sz="quarter" idx="14"/>
          </p:nvPr>
        </p:nvSpPr>
        <p:spPr>
          <a:xfrm>
            <a:off x="119123" y="6518770"/>
            <a:ext cx="2262187" cy="249237"/>
          </a:xfrm>
        </p:spPr>
        <p:txBody>
          <a:bodyPr/>
          <a:lstStyle/>
          <a:p>
            <a:r>
              <a:rPr lang="en-US" dirty="0">
                <a:solidFill>
                  <a:schemeClr val="tx1"/>
                </a:solidFill>
              </a:rPr>
              <a:t>Ryanair</a:t>
            </a:r>
          </a:p>
          <a:p>
            <a:endParaRPr lang="en-IN" dirty="0"/>
          </a:p>
        </p:txBody>
      </p:sp>
      <p:sp>
        <p:nvSpPr>
          <p:cNvPr id="11" name="Text Placeholder 7">
            <a:extLst>
              <a:ext uri="{FF2B5EF4-FFF2-40B4-BE49-F238E27FC236}">
                <a16:creationId xmlns:a16="http://schemas.microsoft.com/office/drawing/2014/main" id="{43AAA6AE-1440-4258-85FA-6555D1CCD5DC}"/>
              </a:ext>
            </a:extLst>
          </p:cNvPr>
          <p:cNvSpPr txBox="1">
            <a:spLocks/>
          </p:cNvSpPr>
          <p:nvPr/>
        </p:nvSpPr>
        <p:spPr>
          <a:xfrm>
            <a:off x="6471965" y="1436181"/>
            <a:ext cx="4097778" cy="1992819"/>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lang="en-US" sz="1800" b="0" kern="1200" cap="none" baseline="0" dirty="0" smtClean="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IN"/>
              <a:t>2009</a:t>
            </a:r>
          </a:p>
        </p:txBody>
      </p:sp>
      <p:sp>
        <p:nvSpPr>
          <p:cNvPr id="12" name="Text Placeholder 7">
            <a:extLst>
              <a:ext uri="{FF2B5EF4-FFF2-40B4-BE49-F238E27FC236}">
                <a16:creationId xmlns:a16="http://schemas.microsoft.com/office/drawing/2014/main" id="{7FE22CA1-F086-492A-A42B-50AB0A790787}"/>
              </a:ext>
            </a:extLst>
          </p:cNvPr>
          <p:cNvSpPr txBox="1">
            <a:spLocks/>
          </p:cNvSpPr>
          <p:nvPr/>
        </p:nvSpPr>
        <p:spPr>
          <a:xfrm>
            <a:off x="6550785" y="1597170"/>
            <a:ext cx="1142037" cy="397069"/>
          </a:xfrm>
          <a:prstGeom prst="rect">
            <a:avLst/>
          </a:prstGeom>
          <a:solidFill>
            <a:schemeClr val="bg1"/>
          </a:solidFill>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lang="en-US" sz="1800" b="0" kern="1200" cap="none" baseline="0" dirty="0" smtClean="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IN" dirty="0">
                <a:solidFill>
                  <a:schemeClr val="tx1"/>
                </a:solidFill>
              </a:rPr>
              <a:t>2018</a:t>
            </a:r>
          </a:p>
          <a:p>
            <a:pPr algn="ctr"/>
            <a:endParaRPr lang="en-IN" dirty="0">
              <a:solidFill>
                <a:schemeClr val="tx1"/>
              </a:solidFill>
            </a:endParaRPr>
          </a:p>
        </p:txBody>
      </p:sp>
      <p:pic>
        <p:nvPicPr>
          <p:cNvPr id="4" name="Picture 3">
            <a:extLst>
              <a:ext uri="{FF2B5EF4-FFF2-40B4-BE49-F238E27FC236}">
                <a16:creationId xmlns:a16="http://schemas.microsoft.com/office/drawing/2014/main" id="{4C7FC7B8-345D-41DB-93E7-973A47712D36}"/>
              </a:ext>
            </a:extLst>
          </p:cNvPr>
          <p:cNvPicPr>
            <a:picLocks noChangeAspect="1"/>
          </p:cNvPicPr>
          <p:nvPr/>
        </p:nvPicPr>
        <p:blipFill rotWithShape="1">
          <a:blip r:embed="rId3"/>
          <a:srcRect l="33297" t="30978" r="20073" b="17853"/>
          <a:stretch/>
        </p:blipFill>
        <p:spPr>
          <a:xfrm>
            <a:off x="43992" y="1991037"/>
            <a:ext cx="4446841" cy="2743567"/>
          </a:xfrm>
          <a:prstGeom prst="rect">
            <a:avLst/>
          </a:prstGeom>
        </p:spPr>
      </p:pic>
      <p:pic>
        <p:nvPicPr>
          <p:cNvPr id="6" name="Picture 5">
            <a:extLst>
              <a:ext uri="{FF2B5EF4-FFF2-40B4-BE49-F238E27FC236}">
                <a16:creationId xmlns:a16="http://schemas.microsoft.com/office/drawing/2014/main" id="{1A9EF4A5-6F2E-47E0-A5A5-28F5FF98E42D}"/>
              </a:ext>
            </a:extLst>
          </p:cNvPr>
          <p:cNvPicPr>
            <a:picLocks noChangeAspect="1"/>
          </p:cNvPicPr>
          <p:nvPr/>
        </p:nvPicPr>
        <p:blipFill rotWithShape="1">
          <a:blip r:embed="rId4"/>
          <a:srcRect l="32934" t="35268" r="20978" b="20927"/>
          <a:stretch/>
        </p:blipFill>
        <p:spPr>
          <a:xfrm>
            <a:off x="2737646" y="4765675"/>
            <a:ext cx="3729215" cy="1992819"/>
          </a:xfrm>
          <a:prstGeom prst="rect">
            <a:avLst/>
          </a:prstGeom>
        </p:spPr>
      </p:pic>
      <p:pic>
        <p:nvPicPr>
          <p:cNvPr id="13" name="Picture 12">
            <a:extLst>
              <a:ext uri="{FF2B5EF4-FFF2-40B4-BE49-F238E27FC236}">
                <a16:creationId xmlns:a16="http://schemas.microsoft.com/office/drawing/2014/main" id="{05F91940-22BA-4680-85AF-B988E2218835}"/>
              </a:ext>
            </a:extLst>
          </p:cNvPr>
          <p:cNvPicPr>
            <a:picLocks noChangeAspect="1"/>
          </p:cNvPicPr>
          <p:nvPr/>
        </p:nvPicPr>
        <p:blipFill rotWithShape="1">
          <a:blip r:embed="rId5"/>
          <a:srcRect l="47500" t="23559" r="21913" b="8829"/>
          <a:stretch/>
        </p:blipFill>
        <p:spPr>
          <a:xfrm>
            <a:off x="8094222" y="1174869"/>
            <a:ext cx="4097778" cy="5225288"/>
          </a:xfrm>
          <a:prstGeom prst="rect">
            <a:avLst/>
          </a:prstGeom>
        </p:spPr>
      </p:pic>
      <p:pic>
        <p:nvPicPr>
          <p:cNvPr id="14" name="Picture 13">
            <a:extLst>
              <a:ext uri="{FF2B5EF4-FFF2-40B4-BE49-F238E27FC236}">
                <a16:creationId xmlns:a16="http://schemas.microsoft.com/office/drawing/2014/main" id="{369D8FF3-5374-456F-8B45-5E2263E93B6E}"/>
              </a:ext>
            </a:extLst>
          </p:cNvPr>
          <p:cNvPicPr>
            <a:picLocks noChangeAspect="1"/>
          </p:cNvPicPr>
          <p:nvPr/>
        </p:nvPicPr>
        <p:blipFill rotWithShape="1">
          <a:blip r:embed="rId6"/>
          <a:srcRect l="45979" t="43474" r="16304" b="20928"/>
          <a:stretch/>
        </p:blipFill>
        <p:spPr>
          <a:xfrm>
            <a:off x="4651949" y="2092326"/>
            <a:ext cx="3442274" cy="2510208"/>
          </a:xfrm>
          <a:prstGeom prst="rect">
            <a:avLst/>
          </a:prstGeom>
        </p:spPr>
      </p:pic>
    </p:spTree>
    <p:extLst>
      <p:ext uri="{BB962C8B-B14F-4D97-AF65-F5344CB8AC3E}">
        <p14:creationId xmlns:p14="http://schemas.microsoft.com/office/powerpoint/2010/main" val="1404152034"/>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2C0A42-6D1B-4B6E-959B-1609A38258E9}"/>
              </a:ext>
            </a:extLst>
          </p:cNvPr>
          <p:cNvSpPr>
            <a:spLocks noGrp="1"/>
          </p:cNvSpPr>
          <p:nvPr>
            <p:ph type="title"/>
          </p:nvPr>
        </p:nvSpPr>
        <p:spPr>
          <a:xfrm>
            <a:off x="5908430" y="145408"/>
            <a:ext cx="5445369" cy="491173"/>
          </a:xfrm>
        </p:spPr>
        <p:txBody>
          <a:bodyPr/>
          <a:lstStyle/>
          <a:p>
            <a:r>
              <a:rPr lang="en-US" sz="2400" dirty="0"/>
              <a:t>Internal Audit – IFE &amp; Ratio Analysis</a:t>
            </a:r>
            <a:endParaRPr lang="en-IN" sz="2400" dirty="0"/>
          </a:p>
        </p:txBody>
      </p:sp>
      <p:sp>
        <p:nvSpPr>
          <p:cNvPr id="5" name="Content Placeholder 4">
            <a:extLst>
              <a:ext uri="{FF2B5EF4-FFF2-40B4-BE49-F238E27FC236}">
                <a16:creationId xmlns:a16="http://schemas.microsoft.com/office/drawing/2014/main" id="{BDE42C9A-B4DC-4A46-A073-8421E387B2B7}"/>
              </a:ext>
            </a:extLst>
          </p:cNvPr>
          <p:cNvSpPr>
            <a:spLocks noGrp="1"/>
          </p:cNvSpPr>
          <p:nvPr>
            <p:ph idx="1"/>
          </p:nvPr>
        </p:nvSpPr>
        <p:spPr>
          <a:xfrm>
            <a:off x="6414052" y="1842052"/>
            <a:ext cx="530087" cy="278296"/>
          </a:xfrm>
        </p:spPr>
        <p:txBody>
          <a:bodyPr/>
          <a:lstStyle/>
          <a:p>
            <a:pPr marL="0" indent="0">
              <a:buNone/>
            </a:pPr>
            <a:r>
              <a:rPr lang="en-IN" sz="1800" dirty="0"/>
              <a:t>2018</a:t>
            </a:r>
          </a:p>
        </p:txBody>
      </p:sp>
      <p:sp>
        <p:nvSpPr>
          <p:cNvPr id="8" name="Slide Number Placeholder 7">
            <a:extLst>
              <a:ext uri="{FF2B5EF4-FFF2-40B4-BE49-F238E27FC236}">
                <a16:creationId xmlns:a16="http://schemas.microsoft.com/office/drawing/2014/main" id="{D2888EF7-DDB5-41D0-A1B0-B012ABC94D85}"/>
              </a:ext>
            </a:extLst>
          </p:cNvPr>
          <p:cNvSpPr>
            <a:spLocks noGrp="1"/>
          </p:cNvSpPr>
          <p:nvPr>
            <p:ph type="sldNum" sz="quarter" idx="12"/>
          </p:nvPr>
        </p:nvSpPr>
        <p:spPr/>
        <p:txBody>
          <a:bodyPr/>
          <a:lstStyle/>
          <a:p>
            <a:fld id="{48BB047D-A6CD-43AB-96F0-683C726B586B}" type="slidenum">
              <a:rPr lang="en-IN" smtClean="0"/>
              <a:pPr/>
              <a:t>4</a:t>
            </a:fld>
            <a:endParaRPr lang="en-IN" dirty="0"/>
          </a:p>
        </p:txBody>
      </p:sp>
      <p:sp>
        <p:nvSpPr>
          <p:cNvPr id="6" name="Content Placeholder 5">
            <a:extLst>
              <a:ext uri="{FF2B5EF4-FFF2-40B4-BE49-F238E27FC236}">
                <a16:creationId xmlns:a16="http://schemas.microsoft.com/office/drawing/2014/main" id="{388E3AC1-D7A5-40C2-92D8-C386497C9010}"/>
              </a:ext>
            </a:extLst>
          </p:cNvPr>
          <p:cNvSpPr>
            <a:spLocks noGrp="1"/>
          </p:cNvSpPr>
          <p:nvPr>
            <p:ph sz="quarter" idx="14"/>
          </p:nvPr>
        </p:nvSpPr>
        <p:spPr>
          <a:xfrm>
            <a:off x="199134" y="6463639"/>
            <a:ext cx="2262187" cy="249237"/>
          </a:xfrm>
        </p:spPr>
        <p:txBody>
          <a:bodyPr/>
          <a:lstStyle/>
          <a:p>
            <a:r>
              <a:rPr lang="en-US" dirty="0" err="1">
                <a:solidFill>
                  <a:srgbClr val="0070C0"/>
                </a:solidFill>
              </a:rPr>
              <a:t>ryanair</a:t>
            </a:r>
            <a:endParaRPr lang="en-IN" dirty="0">
              <a:solidFill>
                <a:srgbClr val="0070C0"/>
              </a:solidFill>
            </a:endParaRPr>
          </a:p>
        </p:txBody>
      </p:sp>
      <p:sp>
        <p:nvSpPr>
          <p:cNvPr id="9" name="Content Placeholder 4">
            <a:extLst>
              <a:ext uri="{FF2B5EF4-FFF2-40B4-BE49-F238E27FC236}">
                <a16:creationId xmlns:a16="http://schemas.microsoft.com/office/drawing/2014/main" id="{6B90BA2C-E0F7-466A-A149-5C8EF19EDD9C}"/>
              </a:ext>
            </a:extLst>
          </p:cNvPr>
          <p:cNvSpPr txBox="1">
            <a:spLocks/>
          </p:cNvSpPr>
          <p:nvPr/>
        </p:nvSpPr>
        <p:spPr>
          <a:xfrm>
            <a:off x="812969" y="1002540"/>
            <a:ext cx="565257" cy="335929"/>
          </a:xfrm>
          <a:prstGeom prst="rect">
            <a:avLst/>
          </a:prstGeom>
        </p:spPr>
        <p:txBody>
          <a:bodyPr vert="horz" lIns="0" tIns="0" rIns="0" bIns="0" rtlCol="0">
            <a:noAutofit/>
          </a:bodyPr>
          <a:lstStyle>
            <a:lvl1pPr marL="228600" indent="-228600" algn="l" defTabSz="914400" rtl="0" eaLnBrk="1" latinLnBrk="0" hangingPunct="1">
              <a:lnSpc>
                <a:spcPct val="100000"/>
              </a:lnSpc>
              <a:spcBef>
                <a:spcPts val="1000"/>
              </a:spcBef>
              <a:buClr>
                <a:schemeClr val="accent1"/>
              </a:buClr>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Clr>
                <a:schemeClr val="accent1"/>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Clr>
                <a:schemeClr val="accent1"/>
              </a:buClr>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Clr>
                <a:schemeClr val="accent1"/>
              </a:buClr>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IN" dirty="0"/>
              <a:t>2009</a:t>
            </a:r>
          </a:p>
        </p:txBody>
      </p:sp>
      <p:pic>
        <p:nvPicPr>
          <p:cNvPr id="7" name="Picture 6">
            <a:extLst>
              <a:ext uri="{FF2B5EF4-FFF2-40B4-BE49-F238E27FC236}">
                <a16:creationId xmlns:a16="http://schemas.microsoft.com/office/drawing/2014/main" id="{5495178C-A859-4416-9F0E-09DB27F6242B}"/>
              </a:ext>
            </a:extLst>
          </p:cNvPr>
          <p:cNvPicPr>
            <a:picLocks noChangeAspect="1"/>
          </p:cNvPicPr>
          <p:nvPr/>
        </p:nvPicPr>
        <p:blipFill rotWithShape="1">
          <a:blip r:embed="rId3"/>
          <a:srcRect l="32935" t="33977" r="20543" b="19236"/>
          <a:stretch/>
        </p:blipFill>
        <p:spPr>
          <a:xfrm>
            <a:off x="166928" y="3987313"/>
            <a:ext cx="4174728" cy="2360477"/>
          </a:xfrm>
          <a:prstGeom prst="rect">
            <a:avLst/>
          </a:prstGeom>
        </p:spPr>
      </p:pic>
      <p:pic>
        <p:nvPicPr>
          <p:cNvPr id="10" name="Picture 9">
            <a:extLst>
              <a:ext uri="{FF2B5EF4-FFF2-40B4-BE49-F238E27FC236}">
                <a16:creationId xmlns:a16="http://schemas.microsoft.com/office/drawing/2014/main" id="{78D3F0B1-B19B-4496-AE49-CAB4AB72E486}"/>
              </a:ext>
            </a:extLst>
          </p:cNvPr>
          <p:cNvPicPr>
            <a:picLocks noChangeAspect="1"/>
          </p:cNvPicPr>
          <p:nvPr/>
        </p:nvPicPr>
        <p:blipFill rotWithShape="1">
          <a:blip r:embed="rId4"/>
          <a:srcRect l="33152" t="32262" r="20761" b="18439"/>
          <a:stretch/>
        </p:blipFill>
        <p:spPr>
          <a:xfrm>
            <a:off x="199134" y="1426888"/>
            <a:ext cx="4110316" cy="2472006"/>
          </a:xfrm>
          <a:prstGeom prst="rect">
            <a:avLst/>
          </a:prstGeom>
        </p:spPr>
      </p:pic>
      <p:pic>
        <p:nvPicPr>
          <p:cNvPr id="11" name="Picture 10">
            <a:extLst>
              <a:ext uri="{FF2B5EF4-FFF2-40B4-BE49-F238E27FC236}">
                <a16:creationId xmlns:a16="http://schemas.microsoft.com/office/drawing/2014/main" id="{A23EF779-D03A-4A4A-A371-288EE25F952D}"/>
              </a:ext>
            </a:extLst>
          </p:cNvPr>
          <p:cNvPicPr>
            <a:picLocks noChangeAspect="1"/>
          </p:cNvPicPr>
          <p:nvPr/>
        </p:nvPicPr>
        <p:blipFill rotWithShape="1">
          <a:blip r:embed="rId5"/>
          <a:srcRect l="54131" t="36129" r="25480" b="18632"/>
          <a:stretch/>
        </p:blipFill>
        <p:spPr>
          <a:xfrm>
            <a:off x="4894312" y="2556076"/>
            <a:ext cx="3039479" cy="3791714"/>
          </a:xfrm>
          <a:prstGeom prst="rect">
            <a:avLst/>
          </a:prstGeom>
        </p:spPr>
      </p:pic>
      <p:pic>
        <p:nvPicPr>
          <p:cNvPr id="12" name="Picture 11">
            <a:extLst>
              <a:ext uri="{FF2B5EF4-FFF2-40B4-BE49-F238E27FC236}">
                <a16:creationId xmlns:a16="http://schemas.microsoft.com/office/drawing/2014/main" id="{BA5F821F-5F01-47F9-B43D-EA28B5EBDD1A}"/>
              </a:ext>
            </a:extLst>
          </p:cNvPr>
          <p:cNvPicPr>
            <a:picLocks noChangeAspect="1"/>
          </p:cNvPicPr>
          <p:nvPr/>
        </p:nvPicPr>
        <p:blipFill rotWithShape="1">
          <a:blip r:embed="rId6"/>
          <a:srcRect l="45870" t="20792" r="24131" b="9159"/>
          <a:stretch/>
        </p:blipFill>
        <p:spPr>
          <a:xfrm>
            <a:off x="8189079" y="1311965"/>
            <a:ext cx="3835993" cy="5035825"/>
          </a:xfrm>
          <a:prstGeom prst="rect">
            <a:avLst/>
          </a:prstGeom>
        </p:spPr>
      </p:pic>
    </p:spTree>
    <p:extLst>
      <p:ext uri="{BB962C8B-B14F-4D97-AF65-F5344CB8AC3E}">
        <p14:creationId xmlns:p14="http://schemas.microsoft.com/office/powerpoint/2010/main" val="2166963429"/>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22C0-3CE1-4FA1-9604-2CFDBC95D0D2}"/>
              </a:ext>
            </a:extLst>
          </p:cNvPr>
          <p:cNvSpPr>
            <a:spLocks noGrp="1"/>
          </p:cNvSpPr>
          <p:nvPr>
            <p:ph type="title"/>
          </p:nvPr>
        </p:nvSpPr>
        <p:spPr>
          <a:xfrm>
            <a:off x="-1081071" y="395287"/>
            <a:ext cx="5445369" cy="1114784"/>
          </a:xfrm>
        </p:spPr>
        <p:txBody>
          <a:bodyPr/>
          <a:lstStyle/>
          <a:p>
            <a:pPr algn="ctr"/>
            <a:r>
              <a:rPr lang="en-IN" dirty="0"/>
              <a:t>Stage 2:</a:t>
            </a:r>
            <a:br>
              <a:rPr lang="en-IN" dirty="0"/>
            </a:br>
            <a:r>
              <a:rPr lang="en-IN" dirty="0"/>
              <a:t>SWOT strategies</a:t>
            </a:r>
          </a:p>
        </p:txBody>
      </p:sp>
      <p:sp>
        <p:nvSpPr>
          <p:cNvPr id="3" name="Content Placeholder 2">
            <a:extLst>
              <a:ext uri="{FF2B5EF4-FFF2-40B4-BE49-F238E27FC236}">
                <a16:creationId xmlns:a16="http://schemas.microsoft.com/office/drawing/2014/main" id="{3E9BC3F2-B4B0-476E-B1B8-BF10CC2FF5AD}"/>
              </a:ext>
            </a:extLst>
          </p:cNvPr>
          <p:cNvSpPr>
            <a:spLocks noGrp="1"/>
          </p:cNvSpPr>
          <p:nvPr>
            <p:ph idx="1"/>
          </p:nvPr>
        </p:nvSpPr>
        <p:spPr>
          <a:xfrm flipH="1">
            <a:off x="4364298" y="1385452"/>
            <a:ext cx="503583" cy="249237"/>
          </a:xfrm>
        </p:spPr>
        <p:txBody>
          <a:bodyPr/>
          <a:lstStyle/>
          <a:p>
            <a:pPr marL="0" indent="0">
              <a:buNone/>
            </a:pPr>
            <a:r>
              <a:rPr lang="en-IN" sz="1800" dirty="0"/>
              <a:t>2009</a:t>
            </a:r>
          </a:p>
        </p:txBody>
      </p:sp>
      <p:sp>
        <p:nvSpPr>
          <p:cNvPr id="4" name="Slide Number Placeholder 3">
            <a:extLst>
              <a:ext uri="{FF2B5EF4-FFF2-40B4-BE49-F238E27FC236}">
                <a16:creationId xmlns:a16="http://schemas.microsoft.com/office/drawing/2014/main" id="{63354ADE-29EB-4797-9A6F-40ABDA20E7A6}"/>
              </a:ext>
            </a:extLst>
          </p:cNvPr>
          <p:cNvSpPr>
            <a:spLocks noGrp="1"/>
          </p:cNvSpPr>
          <p:nvPr>
            <p:ph type="sldNum" sz="quarter" idx="12"/>
          </p:nvPr>
        </p:nvSpPr>
        <p:spPr/>
        <p:txBody>
          <a:bodyPr/>
          <a:lstStyle/>
          <a:p>
            <a:fld id="{48BB047D-A6CD-43AB-96F0-683C726B586B}" type="slidenum">
              <a:rPr lang="en-IN" smtClean="0"/>
              <a:pPr/>
              <a:t>5</a:t>
            </a:fld>
            <a:endParaRPr lang="en-IN" dirty="0"/>
          </a:p>
        </p:txBody>
      </p:sp>
      <p:sp>
        <p:nvSpPr>
          <p:cNvPr id="9" name="Content Placeholder 17">
            <a:extLst>
              <a:ext uri="{FF2B5EF4-FFF2-40B4-BE49-F238E27FC236}">
                <a16:creationId xmlns:a16="http://schemas.microsoft.com/office/drawing/2014/main" id="{16AB4084-5C09-D047-AB9C-BB58097252DB}"/>
              </a:ext>
            </a:extLst>
          </p:cNvPr>
          <p:cNvSpPr>
            <a:spLocks noGrp="1"/>
          </p:cNvSpPr>
          <p:nvPr>
            <p:ph sz="quarter" idx="14"/>
          </p:nvPr>
        </p:nvSpPr>
        <p:spPr/>
        <p:txBody>
          <a:bodyPr/>
          <a:lstStyle/>
          <a:p>
            <a:r>
              <a:rPr lang="en-US" dirty="0" err="1">
                <a:solidFill>
                  <a:srgbClr val="0070C0"/>
                </a:solidFill>
              </a:rPr>
              <a:t>ryanair</a:t>
            </a:r>
            <a:endParaRPr lang="en-IN" dirty="0">
              <a:solidFill>
                <a:srgbClr val="0070C0"/>
              </a:solidFill>
            </a:endParaRPr>
          </a:p>
        </p:txBody>
      </p:sp>
      <p:sp>
        <p:nvSpPr>
          <p:cNvPr id="15" name="Content Placeholder 2">
            <a:extLst>
              <a:ext uri="{FF2B5EF4-FFF2-40B4-BE49-F238E27FC236}">
                <a16:creationId xmlns:a16="http://schemas.microsoft.com/office/drawing/2014/main" id="{6BB91CED-059E-46BC-8B8F-9DFA4F7BF591}"/>
              </a:ext>
            </a:extLst>
          </p:cNvPr>
          <p:cNvSpPr txBox="1">
            <a:spLocks/>
          </p:cNvSpPr>
          <p:nvPr/>
        </p:nvSpPr>
        <p:spPr>
          <a:xfrm>
            <a:off x="8811293" y="643254"/>
            <a:ext cx="548181" cy="309425"/>
          </a:xfrm>
          <a:prstGeom prst="rect">
            <a:avLst/>
          </a:prstGeom>
        </p:spPr>
        <p:txBody>
          <a:bodyPr vert="horz" lIns="0" tIns="0" rIns="0" bIns="0" rtlCol="0">
            <a:noAutofit/>
          </a:bodyPr>
          <a:lstStyle>
            <a:lvl1pPr marL="228600" indent="-228600" algn="l" defTabSz="914400" rtl="0" eaLnBrk="1" latinLnBrk="0" hangingPunct="1">
              <a:lnSpc>
                <a:spcPct val="10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IN" dirty="0"/>
              <a:t>2018</a:t>
            </a:r>
          </a:p>
        </p:txBody>
      </p:sp>
      <p:pic>
        <p:nvPicPr>
          <p:cNvPr id="12" name="Picture 11">
            <a:extLst>
              <a:ext uri="{FF2B5EF4-FFF2-40B4-BE49-F238E27FC236}">
                <a16:creationId xmlns:a16="http://schemas.microsoft.com/office/drawing/2014/main" id="{8D5D444E-0E74-4500-BAEA-94175C6D50BE}"/>
              </a:ext>
            </a:extLst>
          </p:cNvPr>
          <p:cNvPicPr>
            <a:picLocks noChangeAspect="1"/>
          </p:cNvPicPr>
          <p:nvPr/>
        </p:nvPicPr>
        <p:blipFill rotWithShape="1">
          <a:blip r:embed="rId3"/>
          <a:srcRect l="18043" t="22788" r="52826" b="10705"/>
          <a:stretch/>
        </p:blipFill>
        <p:spPr>
          <a:xfrm>
            <a:off x="2625602" y="1704825"/>
            <a:ext cx="4014683" cy="5153175"/>
          </a:xfrm>
          <a:prstGeom prst="rect">
            <a:avLst/>
          </a:prstGeom>
        </p:spPr>
      </p:pic>
      <p:pic>
        <p:nvPicPr>
          <p:cNvPr id="13" name="Picture 12">
            <a:extLst>
              <a:ext uri="{FF2B5EF4-FFF2-40B4-BE49-F238E27FC236}">
                <a16:creationId xmlns:a16="http://schemas.microsoft.com/office/drawing/2014/main" id="{C38C3979-D82A-4588-8A23-C2E81F7A5D8A}"/>
              </a:ext>
            </a:extLst>
          </p:cNvPr>
          <p:cNvPicPr>
            <a:picLocks noChangeAspect="1"/>
          </p:cNvPicPr>
          <p:nvPr/>
        </p:nvPicPr>
        <p:blipFill rotWithShape="1">
          <a:blip r:embed="rId3"/>
          <a:srcRect l="46848" t="22596" r="18695" b="8192"/>
          <a:stretch/>
        </p:blipFill>
        <p:spPr>
          <a:xfrm>
            <a:off x="6921866" y="1081567"/>
            <a:ext cx="4875215" cy="5505764"/>
          </a:xfrm>
          <a:prstGeom prst="rect">
            <a:avLst/>
          </a:prstGeom>
        </p:spPr>
      </p:pic>
    </p:spTree>
    <p:extLst>
      <p:ext uri="{BB962C8B-B14F-4D97-AF65-F5344CB8AC3E}">
        <p14:creationId xmlns:p14="http://schemas.microsoft.com/office/powerpoint/2010/main" val="80821441"/>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F209E-D17D-4F20-A6D0-C685853DE76E}"/>
              </a:ext>
            </a:extLst>
          </p:cNvPr>
          <p:cNvSpPr>
            <a:spLocks noGrp="1"/>
          </p:cNvSpPr>
          <p:nvPr>
            <p:ph type="title"/>
          </p:nvPr>
        </p:nvSpPr>
        <p:spPr>
          <a:xfrm>
            <a:off x="442546" y="246186"/>
            <a:ext cx="3206261" cy="1037492"/>
          </a:xfrm>
        </p:spPr>
        <p:txBody>
          <a:bodyPr/>
          <a:lstStyle/>
          <a:p>
            <a:r>
              <a:rPr lang="en-US" dirty="0"/>
              <a:t>SPACE MAtrix</a:t>
            </a:r>
            <a:endParaRPr lang="en-IN" dirty="0"/>
          </a:p>
        </p:txBody>
      </p:sp>
      <p:sp>
        <p:nvSpPr>
          <p:cNvPr id="5" name="Slide Number Placeholder 4">
            <a:extLst>
              <a:ext uri="{FF2B5EF4-FFF2-40B4-BE49-F238E27FC236}">
                <a16:creationId xmlns:a16="http://schemas.microsoft.com/office/drawing/2014/main" id="{ABBA3DB3-A445-4949-AB8E-8B2F3C33366B}"/>
              </a:ext>
            </a:extLst>
          </p:cNvPr>
          <p:cNvSpPr>
            <a:spLocks noGrp="1"/>
          </p:cNvSpPr>
          <p:nvPr>
            <p:ph type="sldNum" sz="quarter" idx="12"/>
          </p:nvPr>
        </p:nvSpPr>
        <p:spPr/>
        <p:txBody>
          <a:bodyPr/>
          <a:lstStyle/>
          <a:p>
            <a:fld id="{48BB047D-A6CD-43AB-96F0-683C726B586B}" type="slidenum">
              <a:rPr lang="en-IN" smtClean="0"/>
              <a:pPr/>
              <a:t>6</a:t>
            </a:fld>
            <a:endParaRPr lang="en-IN" dirty="0"/>
          </a:p>
        </p:txBody>
      </p:sp>
      <p:sp>
        <p:nvSpPr>
          <p:cNvPr id="18" name="Content Placeholder 17">
            <a:extLst>
              <a:ext uri="{FF2B5EF4-FFF2-40B4-BE49-F238E27FC236}">
                <a16:creationId xmlns:a16="http://schemas.microsoft.com/office/drawing/2014/main" id="{CD6CEFA7-5AB5-47CF-83D8-F5F3DF38D2AF}"/>
              </a:ext>
            </a:extLst>
          </p:cNvPr>
          <p:cNvSpPr>
            <a:spLocks noGrp="1"/>
          </p:cNvSpPr>
          <p:nvPr>
            <p:ph sz="quarter" idx="14"/>
          </p:nvPr>
        </p:nvSpPr>
        <p:spPr/>
        <p:txBody>
          <a:bodyPr/>
          <a:lstStyle/>
          <a:p>
            <a:r>
              <a:rPr lang="en-US" dirty="0">
                <a:solidFill>
                  <a:srgbClr val="0070C0"/>
                </a:solidFill>
              </a:rPr>
              <a:t>RYANAIR</a:t>
            </a:r>
            <a:endParaRPr lang="en-IN" dirty="0">
              <a:solidFill>
                <a:srgbClr val="0070C0"/>
              </a:solidFill>
            </a:endParaRPr>
          </a:p>
        </p:txBody>
      </p:sp>
      <p:sp>
        <p:nvSpPr>
          <p:cNvPr id="8" name="Content Placeholder 7">
            <a:extLst>
              <a:ext uri="{FF2B5EF4-FFF2-40B4-BE49-F238E27FC236}">
                <a16:creationId xmlns:a16="http://schemas.microsoft.com/office/drawing/2014/main" id="{6FD8FA4C-5CEC-4227-AE41-276B750EFDF0}"/>
              </a:ext>
            </a:extLst>
          </p:cNvPr>
          <p:cNvSpPr>
            <a:spLocks noGrp="1"/>
          </p:cNvSpPr>
          <p:nvPr>
            <p:ph sz="half" idx="16"/>
          </p:nvPr>
        </p:nvSpPr>
        <p:spPr>
          <a:xfrm>
            <a:off x="96821" y="1620115"/>
            <a:ext cx="533189" cy="455766"/>
          </a:xfrm>
        </p:spPr>
        <p:txBody>
          <a:bodyPr/>
          <a:lstStyle/>
          <a:p>
            <a:pPr marL="0" indent="0">
              <a:buNone/>
            </a:pPr>
            <a:r>
              <a:rPr lang="en-IN" sz="1600" dirty="0"/>
              <a:t>2009</a:t>
            </a:r>
          </a:p>
        </p:txBody>
      </p:sp>
      <p:sp>
        <p:nvSpPr>
          <p:cNvPr id="24" name="Content Placeholder 7">
            <a:extLst>
              <a:ext uri="{FF2B5EF4-FFF2-40B4-BE49-F238E27FC236}">
                <a16:creationId xmlns:a16="http://schemas.microsoft.com/office/drawing/2014/main" id="{9D216645-0901-427C-838F-7292E5179773}"/>
              </a:ext>
            </a:extLst>
          </p:cNvPr>
          <p:cNvSpPr txBox="1">
            <a:spLocks/>
          </p:cNvSpPr>
          <p:nvPr/>
        </p:nvSpPr>
        <p:spPr>
          <a:xfrm>
            <a:off x="96821" y="3707546"/>
            <a:ext cx="533189" cy="331298"/>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IN" dirty="0"/>
              <a:t>2018</a:t>
            </a:r>
          </a:p>
        </p:txBody>
      </p:sp>
      <p:sp>
        <p:nvSpPr>
          <p:cNvPr id="25" name="Content Placeholder 7">
            <a:extLst>
              <a:ext uri="{FF2B5EF4-FFF2-40B4-BE49-F238E27FC236}">
                <a16:creationId xmlns:a16="http://schemas.microsoft.com/office/drawing/2014/main" id="{E3D31E54-DEA4-42FF-B26B-4A32D5658374}"/>
              </a:ext>
            </a:extLst>
          </p:cNvPr>
          <p:cNvSpPr txBox="1">
            <a:spLocks/>
          </p:cNvSpPr>
          <p:nvPr/>
        </p:nvSpPr>
        <p:spPr>
          <a:xfrm>
            <a:off x="4297446" y="246186"/>
            <a:ext cx="533189" cy="455766"/>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IN"/>
              <a:t>2009</a:t>
            </a:r>
            <a:endParaRPr lang="en-IN" dirty="0"/>
          </a:p>
        </p:txBody>
      </p:sp>
      <p:sp>
        <p:nvSpPr>
          <p:cNvPr id="26" name="Content Placeholder 7">
            <a:extLst>
              <a:ext uri="{FF2B5EF4-FFF2-40B4-BE49-F238E27FC236}">
                <a16:creationId xmlns:a16="http://schemas.microsoft.com/office/drawing/2014/main" id="{22DF748F-EAEC-4A08-811A-1E41A187DEF2}"/>
              </a:ext>
            </a:extLst>
          </p:cNvPr>
          <p:cNvSpPr txBox="1">
            <a:spLocks/>
          </p:cNvSpPr>
          <p:nvPr/>
        </p:nvSpPr>
        <p:spPr>
          <a:xfrm>
            <a:off x="9015861" y="3263351"/>
            <a:ext cx="533189" cy="331298"/>
          </a:xfrm>
          <a:prstGeom prst="rect">
            <a:avLst/>
          </a:prstGeom>
        </p:spPr>
        <p:txBody>
          <a:bodyPr vert="horz" lIns="0" tIns="0" rIns="0" bIns="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IN" dirty="0"/>
              <a:t>2018</a:t>
            </a:r>
          </a:p>
        </p:txBody>
      </p:sp>
      <p:pic>
        <p:nvPicPr>
          <p:cNvPr id="28" name="Picture 27">
            <a:extLst>
              <a:ext uri="{FF2B5EF4-FFF2-40B4-BE49-F238E27FC236}">
                <a16:creationId xmlns:a16="http://schemas.microsoft.com/office/drawing/2014/main" id="{2B03E4D9-047F-4629-8F8F-F6D0D5424397}"/>
              </a:ext>
            </a:extLst>
          </p:cNvPr>
          <p:cNvPicPr>
            <a:picLocks noChangeAspect="1"/>
          </p:cNvPicPr>
          <p:nvPr/>
        </p:nvPicPr>
        <p:blipFill rotWithShape="1">
          <a:blip r:embed="rId3"/>
          <a:srcRect l="20179" t="23611" r="54821" b="45936"/>
          <a:stretch/>
        </p:blipFill>
        <p:spPr>
          <a:xfrm>
            <a:off x="442546" y="1785764"/>
            <a:ext cx="3048000" cy="2087431"/>
          </a:xfrm>
          <a:prstGeom prst="rect">
            <a:avLst/>
          </a:prstGeom>
        </p:spPr>
      </p:pic>
      <p:pic>
        <p:nvPicPr>
          <p:cNvPr id="29" name="Picture 28">
            <a:extLst>
              <a:ext uri="{FF2B5EF4-FFF2-40B4-BE49-F238E27FC236}">
                <a16:creationId xmlns:a16="http://schemas.microsoft.com/office/drawing/2014/main" id="{EED6CFA3-CA19-40AF-A75C-937F62097B09}"/>
              </a:ext>
            </a:extLst>
          </p:cNvPr>
          <p:cNvPicPr>
            <a:picLocks noChangeAspect="1"/>
          </p:cNvPicPr>
          <p:nvPr/>
        </p:nvPicPr>
        <p:blipFill rotWithShape="1">
          <a:blip r:embed="rId3"/>
          <a:srcRect l="46607" t="23610" r="28393" b="45937"/>
          <a:stretch/>
        </p:blipFill>
        <p:spPr>
          <a:xfrm>
            <a:off x="363415" y="4209633"/>
            <a:ext cx="3048000" cy="2087431"/>
          </a:xfrm>
          <a:prstGeom prst="rect">
            <a:avLst/>
          </a:prstGeom>
        </p:spPr>
      </p:pic>
      <p:pic>
        <p:nvPicPr>
          <p:cNvPr id="30" name="Picture 29">
            <a:extLst>
              <a:ext uri="{FF2B5EF4-FFF2-40B4-BE49-F238E27FC236}">
                <a16:creationId xmlns:a16="http://schemas.microsoft.com/office/drawing/2014/main" id="{2A3CEFB9-5147-41DE-8762-01CFBE924226}"/>
              </a:ext>
            </a:extLst>
          </p:cNvPr>
          <p:cNvPicPr>
            <a:picLocks noChangeAspect="1"/>
          </p:cNvPicPr>
          <p:nvPr/>
        </p:nvPicPr>
        <p:blipFill rotWithShape="1">
          <a:blip r:embed="rId3"/>
          <a:srcRect l="19852" t="58921" r="55065" b="8134"/>
          <a:stretch/>
        </p:blipFill>
        <p:spPr>
          <a:xfrm>
            <a:off x="3757140" y="589329"/>
            <a:ext cx="4308024" cy="3181202"/>
          </a:xfrm>
          <a:prstGeom prst="rect">
            <a:avLst/>
          </a:prstGeom>
        </p:spPr>
      </p:pic>
      <p:pic>
        <p:nvPicPr>
          <p:cNvPr id="31" name="Picture 30">
            <a:extLst>
              <a:ext uri="{FF2B5EF4-FFF2-40B4-BE49-F238E27FC236}">
                <a16:creationId xmlns:a16="http://schemas.microsoft.com/office/drawing/2014/main" id="{99BF4295-FA54-4C10-824F-EE925FF260A3}"/>
              </a:ext>
            </a:extLst>
          </p:cNvPr>
          <p:cNvPicPr>
            <a:picLocks noChangeAspect="1"/>
          </p:cNvPicPr>
          <p:nvPr/>
        </p:nvPicPr>
        <p:blipFill rotWithShape="1">
          <a:blip r:embed="rId3"/>
          <a:srcRect l="47184" t="61389" r="22143" b="10457"/>
          <a:stretch/>
        </p:blipFill>
        <p:spPr>
          <a:xfrm>
            <a:off x="6562674" y="3873195"/>
            <a:ext cx="5439562" cy="2807209"/>
          </a:xfrm>
          <a:prstGeom prst="rect">
            <a:avLst/>
          </a:prstGeom>
        </p:spPr>
      </p:pic>
    </p:spTree>
    <p:extLst>
      <p:ext uri="{BB962C8B-B14F-4D97-AF65-F5344CB8AC3E}">
        <p14:creationId xmlns:p14="http://schemas.microsoft.com/office/powerpoint/2010/main" val="1913037345"/>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59737-6B13-46AD-93F6-FE801BC76D26}"/>
              </a:ext>
            </a:extLst>
          </p:cNvPr>
          <p:cNvSpPr>
            <a:spLocks noGrp="1"/>
          </p:cNvSpPr>
          <p:nvPr>
            <p:ph type="title"/>
          </p:nvPr>
        </p:nvSpPr>
        <p:spPr>
          <a:xfrm>
            <a:off x="252314" y="472314"/>
            <a:ext cx="6104943" cy="1325563"/>
          </a:xfrm>
        </p:spPr>
        <p:txBody>
          <a:bodyPr/>
          <a:lstStyle/>
          <a:p>
            <a:r>
              <a:rPr lang="en-US" b="1" dirty="0"/>
              <a:t>GRAND STRATEGY MATRIX</a:t>
            </a:r>
            <a:endParaRPr lang="en-IN" b="1" dirty="0"/>
          </a:p>
        </p:txBody>
      </p:sp>
      <p:sp>
        <p:nvSpPr>
          <p:cNvPr id="7" name="Slide Number Placeholder 6">
            <a:extLst>
              <a:ext uri="{FF2B5EF4-FFF2-40B4-BE49-F238E27FC236}">
                <a16:creationId xmlns:a16="http://schemas.microsoft.com/office/drawing/2014/main" id="{92278B5B-9720-4024-9F7A-8708A62D8A05}"/>
              </a:ext>
            </a:extLst>
          </p:cNvPr>
          <p:cNvSpPr>
            <a:spLocks noGrp="1"/>
          </p:cNvSpPr>
          <p:nvPr>
            <p:ph type="sldNum" sz="quarter" idx="12"/>
          </p:nvPr>
        </p:nvSpPr>
        <p:spPr/>
        <p:txBody>
          <a:bodyPr/>
          <a:lstStyle/>
          <a:p>
            <a:fld id="{48BB047D-A6CD-43AB-96F0-683C726B586B}" type="slidenum">
              <a:rPr lang="en-IN" smtClean="0"/>
              <a:pPr/>
              <a:t>7</a:t>
            </a:fld>
            <a:endParaRPr lang="en-IN" dirty="0"/>
          </a:p>
        </p:txBody>
      </p:sp>
      <p:sp>
        <p:nvSpPr>
          <p:cNvPr id="10" name="Content Placeholder 9">
            <a:extLst>
              <a:ext uri="{FF2B5EF4-FFF2-40B4-BE49-F238E27FC236}">
                <a16:creationId xmlns:a16="http://schemas.microsoft.com/office/drawing/2014/main" id="{0F790F4A-2237-4C80-9628-48AC69754F0F}"/>
              </a:ext>
            </a:extLst>
          </p:cNvPr>
          <p:cNvSpPr>
            <a:spLocks noGrp="1"/>
          </p:cNvSpPr>
          <p:nvPr>
            <p:ph sz="quarter" idx="4294967295"/>
          </p:nvPr>
        </p:nvSpPr>
        <p:spPr>
          <a:xfrm>
            <a:off x="0" y="6472238"/>
            <a:ext cx="2262188" cy="249237"/>
          </a:xfrm>
        </p:spPr>
        <p:txBody>
          <a:bodyPr>
            <a:normAutofit fontScale="47500" lnSpcReduction="20000"/>
          </a:bodyPr>
          <a:lstStyle/>
          <a:p>
            <a:r>
              <a:rPr lang="en-US" b="1" dirty="0">
                <a:solidFill>
                  <a:srgbClr val="0070C0"/>
                </a:solidFill>
              </a:rPr>
              <a:t>RYANAIR</a:t>
            </a:r>
            <a:endParaRPr lang="en-IN" b="1" dirty="0">
              <a:solidFill>
                <a:srgbClr val="0070C0"/>
              </a:solidFill>
            </a:endParaRPr>
          </a:p>
        </p:txBody>
      </p:sp>
      <p:sp>
        <p:nvSpPr>
          <p:cNvPr id="3" name="Rectangle 2">
            <a:extLst>
              <a:ext uri="{FF2B5EF4-FFF2-40B4-BE49-F238E27FC236}">
                <a16:creationId xmlns:a16="http://schemas.microsoft.com/office/drawing/2014/main" id="{0E0185CC-0BE2-4B80-AD70-DDDF0883FB5C}"/>
              </a:ext>
            </a:extLst>
          </p:cNvPr>
          <p:cNvSpPr/>
          <p:nvPr/>
        </p:nvSpPr>
        <p:spPr>
          <a:xfrm>
            <a:off x="252314" y="1613211"/>
            <a:ext cx="652743" cy="369332"/>
          </a:xfrm>
          <a:prstGeom prst="rect">
            <a:avLst/>
          </a:prstGeom>
        </p:spPr>
        <p:txBody>
          <a:bodyPr wrap="none">
            <a:spAutoFit/>
          </a:bodyPr>
          <a:lstStyle/>
          <a:p>
            <a:r>
              <a:rPr lang="en-IN" dirty="0"/>
              <a:t>2009</a:t>
            </a:r>
            <a:endParaRPr lang="en-GB" dirty="0"/>
          </a:p>
        </p:txBody>
      </p:sp>
      <p:sp>
        <p:nvSpPr>
          <p:cNvPr id="4" name="Rectangle 3">
            <a:extLst>
              <a:ext uri="{FF2B5EF4-FFF2-40B4-BE49-F238E27FC236}">
                <a16:creationId xmlns:a16="http://schemas.microsoft.com/office/drawing/2014/main" id="{7FE7F2BC-67F3-4AA9-AA73-E97C016B1E11}"/>
              </a:ext>
            </a:extLst>
          </p:cNvPr>
          <p:cNvSpPr/>
          <p:nvPr/>
        </p:nvSpPr>
        <p:spPr>
          <a:xfrm>
            <a:off x="7382072" y="1613211"/>
            <a:ext cx="652743" cy="369332"/>
          </a:xfrm>
          <a:prstGeom prst="rect">
            <a:avLst/>
          </a:prstGeom>
        </p:spPr>
        <p:txBody>
          <a:bodyPr wrap="none">
            <a:spAutoFit/>
          </a:bodyPr>
          <a:lstStyle/>
          <a:p>
            <a:r>
              <a:rPr lang="en-IN" dirty="0"/>
              <a:t>2018</a:t>
            </a:r>
            <a:endParaRPr lang="en-GB" dirty="0"/>
          </a:p>
        </p:txBody>
      </p:sp>
      <p:pic>
        <p:nvPicPr>
          <p:cNvPr id="5" name="Picture 4">
            <a:extLst>
              <a:ext uri="{FF2B5EF4-FFF2-40B4-BE49-F238E27FC236}">
                <a16:creationId xmlns:a16="http://schemas.microsoft.com/office/drawing/2014/main" id="{51F387CC-2ADE-41BE-95D9-C2E8AE31A217}"/>
              </a:ext>
            </a:extLst>
          </p:cNvPr>
          <p:cNvPicPr>
            <a:picLocks noChangeAspect="1"/>
          </p:cNvPicPr>
          <p:nvPr/>
        </p:nvPicPr>
        <p:blipFill rotWithShape="1">
          <a:blip r:embed="rId3"/>
          <a:srcRect l="18930" t="35413" r="52069" b="31555"/>
          <a:stretch/>
        </p:blipFill>
        <p:spPr>
          <a:xfrm>
            <a:off x="252314" y="2153673"/>
            <a:ext cx="5899882" cy="3778103"/>
          </a:xfrm>
          <a:prstGeom prst="rect">
            <a:avLst/>
          </a:prstGeom>
        </p:spPr>
      </p:pic>
      <p:pic>
        <p:nvPicPr>
          <p:cNvPr id="6" name="Picture 5">
            <a:extLst>
              <a:ext uri="{FF2B5EF4-FFF2-40B4-BE49-F238E27FC236}">
                <a16:creationId xmlns:a16="http://schemas.microsoft.com/office/drawing/2014/main" id="{50C58E65-8F5F-4C53-BFAA-0EAFDADDADA2}"/>
              </a:ext>
            </a:extLst>
          </p:cNvPr>
          <p:cNvPicPr>
            <a:picLocks noChangeAspect="1"/>
          </p:cNvPicPr>
          <p:nvPr/>
        </p:nvPicPr>
        <p:blipFill rotWithShape="1">
          <a:blip r:embed="rId3"/>
          <a:srcRect l="48213" t="34089" r="20179" b="26204"/>
          <a:stretch/>
        </p:blipFill>
        <p:spPr>
          <a:xfrm>
            <a:off x="6086851" y="2153673"/>
            <a:ext cx="5852835" cy="4318565"/>
          </a:xfrm>
          <a:prstGeom prst="rect">
            <a:avLst/>
          </a:prstGeom>
        </p:spPr>
      </p:pic>
      <p:sp>
        <p:nvSpPr>
          <p:cNvPr id="14" name="Rectangle 13">
            <a:extLst>
              <a:ext uri="{FF2B5EF4-FFF2-40B4-BE49-F238E27FC236}">
                <a16:creationId xmlns:a16="http://schemas.microsoft.com/office/drawing/2014/main" id="{CA300173-4EA5-4AEE-9CCB-8FAD9DF115C0}"/>
              </a:ext>
            </a:extLst>
          </p:cNvPr>
          <p:cNvSpPr/>
          <p:nvPr/>
        </p:nvSpPr>
        <p:spPr>
          <a:xfrm>
            <a:off x="10218783" y="2103835"/>
            <a:ext cx="1880452" cy="1384995"/>
          </a:xfrm>
          <a:prstGeom prst="rect">
            <a:avLst/>
          </a:prstGeom>
        </p:spPr>
        <p:txBody>
          <a:bodyPr wrap="square">
            <a:spAutoFit/>
          </a:bodyPr>
          <a:lstStyle/>
          <a:p>
            <a:r>
              <a:rPr lang="en-IN" sz="1200" dirty="0"/>
              <a:t>Possible strategies:</a:t>
            </a:r>
          </a:p>
          <a:p>
            <a:pPr marL="228600" indent="-228600">
              <a:buFont typeface="+mj-lt"/>
              <a:buAutoNum type="arabicPeriod"/>
            </a:pPr>
            <a:r>
              <a:rPr lang="en-IN" sz="1200" dirty="0"/>
              <a:t>Backwards, forwards or horizontal integration</a:t>
            </a:r>
          </a:p>
          <a:p>
            <a:pPr marL="228600" indent="-228600">
              <a:buFont typeface="+mj-lt"/>
              <a:buAutoNum type="arabicPeriod"/>
            </a:pPr>
            <a:r>
              <a:rPr lang="en-IN" sz="1200" dirty="0"/>
              <a:t>Market penetration</a:t>
            </a:r>
          </a:p>
          <a:p>
            <a:pPr marL="228600" indent="-228600">
              <a:buFont typeface="+mj-lt"/>
              <a:buAutoNum type="arabicPeriod"/>
            </a:pPr>
            <a:r>
              <a:rPr lang="en-IN" sz="1200" dirty="0"/>
              <a:t>Market development</a:t>
            </a:r>
          </a:p>
          <a:p>
            <a:pPr marL="228600" indent="-228600">
              <a:buFont typeface="+mj-lt"/>
              <a:buAutoNum type="arabicPeriod"/>
            </a:pPr>
            <a:r>
              <a:rPr lang="en-IN" sz="1200" dirty="0"/>
              <a:t>Product development</a:t>
            </a:r>
          </a:p>
          <a:p>
            <a:pPr marL="228600" indent="-228600">
              <a:buFont typeface="+mj-lt"/>
              <a:buAutoNum type="arabicPeriod"/>
            </a:pPr>
            <a:r>
              <a:rPr lang="en-IN" sz="1200" dirty="0"/>
              <a:t>Diversification (related)</a:t>
            </a:r>
            <a:endParaRPr lang="en-GB" sz="1200" dirty="0"/>
          </a:p>
        </p:txBody>
      </p:sp>
    </p:spTree>
    <p:extLst>
      <p:ext uri="{BB962C8B-B14F-4D97-AF65-F5344CB8AC3E}">
        <p14:creationId xmlns:p14="http://schemas.microsoft.com/office/powerpoint/2010/main" val="542406279"/>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C6C2A479-FE3F-49F4-B731-F7CBD1770113}"/>
              </a:ext>
            </a:extLst>
          </p:cNvPr>
          <p:cNvSpPr>
            <a:spLocks noGrp="1"/>
          </p:cNvSpPr>
          <p:nvPr>
            <p:ph type="title"/>
          </p:nvPr>
        </p:nvSpPr>
        <p:spPr>
          <a:xfrm>
            <a:off x="321365" y="245856"/>
            <a:ext cx="10515600" cy="1325563"/>
          </a:xfrm>
        </p:spPr>
        <p:txBody>
          <a:bodyPr>
            <a:normAutofit/>
          </a:bodyPr>
          <a:lstStyle/>
          <a:p>
            <a:pPr algn="ctr"/>
            <a:r>
              <a:rPr lang="en-US" sz="4400" dirty="0">
                <a:latin typeface="+mj-lt"/>
              </a:rPr>
              <a:t>MATRIX analysis &amp; Possible strategies</a:t>
            </a:r>
            <a:endParaRPr lang="en-IN" sz="4400" dirty="0">
              <a:latin typeface="+mj-lt"/>
            </a:endParaRPr>
          </a:p>
        </p:txBody>
      </p:sp>
      <p:sp>
        <p:nvSpPr>
          <p:cNvPr id="15" name="Rectangle 14">
            <a:extLst>
              <a:ext uri="{FF2B5EF4-FFF2-40B4-BE49-F238E27FC236}">
                <a16:creationId xmlns:a16="http://schemas.microsoft.com/office/drawing/2014/main" id="{ACA54DBD-3F5C-42F5-A9BA-471E56217687}"/>
              </a:ext>
            </a:extLst>
          </p:cNvPr>
          <p:cNvSpPr/>
          <p:nvPr/>
        </p:nvSpPr>
        <p:spPr>
          <a:xfrm>
            <a:off x="321365" y="1202087"/>
            <a:ext cx="652743" cy="369332"/>
          </a:xfrm>
          <a:prstGeom prst="rect">
            <a:avLst/>
          </a:prstGeom>
        </p:spPr>
        <p:txBody>
          <a:bodyPr wrap="none">
            <a:spAutoFit/>
          </a:bodyPr>
          <a:lstStyle/>
          <a:p>
            <a:r>
              <a:rPr lang="en-IN" dirty="0"/>
              <a:t>2009</a:t>
            </a:r>
            <a:endParaRPr lang="en-GB" dirty="0"/>
          </a:p>
        </p:txBody>
      </p:sp>
      <p:sp>
        <p:nvSpPr>
          <p:cNvPr id="16" name="Rectangle 15">
            <a:extLst>
              <a:ext uri="{FF2B5EF4-FFF2-40B4-BE49-F238E27FC236}">
                <a16:creationId xmlns:a16="http://schemas.microsoft.com/office/drawing/2014/main" id="{088F2A6A-1376-4657-84FC-74B4AC5C6F82}"/>
              </a:ext>
            </a:extLst>
          </p:cNvPr>
          <p:cNvSpPr/>
          <p:nvPr/>
        </p:nvSpPr>
        <p:spPr>
          <a:xfrm>
            <a:off x="7367532" y="1202087"/>
            <a:ext cx="652743" cy="369332"/>
          </a:xfrm>
          <a:prstGeom prst="rect">
            <a:avLst/>
          </a:prstGeom>
        </p:spPr>
        <p:txBody>
          <a:bodyPr wrap="square">
            <a:spAutoFit/>
          </a:bodyPr>
          <a:lstStyle/>
          <a:p>
            <a:r>
              <a:rPr lang="en-IN" dirty="0"/>
              <a:t>2018</a:t>
            </a:r>
            <a:endParaRPr lang="en-GB" dirty="0"/>
          </a:p>
        </p:txBody>
      </p:sp>
      <p:pic>
        <p:nvPicPr>
          <p:cNvPr id="17" name="Picture 16">
            <a:extLst>
              <a:ext uri="{FF2B5EF4-FFF2-40B4-BE49-F238E27FC236}">
                <a16:creationId xmlns:a16="http://schemas.microsoft.com/office/drawing/2014/main" id="{2AC99065-0E3D-4194-AB25-5F95DF0C92AD}"/>
              </a:ext>
            </a:extLst>
          </p:cNvPr>
          <p:cNvPicPr>
            <a:picLocks noChangeAspect="1"/>
          </p:cNvPicPr>
          <p:nvPr/>
        </p:nvPicPr>
        <p:blipFill rotWithShape="1">
          <a:blip r:embed="rId3"/>
          <a:srcRect l="17826" t="39568" r="50978" b="21122"/>
          <a:stretch/>
        </p:blipFill>
        <p:spPr>
          <a:xfrm>
            <a:off x="2371919" y="3509879"/>
            <a:ext cx="3990127" cy="3177446"/>
          </a:xfrm>
          <a:prstGeom prst="rect">
            <a:avLst/>
          </a:prstGeom>
        </p:spPr>
      </p:pic>
      <p:pic>
        <p:nvPicPr>
          <p:cNvPr id="18" name="Picture 17">
            <a:extLst>
              <a:ext uri="{FF2B5EF4-FFF2-40B4-BE49-F238E27FC236}">
                <a16:creationId xmlns:a16="http://schemas.microsoft.com/office/drawing/2014/main" id="{6913BC6D-5791-4EE9-9EAB-53C793F5C6C2}"/>
              </a:ext>
            </a:extLst>
          </p:cNvPr>
          <p:cNvPicPr>
            <a:picLocks noChangeAspect="1"/>
          </p:cNvPicPr>
          <p:nvPr/>
        </p:nvPicPr>
        <p:blipFill rotWithShape="1">
          <a:blip r:embed="rId3"/>
          <a:srcRect l="49885" t="39544" r="18695" b="20207"/>
          <a:stretch/>
        </p:blipFill>
        <p:spPr>
          <a:xfrm>
            <a:off x="7424382" y="3223610"/>
            <a:ext cx="4462818" cy="3501432"/>
          </a:xfrm>
          <a:prstGeom prst="rect">
            <a:avLst/>
          </a:prstGeom>
        </p:spPr>
      </p:pic>
      <p:pic>
        <p:nvPicPr>
          <p:cNvPr id="19" name="Picture 18">
            <a:extLst>
              <a:ext uri="{FF2B5EF4-FFF2-40B4-BE49-F238E27FC236}">
                <a16:creationId xmlns:a16="http://schemas.microsoft.com/office/drawing/2014/main" id="{D82778B3-2489-463A-9E0C-0F4761C54FC2}"/>
              </a:ext>
            </a:extLst>
          </p:cNvPr>
          <p:cNvPicPr>
            <a:picLocks noChangeAspect="1"/>
          </p:cNvPicPr>
          <p:nvPr/>
        </p:nvPicPr>
        <p:blipFill rotWithShape="1">
          <a:blip r:embed="rId4"/>
          <a:srcRect l="18554" t="46607" r="52416" b="25220"/>
          <a:stretch/>
        </p:blipFill>
        <p:spPr>
          <a:xfrm>
            <a:off x="-23608" y="1496240"/>
            <a:ext cx="3690307" cy="2013639"/>
          </a:xfrm>
          <a:prstGeom prst="rect">
            <a:avLst/>
          </a:prstGeom>
        </p:spPr>
      </p:pic>
      <p:pic>
        <p:nvPicPr>
          <p:cNvPr id="20" name="Picture 19">
            <a:extLst>
              <a:ext uri="{FF2B5EF4-FFF2-40B4-BE49-F238E27FC236}">
                <a16:creationId xmlns:a16="http://schemas.microsoft.com/office/drawing/2014/main" id="{829FA813-0F55-4156-A90D-AB8C6B759F84}"/>
              </a:ext>
            </a:extLst>
          </p:cNvPr>
          <p:cNvPicPr>
            <a:picLocks noChangeAspect="1"/>
          </p:cNvPicPr>
          <p:nvPr/>
        </p:nvPicPr>
        <p:blipFill rotWithShape="1">
          <a:blip r:embed="rId4"/>
          <a:srcRect l="48805" t="36902" r="19239" b="25220"/>
          <a:stretch/>
        </p:blipFill>
        <p:spPr>
          <a:xfrm>
            <a:off x="8616168" y="1093303"/>
            <a:ext cx="3504941" cy="2335697"/>
          </a:xfrm>
          <a:prstGeom prst="rect">
            <a:avLst/>
          </a:prstGeom>
        </p:spPr>
      </p:pic>
    </p:spTree>
    <p:extLst>
      <p:ext uri="{BB962C8B-B14F-4D97-AF65-F5344CB8AC3E}">
        <p14:creationId xmlns:p14="http://schemas.microsoft.com/office/powerpoint/2010/main" val="1044043446"/>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838199" y="136525"/>
            <a:ext cx="10515600" cy="1325563"/>
          </a:xfrm>
        </p:spPr>
        <p:txBody>
          <a:bodyPr/>
          <a:lstStyle/>
          <a:p>
            <a:pPr algn="ctr"/>
            <a:r>
              <a:rPr lang="en-US" dirty="0"/>
              <a:t>QSPM – Quantitative Strategic Planning Matrix</a:t>
            </a:r>
          </a:p>
        </p:txBody>
      </p:sp>
      <p:sp>
        <p:nvSpPr>
          <p:cNvPr id="2" name="Slide Number Placeholder 1">
            <a:extLst>
              <a:ext uri="{FF2B5EF4-FFF2-40B4-BE49-F238E27FC236}">
                <a16:creationId xmlns:a16="http://schemas.microsoft.com/office/drawing/2014/main" id="{614914FD-1129-41D2-815F-A7DEDF0D82AC}"/>
              </a:ext>
            </a:extLst>
          </p:cNvPr>
          <p:cNvSpPr>
            <a:spLocks noGrp="1"/>
          </p:cNvSpPr>
          <p:nvPr>
            <p:ph type="sldNum" sz="quarter" idx="12"/>
          </p:nvPr>
        </p:nvSpPr>
        <p:spPr/>
        <p:txBody>
          <a:bodyPr/>
          <a:lstStyle/>
          <a:p>
            <a:fld id="{48BB047D-A6CD-43AB-96F0-683C726B586B}" type="slidenum">
              <a:rPr lang="en-IN" smtClean="0"/>
              <a:pPr/>
              <a:t>9</a:t>
            </a:fld>
            <a:endParaRPr lang="en-IN" dirty="0"/>
          </a:p>
        </p:txBody>
      </p:sp>
      <p:sp>
        <p:nvSpPr>
          <p:cNvPr id="7" name="Rectangle 6">
            <a:extLst>
              <a:ext uri="{FF2B5EF4-FFF2-40B4-BE49-F238E27FC236}">
                <a16:creationId xmlns:a16="http://schemas.microsoft.com/office/drawing/2014/main" id="{633DF2B3-3EF5-4FCC-9F1D-7F6D3D36DC7B}"/>
              </a:ext>
            </a:extLst>
          </p:cNvPr>
          <p:cNvSpPr/>
          <p:nvPr/>
        </p:nvSpPr>
        <p:spPr>
          <a:xfrm>
            <a:off x="1073949" y="1102454"/>
            <a:ext cx="652743" cy="369332"/>
          </a:xfrm>
          <a:prstGeom prst="rect">
            <a:avLst/>
          </a:prstGeom>
        </p:spPr>
        <p:txBody>
          <a:bodyPr wrap="none">
            <a:spAutoFit/>
          </a:bodyPr>
          <a:lstStyle/>
          <a:p>
            <a:r>
              <a:rPr lang="en-IN" dirty="0"/>
              <a:t>2009</a:t>
            </a:r>
            <a:endParaRPr lang="en-GB" dirty="0"/>
          </a:p>
        </p:txBody>
      </p:sp>
      <p:sp>
        <p:nvSpPr>
          <p:cNvPr id="9" name="Rectangle 8">
            <a:extLst>
              <a:ext uri="{FF2B5EF4-FFF2-40B4-BE49-F238E27FC236}">
                <a16:creationId xmlns:a16="http://schemas.microsoft.com/office/drawing/2014/main" id="{8F715E43-C012-4B81-A0D2-BA72E0063C5D}"/>
              </a:ext>
            </a:extLst>
          </p:cNvPr>
          <p:cNvSpPr/>
          <p:nvPr/>
        </p:nvSpPr>
        <p:spPr>
          <a:xfrm>
            <a:off x="4392712" y="1102454"/>
            <a:ext cx="652743" cy="369332"/>
          </a:xfrm>
          <a:prstGeom prst="rect">
            <a:avLst/>
          </a:prstGeom>
        </p:spPr>
        <p:txBody>
          <a:bodyPr wrap="none">
            <a:spAutoFit/>
          </a:bodyPr>
          <a:lstStyle/>
          <a:p>
            <a:r>
              <a:rPr lang="en-IN" dirty="0"/>
              <a:t>2018</a:t>
            </a:r>
            <a:endParaRPr lang="en-GB" dirty="0"/>
          </a:p>
        </p:txBody>
      </p:sp>
      <p:pic>
        <p:nvPicPr>
          <p:cNvPr id="6" name="Picture 5">
            <a:extLst>
              <a:ext uri="{FF2B5EF4-FFF2-40B4-BE49-F238E27FC236}">
                <a16:creationId xmlns:a16="http://schemas.microsoft.com/office/drawing/2014/main" id="{F8E37DC2-80C1-44B4-B480-6AA4045B04D0}"/>
              </a:ext>
            </a:extLst>
          </p:cNvPr>
          <p:cNvPicPr>
            <a:picLocks noChangeAspect="1"/>
          </p:cNvPicPr>
          <p:nvPr/>
        </p:nvPicPr>
        <p:blipFill rotWithShape="1">
          <a:blip r:embed="rId3"/>
          <a:srcRect l="16195" t="26849" r="57500" b="42412"/>
          <a:stretch/>
        </p:blipFill>
        <p:spPr>
          <a:xfrm>
            <a:off x="106018" y="1663339"/>
            <a:ext cx="3740455" cy="2457572"/>
          </a:xfrm>
          <a:prstGeom prst="rect">
            <a:avLst/>
          </a:prstGeom>
        </p:spPr>
      </p:pic>
      <p:pic>
        <p:nvPicPr>
          <p:cNvPr id="10" name="Picture 9">
            <a:extLst>
              <a:ext uri="{FF2B5EF4-FFF2-40B4-BE49-F238E27FC236}">
                <a16:creationId xmlns:a16="http://schemas.microsoft.com/office/drawing/2014/main" id="{474C7B33-E9ED-4191-A73A-D6EEE7512230}"/>
              </a:ext>
            </a:extLst>
          </p:cNvPr>
          <p:cNvPicPr>
            <a:picLocks noChangeAspect="1"/>
          </p:cNvPicPr>
          <p:nvPr/>
        </p:nvPicPr>
        <p:blipFill rotWithShape="1">
          <a:blip r:embed="rId3"/>
          <a:srcRect l="16305" t="60682" r="57391" b="7294"/>
          <a:stretch/>
        </p:blipFill>
        <p:spPr>
          <a:xfrm>
            <a:off x="106017" y="4161183"/>
            <a:ext cx="3740456" cy="2560292"/>
          </a:xfrm>
          <a:prstGeom prst="rect">
            <a:avLst/>
          </a:prstGeom>
        </p:spPr>
      </p:pic>
      <p:pic>
        <p:nvPicPr>
          <p:cNvPr id="11" name="Picture 10">
            <a:extLst>
              <a:ext uri="{FF2B5EF4-FFF2-40B4-BE49-F238E27FC236}">
                <a16:creationId xmlns:a16="http://schemas.microsoft.com/office/drawing/2014/main" id="{6667E339-4AD5-44AD-B14E-2B5DF3C2EFE6}"/>
              </a:ext>
            </a:extLst>
          </p:cNvPr>
          <p:cNvPicPr>
            <a:picLocks noChangeAspect="1"/>
          </p:cNvPicPr>
          <p:nvPr/>
        </p:nvPicPr>
        <p:blipFill rotWithShape="1">
          <a:blip r:embed="rId3"/>
          <a:srcRect l="43913" t="21329" r="23044" b="13738"/>
          <a:stretch/>
        </p:blipFill>
        <p:spPr>
          <a:xfrm>
            <a:off x="3846473" y="1462087"/>
            <a:ext cx="4638308" cy="5259388"/>
          </a:xfrm>
          <a:prstGeom prst="rect">
            <a:avLst/>
          </a:prstGeom>
        </p:spPr>
      </p:pic>
      <p:pic>
        <p:nvPicPr>
          <p:cNvPr id="13" name="Picture 12">
            <a:extLst>
              <a:ext uri="{FF2B5EF4-FFF2-40B4-BE49-F238E27FC236}">
                <a16:creationId xmlns:a16="http://schemas.microsoft.com/office/drawing/2014/main" id="{441D475C-706D-4980-A97D-76A36B4F5D04}"/>
              </a:ext>
            </a:extLst>
          </p:cNvPr>
          <p:cNvPicPr>
            <a:picLocks noChangeAspect="1"/>
          </p:cNvPicPr>
          <p:nvPr/>
        </p:nvPicPr>
        <p:blipFill rotWithShape="1">
          <a:blip r:embed="rId4"/>
          <a:srcRect l="44244" t="31931" r="23314" b="14711"/>
          <a:stretch/>
        </p:blipFill>
        <p:spPr>
          <a:xfrm>
            <a:off x="8484781" y="1471787"/>
            <a:ext cx="3707219" cy="4939460"/>
          </a:xfrm>
          <a:prstGeom prst="rect">
            <a:avLst/>
          </a:prstGeom>
        </p:spPr>
      </p:pic>
    </p:spTree>
    <p:extLst>
      <p:ext uri="{BB962C8B-B14F-4D97-AF65-F5344CB8AC3E}">
        <p14:creationId xmlns:p14="http://schemas.microsoft.com/office/powerpoint/2010/main" val="59582380"/>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A07E96-3969-4595-802D-25631B3CB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4EE850F-AE83-4C3F-A64D-8B67DEF33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 name="Freeform 5">
              <a:extLst>
                <a:ext uri="{FF2B5EF4-FFF2-40B4-BE49-F238E27FC236}">
                  <a16:creationId xmlns:a16="http://schemas.microsoft.com/office/drawing/2014/main" id="{1BC9603D-FE04-4520-8E50-7C75B9CA22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6">
              <a:extLst>
                <a:ext uri="{FF2B5EF4-FFF2-40B4-BE49-F238E27FC236}">
                  <a16:creationId xmlns:a16="http://schemas.microsoft.com/office/drawing/2014/main" id="{0A0E3407-9CB8-45DA-9F2E-5B81388C1D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091A4076-E94C-4E3A-BDAF-3D51C167CE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8">
              <a:extLst>
                <a:ext uri="{FF2B5EF4-FFF2-40B4-BE49-F238E27FC236}">
                  <a16:creationId xmlns:a16="http://schemas.microsoft.com/office/drawing/2014/main" id="{257CB374-17D4-4D8A-8F6A-D79BAE50EB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6CAD8AE5-485A-40A6-9A10-B2D46F29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1A323CDF-8C44-4003-8C7E-56DA0652ED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1">
              <a:extLst>
                <a:ext uri="{FF2B5EF4-FFF2-40B4-BE49-F238E27FC236}">
                  <a16:creationId xmlns:a16="http://schemas.microsoft.com/office/drawing/2014/main" id="{588FAE68-2618-4A05-9619-5B0476CF8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8BD498FC-EB33-41D8-844F-F8B658B14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3">
              <a:extLst>
                <a:ext uri="{FF2B5EF4-FFF2-40B4-BE49-F238E27FC236}">
                  <a16:creationId xmlns:a16="http://schemas.microsoft.com/office/drawing/2014/main" id="{2E631E6C-DAC5-4239-818A-AA7E4D372C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9AF25E18-21FA-4C72-BFBA-6970C2299A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5">
              <a:extLst>
                <a:ext uri="{FF2B5EF4-FFF2-40B4-BE49-F238E27FC236}">
                  <a16:creationId xmlns:a16="http://schemas.microsoft.com/office/drawing/2014/main" id="{FEFCA527-806C-494B-B0FA-BC2DCBB8AF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1348858B-E257-4F55-824B-A4E0E12B2D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7">
              <a:extLst>
                <a:ext uri="{FF2B5EF4-FFF2-40B4-BE49-F238E27FC236}">
                  <a16:creationId xmlns:a16="http://schemas.microsoft.com/office/drawing/2014/main" id="{0328079F-5D7D-4C32-94FE-4746AABC90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936F7460-760A-4C69-B444-66970423A6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9">
              <a:extLst>
                <a:ext uri="{FF2B5EF4-FFF2-40B4-BE49-F238E27FC236}">
                  <a16:creationId xmlns:a16="http://schemas.microsoft.com/office/drawing/2014/main" id="{046A42DA-07A5-4FC4-9A8E-E7803145E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0">
              <a:extLst>
                <a:ext uri="{FF2B5EF4-FFF2-40B4-BE49-F238E27FC236}">
                  <a16:creationId xmlns:a16="http://schemas.microsoft.com/office/drawing/2014/main" id="{EAD3D7E7-545F-40E9-9CDA-83D9F4E4BF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A82941B0-23C5-480D-8374-A5427FDF0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2">
              <a:extLst>
                <a:ext uri="{FF2B5EF4-FFF2-40B4-BE49-F238E27FC236}">
                  <a16:creationId xmlns:a16="http://schemas.microsoft.com/office/drawing/2014/main" id="{E25E04FF-BCA7-48D1-B958-C35D3E94E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3">
              <a:extLst>
                <a:ext uri="{FF2B5EF4-FFF2-40B4-BE49-F238E27FC236}">
                  <a16:creationId xmlns:a16="http://schemas.microsoft.com/office/drawing/2014/main" id="{A7E8EF9C-5522-451C-8CB5-0575E24523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34" name="Group 33">
            <a:extLst>
              <a:ext uri="{FF2B5EF4-FFF2-40B4-BE49-F238E27FC236}">
                <a16:creationId xmlns:a16="http://schemas.microsoft.com/office/drawing/2014/main" id="{C7D119FF-606C-4006-A3CB-C83426DCA1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58942" y="3893141"/>
            <a:ext cx="5648782" cy="1771275"/>
            <a:chOff x="3258942" y="3893141"/>
            <a:chExt cx="5648782" cy="1771275"/>
          </a:xfrm>
        </p:grpSpPr>
        <p:sp>
          <p:nvSpPr>
            <p:cNvPr id="35" name="Isosceles Triangle 39">
              <a:extLst>
                <a:ext uri="{FF2B5EF4-FFF2-40B4-BE49-F238E27FC236}">
                  <a16:creationId xmlns:a16="http://schemas.microsoft.com/office/drawing/2014/main" id="{C910710A-4E31-4871-8A01-586AC5FC0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1437FA2-C275-4241-AD89-34B44DE74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58942" y="3893141"/>
              <a:ext cx="5648782"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ACA9EA8-4B70-448A-865E-4622EE0C1CA0}"/>
              </a:ext>
            </a:extLst>
          </p:cNvPr>
          <p:cNvSpPr>
            <a:spLocks noGrp="1"/>
          </p:cNvSpPr>
          <p:nvPr>
            <p:ph type="title"/>
          </p:nvPr>
        </p:nvSpPr>
        <p:spPr>
          <a:xfrm>
            <a:off x="3341238" y="3980237"/>
            <a:ext cx="5495069" cy="727748"/>
          </a:xfrm>
        </p:spPr>
        <p:txBody>
          <a:bodyPr vert="horz" lIns="91440" tIns="45720" rIns="91440" bIns="45720" rtlCol="0" anchor="b">
            <a:normAutofit/>
          </a:bodyPr>
          <a:lstStyle/>
          <a:p>
            <a:pPr algn="ctr"/>
            <a:r>
              <a:rPr lang="en-US" sz="4000" kern="1200" dirty="0">
                <a:solidFill>
                  <a:srgbClr val="FFFFFF"/>
                </a:solidFill>
                <a:latin typeface="+mj-lt"/>
                <a:ea typeface="+mj-ea"/>
                <a:cs typeface="+mj-cs"/>
              </a:rPr>
              <a:t>Thank you for listening </a:t>
            </a:r>
          </a:p>
        </p:txBody>
      </p:sp>
      <p:sp>
        <p:nvSpPr>
          <p:cNvPr id="3" name="Slide Number Placeholder 2">
            <a:extLst>
              <a:ext uri="{FF2B5EF4-FFF2-40B4-BE49-F238E27FC236}">
                <a16:creationId xmlns:a16="http://schemas.microsoft.com/office/drawing/2014/main" id="{26579B48-02A6-4029-AFAD-544EB3DC0CD8}"/>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a:spcAft>
                <a:spcPts val="600"/>
              </a:spcAft>
            </a:pPr>
            <a:fld id="{48BB047D-A6CD-43AB-96F0-683C726B586B}" type="slidenum">
              <a:rPr lang="en-US" smtClean="0"/>
              <a:pPr>
                <a:spcAft>
                  <a:spcPts val="600"/>
                </a:spcAft>
              </a:pPr>
              <a:t>10</a:t>
            </a:fld>
            <a:endParaRPr lang="en-US"/>
          </a:p>
        </p:txBody>
      </p:sp>
      <p:sp>
        <p:nvSpPr>
          <p:cNvPr id="38" name="Rectangle 37">
            <a:extLst>
              <a:ext uri="{FF2B5EF4-FFF2-40B4-BE49-F238E27FC236}">
                <a16:creationId xmlns:a16="http://schemas.microsoft.com/office/drawing/2014/main" id="{BC72E954-3173-4229-93A2-B05A46E09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58942" y="1177047"/>
            <a:ext cx="5648782" cy="2623954"/>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clipart&#10;&#10;Description automatically generated">
            <a:extLst>
              <a:ext uri="{FF2B5EF4-FFF2-40B4-BE49-F238E27FC236}">
                <a16:creationId xmlns:a16="http://schemas.microsoft.com/office/drawing/2014/main" id="{7A8C540B-3806-4532-9CA1-F9DE57B6AB5A}"/>
              </a:ext>
            </a:extLst>
          </p:cNvPr>
          <p:cNvPicPr>
            <a:picLocks noChangeAspect="1"/>
          </p:cNvPicPr>
          <p:nvPr/>
        </p:nvPicPr>
        <p:blipFill>
          <a:blip r:embed="rId3"/>
          <a:stretch>
            <a:fillRect/>
          </a:stretch>
        </p:blipFill>
        <p:spPr>
          <a:xfrm>
            <a:off x="3427333" y="1849983"/>
            <a:ext cx="5321062" cy="1277984"/>
          </a:xfrm>
          <a:prstGeom prst="rect">
            <a:avLst/>
          </a:prstGeom>
          <a:ln w="12700">
            <a:noFill/>
          </a:ln>
        </p:spPr>
      </p:pic>
    </p:spTree>
    <p:extLst>
      <p:ext uri="{BB962C8B-B14F-4D97-AF65-F5344CB8AC3E}">
        <p14:creationId xmlns:p14="http://schemas.microsoft.com/office/powerpoint/2010/main" val="3800789369"/>
      </p:ext>
    </p:extLst>
  </p:cSld>
  <p:clrMapOvr>
    <a:masterClrMapping/>
  </p:clrMapOvr>
  <mc:AlternateContent xmlns:mc="http://schemas.openxmlformats.org/markup-compatibility/2006" xmlns:p14="http://schemas.microsoft.com/office/powerpoint/2010/main">
    <mc:Choice Requires="p14">
      <p:transition spd="slow" p14:dur="45000" advClick="0" advTm="42000"/>
    </mc:Choice>
    <mc:Fallback xmlns="">
      <p:transition spd="slow" advClick="0" advTm="42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88AAE1-610C-4AC3-8008-2C517A489104}">
  <ds:schemaRef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schemas.microsoft.com/sharepoint/v3"/>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0AAAE00-6035-4595-9AF7-D4D31844EE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EF0C872-40F0-4E6E-990F-D5B14C42200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1686</Words>
  <Application>Microsoft Office PowerPoint</Application>
  <PresentationFormat>Widescreen</PresentationFormat>
  <Paragraphs>125</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AN updated SFF for Ryanair (2018)</vt:lpstr>
      <vt:lpstr> Company overview Mission &amp; VISION</vt:lpstr>
      <vt:lpstr>Stage 1:  External audit – EFE &amp; CPM</vt:lpstr>
      <vt:lpstr>Internal Audit – IFE &amp; Ratio Analysis</vt:lpstr>
      <vt:lpstr>Stage 2: SWOT strategies</vt:lpstr>
      <vt:lpstr>SPACE MAtrix</vt:lpstr>
      <vt:lpstr>GRAND STRATEGY MATRIX</vt:lpstr>
      <vt:lpstr>MATRIX analysis &amp; Possible strategies</vt:lpstr>
      <vt:lpstr>QSPM – Quantitative Strategic Planning Matrix</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2019-03-25T10:48:46Z</dcterms:created>
  <dcterms:modified xsi:type="dcterms:W3CDTF">2019-03-26T14:21:01Z</dcterms:modified>
</cp:coreProperties>
</file>