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90" r:id="rId2"/>
  </p:sldMasterIdLst>
  <p:sldIdLst>
    <p:sldId id="256" r:id="rId3"/>
    <p:sldId id="257" r:id="rId4"/>
    <p:sldId id="258" r:id="rId5"/>
  </p:sldIdLst>
  <p:sldSz cx="9906000" cy="6858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485" autoAdjust="0"/>
    <p:restoredTop sz="94660"/>
  </p:normalViewPr>
  <p:slideViewPr>
    <p:cSldViewPr snapToGrid="0">
      <p:cViewPr varScale="1">
        <p:scale>
          <a:sx n="80" d="100"/>
          <a:sy n="80" d="100"/>
        </p:scale>
        <p:origin x="50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906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90600" y="1803405"/>
            <a:ext cx="7924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90600" y="3632201"/>
            <a:ext cx="7924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192" indent="0" algn="ctr">
              <a:buNone/>
              <a:defRPr sz="2000"/>
            </a:lvl2pPr>
            <a:lvl3pPr marL="914384" indent="0" algn="ctr">
              <a:buNone/>
              <a:defRPr sz="1800"/>
            </a:lvl3pPr>
            <a:lvl4pPr marL="1371576" indent="0" algn="ctr">
              <a:buNone/>
              <a:defRPr sz="1600"/>
            </a:lvl4pPr>
            <a:lvl5pPr marL="1828768" indent="0" algn="ctr">
              <a:buNone/>
              <a:defRPr sz="1600"/>
            </a:lvl5pPr>
            <a:lvl6pPr marL="2285960" indent="0" algn="ctr">
              <a:buNone/>
              <a:defRPr sz="1600"/>
            </a:lvl6pPr>
            <a:lvl7pPr marL="2743152" indent="0" algn="ctr">
              <a:buNone/>
              <a:defRPr sz="1600"/>
            </a:lvl7pPr>
            <a:lvl8pPr marL="3200344" indent="0" algn="ctr">
              <a:buNone/>
              <a:defRPr sz="1600"/>
            </a:lvl8pPr>
            <a:lvl9pPr marL="3657536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26522" y="4323848"/>
            <a:ext cx="2488881" cy="365125"/>
          </a:xfrm>
        </p:spPr>
        <p:txBody>
          <a:bodyPr/>
          <a:lstStyle/>
          <a:p>
            <a:fld id="{8DDB2B7B-08FB-4124-911E-D903F87F433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990600" y="4323849"/>
            <a:ext cx="5287328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62729" y="1430870"/>
            <a:ext cx="2352675" cy="365125"/>
          </a:xfrm>
        </p:spPr>
        <p:txBody>
          <a:bodyPr/>
          <a:lstStyle/>
          <a:p>
            <a:fld id="{AFF016CA-AED7-4EA5-A65E-22E0AD3A4C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23864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B2B7B-08FB-4124-911E-D903F87F433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016CA-AED7-4EA5-A65E-22E0AD3A4C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85461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906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890" y="753537"/>
            <a:ext cx="8618220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3893" y="3641726"/>
            <a:ext cx="8618221" cy="1354134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192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384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57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768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96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152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34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53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25690" y="381004"/>
            <a:ext cx="2365058" cy="365125"/>
          </a:xfrm>
        </p:spPr>
        <p:txBody>
          <a:bodyPr/>
          <a:lstStyle>
            <a:lvl1pPr algn="r">
              <a:defRPr/>
            </a:lvl1pPr>
          </a:lstStyle>
          <a:p>
            <a:fld id="{8DDB2B7B-08FB-4124-911E-D903F87F433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43891" y="381004"/>
            <a:ext cx="5233211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9343" y="381004"/>
            <a:ext cx="722771" cy="365125"/>
          </a:xfrm>
        </p:spPr>
        <p:txBody>
          <a:bodyPr/>
          <a:lstStyle/>
          <a:p>
            <a:fld id="{AFF016CA-AED7-4EA5-A65E-22E0AD3A4C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0632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43894" y="2194560"/>
            <a:ext cx="4236461" cy="406908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8941" y="2194560"/>
            <a:ext cx="4233168" cy="406908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B2B7B-08FB-4124-911E-D903F87F433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016CA-AED7-4EA5-A65E-22E0AD3A4C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4827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52679" y="762000"/>
            <a:ext cx="6909435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9723" y="2183802"/>
            <a:ext cx="399063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192" indent="0">
              <a:buNone/>
              <a:defRPr sz="2000" b="1"/>
            </a:lvl2pPr>
            <a:lvl3pPr marL="914384" indent="0">
              <a:buNone/>
              <a:defRPr sz="1800" b="1"/>
            </a:lvl3pPr>
            <a:lvl4pPr marL="1371576" indent="0">
              <a:buNone/>
              <a:defRPr sz="1600" b="1"/>
            </a:lvl4pPr>
            <a:lvl5pPr marL="1828768" indent="0">
              <a:buNone/>
              <a:defRPr sz="1600" b="1"/>
            </a:lvl5pPr>
            <a:lvl6pPr marL="2285960" indent="0">
              <a:buNone/>
              <a:defRPr sz="1600" b="1"/>
            </a:lvl6pPr>
            <a:lvl7pPr marL="2743152" indent="0">
              <a:buNone/>
              <a:defRPr sz="1600" b="1"/>
            </a:lvl7pPr>
            <a:lvl8pPr marL="3200344" indent="0">
              <a:buNone/>
              <a:defRPr sz="1600" b="1"/>
            </a:lvl8pPr>
            <a:lvl9pPr marL="3657536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3893" y="3132670"/>
            <a:ext cx="4236461" cy="31309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74774" y="2183802"/>
            <a:ext cx="3987339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192" indent="0">
              <a:buNone/>
              <a:defRPr sz="2000" b="1"/>
            </a:lvl2pPr>
            <a:lvl3pPr marL="914384" indent="0">
              <a:buNone/>
              <a:defRPr sz="1800" b="1"/>
            </a:lvl3pPr>
            <a:lvl4pPr marL="1371576" indent="0">
              <a:buNone/>
              <a:defRPr sz="1600" b="1"/>
            </a:lvl4pPr>
            <a:lvl5pPr marL="1828768" indent="0">
              <a:buNone/>
              <a:defRPr sz="1600" b="1"/>
            </a:lvl5pPr>
            <a:lvl6pPr marL="2285960" indent="0">
              <a:buNone/>
              <a:defRPr sz="1600" b="1"/>
            </a:lvl6pPr>
            <a:lvl7pPr marL="2743152" indent="0">
              <a:buNone/>
              <a:defRPr sz="1600" b="1"/>
            </a:lvl7pPr>
            <a:lvl8pPr marL="3200344" indent="0">
              <a:buNone/>
              <a:defRPr sz="1600" b="1"/>
            </a:lvl8pPr>
            <a:lvl9pPr marL="3657536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8944" y="3132670"/>
            <a:ext cx="4233169" cy="31309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B2B7B-08FB-4124-911E-D903F87F433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016CA-AED7-4EA5-A65E-22E0AD3A4C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94014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B2B7B-08FB-4124-911E-D903F87F433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016CA-AED7-4EA5-A65E-22E0AD3A4C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3039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B2B7B-08FB-4124-911E-D903F87F433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016CA-AED7-4EA5-A65E-22E0AD3A4C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0854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894" y="1524000"/>
            <a:ext cx="3343275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0050" y="746760"/>
            <a:ext cx="5052060" cy="5516880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894" y="3124200"/>
            <a:ext cx="3343275" cy="3139440"/>
          </a:xfrm>
        </p:spPr>
        <p:txBody>
          <a:bodyPr/>
          <a:lstStyle>
            <a:lvl1pPr marL="0" indent="0">
              <a:buNone/>
              <a:defRPr sz="1600"/>
            </a:lvl1pPr>
            <a:lvl2pPr marL="457192" indent="0">
              <a:buNone/>
              <a:defRPr sz="1400"/>
            </a:lvl2pPr>
            <a:lvl3pPr marL="914384" indent="0">
              <a:buNone/>
              <a:defRPr sz="1200"/>
            </a:lvl3pPr>
            <a:lvl4pPr marL="1371576" indent="0">
              <a:buNone/>
              <a:defRPr sz="1000"/>
            </a:lvl4pPr>
            <a:lvl5pPr marL="1828768" indent="0">
              <a:buNone/>
              <a:defRPr sz="1000"/>
            </a:lvl5pPr>
            <a:lvl6pPr marL="2285960" indent="0">
              <a:buNone/>
              <a:defRPr sz="1000"/>
            </a:lvl6pPr>
            <a:lvl7pPr marL="2743152" indent="0">
              <a:buNone/>
              <a:defRPr sz="1000"/>
            </a:lvl7pPr>
            <a:lvl8pPr marL="3200344" indent="0">
              <a:buNone/>
              <a:defRPr sz="1000"/>
            </a:lvl8pPr>
            <a:lvl9pPr marL="3657536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B2B7B-08FB-4124-911E-D903F87F433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016CA-AED7-4EA5-A65E-22E0AD3A4C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1368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890" y="1524000"/>
            <a:ext cx="4415374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83984" y="751242"/>
            <a:ext cx="3980420" cy="5512398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192" indent="0">
              <a:buNone/>
              <a:defRPr sz="2800"/>
            </a:lvl2pPr>
            <a:lvl3pPr marL="914384" indent="0">
              <a:buNone/>
              <a:defRPr sz="2400"/>
            </a:lvl3pPr>
            <a:lvl4pPr marL="1371576" indent="0">
              <a:buNone/>
              <a:defRPr sz="2000"/>
            </a:lvl4pPr>
            <a:lvl5pPr marL="1828768" indent="0">
              <a:buNone/>
              <a:defRPr sz="2000"/>
            </a:lvl5pPr>
            <a:lvl6pPr marL="2285960" indent="0">
              <a:buNone/>
              <a:defRPr sz="2000"/>
            </a:lvl6pPr>
            <a:lvl7pPr marL="2743152" indent="0">
              <a:buNone/>
              <a:defRPr sz="2000"/>
            </a:lvl7pPr>
            <a:lvl8pPr marL="3200344" indent="0">
              <a:buNone/>
              <a:defRPr sz="2000"/>
            </a:lvl8pPr>
            <a:lvl9pPr marL="3657536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890" y="3124200"/>
            <a:ext cx="4415374" cy="3139440"/>
          </a:xfrm>
        </p:spPr>
        <p:txBody>
          <a:bodyPr/>
          <a:lstStyle>
            <a:lvl1pPr marL="0" indent="0">
              <a:buNone/>
              <a:defRPr sz="1600"/>
            </a:lvl1pPr>
            <a:lvl2pPr marL="457192" indent="0">
              <a:buNone/>
              <a:defRPr sz="1400"/>
            </a:lvl2pPr>
            <a:lvl3pPr marL="914384" indent="0">
              <a:buNone/>
              <a:defRPr sz="1200"/>
            </a:lvl3pPr>
            <a:lvl4pPr marL="1371576" indent="0">
              <a:buNone/>
              <a:defRPr sz="1000"/>
            </a:lvl4pPr>
            <a:lvl5pPr marL="1828768" indent="0">
              <a:buNone/>
              <a:defRPr sz="1000"/>
            </a:lvl5pPr>
            <a:lvl6pPr marL="2285960" indent="0">
              <a:buNone/>
              <a:defRPr sz="1000"/>
            </a:lvl6pPr>
            <a:lvl7pPr marL="2743152" indent="0">
              <a:buNone/>
              <a:defRPr sz="1000"/>
            </a:lvl7pPr>
            <a:lvl8pPr marL="3200344" indent="0">
              <a:buNone/>
              <a:defRPr sz="1000"/>
            </a:lvl8pPr>
            <a:lvl9pPr marL="3657536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B2B7B-08FB-4124-911E-D903F87F433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016CA-AED7-4EA5-A65E-22E0AD3A4C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1016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885" y="4697364"/>
            <a:ext cx="8619522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43884" y="977035"/>
            <a:ext cx="8612782" cy="3406972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192" indent="0">
              <a:buNone/>
              <a:defRPr sz="2800"/>
            </a:lvl2pPr>
            <a:lvl3pPr marL="914384" indent="0">
              <a:buNone/>
              <a:defRPr sz="2400"/>
            </a:lvl3pPr>
            <a:lvl4pPr marL="1371576" indent="0">
              <a:buNone/>
              <a:defRPr sz="2000"/>
            </a:lvl4pPr>
            <a:lvl5pPr marL="1828768" indent="0">
              <a:buNone/>
              <a:defRPr sz="2000"/>
            </a:lvl5pPr>
            <a:lvl6pPr marL="2285960" indent="0">
              <a:buNone/>
              <a:defRPr sz="2000"/>
            </a:lvl6pPr>
            <a:lvl7pPr marL="2743152" indent="0">
              <a:buNone/>
              <a:defRPr sz="2000"/>
            </a:lvl7pPr>
            <a:lvl8pPr marL="3200344" indent="0">
              <a:buNone/>
              <a:defRPr sz="2000"/>
            </a:lvl8pPr>
            <a:lvl9pPr marL="3657536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890" y="5516716"/>
            <a:ext cx="8618220" cy="746924"/>
          </a:xfrm>
        </p:spPr>
        <p:txBody>
          <a:bodyPr/>
          <a:lstStyle>
            <a:lvl1pPr marL="0" indent="0" algn="l">
              <a:buNone/>
              <a:defRPr sz="1600"/>
            </a:lvl1pPr>
            <a:lvl2pPr marL="457192" indent="0">
              <a:buNone/>
              <a:defRPr sz="1400"/>
            </a:lvl2pPr>
            <a:lvl3pPr marL="914384" indent="0">
              <a:buNone/>
              <a:defRPr sz="1200"/>
            </a:lvl3pPr>
            <a:lvl4pPr marL="1371576" indent="0">
              <a:buNone/>
              <a:defRPr sz="1000"/>
            </a:lvl4pPr>
            <a:lvl5pPr marL="1828768" indent="0">
              <a:buNone/>
              <a:defRPr sz="1000"/>
            </a:lvl5pPr>
            <a:lvl6pPr marL="2285960" indent="0">
              <a:buNone/>
              <a:defRPr sz="1000"/>
            </a:lvl6pPr>
            <a:lvl7pPr marL="2743152" indent="0">
              <a:buNone/>
              <a:defRPr sz="1000"/>
            </a:lvl7pPr>
            <a:lvl8pPr marL="3200344" indent="0">
              <a:buNone/>
              <a:defRPr sz="1000"/>
            </a:lvl8pPr>
            <a:lvl9pPr marL="3657536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B2B7B-08FB-4124-911E-D903F87F433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016CA-AED7-4EA5-A65E-22E0AD3A4C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40281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906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890" y="753535"/>
            <a:ext cx="861822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42950" y="3649134"/>
            <a:ext cx="8420100" cy="1330852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192" indent="0">
              <a:buNone/>
              <a:defRPr sz="1400"/>
            </a:lvl2pPr>
            <a:lvl3pPr marL="914384" indent="0">
              <a:buNone/>
              <a:defRPr sz="1200"/>
            </a:lvl3pPr>
            <a:lvl4pPr marL="1371576" indent="0">
              <a:buNone/>
              <a:defRPr sz="1000"/>
            </a:lvl4pPr>
            <a:lvl5pPr marL="1828768" indent="0">
              <a:buNone/>
              <a:defRPr sz="1000"/>
            </a:lvl5pPr>
            <a:lvl6pPr marL="2285960" indent="0">
              <a:buNone/>
              <a:defRPr sz="1000"/>
            </a:lvl6pPr>
            <a:lvl7pPr marL="2743152" indent="0">
              <a:buNone/>
              <a:defRPr sz="1000"/>
            </a:lvl7pPr>
            <a:lvl8pPr marL="3200344" indent="0">
              <a:buNone/>
              <a:defRPr sz="1000"/>
            </a:lvl8pPr>
            <a:lvl9pPr marL="3657536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025690" y="381004"/>
            <a:ext cx="2365058" cy="365125"/>
          </a:xfrm>
        </p:spPr>
        <p:txBody>
          <a:bodyPr/>
          <a:lstStyle>
            <a:lvl1pPr algn="r">
              <a:defRPr/>
            </a:lvl1pPr>
          </a:lstStyle>
          <a:p>
            <a:fld id="{8DDB2B7B-08FB-4124-911E-D903F87F433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43891" y="381004"/>
            <a:ext cx="5233211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539338" y="381004"/>
            <a:ext cx="722772" cy="365125"/>
          </a:xfrm>
        </p:spPr>
        <p:txBody>
          <a:bodyPr/>
          <a:lstStyle/>
          <a:p>
            <a:fld id="{AFF016CA-AED7-4EA5-A65E-22E0AD3A4C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5635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906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2384" y="753534"/>
            <a:ext cx="8248121" cy="2756234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059391" y="3509770"/>
            <a:ext cx="7794098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192" indent="0">
              <a:buNone/>
              <a:defRPr sz="1400"/>
            </a:lvl2pPr>
            <a:lvl3pPr marL="914384" indent="0">
              <a:buNone/>
              <a:defRPr sz="1200"/>
            </a:lvl3pPr>
            <a:lvl4pPr marL="1371576" indent="0">
              <a:buNone/>
              <a:defRPr sz="1000"/>
            </a:lvl4pPr>
            <a:lvl5pPr marL="1828768" indent="0">
              <a:buNone/>
              <a:defRPr sz="1000"/>
            </a:lvl5pPr>
            <a:lvl6pPr marL="2285960" indent="0">
              <a:buNone/>
              <a:defRPr sz="1000"/>
            </a:lvl6pPr>
            <a:lvl7pPr marL="2743152" indent="0">
              <a:buNone/>
              <a:defRPr sz="1000"/>
            </a:lvl7pPr>
            <a:lvl8pPr marL="3200344" indent="0">
              <a:buNone/>
              <a:defRPr sz="1000"/>
            </a:lvl8pPr>
            <a:lvl9pPr marL="3657536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42954" y="4174600"/>
            <a:ext cx="8426981" cy="821265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192" indent="0">
              <a:buNone/>
              <a:defRPr sz="1400"/>
            </a:lvl2pPr>
            <a:lvl3pPr marL="914384" indent="0">
              <a:buNone/>
              <a:defRPr sz="1200"/>
            </a:lvl3pPr>
            <a:lvl4pPr marL="1371576" indent="0">
              <a:buNone/>
              <a:defRPr sz="1000"/>
            </a:lvl4pPr>
            <a:lvl5pPr marL="1828768" indent="0">
              <a:buNone/>
              <a:defRPr sz="1000"/>
            </a:lvl5pPr>
            <a:lvl6pPr marL="2285960" indent="0">
              <a:buNone/>
              <a:defRPr sz="1000"/>
            </a:lvl6pPr>
            <a:lvl7pPr marL="2743152" indent="0">
              <a:buNone/>
              <a:defRPr sz="1000"/>
            </a:lvl7pPr>
            <a:lvl8pPr marL="3200344" indent="0">
              <a:buNone/>
              <a:defRPr sz="1000"/>
            </a:lvl8pPr>
            <a:lvl9pPr marL="3657536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025690" y="381004"/>
            <a:ext cx="2365058" cy="365125"/>
          </a:xfrm>
        </p:spPr>
        <p:txBody>
          <a:bodyPr/>
          <a:lstStyle>
            <a:lvl1pPr algn="r">
              <a:defRPr/>
            </a:lvl1pPr>
          </a:lstStyle>
          <a:p>
            <a:fld id="{8DDB2B7B-08FB-4124-911E-D903F87F433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43891" y="379441"/>
            <a:ext cx="5233211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539338" y="381004"/>
            <a:ext cx="722772" cy="365125"/>
          </a:xfrm>
        </p:spPr>
        <p:txBody>
          <a:bodyPr/>
          <a:lstStyle/>
          <a:p>
            <a:fld id="{AFF016CA-AED7-4EA5-A65E-22E0AD3A4C73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250746" y="807720"/>
            <a:ext cx="4953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825627" y="3021330"/>
            <a:ext cx="4953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800869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906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2954" y="1124705"/>
            <a:ext cx="8422681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42945" y="3648319"/>
            <a:ext cx="8421409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192" indent="0">
              <a:buNone/>
              <a:defRPr sz="1400"/>
            </a:lvl2pPr>
            <a:lvl3pPr marL="914384" indent="0">
              <a:buNone/>
              <a:defRPr sz="1200"/>
            </a:lvl3pPr>
            <a:lvl4pPr marL="1371576" indent="0">
              <a:buNone/>
              <a:defRPr sz="1000"/>
            </a:lvl4pPr>
            <a:lvl5pPr marL="1828768" indent="0">
              <a:buNone/>
              <a:defRPr sz="1000"/>
            </a:lvl5pPr>
            <a:lvl6pPr marL="2285960" indent="0">
              <a:buNone/>
              <a:defRPr sz="1000"/>
            </a:lvl6pPr>
            <a:lvl7pPr marL="2743152" indent="0">
              <a:buNone/>
              <a:defRPr sz="1000"/>
            </a:lvl7pPr>
            <a:lvl8pPr marL="3200344" indent="0">
              <a:buNone/>
              <a:defRPr sz="1000"/>
            </a:lvl8pPr>
            <a:lvl9pPr marL="3657536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025690" y="378887"/>
            <a:ext cx="2365058" cy="365125"/>
          </a:xfrm>
        </p:spPr>
        <p:txBody>
          <a:bodyPr/>
          <a:lstStyle>
            <a:lvl1pPr algn="r">
              <a:defRPr/>
            </a:lvl1pPr>
          </a:lstStyle>
          <a:p>
            <a:fld id="{8DDB2B7B-08FB-4124-911E-D903F87F433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43891" y="378887"/>
            <a:ext cx="5233211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539338" y="381004"/>
            <a:ext cx="722772" cy="365125"/>
          </a:xfrm>
        </p:spPr>
        <p:txBody>
          <a:bodyPr/>
          <a:lstStyle/>
          <a:p>
            <a:fld id="{AFF016CA-AED7-4EA5-A65E-22E0AD3A4C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3831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352677" y="762003"/>
            <a:ext cx="6909434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43891" y="2202080"/>
            <a:ext cx="2773680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192" indent="0">
              <a:buNone/>
              <a:defRPr sz="2000" b="1"/>
            </a:lvl2pPr>
            <a:lvl3pPr marL="914384" indent="0">
              <a:buNone/>
              <a:defRPr sz="1800" b="1"/>
            </a:lvl3pPr>
            <a:lvl4pPr marL="1371576" indent="0">
              <a:buNone/>
              <a:defRPr sz="1600" b="1"/>
            </a:lvl4pPr>
            <a:lvl5pPr marL="1828768" indent="0">
              <a:buNone/>
              <a:defRPr sz="1600" b="1"/>
            </a:lvl5pPr>
            <a:lvl6pPr marL="2285960" indent="0">
              <a:buNone/>
              <a:defRPr sz="1600" b="1"/>
            </a:lvl6pPr>
            <a:lvl7pPr marL="2743152" indent="0">
              <a:buNone/>
              <a:defRPr sz="1600" b="1"/>
            </a:lvl7pPr>
            <a:lvl8pPr marL="3200344" indent="0">
              <a:buNone/>
              <a:defRPr sz="1600" b="1"/>
            </a:lvl8pPr>
            <a:lvl9pPr marL="3657536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43890" y="2904567"/>
            <a:ext cx="2773680" cy="335907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192" indent="0">
              <a:buNone/>
              <a:defRPr sz="1200"/>
            </a:lvl2pPr>
            <a:lvl3pPr marL="914384" indent="0">
              <a:buNone/>
              <a:defRPr sz="1000"/>
            </a:lvl3pPr>
            <a:lvl4pPr marL="1371576" indent="0">
              <a:buNone/>
              <a:defRPr sz="900"/>
            </a:lvl4pPr>
            <a:lvl5pPr marL="1828768" indent="0">
              <a:buNone/>
              <a:defRPr sz="900"/>
            </a:lvl5pPr>
            <a:lvl6pPr marL="2285960" indent="0">
              <a:buNone/>
              <a:defRPr sz="900"/>
            </a:lvl6pPr>
            <a:lvl7pPr marL="2743152" indent="0">
              <a:buNone/>
              <a:defRPr sz="900"/>
            </a:lvl7pPr>
            <a:lvl8pPr marL="3200344" indent="0">
              <a:buNone/>
              <a:defRPr sz="900"/>
            </a:lvl8pPr>
            <a:lvl9pPr marL="3657536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577423" y="2201333"/>
            <a:ext cx="2773680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192" indent="0">
              <a:buNone/>
              <a:defRPr sz="2000" b="1"/>
            </a:lvl2pPr>
            <a:lvl3pPr marL="914384" indent="0">
              <a:buNone/>
              <a:defRPr sz="1800" b="1"/>
            </a:lvl3pPr>
            <a:lvl4pPr marL="1371576" indent="0">
              <a:buNone/>
              <a:defRPr sz="1600" b="1"/>
            </a:lvl4pPr>
            <a:lvl5pPr marL="1828768" indent="0">
              <a:buNone/>
              <a:defRPr sz="1600" b="1"/>
            </a:lvl5pPr>
            <a:lvl6pPr marL="2285960" indent="0">
              <a:buNone/>
              <a:defRPr sz="1600" b="1"/>
            </a:lvl6pPr>
            <a:lvl7pPr marL="2743152" indent="0">
              <a:buNone/>
              <a:defRPr sz="1600" b="1"/>
            </a:lvl7pPr>
            <a:lvl8pPr marL="3200344" indent="0">
              <a:buNone/>
              <a:defRPr sz="1600" b="1"/>
            </a:lvl8pPr>
            <a:lvl9pPr marL="3657536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575846" y="2904068"/>
            <a:ext cx="2773680" cy="335957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192" indent="0">
              <a:buNone/>
              <a:defRPr sz="1200"/>
            </a:lvl2pPr>
            <a:lvl3pPr marL="914384" indent="0">
              <a:buNone/>
              <a:defRPr sz="1000"/>
            </a:lvl3pPr>
            <a:lvl4pPr marL="1371576" indent="0">
              <a:buNone/>
              <a:defRPr sz="900"/>
            </a:lvl4pPr>
            <a:lvl5pPr marL="1828768" indent="0">
              <a:buNone/>
              <a:defRPr sz="900"/>
            </a:lvl5pPr>
            <a:lvl6pPr marL="2285960" indent="0">
              <a:buNone/>
              <a:defRPr sz="900"/>
            </a:lvl6pPr>
            <a:lvl7pPr marL="2743152" indent="0">
              <a:buNone/>
              <a:defRPr sz="900"/>
            </a:lvl7pPr>
            <a:lvl8pPr marL="3200344" indent="0">
              <a:buNone/>
              <a:defRPr sz="900"/>
            </a:lvl8pPr>
            <a:lvl9pPr marL="3657536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488429" y="2192866"/>
            <a:ext cx="2773680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192" indent="0">
              <a:buNone/>
              <a:defRPr sz="2000" b="1"/>
            </a:lvl2pPr>
            <a:lvl3pPr marL="914384" indent="0">
              <a:buNone/>
              <a:defRPr sz="1800" b="1"/>
            </a:lvl3pPr>
            <a:lvl4pPr marL="1371576" indent="0">
              <a:buNone/>
              <a:defRPr sz="1600" b="1"/>
            </a:lvl4pPr>
            <a:lvl5pPr marL="1828768" indent="0">
              <a:buNone/>
              <a:defRPr sz="1600" b="1"/>
            </a:lvl5pPr>
            <a:lvl6pPr marL="2285960" indent="0">
              <a:buNone/>
              <a:defRPr sz="1600" b="1"/>
            </a:lvl6pPr>
            <a:lvl7pPr marL="2743152" indent="0">
              <a:buNone/>
              <a:defRPr sz="1600" b="1"/>
            </a:lvl7pPr>
            <a:lvl8pPr marL="3200344" indent="0">
              <a:buNone/>
              <a:defRPr sz="1600" b="1"/>
            </a:lvl8pPr>
            <a:lvl9pPr marL="3657536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6488430" y="2904567"/>
            <a:ext cx="2773680" cy="335907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192" indent="0">
              <a:buNone/>
              <a:defRPr sz="1200"/>
            </a:lvl2pPr>
            <a:lvl3pPr marL="914384" indent="0">
              <a:buNone/>
              <a:defRPr sz="1000"/>
            </a:lvl3pPr>
            <a:lvl4pPr marL="1371576" indent="0">
              <a:buNone/>
              <a:defRPr sz="900"/>
            </a:lvl4pPr>
            <a:lvl5pPr marL="1828768" indent="0">
              <a:buNone/>
              <a:defRPr sz="900"/>
            </a:lvl5pPr>
            <a:lvl6pPr marL="2285960" indent="0">
              <a:buNone/>
              <a:defRPr sz="900"/>
            </a:lvl6pPr>
            <a:lvl7pPr marL="2743152" indent="0">
              <a:buNone/>
              <a:defRPr sz="900"/>
            </a:lvl7pPr>
            <a:lvl8pPr marL="3200344" indent="0">
              <a:buNone/>
              <a:defRPr sz="900"/>
            </a:lvl8pPr>
            <a:lvl9pPr marL="3657536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B2B7B-08FB-4124-911E-D903F87F433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016CA-AED7-4EA5-A65E-22E0AD3A4C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9438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352677" y="762000"/>
            <a:ext cx="6913816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43890" y="4113343"/>
            <a:ext cx="2773680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192" indent="0">
              <a:buNone/>
              <a:defRPr sz="2000" b="1"/>
            </a:lvl2pPr>
            <a:lvl3pPr marL="914384" indent="0">
              <a:buNone/>
              <a:defRPr sz="1800" b="1"/>
            </a:lvl3pPr>
            <a:lvl4pPr marL="1371576" indent="0">
              <a:buNone/>
              <a:defRPr sz="1600" b="1"/>
            </a:lvl4pPr>
            <a:lvl5pPr marL="1828768" indent="0">
              <a:buNone/>
              <a:defRPr sz="1600" b="1"/>
            </a:lvl5pPr>
            <a:lvl6pPr marL="2285960" indent="0">
              <a:buNone/>
              <a:defRPr sz="1600" b="1"/>
            </a:lvl6pPr>
            <a:lvl7pPr marL="2743152" indent="0">
              <a:buNone/>
              <a:defRPr sz="1600" b="1"/>
            </a:lvl7pPr>
            <a:lvl8pPr marL="3200344" indent="0">
              <a:buNone/>
              <a:defRPr sz="1600" b="1"/>
            </a:lvl8pPr>
            <a:lvl9pPr marL="3657536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43890" y="2331720"/>
            <a:ext cx="2773680" cy="15073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192" indent="0">
              <a:buNone/>
              <a:defRPr sz="1600"/>
            </a:lvl2pPr>
            <a:lvl3pPr marL="914384" indent="0">
              <a:buNone/>
              <a:defRPr sz="1600"/>
            </a:lvl3pPr>
            <a:lvl4pPr marL="1371576" indent="0">
              <a:buNone/>
              <a:defRPr sz="1600"/>
            </a:lvl4pPr>
            <a:lvl5pPr marL="1828768" indent="0">
              <a:buNone/>
              <a:defRPr sz="1600"/>
            </a:lvl5pPr>
            <a:lvl6pPr marL="2285960" indent="0">
              <a:buNone/>
              <a:defRPr sz="1600"/>
            </a:lvl6pPr>
            <a:lvl7pPr marL="2743152" indent="0">
              <a:buNone/>
              <a:defRPr sz="1600"/>
            </a:lvl7pPr>
            <a:lvl8pPr marL="3200344" indent="0">
              <a:buNone/>
              <a:defRPr sz="1600"/>
            </a:lvl8pPr>
            <a:lvl9pPr marL="3657536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43890" y="4796105"/>
            <a:ext cx="2773680" cy="146753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192" indent="0">
              <a:buNone/>
              <a:defRPr sz="1200"/>
            </a:lvl2pPr>
            <a:lvl3pPr marL="914384" indent="0">
              <a:buNone/>
              <a:defRPr sz="1000"/>
            </a:lvl3pPr>
            <a:lvl4pPr marL="1371576" indent="0">
              <a:buNone/>
              <a:defRPr sz="900"/>
            </a:lvl4pPr>
            <a:lvl5pPr marL="1828768" indent="0">
              <a:buNone/>
              <a:defRPr sz="900"/>
            </a:lvl5pPr>
            <a:lvl6pPr marL="2285960" indent="0">
              <a:buNone/>
              <a:defRPr sz="900"/>
            </a:lvl6pPr>
            <a:lvl7pPr marL="2743152" indent="0">
              <a:buNone/>
              <a:defRPr sz="900"/>
            </a:lvl7pPr>
            <a:lvl8pPr marL="3200344" indent="0">
              <a:buNone/>
              <a:defRPr sz="900"/>
            </a:lvl8pPr>
            <a:lvl9pPr marL="3657536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566196" y="4113343"/>
            <a:ext cx="2773680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192" indent="0">
              <a:buNone/>
              <a:defRPr sz="2000" b="1"/>
            </a:lvl2pPr>
            <a:lvl3pPr marL="914384" indent="0">
              <a:buNone/>
              <a:defRPr sz="1800" b="1"/>
            </a:lvl3pPr>
            <a:lvl4pPr marL="1371576" indent="0">
              <a:buNone/>
              <a:defRPr sz="1600" b="1"/>
            </a:lvl4pPr>
            <a:lvl5pPr marL="1828768" indent="0">
              <a:buNone/>
              <a:defRPr sz="1600" b="1"/>
            </a:lvl5pPr>
            <a:lvl6pPr marL="2285960" indent="0">
              <a:buNone/>
              <a:defRPr sz="1600" b="1"/>
            </a:lvl6pPr>
            <a:lvl7pPr marL="2743152" indent="0">
              <a:buNone/>
              <a:defRPr sz="1600" b="1"/>
            </a:lvl7pPr>
            <a:lvl8pPr marL="3200344" indent="0">
              <a:buNone/>
              <a:defRPr sz="1600" b="1"/>
            </a:lvl8pPr>
            <a:lvl9pPr marL="3657536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566195" y="2331720"/>
            <a:ext cx="2773680" cy="1509862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192" indent="0">
              <a:buNone/>
              <a:defRPr sz="1600"/>
            </a:lvl2pPr>
            <a:lvl3pPr marL="914384" indent="0">
              <a:buNone/>
              <a:defRPr sz="1600"/>
            </a:lvl3pPr>
            <a:lvl4pPr marL="1371576" indent="0">
              <a:buNone/>
              <a:defRPr sz="1600"/>
            </a:lvl4pPr>
            <a:lvl5pPr marL="1828768" indent="0">
              <a:buNone/>
              <a:defRPr sz="1600"/>
            </a:lvl5pPr>
            <a:lvl6pPr marL="2285960" indent="0">
              <a:buNone/>
              <a:defRPr sz="1600"/>
            </a:lvl6pPr>
            <a:lvl7pPr marL="2743152" indent="0">
              <a:buNone/>
              <a:defRPr sz="1600"/>
            </a:lvl7pPr>
            <a:lvl8pPr marL="3200344" indent="0">
              <a:buNone/>
              <a:defRPr sz="1600"/>
            </a:lvl8pPr>
            <a:lvl9pPr marL="3657536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565096" y="4796105"/>
            <a:ext cx="2773680" cy="146753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192" indent="0">
              <a:buNone/>
              <a:defRPr sz="1200"/>
            </a:lvl2pPr>
            <a:lvl3pPr marL="914384" indent="0">
              <a:buNone/>
              <a:defRPr sz="1000"/>
            </a:lvl3pPr>
            <a:lvl4pPr marL="1371576" indent="0">
              <a:buNone/>
              <a:defRPr sz="900"/>
            </a:lvl4pPr>
            <a:lvl5pPr marL="1828768" indent="0">
              <a:buNone/>
              <a:defRPr sz="900"/>
            </a:lvl5pPr>
            <a:lvl6pPr marL="2285960" indent="0">
              <a:buNone/>
              <a:defRPr sz="900"/>
            </a:lvl6pPr>
            <a:lvl7pPr marL="2743152" indent="0">
              <a:buNone/>
              <a:defRPr sz="900"/>
            </a:lvl7pPr>
            <a:lvl8pPr marL="3200344" indent="0">
              <a:buNone/>
              <a:defRPr sz="900"/>
            </a:lvl8pPr>
            <a:lvl9pPr marL="3657536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492812" y="4113343"/>
            <a:ext cx="2773680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192" indent="0">
              <a:buNone/>
              <a:defRPr sz="2000" b="1"/>
            </a:lvl2pPr>
            <a:lvl3pPr marL="914384" indent="0">
              <a:buNone/>
              <a:defRPr sz="1800" b="1"/>
            </a:lvl3pPr>
            <a:lvl4pPr marL="1371576" indent="0">
              <a:buNone/>
              <a:defRPr sz="1600" b="1"/>
            </a:lvl4pPr>
            <a:lvl5pPr marL="1828768" indent="0">
              <a:buNone/>
              <a:defRPr sz="1600" b="1"/>
            </a:lvl5pPr>
            <a:lvl6pPr marL="2285960" indent="0">
              <a:buNone/>
              <a:defRPr sz="1600" b="1"/>
            </a:lvl6pPr>
            <a:lvl7pPr marL="2743152" indent="0">
              <a:buNone/>
              <a:defRPr sz="1600" b="1"/>
            </a:lvl7pPr>
            <a:lvl8pPr marL="3200344" indent="0">
              <a:buNone/>
              <a:defRPr sz="1600" b="1"/>
            </a:lvl8pPr>
            <a:lvl9pPr marL="3657536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492811" y="2331724"/>
            <a:ext cx="2773680" cy="1508919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192" indent="0">
              <a:buNone/>
              <a:defRPr sz="1600"/>
            </a:lvl2pPr>
            <a:lvl3pPr marL="914384" indent="0">
              <a:buNone/>
              <a:defRPr sz="1600"/>
            </a:lvl3pPr>
            <a:lvl4pPr marL="1371576" indent="0">
              <a:buNone/>
              <a:defRPr sz="1600"/>
            </a:lvl4pPr>
            <a:lvl5pPr marL="1828768" indent="0">
              <a:buNone/>
              <a:defRPr sz="1600"/>
            </a:lvl5pPr>
            <a:lvl6pPr marL="2285960" indent="0">
              <a:buNone/>
              <a:defRPr sz="1600"/>
            </a:lvl6pPr>
            <a:lvl7pPr marL="2743152" indent="0">
              <a:buNone/>
              <a:defRPr sz="1600"/>
            </a:lvl7pPr>
            <a:lvl8pPr marL="3200344" indent="0">
              <a:buNone/>
              <a:defRPr sz="1600"/>
            </a:lvl8pPr>
            <a:lvl9pPr marL="3657536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6492711" y="4796103"/>
            <a:ext cx="2773680" cy="146753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192" indent="0">
              <a:buNone/>
              <a:defRPr sz="1200"/>
            </a:lvl2pPr>
            <a:lvl3pPr marL="914384" indent="0">
              <a:buNone/>
              <a:defRPr sz="1000"/>
            </a:lvl3pPr>
            <a:lvl4pPr marL="1371576" indent="0">
              <a:buNone/>
              <a:defRPr sz="900"/>
            </a:lvl4pPr>
            <a:lvl5pPr marL="1828768" indent="0">
              <a:buNone/>
              <a:defRPr sz="900"/>
            </a:lvl5pPr>
            <a:lvl6pPr marL="2285960" indent="0">
              <a:buNone/>
              <a:defRPr sz="900"/>
            </a:lvl6pPr>
            <a:lvl7pPr marL="2743152" indent="0">
              <a:buNone/>
              <a:defRPr sz="900"/>
            </a:lvl7pPr>
            <a:lvl8pPr marL="3200344" indent="0">
              <a:buNone/>
              <a:defRPr sz="900"/>
            </a:lvl8pPr>
            <a:lvl9pPr marL="3657536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B2B7B-08FB-4124-911E-D903F87F433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016CA-AED7-4EA5-A65E-22E0AD3A4C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11712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43890" y="2194560"/>
            <a:ext cx="8618220" cy="40690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B2B7B-08FB-4124-911E-D903F87F433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016CA-AED7-4EA5-A65E-22E0AD3A4C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4109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906000" cy="1862138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590472" y="747184"/>
            <a:ext cx="1671638" cy="424867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43894" y="746127"/>
            <a:ext cx="6801205" cy="424973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25690" y="381004"/>
            <a:ext cx="2365058" cy="365125"/>
          </a:xfrm>
        </p:spPr>
        <p:txBody>
          <a:bodyPr/>
          <a:lstStyle>
            <a:lvl1pPr algn="r">
              <a:defRPr/>
            </a:lvl1pPr>
          </a:lstStyle>
          <a:p>
            <a:fld id="{8DDB2B7B-08FB-4124-911E-D903F87F433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43891" y="381004"/>
            <a:ext cx="5233211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9338" y="381004"/>
            <a:ext cx="722772" cy="365125"/>
          </a:xfrm>
        </p:spPr>
        <p:txBody>
          <a:bodyPr/>
          <a:lstStyle/>
          <a:p>
            <a:fld id="{AFF016CA-AED7-4EA5-A65E-22E0AD3A4C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2113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906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90600" y="1803405"/>
            <a:ext cx="7924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90600" y="3632201"/>
            <a:ext cx="7924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192" indent="0" algn="ctr">
              <a:buNone/>
              <a:defRPr sz="2000"/>
            </a:lvl2pPr>
            <a:lvl3pPr marL="914384" indent="0" algn="ctr">
              <a:buNone/>
              <a:defRPr sz="1800"/>
            </a:lvl3pPr>
            <a:lvl4pPr marL="1371576" indent="0" algn="ctr">
              <a:buNone/>
              <a:defRPr sz="1600"/>
            </a:lvl4pPr>
            <a:lvl5pPr marL="1828768" indent="0" algn="ctr">
              <a:buNone/>
              <a:defRPr sz="1600"/>
            </a:lvl5pPr>
            <a:lvl6pPr marL="2285960" indent="0" algn="ctr">
              <a:buNone/>
              <a:defRPr sz="1600"/>
            </a:lvl6pPr>
            <a:lvl7pPr marL="2743152" indent="0" algn="ctr">
              <a:buNone/>
              <a:defRPr sz="1600"/>
            </a:lvl7pPr>
            <a:lvl8pPr marL="3200344" indent="0" algn="ctr">
              <a:buNone/>
              <a:defRPr sz="1600"/>
            </a:lvl8pPr>
            <a:lvl9pPr marL="3657536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26522" y="4323848"/>
            <a:ext cx="2488881" cy="365125"/>
          </a:xfrm>
        </p:spPr>
        <p:txBody>
          <a:bodyPr/>
          <a:lstStyle/>
          <a:p>
            <a:fld id="{8DDB2B7B-08FB-4124-911E-D903F87F433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990600" y="4323849"/>
            <a:ext cx="5287328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62729" y="1430870"/>
            <a:ext cx="2352675" cy="365125"/>
          </a:xfrm>
        </p:spPr>
        <p:txBody>
          <a:bodyPr/>
          <a:lstStyle/>
          <a:p>
            <a:fld id="{AFF016CA-AED7-4EA5-A65E-22E0AD3A4C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23864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B2B7B-08FB-4124-911E-D903F87F433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016CA-AED7-4EA5-A65E-22E0AD3A4C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854619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906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890" y="753537"/>
            <a:ext cx="8618220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3893" y="3641726"/>
            <a:ext cx="8618221" cy="1354134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192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384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57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768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96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152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34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53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25690" y="381004"/>
            <a:ext cx="2365058" cy="365125"/>
          </a:xfrm>
        </p:spPr>
        <p:txBody>
          <a:bodyPr/>
          <a:lstStyle>
            <a:lvl1pPr algn="r">
              <a:defRPr/>
            </a:lvl1pPr>
          </a:lstStyle>
          <a:p>
            <a:fld id="{8DDB2B7B-08FB-4124-911E-D903F87F433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43891" y="381004"/>
            <a:ext cx="5233211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9343" y="381004"/>
            <a:ext cx="722771" cy="365125"/>
          </a:xfrm>
        </p:spPr>
        <p:txBody>
          <a:bodyPr/>
          <a:lstStyle/>
          <a:p>
            <a:fld id="{AFF016CA-AED7-4EA5-A65E-22E0AD3A4C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506323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43894" y="2194560"/>
            <a:ext cx="4236461" cy="406908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8941" y="2194560"/>
            <a:ext cx="4233168" cy="406908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B2B7B-08FB-4124-911E-D903F87F433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016CA-AED7-4EA5-A65E-22E0AD3A4C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48271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52679" y="762000"/>
            <a:ext cx="6909435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9723" y="2183802"/>
            <a:ext cx="399063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192" indent="0">
              <a:buNone/>
              <a:defRPr sz="2000" b="1"/>
            </a:lvl2pPr>
            <a:lvl3pPr marL="914384" indent="0">
              <a:buNone/>
              <a:defRPr sz="1800" b="1"/>
            </a:lvl3pPr>
            <a:lvl4pPr marL="1371576" indent="0">
              <a:buNone/>
              <a:defRPr sz="1600" b="1"/>
            </a:lvl4pPr>
            <a:lvl5pPr marL="1828768" indent="0">
              <a:buNone/>
              <a:defRPr sz="1600" b="1"/>
            </a:lvl5pPr>
            <a:lvl6pPr marL="2285960" indent="0">
              <a:buNone/>
              <a:defRPr sz="1600" b="1"/>
            </a:lvl6pPr>
            <a:lvl7pPr marL="2743152" indent="0">
              <a:buNone/>
              <a:defRPr sz="1600" b="1"/>
            </a:lvl7pPr>
            <a:lvl8pPr marL="3200344" indent="0">
              <a:buNone/>
              <a:defRPr sz="1600" b="1"/>
            </a:lvl8pPr>
            <a:lvl9pPr marL="3657536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3893" y="3132670"/>
            <a:ext cx="4236461" cy="31309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74774" y="2183802"/>
            <a:ext cx="3987339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192" indent="0">
              <a:buNone/>
              <a:defRPr sz="2000" b="1"/>
            </a:lvl2pPr>
            <a:lvl3pPr marL="914384" indent="0">
              <a:buNone/>
              <a:defRPr sz="1800" b="1"/>
            </a:lvl3pPr>
            <a:lvl4pPr marL="1371576" indent="0">
              <a:buNone/>
              <a:defRPr sz="1600" b="1"/>
            </a:lvl4pPr>
            <a:lvl5pPr marL="1828768" indent="0">
              <a:buNone/>
              <a:defRPr sz="1600" b="1"/>
            </a:lvl5pPr>
            <a:lvl6pPr marL="2285960" indent="0">
              <a:buNone/>
              <a:defRPr sz="1600" b="1"/>
            </a:lvl6pPr>
            <a:lvl7pPr marL="2743152" indent="0">
              <a:buNone/>
              <a:defRPr sz="1600" b="1"/>
            </a:lvl7pPr>
            <a:lvl8pPr marL="3200344" indent="0">
              <a:buNone/>
              <a:defRPr sz="1600" b="1"/>
            </a:lvl8pPr>
            <a:lvl9pPr marL="3657536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8944" y="3132670"/>
            <a:ext cx="4233169" cy="31309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B2B7B-08FB-4124-911E-D903F87F433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016CA-AED7-4EA5-A65E-22E0AD3A4C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940142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B2B7B-08FB-4124-911E-D903F87F433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016CA-AED7-4EA5-A65E-22E0AD3A4C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30399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B2B7B-08FB-4124-911E-D903F87F433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016CA-AED7-4EA5-A65E-22E0AD3A4C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08542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894" y="1524000"/>
            <a:ext cx="3343275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0050" y="746760"/>
            <a:ext cx="5052060" cy="5516880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894" y="3124200"/>
            <a:ext cx="3343275" cy="3139440"/>
          </a:xfrm>
        </p:spPr>
        <p:txBody>
          <a:bodyPr/>
          <a:lstStyle>
            <a:lvl1pPr marL="0" indent="0">
              <a:buNone/>
              <a:defRPr sz="1600"/>
            </a:lvl1pPr>
            <a:lvl2pPr marL="457192" indent="0">
              <a:buNone/>
              <a:defRPr sz="1400"/>
            </a:lvl2pPr>
            <a:lvl3pPr marL="914384" indent="0">
              <a:buNone/>
              <a:defRPr sz="1200"/>
            </a:lvl3pPr>
            <a:lvl4pPr marL="1371576" indent="0">
              <a:buNone/>
              <a:defRPr sz="1000"/>
            </a:lvl4pPr>
            <a:lvl5pPr marL="1828768" indent="0">
              <a:buNone/>
              <a:defRPr sz="1000"/>
            </a:lvl5pPr>
            <a:lvl6pPr marL="2285960" indent="0">
              <a:buNone/>
              <a:defRPr sz="1000"/>
            </a:lvl6pPr>
            <a:lvl7pPr marL="2743152" indent="0">
              <a:buNone/>
              <a:defRPr sz="1000"/>
            </a:lvl7pPr>
            <a:lvl8pPr marL="3200344" indent="0">
              <a:buNone/>
              <a:defRPr sz="1000"/>
            </a:lvl8pPr>
            <a:lvl9pPr marL="3657536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B2B7B-08FB-4124-911E-D903F87F433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016CA-AED7-4EA5-A65E-22E0AD3A4C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13685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890" y="1524000"/>
            <a:ext cx="4415374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83984" y="751242"/>
            <a:ext cx="3980420" cy="5512398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192" indent="0">
              <a:buNone/>
              <a:defRPr sz="2800"/>
            </a:lvl2pPr>
            <a:lvl3pPr marL="914384" indent="0">
              <a:buNone/>
              <a:defRPr sz="2400"/>
            </a:lvl3pPr>
            <a:lvl4pPr marL="1371576" indent="0">
              <a:buNone/>
              <a:defRPr sz="2000"/>
            </a:lvl4pPr>
            <a:lvl5pPr marL="1828768" indent="0">
              <a:buNone/>
              <a:defRPr sz="2000"/>
            </a:lvl5pPr>
            <a:lvl6pPr marL="2285960" indent="0">
              <a:buNone/>
              <a:defRPr sz="2000"/>
            </a:lvl6pPr>
            <a:lvl7pPr marL="2743152" indent="0">
              <a:buNone/>
              <a:defRPr sz="2000"/>
            </a:lvl7pPr>
            <a:lvl8pPr marL="3200344" indent="0">
              <a:buNone/>
              <a:defRPr sz="2000"/>
            </a:lvl8pPr>
            <a:lvl9pPr marL="3657536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890" y="3124200"/>
            <a:ext cx="4415374" cy="3139440"/>
          </a:xfrm>
        </p:spPr>
        <p:txBody>
          <a:bodyPr/>
          <a:lstStyle>
            <a:lvl1pPr marL="0" indent="0">
              <a:buNone/>
              <a:defRPr sz="1600"/>
            </a:lvl1pPr>
            <a:lvl2pPr marL="457192" indent="0">
              <a:buNone/>
              <a:defRPr sz="1400"/>
            </a:lvl2pPr>
            <a:lvl3pPr marL="914384" indent="0">
              <a:buNone/>
              <a:defRPr sz="1200"/>
            </a:lvl3pPr>
            <a:lvl4pPr marL="1371576" indent="0">
              <a:buNone/>
              <a:defRPr sz="1000"/>
            </a:lvl4pPr>
            <a:lvl5pPr marL="1828768" indent="0">
              <a:buNone/>
              <a:defRPr sz="1000"/>
            </a:lvl5pPr>
            <a:lvl6pPr marL="2285960" indent="0">
              <a:buNone/>
              <a:defRPr sz="1000"/>
            </a:lvl6pPr>
            <a:lvl7pPr marL="2743152" indent="0">
              <a:buNone/>
              <a:defRPr sz="1000"/>
            </a:lvl7pPr>
            <a:lvl8pPr marL="3200344" indent="0">
              <a:buNone/>
              <a:defRPr sz="1000"/>
            </a:lvl8pPr>
            <a:lvl9pPr marL="3657536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B2B7B-08FB-4124-911E-D903F87F433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016CA-AED7-4EA5-A65E-22E0AD3A4C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10165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885" y="4697364"/>
            <a:ext cx="8619522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43884" y="977035"/>
            <a:ext cx="8612782" cy="3406972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192" indent="0">
              <a:buNone/>
              <a:defRPr sz="2800"/>
            </a:lvl2pPr>
            <a:lvl3pPr marL="914384" indent="0">
              <a:buNone/>
              <a:defRPr sz="2400"/>
            </a:lvl3pPr>
            <a:lvl4pPr marL="1371576" indent="0">
              <a:buNone/>
              <a:defRPr sz="2000"/>
            </a:lvl4pPr>
            <a:lvl5pPr marL="1828768" indent="0">
              <a:buNone/>
              <a:defRPr sz="2000"/>
            </a:lvl5pPr>
            <a:lvl6pPr marL="2285960" indent="0">
              <a:buNone/>
              <a:defRPr sz="2000"/>
            </a:lvl6pPr>
            <a:lvl7pPr marL="2743152" indent="0">
              <a:buNone/>
              <a:defRPr sz="2000"/>
            </a:lvl7pPr>
            <a:lvl8pPr marL="3200344" indent="0">
              <a:buNone/>
              <a:defRPr sz="2000"/>
            </a:lvl8pPr>
            <a:lvl9pPr marL="3657536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890" y="5516716"/>
            <a:ext cx="8618220" cy="746924"/>
          </a:xfrm>
        </p:spPr>
        <p:txBody>
          <a:bodyPr/>
          <a:lstStyle>
            <a:lvl1pPr marL="0" indent="0" algn="l">
              <a:buNone/>
              <a:defRPr sz="1600"/>
            </a:lvl1pPr>
            <a:lvl2pPr marL="457192" indent="0">
              <a:buNone/>
              <a:defRPr sz="1400"/>
            </a:lvl2pPr>
            <a:lvl3pPr marL="914384" indent="0">
              <a:buNone/>
              <a:defRPr sz="1200"/>
            </a:lvl3pPr>
            <a:lvl4pPr marL="1371576" indent="0">
              <a:buNone/>
              <a:defRPr sz="1000"/>
            </a:lvl4pPr>
            <a:lvl5pPr marL="1828768" indent="0">
              <a:buNone/>
              <a:defRPr sz="1000"/>
            </a:lvl5pPr>
            <a:lvl6pPr marL="2285960" indent="0">
              <a:buNone/>
              <a:defRPr sz="1000"/>
            </a:lvl6pPr>
            <a:lvl7pPr marL="2743152" indent="0">
              <a:buNone/>
              <a:defRPr sz="1000"/>
            </a:lvl7pPr>
            <a:lvl8pPr marL="3200344" indent="0">
              <a:buNone/>
              <a:defRPr sz="1000"/>
            </a:lvl8pPr>
            <a:lvl9pPr marL="3657536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B2B7B-08FB-4124-911E-D903F87F433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016CA-AED7-4EA5-A65E-22E0AD3A4C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402814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906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890" y="753535"/>
            <a:ext cx="861822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42950" y="3649134"/>
            <a:ext cx="8420100" cy="1330852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192" indent="0">
              <a:buNone/>
              <a:defRPr sz="1400"/>
            </a:lvl2pPr>
            <a:lvl3pPr marL="914384" indent="0">
              <a:buNone/>
              <a:defRPr sz="1200"/>
            </a:lvl3pPr>
            <a:lvl4pPr marL="1371576" indent="0">
              <a:buNone/>
              <a:defRPr sz="1000"/>
            </a:lvl4pPr>
            <a:lvl5pPr marL="1828768" indent="0">
              <a:buNone/>
              <a:defRPr sz="1000"/>
            </a:lvl5pPr>
            <a:lvl6pPr marL="2285960" indent="0">
              <a:buNone/>
              <a:defRPr sz="1000"/>
            </a:lvl6pPr>
            <a:lvl7pPr marL="2743152" indent="0">
              <a:buNone/>
              <a:defRPr sz="1000"/>
            </a:lvl7pPr>
            <a:lvl8pPr marL="3200344" indent="0">
              <a:buNone/>
              <a:defRPr sz="1000"/>
            </a:lvl8pPr>
            <a:lvl9pPr marL="3657536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025690" y="381004"/>
            <a:ext cx="2365058" cy="365125"/>
          </a:xfrm>
        </p:spPr>
        <p:txBody>
          <a:bodyPr/>
          <a:lstStyle>
            <a:lvl1pPr algn="r">
              <a:defRPr/>
            </a:lvl1pPr>
          </a:lstStyle>
          <a:p>
            <a:fld id="{8DDB2B7B-08FB-4124-911E-D903F87F433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43891" y="381004"/>
            <a:ext cx="5233211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539338" y="381004"/>
            <a:ext cx="722772" cy="365125"/>
          </a:xfrm>
        </p:spPr>
        <p:txBody>
          <a:bodyPr/>
          <a:lstStyle/>
          <a:p>
            <a:fld id="{AFF016CA-AED7-4EA5-A65E-22E0AD3A4C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56357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906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2384" y="753534"/>
            <a:ext cx="8248121" cy="2756234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059391" y="3509770"/>
            <a:ext cx="7794098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192" indent="0">
              <a:buNone/>
              <a:defRPr sz="1400"/>
            </a:lvl2pPr>
            <a:lvl3pPr marL="914384" indent="0">
              <a:buNone/>
              <a:defRPr sz="1200"/>
            </a:lvl3pPr>
            <a:lvl4pPr marL="1371576" indent="0">
              <a:buNone/>
              <a:defRPr sz="1000"/>
            </a:lvl4pPr>
            <a:lvl5pPr marL="1828768" indent="0">
              <a:buNone/>
              <a:defRPr sz="1000"/>
            </a:lvl5pPr>
            <a:lvl6pPr marL="2285960" indent="0">
              <a:buNone/>
              <a:defRPr sz="1000"/>
            </a:lvl6pPr>
            <a:lvl7pPr marL="2743152" indent="0">
              <a:buNone/>
              <a:defRPr sz="1000"/>
            </a:lvl7pPr>
            <a:lvl8pPr marL="3200344" indent="0">
              <a:buNone/>
              <a:defRPr sz="1000"/>
            </a:lvl8pPr>
            <a:lvl9pPr marL="3657536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42954" y="4174600"/>
            <a:ext cx="8426981" cy="821265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192" indent="0">
              <a:buNone/>
              <a:defRPr sz="1400"/>
            </a:lvl2pPr>
            <a:lvl3pPr marL="914384" indent="0">
              <a:buNone/>
              <a:defRPr sz="1200"/>
            </a:lvl3pPr>
            <a:lvl4pPr marL="1371576" indent="0">
              <a:buNone/>
              <a:defRPr sz="1000"/>
            </a:lvl4pPr>
            <a:lvl5pPr marL="1828768" indent="0">
              <a:buNone/>
              <a:defRPr sz="1000"/>
            </a:lvl5pPr>
            <a:lvl6pPr marL="2285960" indent="0">
              <a:buNone/>
              <a:defRPr sz="1000"/>
            </a:lvl6pPr>
            <a:lvl7pPr marL="2743152" indent="0">
              <a:buNone/>
              <a:defRPr sz="1000"/>
            </a:lvl7pPr>
            <a:lvl8pPr marL="3200344" indent="0">
              <a:buNone/>
              <a:defRPr sz="1000"/>
            </a:lvl8pPr>
            <a:lvl9pPr marL="3657536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025690" y="381004"/>
            <a:ext cx="2365058" cy="365125"/>
          </a:xfrm>
        </p:spPr>
        <p:txBody>
          <a:bodyPr/>
          <a:lstStyle>
            <a:lvl1pPr algn="r">
              <a:defRPr/>
            </a:lvl1pPr>
          </a:lstStyle>
          <a:p>
            <a:fld id="{8DDB2B7B-08FB-4124-911E-D903F87F433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43891" y="379441"/>
            <a:ext cx="5233211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539338" y="381004"/>
            <a:ext cx="722772" cy="365125"/>
          </a:xfrm>
        </p:spPr>
        <p:txBody>
          <a:bodyPr/>
          <a:lstStyle/>
          <a:p>
            <a:fld id="{AFF016CA-AED7-4EA5-A65E-22E0AD3A4C73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250746" y="807720"/>
            <a:ext cx="4953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825627" y="3021330"/>
            <a:ext cx="4953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8008696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906000" cy="1862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2954" y="1124705"/>
            <a:ext cx="8422681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42945" y="3648319"/>
            <a:ext cx="8421409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192" indent="0">
              <a:buNone/>
              <a:defRPr sz="1400"/>
            </a:lvl2pPr>
            <a:lvl3pPr marL="914384" indent="0">
              <a:buNone/>
              <a:defRPr sz="1200"/>
            </a:lvl3pPr>
            <a:lvl4pPr marL="1371576" indent="0">
              <a:buNone/>
              <a:defRPr sz="1000"/>
            </a:lvl4pPr>
            <a:lvl5pPr marL="1828768" indent="0">
              <a:buNone/>
              <a:defRPr sz="1000"/>
            </a:lvl5pPr>
            <a:lvl6pPr marL="2285960" indent="0">
              <a:buNone/>
              <a:defRPr sz="1000"/>
            </a:lvl6pPr>
            <a:lvl7pPr marL="2743152" indent="0">
              <a:buNone/>
              <a:defRPr sz="1000"/>
            </a:lvl7pPr>
            <a:lvl8pPr marL="3200344" indent="0">
              <a:buNone/>
              <a:defRPr sz="1000"/>
            </a:lvl8pPr>
            <a:lvl9pPr marL="3657536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025690" y="378887"/>
            <a:ext cx="2365058" cy="365125"/>
          </a:xfrm>
        </p:spPr>
        <p:txBody>
          <a:bodyPr/>
          <a:lstStyle>
            <a:lvl1pPr algn="r">
              <a:defRPr/>
            </a:lvl1pPr>
          </a:lstStyle>
          <a:p>
            <a:fld id="{8DDB2B7B-08FB-4124-911E-D903F87F433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43891" y="378887"/>
            <a:ext cx="5233211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539338" y="381004"/>
            <a:ext cx="722772" cy="365125"/>
          </a:xfrm>
        </p:spPr>
        <p:txBody>
          <a:bodyPr/>
          <a:lstStyle/>
          <a:p>
            <a:fld id="{AFF016CA-AED7-4EA5-A65E-22E0AD3A4C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38311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352677" y="762003"/>
            <a:ext cx="6909434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43891" y="2202080"/>
            <a:ext cx="2773680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192" indent="0">
              <a:buNone/>
              <a:defRPr sz="2000" b="1"/>
            </a:lvl2pPr>
            <a:lvl3pPr marL="914384" indent="0">
              <a:buNone/>
              <a:defRPr sz="1800" b="1"/>
            </a:lvl3pPr>
            <a:lvl4pPr marL="1371576" indent="0">
              <a:buNone/>
              <a:defRPr sz="1600" b="1"/>
            </a:lvl4pPr>
            <a:lvl5pPr marL="1828768" indent="0">
              <a:buNone/>
              <a:defRPr sz="1600" b="1"/>
            </a:lvl5pPr>
            <a:lvl6pPr marL="2285960" indent="0">
              <a:buNone/>
              <a:defRPr sz="1600" b="1"/>
            </a:lvl6pPr>
            <a:lvl7pPr marL="2743152" indent="0">
              <a:buNone/>
              <a:defRPr sz="1600" b="1"/>
            </a:lvl7pPr>
            <a:lvl8pPr marL="3200344" indent="0">
              <a:buNone/>
              <a:defRPr sz="1600" b="1"/>
            </a:lvl8pPr>
            <a:lvl9pPr marL="3657536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43890" y="2904567"/>
            <a:ext cx="2773680" cy="335907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192" indent="0">
              <a:buNone/>
              <a:defRPr sz="1200"/>
            </a:lvl2pPr>
            <a:lvl3pPr marL="914384" indent="0">
              <a:buNone/>
              <a:defRPr sz="1000"/>
            </a:lvl3pPr>
            <a:lvl4pPr marL="1371576" indent="0">
              <a:buNone/>
              <a:defRPr sz="900"/>
            </a:lvl4pPr>
            <a:lvl5pPr marL="1828768" indent="0">
              <a:buNone/>
              <a:defRPr sz="900"/>
            </a:lvl5pPr>
            <a:lvl6pPr marL="2285960" indent="0">
              <a:buNone/>
              <a:defRPr sz="900"/>
            </a:lvl6pPr>
            <a:lvl7pPr marL="2743152" indent="0">
              <a:buNone/>
              <a:defRPr sz="900"/>
            </a:lvl7pPr>
            <a:lvl8pPr marL="3200344" indent="0">
              <a:buNone/>
              <a:defRPr sz="900"/>
            </a:lvl8pPr>
            <a:lvl9pPr marL="3657536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577423" y="2201333"/>
            <a:ext cx="2773680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192" indent="0">
              <a:buNone/>
              <a:defRPr sz="2000" b="1"/>
            </a:lvl2pPr>
            <a:lvl3pPr marL="914384" indent="0">
              <a:buNone/>
              <a:defRPr sz="1800" b="1"/>
            </a:lvl3pPr>
            <a:lvl4pPr marL="1371576" indent="0">
              <a:buNone/>
              <a:defRPr sz="1600" b="1"/>
            </a:lvl4pPr>
            <a:lvl5pPr marL="1828768" indent="0">
              <a:buNone/>
              <a:defRPr sz="1600" b="1"/>
            </a:lvl5pPr>
            <a:lvl6pPr marL="2285960" indent="0">
              <a:buNone/>
              <a:defRPr sz="1600" b="1"/>
            </a:lvl6pPr>
            <a:lvl7pPr marL="2743152" indent="0">
              <a:buNone/>
              <a:defRPr sz="1600" b="1"/>
            </a:lvl7pPr>
            <a:lvl8pPr marL="3200344" indent="0">
              <a:buNone/>
              <a:defRPr sz="1600" b="1"/>
            </a:lvl8pPr>
            <a:lvl9pPr marL="3657536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575846" y="2904068"/>
            <a:ext cx="2773680" cy="335957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192" indent="0">
              <a:buNone/>
              <a:defRPr sz="1200"/>
            </a:lvl2pPr>
            <a:lvl3pPr marL="914384" indent="0">
              <a:buNone/>
              <a:defRPr sz="1000"/>
            </a:lvl3pPr>
            <a:lvl4pPr marL="1371576" indent="0">
              <a:buNone/>
              <a:defRPr sz="900"/>
            </a:lvl4pPr>
            <a:lvl5pPr marL="1828768" indent="0">
              <a:buNone/>
              <a:defRPr sz="900"/>
            </a:lvl5pPr>
            <a:lvl6pPr marL="2285960" indent="0">
              <a:buNone/>
              <a:defRPr sz="900"/>
            </a:lvl6pPr>
            <a:lvl7pPr marL="2743152" indent="0">
              <a:buNone/>
              <a:defRPr sz="900"/>
            </a:lvl7pPr>
            <a:lvl8pPr marL="3200344" indent="0">
              <a:buNone/>
              <a:defRPr sz="900"/>
            </a:lvl8pPr>
            <a:lvl9pPr marL="3657536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488429" y="2192866"/>
            <a:ext cx="2773680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192" indent="0">
              <a:buNone/>
              <a:defRPr sz="2000" b="1"/>
            </a:lvl2pPr>
            <a:lvl3pPr marL="914384" indent="0">
              <a:buNone/>
              <a:defRPr sz="1800" b="1"/>
            </a:lvl3pPr>
            <a:lvl4pPr marL="1371576" indent="0">
              <a:buNone/>
              <a:defRPr sz="1600" b="1"/>
            </a:lvl4pPr>
            <a:lvl5pPr marL="1828768" indent="0">
              <a:buNone/>
              <a:defRPr sz="1600" b="1"/>
            </a:lvl5pPr>
            <a:lvl6pPr marL="2285960" indent="0">
              <a:buNone/>
              <a:defRPr sz="1600" b="1"/>
            </a:lvl6pPr>
            <a:lvl7pPr marL="2743152" indent="0">
              <a:buNone/>
              <a:defRPr sz="1600" b="1"/>
            </a:lvl7pPr>
            <a:lvl8pPr marL="3200344" indent="0">
              <a:buNone/>
              <a:defRPr sz="1600" b="1"/>
            </a:lvl8pPr>
            <a:lvl9pPr marL="3657536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6488430" y="2904567"/>
            <a:ext cx="2773680" cy="335907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192" indent="0">
              <a:buNone/>
              <a:defRPr sz="1200"/>
            </a:lvl2pPr>
            <a:lvl3pPr marL="914384" indent="0">
              <a:buNone/>
              <a:defRPr sz="1000"/>
            </a:lvl3pPr>
            <a:lvl4pPr marL="1371576" indent="0">
              <a:buNone/>
              <a:defRPr sz="900"/>
            </a:lvl4pPr>
            <a:lvl5pPr marL="1828768" indent="0">
              <a:buNone/>
              <a:defRPr sz="900"/>
            </a:lvl5pPr>
            <a:lvl6pPr marL="2285960" indent="0">
              <a:buNone/>
              <a:defRPr sz="900"/>
            </a:lvl6pPr>
            <a:lvl7pPr marL="2743152" indent="0">
              <a:buNone/>
              <a:defRPr sz="900"/>
            </a:lvl7pPr>
            <a:lvl8pPr marL="3200344" indent="0">
              <a:buNone/>
              <a:defRPr sz="900"/>
            </a:lvl8pPr>
            <a:lvl9pPr marL="3657536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B2B7B-08FB-4124-911E-D903F87F433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016CA-AED7-4EA5-A65E-22E0AD3A4C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94384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352677" y="762000"/>
            <a:ext cx="6913816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43890" y="4113343"/>
            <a:ext cx="2773680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192" indent="0">
              <a:buNone/>
              <a:defRPr sz="2000" b="1"/>
            </a:lvl2pPr>
            <a:lvl3pPr marL="914384" indent="0">
              <a:buNone/>
              <a:defRPr sz="1800" b="1"/>
            </a:lvl3pPr>
            <a:lvl4pPr marL="1371576" indent="0">
              <a:buNone/>
              <a:defRPr sz="1600" b="1"/>
            </a:lvl4pPr>
            <a:lvl5pPr marL="1828768" indent="0">
              <a:buNone/>
              <a:defRPr sz="1600" b="1"/>
            </a:lvl5pPr>
            <a:lvl6pPr marL="2285960" indent="0">
              <a:buNone/>
              <a:defRPr sz="1600" b="1"/>
            </a:lvl6pPr>
            <a:lvl7pPr marL="2743152" indent="0">
              <a:buNone/>
              <a:defRPr sz="1600" b="1"/>
            </a:lvl7pPr>
            <a:lvl8pPr marL="3200344" indent="0">
              <a:buNone/>
              <a:defRPr sz="1600" b="1"/>
            </a:lvl8pPr>
            <a:lvl9pPr marL="3657536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43890" y="2331720"/>
            <a:ext cx="2773680" cy="15073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192" indent="0">
              <a:buNone/>
              <a:defRPr sz="1600"/>
            </a:lvl2pPr>
            <a:lvl3pPr marL="914384" indent="0">
              <a:buNone/>
              <a:defRPr sz="1600"/>
            </a:lvl3pPr>
            <a:lvl4pPr marL="1371576" indent="0">
              <a:buNone/>
              <a:defRPr sz="1600"/>
            </a:lvl4pPr>
            <a:lvl5pPr marL="1828768" indent="0">
              <a:buNone/>
              <a:defRPr sz="1600"/>
            </a:lvl5pPr>
            <a:lvl6pPr marL="2285960" indent="0">
              <a:buNone/>
              <a:defRPr sz="1600"/>
            </a:lvl6pPr>
            <a:lvl7pPr marL="2743152" indent="0">
              <a:buNone/>
              <a:defRPr sz="1600"/>
            </a:lvl7pPr>
            <a:lvl8pPr marL="3200344" indent="0">
              <a:buNone/>
              <a:defRPr sz="1600"/>
            </a:lvl8pPr>
            <a:lvl9pPr marL="3657536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43890" y="4796105"/>
            <a:ext cx="2773680" cy="146753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192" indent="0">
              <a:buNone/>
              <a:defRPr sz="1200"/>
            </a:lvl2pPr>
            <a:lvl3pPr marL="914384" indent="0">
              <a:buNone/>
              <a:defRPr sz="1000"/>
            </a:lvl3pPr>
            <a:lvl4pPr marL="1371576" indent="0">
              <a:buNone/>
              <a:defRPr sz="900"/>
            </a:lvl4pPr>
            <a:lvl5pPr marL="1828768" indent="0">
              <a:buNone/>
              <a:defRPr sz="900"/>
            </a:lvl5pPr>
            <a:lvl6pPr marL="2285960" indent="0">
              <a:buNone/>
              <a:defRPr sz="900"/>
            </a:lvl6pPr>
            <a:lvl7pPr marL="2743152" indent="0">
              <a:buNone/>
              <a:defRPr sz="900"/>
            </a:lvl7pPr>
            <a:lvl8pPr marL="3200344" indent="0">
              <a:buNone/>
              <a:defRPr sz="900"/>
            </a:lvl8pPr>
            <a:lvl9pPr marL="3657536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566196" y="4113343"/>
            <a:ext cx="2773680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192" indent="0">
              <a:buNone/>
              <a:defRPr sz="2000" b="1"/>
            </a:lvl2pPr>
            <a:lvl3pPr marL="914384" indent="0">
              <a:buNone/>
              <a:defRPr sz="1800" b="1"/>
            </a:lvl3pPr>
            <a:lvl4pPr marL="1371576" indent="0">
              <a:buNone/>
              <a:defRPr sz="1600" b="1"/>
            </a:lvl4pPr>
            <a:lvl5pPr marL="1828768" indent="0">
              <a:buNone/>
              <a:defRPr sz="1600" b="1"/>
            </a:lvl5pPr>
            <a:lvl6pPr marL="2285960" indent="0">
              <a:buNone/>
              <a:defRPr sz="1600" b="1"/>
            </a:lvl6pPr>
            <a:lvl7pPr marL="2743152" indent="0">
              <a:buNone/>
              <a:defRPr sz="1600" b="1"/>
            </a:lvl7pPr>
            <a:lvl8pPr marL="3200344" indent="0">
              <a:buNone/>
              <a:defRPr sz="1600" b="1"/>
            </a:lvl8pPr>
            <a:lvl9pPr marL="3657536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566195" y="2331720"/>
            <a:ext cx="2773680" cy="1509862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192" indent="0">
              <a:buNone/>
              <a:defRPr sz="1600"/>
            </a:lvl2pPr>
            <a:lvl3pPr marL="914384" indent="0">
              <a:buNone/>
              <a:defRPr sz="1600"/>
            </a:lvl3pPr>
            <a:lvl4pPr marL="1371576" indent="0">
              <a:buNone/>
              <a:defRPr sz="1600"/>
            </a:lvl4pPr>
            <a:lvl5pPr marL="1828768" indent="0">
              <a:buNone/>
              <a:defRPr sz="1600"/>
            </a:lvl5pPr>
            <a:lvl6pPr marL="2285960" indent="0">
              <a:buNone/>
              <a:defRPr sz="1600"/>
            </a:lvl6pPr>
            <a:lvl7pPr marL="2743152" indent="0">
              <a:buNone/>
              <a:defRPr sz="1600"/>
            </a:lvl7pPr>
            <a:lvl8pPr marL="3200344" indent="0">
              <a:buNone/>
              <a:defRPr sz="1600"/>
            </a:lvl8pPr>
            <a:lvl9pPr marL="3657536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565096" y="4796105"/>
            <a:ext cx="2773680" cy="146753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192" indent="0">
              <a:buNone/>
              <a:defRPr sz="1200"/>
            </a:lvl2pPr>
            <a:lvl3pPr marL="914384" indent="0">
              <a:buNone/>
              <a:defRPr sz="1000"/>
            </a:lvl3pPr>
            <a:lvl4pPr marL="1371576" indent="0">
              <a:buNone/>
              <a:defRPr sz="900"/>
            </a:lvl4pPr>
            <a:lvl5pPr marL="1828768" indent="0">
              <a:buNone/>
              <a:defRPr sz="900"/>
            </a:lvl5pPr>
            <a:lvl6pPr marL="2285960" indent="0">
              <a:buNone/>
              <a:defRPr sz="900"/>
            </a:lvl6pPr>
            <a:lvl7pPr marL="2743152" indent="0">
              <a:buNone/>
              <a:defRPr sz="900"/>
            </a:lvl7pPr>
            <a:lvl8pPr marL="3200344" indent="0">
              <a:buNone/>
              <a:defRPr sz="900"/>
            </a:lvl8pPr>
            <a:lvl9pPr marL="3657536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492812" y="4113343"/>
            <a:ext cx="2773680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192" indent="0">
              <a:buNone/>
              <a:defRPr sz="2000" b="1"/>
            </a:lvl2pPr>
            <a:lvl3pPr marL="914384" indent="0">
              <a:buNone/>
              <a:defRPr sz="1800" b="1"/>
            </a:lvl3pPr>
            <a:lvl4pPr marL="1371576" indent="0">
              <a:buNone/>
              <a:defRPr sz="1600" b="1"/>
            </a:lvl4pPr>
            <a:lvl5pPr marL="1828768" indent="0">
              <a:buNone/>
              <a:defRPr sz="1600" b="1"/>
            </a:lvl5pPr>
            <a:lvl6pPr marL="2285960" indent="0">
              <a:buNone/>
              <a:defRPr sz="1600" b="1"/>
            </a:lvl6pPr>
            <a:lvl7pPr marL="2743152" indent="0">
              <a:buNone/>
              <a:defRPr sz="1600" b="1"/>
            </a:lvl7pPr>
            <a:lvl8pPr marL="3200344" indent="0">
              <a:buNone/>
              <a:defRPr sz="1600" b="1"/>
            </a:lvl8pPr>
            <a:lvl9pPr marL="3657536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492811" y="2331724"/>
            <a:ext cx="2773680" cy="1508919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192" indent="0">
              <a:buNone/>
              <a:defRPr sz="1600"/>
            </a:lvl2pPr>
            <a:lvl3pPr marL="914384" indent="0">
              <a:buNone/>
              <a:defRPr sz="1600"/>
            </a:lvl3pPr>
            <a:lvl4pPr marL="1371576" indent="0">
              <a:buNone/>
              <a:defRPr sz="1600"/>
            </a:lvl4pPr>
            <a:lvl5pPr marL="1828768" indent="0">
              <a:buNone/>
              <a:defRPr sz="1600"/>
            </a:lvl5pPr>
            <a:lvl6pPr marL="2285960" indent="0">
              <a:buNone/>
              <a:defRPr sz="1600"/>
            </a:lvl6pPr>
            <a:lvl7pPr marL="2743152" indent="0">
              <a:buNone/>
              <a:defRPr sz="1600"/>
            </a:lvl7pPr>
            <a:lvl8pPr marL="3200344" indent="0">
              <a:buNone/>
              <a:defRPr sz="1600"/>
            </a:lvl8pPr>
            <a:lvl9pPr marL="3657536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6492711" y="4796103"/>
            <a:ext cx="2773680" cy="146753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192" indent="0">
              <a:buNone/>
              <a:defRPr sz="1200"/>
            </a:lvl2pPr>
            <a:lvl3pPr marL="914384" indent="0">
              <a:buNone/>
              <a:defRPr sz="1000"/>
            </a:lvl3pPr>
            <a:lvl4pPr marL="1371576" indent="0">
              <a:buNone/>
              <a:defRPr sz="900"/>
            </a:lvl4pPr>
            <a:lvl5pPr marL="1828768" indent="0">
              <a:buNone/>
              <a:defRPr sz="900"/>
            </a:lvl5pPr>
            <a:lvl6pPr marL="2285960" indent="0">
              <a:buNone/>
              <a:defRPr sz="900"/>
            </a:lvl6pPr>
            <a:lvl7pPr marL="2743152" indent="0">
              <a:buNone/>
              <a:defRPr sz="900"/>
            </a:lvl7pPr>
            <a:lvl8pPr marL="3200344" indent="0">
              <a:buNone/>
              <a:defRPr sz="900"/>
            </a:lvl8pPr>
            <a:lvl9pPr marL="3657536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B2B7B-08FB-4124-911E-D903F87F433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016CA-AED7-4EA5-A65E-22E0AD3A4C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117129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43890" y="2194560"/>
            <a:ext cx="8618220" cy="40690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B2B7B-08FB-4124-911E-D903F87F433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F016CA-AED7-4EA5-A65E-22E0AD3A4C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41091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95862"/>
            <a:ext cx="9906000" cy="1862138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590472" y="747184"/>
            <a:ext cx="1671638" cy="424867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43894" y="746127"/>
            <a:ext cx="6801205" cy="424973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25690" y="381004"/>
            <a:ext cx="2365058" cy="365125"/>
          </a:xfrm>
        </p:spPr>
        <p:txBody>
          <a:bodyPr/>
          <a:lstStyle>
            <a:lvl1pPr algn="r">
              <a:defRPr/>
            </a:lvl1pPr>
          </a:lstStyle>
          <a:p>
            <a:fld id="{8DDB2B7B-08FB-4124-911E-D903F87F433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43891" y="381004"/>
            <a:ext cx="5233211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9338" y="381004"/>
            <a:ext cx="722772" cy="365125"/>
          </a:xfrm>
        </p:spPr>
        <p:txBody>
          <a:bodyPr/>
          <a:lstStyle/>
          <a:p>
            <a:fld id="{AFF016CA-AED7-4EA5-A65E-22E0AD3A4C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211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slideLayout" Target="../slideLayouts/slideLayout30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9.xml"/><Relationship Id="rId17" Type="http://schemas.openxmlformats.org/officeDocument/2006/relationships/slideLayout" Target="../slideLayouts/slideLayout34.xml"/><Relationship Id="rId2" Type="http://schemas.openxmlformats.org/officeDocument/2006/relationships/slideLayout" Target="../slideLayouts/slideLayout19.xml"/><Relationship Id="rId16" Type="http://schemas.openxmlformats.org/officeDocument/2006/relationships/slideLayout" Target="../slideLayouts/slideLayout33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5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27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906000" cy="1081088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352679" y="764373"/>
            <a:ext cx="6909435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3890" y="2194560"/>
            <a:ext cx="8618220" cy="40690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946582" y="6356354"/>
            <a:ext cx="23155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DB2B7B-08FB-4124-911E-D903F87F433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43894" y="6355849"/>
            <a:ext cx="6154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19940" y="381004"/>
            <a:ext cx="21421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F016CA-AED7-4EA5-A65E-22E0AD3A4C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1466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r" defTabSz="914384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96" indent="-228596" algn="l" defTabSz="914384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788" indent="-228596" algn="l" defTabSz="914384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980" indent="-228596" algn="l" defTabSz="914384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172" indent="-228596" algn="l" defTabSz="914384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364" indent="-228596" algn="l" defTabSz="914384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556" indent="-228596" algn="l" defTabSz="914384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48" indent="-228596" algn="l" defTabSz="914384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40" indent="-228596" algn="l" defTabSz="914384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32" indent="-228596" algn="l" defTabSz="914384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8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92" algn="l" defTabSz="91438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84" algn="l" defTabSz="91438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76" algn="l" defTabSz="91438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68" algn="l" defTabSz="91438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60" algn="l" defTabSz="91438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52" algn="l" defTabSz="91438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44" algn="l" defTabSz="91438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36" algn="l" defTabSz="91438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906000" cy="1081088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352679" y="764373"/>
            <a:ext cx="6909435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3890" y="2194560"/>
            <a:ext cx="8618220" cy="40690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946582" y="6356354"/>
            <a:ext cx="231552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DB2B7B-08FB-4124-911E-D903F87F4332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43894" y="6355849"/>
            <a:ext cx="6154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19940" y="381004"/>
            <a:ext cx="21421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F016CA-AED7-4EA5-A65E-22E0AD3A4C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1466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p:txStyles>
    <p:titleStyle>
      <a:lvl1pPr algn="r" defTabSz="914384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96" indent="-228596" algn="l" defTabSz="914384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788" indent="-228596" algn="l" defTabSz="914384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980" indent="-228596" algn="l" defTabSz="914384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172" indent="-228596" algn="l" defTabSz="914384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364" indent="-228596" algn="l" defTabSz="914384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556" indent="-228596" algn="l" defTabSz="914384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48" indent="-228596" algn="l" defTabSz="914384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40" indent="-228596" algn="l" defTabSz="914384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32" indent="-228596" algn="l" defTabSz="914384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8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92" algn="l" defTabSz="91438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84" algn="l" defTabSz="91438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76" algn="l" defTabSz="91438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68" algn="l" defTabSz="91438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60" algn="l" defTabSz="91438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52" algn="l" defTabSz="91438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44" algn="l" defTabSz="91438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36" algn="l" defTabSz="91438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0A4D976-F68D-2550-FD76-6F5D34C269B9}"/>
              </a:ext>
            </a:extLst>
          </p:cNvPr>
          <p:cNvSpPr/>
          <p:nvPr/>
        </p:nvSpPr>
        <p:spPr>
          <a:xfrm>
            <a:off x="2" y="2"/>
            <a:ext cx="9905999" cy="115644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Module: Food &amp; Beverage Operations</a:t>
            </a:r>
          </a:p>
          <a:p>
            <a:pPr algn="ctr"/>
            <a:r>
              <a:rPr lang="en-GB" b="1" dirty="0">
                <a:ln w="0"/>
                <a:solidFill>
                  <a:schemeClr val="tx1"/>
                </a:solidFill>
              </a:rPr>
              <a:t>Module Code: BMIH4002</a:t>
            </a:r>
          </a:p>
          <a:p>
            <a:pPr algn="ctr"/>
            <a:r>
              <a:rPr lang="en-GB" b="1" dirty="0">
                <a:ln w="0"/>
                <a:solidFill>
                  <a:schemeClr val="tx1"/>
                </a:solidFill>
              </a:rPr>
              <a:t>Name: </a:t>
            </a:r>
            <a:r>
              <a:rPr lang="en-GB" dirty="0">
                <a:ln w="0"/>
                <a:solidFill>
                  <a:schemeClr val="tx1"/>
                </a:solidFill>
              </a:rPr>
              <a:t>Showkoth Choudhoury</a:t>
            </a:r>
          </a:p>
          <a:p>
            <a:pPr algn="ctr"/>
            <a:r>
              <a:rPr lang="en-GB" b="1" dirty="0">
                <a:ln w="0"/>
                <a:solidFill>
                  <a:schemeClr val="tx1"/>
                </a:solidFill>
              </a:rPr>
              <a:t>ID: 2208181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155F0ECB-4C07-214A-26E3-8980667C80CE}"/>
              </a:ext>
            </a:extLst>
          </p:cNvPr>
          <p:cNvSpPr/>
          <p:nvPr/>
        </p:nvSpPr>
        <p:spPr>
          <a:xfrm>
            <a:off x="-1" y="1187230"/>
            <a:ext cx="9906000" cy="1156446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/>
              <a:t>Hotel Trinity</a:t>
            </a:r>
          </a:p>
          <a:p>
            <a:pPr algn="ctr"/>
            <a:r>
              <a:rPr lang="en-US" sz="1400" dirty="0"/>
              <a:t>Kinston upon Hull, UK</a:t>
            </a:r>
          </a:p>
          <a:p>
            <a:pPr algn="ctr"/>
            <a:r>
              <a:rPr lang="en-US" sz="1400" dirty="0"/>
              <a:t>Call: 015002345675</a:t>
            </a:r>
            <a:endParaRPr lang="en-GB" sz="1400" dirty="0"/>
          </a:p>
        </p:txBody>
      </p:sp>
      <p:pic>
        <p:nvPicPr>
          <p:cNvPr id="1030" name="Picture 6" descr="Galleri &amp; logo">
            <a:extLst>
              <a:ext uri="{FF2B5EF4-FFF2-40B4-BE49-F238E27FC236}">
                <a16:creationId xmlns:a16="http://schemas.microsoft.com/office/drawing/2014/main" id="{D567E1AE-60B3-7EE0-4C90-B630672ECE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3994" y="153980"/>
            <a:ext cx="2191871" cy="881441"/>
          </a:xfrm>
          <a:prstGeom prst="rect">
            <a:avLst/>
          </a:prstGeom>
          <a:noFill/>
          <a:ln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42CD1C59-ED2A-929E-7EDB-4B7D37C1CD8D}"/>
              </a:ext>
            </a:extLst>
          </p:cNvPr>
          <p:cNvSpPr/>
          <p:nvPr/>
        </p:nvSpPr>
        <p:spPr>
          <a:xfrm>
            <a:off x="-1" y="2146609"/>
            <a:ext cx="9668436" cy="111610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>
                <a:solidFill>
                  <a:schemeClr val="accent6"/>
                </a:solidFill>
              </a:rPr>
              <a:t>Valentine’s Menu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49PP for one set menu (choice 1 from each section)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151D57E6-4A39-454C-2018-392AB0542B39}"/>
              </a:ext>
            </a:extLst>
          </p:cNvPr>
          <p:cNvSpPr/>
          <p:nvPr/>
        </p:nvSpPr>
        <p:spPr>
          <a:xfrm>
            <a:off x="0" y="3550025"/>
            <a:ext cx="9906000" cy="443752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accent1"/>
                </a:solidFill>
              </a:rPr>
              <a:t>Starters</a:t>
            </a:r>
            <a:endParaRPr lang="en-GB" sz="2000" dirty="0">
              <a:solidFill>
                <a:schemeClr val="accent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3265FA4-BE45-091F-4B81-D6FC123BD76C}"/>
              </a:ext>
            </a:extLst>
          </p:cNvPr>
          <p:cNvSpPr/>
          <p:nvPr/>
        </p:nvSpPr>
        <p:spPr>
          <a:xfrm>
            <a:off x="129988" y="3993776"/>
            <a:ext cx="2958352" cy="2864222"/>
          </a:xfrm>
          <a:prstGeom prst="rect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  <a:p>
            <a:pPr algn="ctr"/>
            <a:endParaRPr lang="en-US" dirty="0">
              <a:solidFill>
                <a:schemeClr val="tx1"/>
              </a:solidFill>
            </a:endParaRPr>
          </a:p>
          <a:p>
            <a:pPr algn="ctr"/>
            <a:endParaRPr lang="en-US" dirty="0">
              <a:solidFill>
                <a:schemeClr val="tx1"/>
              </a:solidFill>
            </a:endParaRPr>
          </a:p>
          <a:p>
            <a:pPr algn="ctr"/>
            <a:endParaRPr lang="en-US" dirty="0">
              <a:solidFill>
                <a:schemeClr val="tx1"/>
              </a:solidFill>
            </a:endParaRPr>
          </a:p>
          <a:p>
            <a:pPr algn="ctr"/>
            <a:endParaRPr lang="en-US" dirty="0">
              <a:solidFill>
                <a:schemeClr val="tx1"/>
              </a:solidFill>
            </a:endParaRPr>
          </a:p>
          <a:p>
            <a:pPr algn="ctr"/>
            <a:endParaRPr lang="en-US" dirty="0">
              <a:solidFill>
                <a:schemeClr val="tx1"/>
              </a:solidFill>
            </a:endParaRPr>
          </a:p>
          <a:p>
            <a:pPr algn="ctr"/>
            <a:r>
              <a:rPr lang="en-US" sz="1000" b="1" dirty="0">
                <a:solidFill>
                  <a:schemeClr val="tx1"/>
                </a:solidFill>
              </a:rPr>
              <a:t>Name: Fig, Burrata &amp; the Prosciutto Tartine</a:t>
            </a:r>
          </a:p>
          <a:p>
            <a:pPr algn="ctr"/>
            <a:r>
              <a:rPr lang="en-US" sz="1000" dirty="0">
                <a:solidFill>
                  <a:schemeClr val="tx1"/>
                </a:solidFill>
              </a:rPr>
              <a:t>Description: </a:t>
            </a:r>
          </a:p>
          <a:p>
            <a:pPr algn="ctr"/>
            <a:r>
              <a:rPr lang="en-US" sz="1000" dirty="0">
                <a:solidFill>
                  <a:schemeClr val="tx1"/>
                </a:solidFill>
              </a:rPr>
              <a:t>Ingredients: Oil, sourdough slices, fig chutney, burrata, vinegar, and others.</a:t>
            </a:r>
          </a:p>
          <a:p>
            <a:pPr algn="ctr"/>
            <a:r>
              <a:rPr lang="en-US" sz="1000" dirty="0">
                <a:solidFill>
                  <a:schemeClr val="tx1"/>
                </a:solidFill>
              </a:rPr>
              <a:t>Calories: 519 Kcal</a:t>
            </a:r>
          </a:p>
          <a:p>
            <a:pPr algn="ctr"/>
            <a:r>
              <a:rPr lang="en-US" sz="1000" dirty="0">
                <a:solidFill>
                  <a:schemeClr val="tx1"/>
                </a:solidFill>
              </a:rPr>
              <a:t>N.B.: It further contains fat, carbs, sugars, fiber, and salt.</a:t>
            </a: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13" name="Picture 12" descr="ph">
            <a:extLst>
              <a:ext uri="{FF2B5EF4-FFF2-40B4-BE49-F238E27FC236}">
                <a16:creationId xmlns:a16="http://schemas.microsoft.com/office/drawing/2014/main" id="{D1E60602-DF0B-0283-A459-09683389F8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30707" y="3993776"/>
            <a:ext cx="2958352" cy="286422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CF28AE1-958D-6F62-20EF-ECA8E300FC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01437" y="3993776"/>
            <a:ext cx="2796987" cy="2864224"/>
          </a:xfrm>
          <a:prstGeom prst="rect">
            <a:avLst/>
          </a:prstGeom>
        </p:spPr>
      </p:pic>
      <p:pic>
        <p:nvPicPr>
          <p:cNvPr id="1032" name="Picture 8" descr="Three fig, burrata &amp; prosciutto tartines">
            <a:extLst>
              <a:ext uri="{FF2B5EF4-FFF2-40B4-BE49-F238E27FC236}">
                <a16:creationId xmlns:a16="http://schemas.microsoft.com/office/drawing/2014/main" id="{E68314DA-5404-0C61-7949-4597090807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988" y="3993775"/>
            <a:ext cx="2958352" cy="1524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Bang Bang cauliflower in a bowl">
            <a:extLst>
              <a:ext uri="{FF2B5EF4-FFF2-40B4-BE49-F238E27FC236}">
                <a16:creationId xmlns:a16="http://schemas.microsoft.com/office/drawing/2014/main" id="{A745B666-791F-D4E9-0C2E-2CBE702342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0707" y="3992925"/>
            <a:ext cx="2958352" cy="1524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5BCFE840-3255-557D-0D38-082F435EB036}"/>
              </a:ext>
            </a:extLst>
          </p:cNvPr>
          <p:cNvSpPr/>
          <p:nvPr/>
        </p:nvSpPr>
        <p:spPr>
          <a:xfrm>
            <a:off x="3630707" y="3992925"/>
            <a:ext cx="2958352" cy="2897105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50" dirty="0"/>
          </a:p>
          <a:p>
            <a:pPr algn="ctr"/>
            <a:endParaRPr lang="en-US" sz="1050" dirty="0"/>
          </a:p>
          <a:p>
            <a:pPr algn="ctr"/>
            <a:endParaRPr lang="en-US" sz="1050" dirty="0"/>
          </a:p>
          <a:p>
            <a:pPr algn="ctr"/>
            <a:endParaRPr lang="en-US" sz="1050" dirty="0"/>
          </a:p>
          <a:p>
            <a:pPr algn="ctr"/>
            <a:endParaRPr lang="en-US" sz="1050" dirty="0"/>
          </a:p>
          <a:p>
            <a:pPr algn="ctr"/>
            <a:endParaRPr lang="en-US" sz="1050" dirty="0"/>
          </a:p>
          <a:p>
            <a:pPr algn="ctr"/>
            <a:endParaRPr lang="en-US" sz="1050" dirty="0"/>
          </a:p>
          <a:p>
            <a:pPr algn="ctr"/>
            <a:endParaRPr lang="en-US" sz="1050" dirty="0"/>
          </a:p>
          <a:p>
            <a:pPr algn="ctr"/>
            <a:endParaRPr lang="en-US" sz="1050" dirty="0"/>
          </a:p>
          <a:p>
            <a:pPr algn="ctr"/>
            <a:endParaRPr lang="en-US" sz="1050" dirty="0"/>
          </a:p>
          <a:p>
            <a:pPr algn="ctr"/>
            <a:endParaRPr lang="en-US" sz="1050" dirty="0"/>
          </a:p>
          <a:p>
            <a:pPr algn="ctr"/>
            <a:r>
              <a:rPr lang="en-US" sz="1050" b="1" dirty="0"/>
              <a:t>Item Name: Bang &amp; Bang Cauliflower</a:t>
            </a:r>
          </a:p>
          <a:p>
            <a:pPr algn="ctr"/>
            <a:r>
              <a:rPr lang="en-US" sz="1050" dirty="0"/>
              <a:t>Ingredients: Plain flour, cauliflower, garlic, milk, sesame toasted seeds, red chili, onions, etc.</a:t>
            </a:r>
          </a:p>
          <a:p>
            <a:pPr algn="ctr"/>
            <a:r>
              <a:rPr lang="en-US" sz="1050" dirty="0"/>
              <a:t>Calories: 309 Kcal</a:t>
            </a:r>
          </a:p>
          <a:p>
            <a:pPr algn="ctr"/>
            <a:r>
              <a:rPr lang="en-US" sz="1050" dirty="0"/>
              <a:t>Availability: During lunch and dinner time</a:t>
            </a:r>
          </a:p>
          <a:p>
            <a:pPr algn="ctr"/>
            <a:endParaRPr lang="en-US" sz="1050" dirty="0"/>
          </a:p>
          <a:p>
            <a:pPr algn="ctr"/>
            <a:endParaRPr lang="en-US" sz="1050" dirty="0"/>
          </a:p>
          <a:p>
            <a:pPr algn="ctr"/>
            <a:r>
              <a:rPr lang="en-US" sz="1050" dirty="0"/>
              <a:t> </a:t>
            </a:r>
            <a:endParaRPr lang="en-GB" sz="105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72CE806-604F-E6E8-698B-0CB358DA3AA1}"/>
              </a:ext>
            </a:extLst>
          </p:cNvPr>
          <p:cNvSpPr/>
          <p:nvPr/>
        </p:nvSpPr>
        <p:spPr>
          <a:xfrm>
            <a:off x="7001437" y="4037178"/>
            <a:ext cx="2796987" cy="2841483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50" b="1" dirty="0"/>
          </a:p>
          <a:p>
            <a:pPr algn="ctr"/>
            <a:endParaRPr lang="en-US" sz="1050" b="1" dirty="0"/>
          </a:p>
          <a:p>
            <a:pPr algn="ctr"/>
            <a:endParaRPr lang="en-US" sz="1050" b="1" dirty="0"/>
          </a:p>
          <a:p>
            <a:pPr algn="ctr"/>
            <a:endParaRPr lang="en-US" sz="1050" b="1" dirty="0"/>
          </a:p>
          <a:p>
            <a:pPr algn="ctr"/>
            <a:endParaRPr lang="en-US" sz="1050" b="1" dirty="0"/>
          </a:p>
          <a:p>
            <a:pPr algn="ctr"/>
            <a:endParaRPr lang="en-US" sz="1050" b="1" dirty="0"/>
          </a:p>
          <a:p>
            <a:pPr algn="ctr"/>
            <a:endParaRPr lang="en-US" sz="1050" b="1" dirty="0"/>
          </a:p>
          <a:p>
            <a:pPr algn="ctr"/>
            <a:endParaRPr lang="en-US" sz="1050" b="1" dirty="0"/>
          </a:p>
          <a:p>
            <a:pPr algn="ctr"/>
            <a:r>
              <a:rPr lang="en-US" sz="1050" b="1" dirty="0"/>
              <a:t>Item Name:  Baked camembert</a:t>
            </a:r>
          </a:p>
          <a:p>
            <a:pPr algn="ctr"/>
            <a:r>
              <a:rPr lang="en-GB" sz="1050" dirty="0"/>
              <a:t>Ingredients: Cheese like camembert, dry and white wine, dried chili flakes, bread with toasted.</a:t>
            </a:r>
          </a:p>
          <a:p>
            <a:pPr algn="ctr"/>
            <a:r>
              <a:rPr lang="en-GB" sz="1050" dirty="0"/>
              <a:t>Calories: 125 Kcal</a:t>
            </a:r>
          </a:p>
          <a:p>
            <a:pPr algn="ctr"/>
            <a:r>
              <a:rPr lang="en-GB" sz="1050" dirty="0"/>
              <a:t>Specialty: It has zero sugar element and can be served in a short time period, usually, 20 minutes.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6956D093-7EB2-D248-B796-E376A58489C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00029"/>
            <a:ext cx="65" cy="200055"/>
          </a:xfrm>
          <a:prstGeom prst="rect">
            <a:avLst/>
          </a:prstGeom>
          <a:solidFill>
            <a:srgbClr val="F0F0F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300" b="0" i="0" u="none" strike="noStrike" cap="none" normalizeH="0" baseline="0" dirty="0">
              <a:ln>
                <a:noFill/>
              </a:ln>
              <a:solidFill>
                <a:srgbClr val="333333"/>
              </a:solidFill>
              <a:effectLst/>
              <a:latin typeface="corporate-s"/>
            </a:endParaRPr>
          </a:p>
        </p:txBody>
      </p:sp>
      <p:pic>
        <p:nvPicPr>
          <p:cNvPr id="8" name="Picture 6" descr="Baked camembert in a pot with toasted bread">
            <a:extLst>
              <a:ext uri="{FF2B5EF4-FFF2-40B4-BE49-F238E27FC236}">
                <a16:creationId xmlns:a16="http://schemas.microsoft.com/office/drawing/2014/main" id="{DB03093F-B294-7232-6FDC-0B015BFCE3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1096" y="4036584"/>
            <a:ext cx="2784916" cy="1389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E9C0CB0-4256-064F-BD9B-0FD955EE3503}"/>
              </a:ext>
            </a:extLst>
          </p:cNvPr>
          <p:cNvSpPr txBox="1"/>
          <p:nvPr/>
        </p:nvSpPr>
        <p:spPr>
          <a:xfrm>
            <a:off x="6991097" y="1423686"/>
            <a:ext cx="21066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FF0000"/>
                </a:solidFill>
              </a:rPr>
              <a:t>Live Music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C1B2AC3-3A7E-D34C-82A9-88DD5FC8A599}"/>
              </a:ext>
            </a:extLst>
          </p:cNvPr>
          <p:cNvSpPr txBox="1"/>
          <p:nvPr/>
        </p:nvSpPr>
        <p:spPr>
          <a:xfrm>
            <a:off x="289367" y="1342663"/>
            <a:ext cx="3426106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solidFill>
                  <a:schemeClr val="accent3">
                    <a:lumMod val="60000"/>
                    <a:lumOff val="40000"/>
                  </a:schemeClr>
                </a:solidFill>
                <a:effectLst/>
                <a:latin typeface="Bahnschrift SemiBold" panose="020B0502040204020203" pitchFamily="34" charset="0"/>
                <a:ea typeface="Calibri" panose="020F0502020204030204" pitchFamily="34" charset="0"/>
                <a:cs typeface="Arial" panose="020B0604020202020204" pitchFamily="34" charset="0"/>
              </a:rPr>
              <a:t>Please note that our dishes may contain allergens that may not be suitable for you. If you have any dietary requirements, please let us know. </a:t>
            </a:r>
            <a:endParaRPr lang="en-US" sz="11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E58E433-AFEF-7B4F-8D82-13D4CD7CE0D2}"/>
              </a:ext>
            </a:extLst>
          </p:cNvPr>
          <p:cNvSpPr txBox="1"/>
          <p:nvPr/>
        </p:nvSpPr>
        <p:spPr>
          <a:xfrm>
            <a:off x="2754775" y="3189693"/>
            <a:ext cx="49539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FFFF00"/>
                </a:solidFill>
              </a:rPr>
              <a:t>Dinner serve from 6pm – 10:30pm</a:t>
            </a:r>
          </a:p>
        </p:txBody>
      </p:sp>
    </p:spTree>
    <p:extLst>
      <p:ext uri="{BB962C8B-B14F-4D97-AF65-F5344CB8AC3E}">
        <p14:creationId xmlns:p14="http://schemas.microsoft.com/office/powerpoint/2010/main" val="8433501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C012764E-0354-A343-2E82-61A6281D513A}"/>
              </a:ext>
            </a:extLst>
          </p:cNvPr>
          <p:cNvSpPr/>
          <p:nvPr/>
        </p:nvSpPr>
        <p:spPr>
          <a:xfrm>
            <a:off x="0" y="0"/>
            <a:ext cx="9906000" cy="268941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accent1"/>
                </a:solidFill>
              </a:rPr>
              <a:t>Main Courses</a:t>
            </a:r>
            <a:endParaRPr lang="en-GB" sz="2000" dirty="0">
              <a:solidFill>
                <a:schemeClr val="accent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7E3C799-4128-8EF9-DE4A-78E79AFFE831}"/>
              </a:ext>
            </a:extLst>
          </p:cNvPr>
          <p:cNvSpPr/>
          <p:nvPr/>
        </p:nvSpPr>
        <p:spPr>
          <a:xfrm>
            <a:off x="107577" y="376518"/>
            <a:ext cx="2971800" cy="2743200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  <a:p>
            <a:pPr algn="ctr"/>
            <a:endParaRPr lang="en-US" sz="1050" b="1" dirty="0"/>
          </a:p>
          <a:p>
            <a:pPr algn="ctr"/>
            <a:endParaRPr lang="en-US" sz="1050" b="1" dirty="0"/>
          </a:p>
          <a:p>
            <a:pPr algn="ctr"/>
            <a:endParaRPr lang="en-US" sz="1050" b="1" dirty="0"/>
          </a:p>
          <a:p>
            <a:pPr algn="ctr"/>
            <a:endParaRPr lang="en-US" sz="1050" b="1" dirty="0"/>
          </a:p>
          <a:p>
            <a:pPr algn="ctr"/>
            <a:endParaRPr lang="en-US" sz="1050" b="1" dirty="0"/>
          </a:p>
          <a:p>
            <a:pPr algn="ctr"/>
            <a:endParaRPr lang="en-US" sz="1050" b="1" dirty="0"/>
          </a:p>
          <a:p>
            <a:pPr algn="ctr"/>
            <a:r>
              <a:rPr lang="en-US" sz="1050" b="1" dirty="0"/>
              <a:t>Item Name: Crab &amp; Asparagus Clafoutis</a:t>
            </a:r>
          </a:p>
          <a:p>
            <a:pPr algn="ctr"/>
            <a:r>
              <a:rPr lang="en-US" sz="1050" b="1" dirty="0"/>
              <a:t>Ga</a:t>
            </a:r>
          </a:p>
          <a:p>
            <a:pPr algn="ctr"/>
            <a:r>
              <a:rPr lang="en-US" sz="1050" dirty="0"/>
              <a:t>Ingredients: It requires eggs, 125 ml milk, double cream, lemon, meat both white crab and mixed brown, spears, and chives to prepare.</a:t>
            </a:r>
          </a:p>
          <a:p>
            <a:pPr algn="ctr"/>
            <a:r>
              <a:rPr lang="en-US" sz="1050" dirty="0"/>
              <a:t>Calories: 762</a:t>
            </a:r>
          </a:p>
          <a:p>
            <a:pPr algn="ctr"/>
            <a:r>
              <a:rPr lang="en-US" sz="1050" dirty="0"/>
              <a:t>Specialty; It is prepared uniquely and can be served within 15 min.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3C33AD6-BF80-0A28-07C7-53E6B0B469DC}"/>
              </a:ext>
            </a:extLst>
          </p:cNvPr>
          <p:cNvSpPr/>
          <p:nvPr/>
        </p:nvSpPr>
        <p:spPr>
          <a:xfrm>
            <a:off x="3379694" y="376518"/>
            <a:ext cx="3146611" cy="2743200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50" b="1" dirty="0"/>
          </a:p>
          <a:p>
            <a:pPr algn="ctr"/>
            <a:endParaRPr lang="en-US" sz="1050" b="1" dirty="0"/>
          </a:p>
          <a:p>
            <a:pPr algn="ctr"/>
            <a:endParaRPr lang="en-US" sz="1050" b="1" dirty="0"/>
          </a:p>
          <a:p>
            <a:pPr algn="ctr"/>
            <a:endParaRPr lang="en-US" sz="1050" b="1" dirty="0"/>
          </a:p>
          <a:p>
            <a:pPr algn="ctr"/>
            <a:endParaRPr lang="en-US" sz="1050" b="1" dirty="0"/>
          </a:p>
          <a:p>
            <a:pPr algn="ctr"/>
            <a:endParaRPr lang="en-US" sz="1050" b="1" dirty="0"/>
          </a:p>
          <a:p>
            <a:pPr algn="ctr"/>
            <a:endParaRPr lang="en-US" sz="1050" b="1" dirty="0"/>
          </a:p>
          <a:p>
            <a:pPr algn="ctr"/>
            <a:r>
              <a:rPr lang="en-US" sz="1050" b="1" dirty="0"/>
              <a:t>Item Name: Roast Rack of Venison with Port and Blueberry Sauce</a:t>
            </a:r>
          </a:p>
          <a:p>
            <a:pPr algn="ctr"/>
            <a:r>
              <a:rPr lang="en-US" sz="1050" dirty="0"/>
              <a:t>Ingredients: Shallots, venison,  oil, garlic clove, sprigs, cornflower, blackberry or blueberry jam, beef stock, and vinegar.</a:t>
            </a:r>
          </a:p>
          <a:p>
            <a:pPr algn="ctr"/>
            <a:r>
              <a:rPr lang="en-US" sz="1050" dirty="0"/>
              <a:t>Calories: 325</a:t>
            </a:r>
          </a:p>
          <a:p>
            <a:pPr algn="ctr"/>
            <a:r>
              <a:rPr lang="en-US" sz="1050" dirty="0"/>
              <a:t>Availability: Dinner time (8.00 pm to 12 pm)</a:t>
            </a:r>
          </a:p>
          <a:p>
            <a:pPr algn="ctr"/>
            <a:r>
              <a:rPr lang="en-US" sz="1050" dirty="0"/>
              <a:t>Specialty: Newly invented dinner party recipe for Valentine’s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4108FA1-7567-1F1F-F598-1F168CBD76AE}"/>
              </a:ext>
            </a:extLst>
          </p:cNvPr>
          <p:cNvSpPr/>
          <p:nvPr/>
        </p:nvSpPr>
        <p:spPr>
          <a:xfrm>
            <a:off x="6826623" y="376518"/>
            <a:ext cx="2971800" cy="2743200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50" b="1" dirty="0"/>
          </a:p>
          <a:p>
            <a:pPr algn="ctr"/>
            <a:endParaRPr lang="en-US" sz="1050" b="1" dirty="0"/>
          </a:p>
          <a:p>
            <a:pPr algn="ctr"/>
            <a:endParaRPr lang="en-US" sz="1050" b="1" dirty="0"/>
          </a:p>
          <a:p>
            <a:pPr algn="ctr"/>
            <a:endParaRPr lang="en-US" sz="1050" b="1" dirty="0"/>
          </a:p>
          <a:p>
            <a:pPr algn="ctr"/>
            <a:endParaRPr lang="en-US" sz="1050" b="1" dirty="0"/>
          </a:p>
          <a:p>
            <a:pPr algn="ctr"/>
            <a:endParaRPr lang="en-US" sz="1050" b="1" dirty="0"/>
          </a:p>
          <a:p>
            <a:pPr algn="ctr"/>
            <a:endParaRPr lang="en-US" sz="1050" b="1" dirty="0"/>
          </a:p>
          <a:p>
            <a:pPr algn="ctr"/>
            <a:r>
              <a:rPr lang="en-US" sz="1050" b="1" dirty="0"/>
              <a:t>Item Name: The Lamb with Red Wine and Lentils</a:t>
            </a:r>
          </a:p>
          <a:p>
            <a:pPr algn="ctr"/>
            <a:r>
              <a:rPr lang="en-GB" sz="1050" dirty="0"/>
              <a:t>Ingredients: Sunflower oil, sliced onion, crushed garlic clove, lamb, gourmet, lentils, lamb stock with red wine, olive oil, tomatoes, and spices.</a:t>
            </a:r>
          </a:p>
          <a:p>
            <a:pPr algn="ctr"/>
            <a:r>
              <a:rPr lang="en-GB" sz="1050" dirty="0"/>
              <a:t>Calories: 537</a:t>
            </a:r>
          </a:p>
          <a:p>
            <a:pPr algn="ctr"/>
            <a:r>
              <a:rPr lang="en-GB" sz="1050" dirty="0"/>
              <a:t>Specialty: It may be sensitive to those who have allergies and related health issues.</a:t>
            </a:r>
          </a:p>
        </p:txBody>
      </p:sp>
      <p:pic>
        <p:nvPicPr>
          <p:cNvPr id="2050" name="Picture 2" descr="best crab recipes crab and asparagus clafoutis">
            <a:extLst>
              <a:ext uri="{FF2B5EF4-FFF2-40B4-BE49-F238E27FC236}">
                <a16:creationId xmlns:a16="http://schemas.microsoft.com/office/drawing/2014/main" id="{B29AA8B5-1572-6331-8DEE-3BE39DB8B7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75" y="376518"/>
            <a:ext cx="2971800" cy="125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roast rack of venison with port and blueberry sauce">
            <a:extLst>
              <a:ext uri="{FF2B5EF4-FFF2-40B4-BE49-F238E27FC236}">
                <a16:creationId xmlns:a16="http://schemas.microsoft.com/office/drawing/2014/main" id="{936DB41B-1008-646F-B7CF-A95FA0888B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9693" y="376518"/>
            <a:ext cx="3146612" cy="125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BB10A780-409B-D416-B246-C1B679894343}"/>
              </a:ext>
            </a:extLst>
          </p:cNvPr>
          <p:cNvSpPr/>
          <p:nvPr/>
        </p:nvSpPr>
        <p:spPr>
          <a:xfrm>
            <a:off x="0" y="3294529"/>
            <a:ext cx="9906000" cy="268941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accent1"/>
                </a:solidFill>
              </a:rPr>
              <a:t>Dessert and Wine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3E713D5-967A-2AC3-CAE4-C5CC158C8C06}"/>
              </a:ext>
            </a:extLst>
          </p:cNvPr>
          <p:cNvSpPr/>
          <p:nvPr/>
        </p:nvSpPr>
        <p:spPr>
          <a:xfrm>
            <a:off x="107575" y="3603812"/>
            <a:ext cx="2971800" cy="3133164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50" b="1" dirty="0"/>
          </a:p>
          <a:p>
            <a:pPr algn="ctr"/>
            <a:endParaRPr lang="en-US" sz="1050" b="1" dirty="0"/>
          </a:p>
          <a:p>
            <a:pPr algn="ctr"/>
            <a:endParaRPr lang="en-US" sz="1050" b="1" dirty="0"/>
          </a:p>
          <a:p>
            <a:pPr algn="ctr"/>
            <a:endParaRPr lang="en-US" sz="1050" b="1" dirty="0"/>
          </a:p>
          <a:p>
            <a:pPr algn="ctr"/>
            <a:endParaRPr lang="en-US" sz="1050" b="1" dirty="0"/>
          </a:p>
          <a:p>
            <a:pPr algn="ctr"/>
            <a:endParaRPr lang="en-US" sz="1050" b="1" dirty="0"/>
          </a:p>
          <a:p>
            <a:pPr algn="ctr"/>
            <a:endParaRPr lang="en-US" sz="1050" b="1" dirty="0"/>
          </a:p>
          <a:p>
            <a:pPr algn="ctr"/>
            <a:endParaRPr lang="en-US" sz="1050" b="1" dirty="0"/>
          </a:p>
          <a:p>
            <a:pPr algn="ctr"/>
            <a:endParaRPr lang="en-US" sz="1050" b="1" dirty="0"/>
          </a:p>
          <a:p>
            <a:pPr algn="ctr"/>
            <a:endParaRPr lang="en-US" sz="1050" b="1" dirty="0"/>
          </a:p>
          <a:p>
            <a:pPr algn="ctr"/>
            <a:endParaRPr lang="en-US" sz="1050" b="1" dirty="0"/>
          </a:p>
          <a:p>
            <a:pPr algn="ctr"/>
            <a:r>
              <a:rPr lang="en-US" sz="1050" b="1" dirty="0"/>
              <a:t>Name: Chocolate Sharing Waffles Recipe</a:t>
            </a:r>
          </a:p>
          <a:p>
            <a:pPr algn="ctr"/>
            <a:r>
              <a:rPr lang="en-US" sz="1050" b="1" dirty="0"/>
              <a:t>Ingredients:  Fantastic plain flour, cocoa and baking powder, sugar, vegetable oil, milk, egg, dark chocolate, and ice.</a:t>
            </a:r>
          </a:p>
          <a:p>
            <a:pPr algn="ctr"/>
            <a:r>
              <a:rPr lang="en-US" sz="1050" dirty="0"/>
              <a:t>Energy level: 2215kj</a:t>
            </a:r>
          </a:p>
          <a:p>
            <a:pPr algn="ctr"/>
            <a:r>
              <a:rPr lang="en-US" sz="1050" dirty="0"/>
              <a:t>Calories: 529 kcal</a:t>
            </a:r>
          </a:p>
          <a:p>
            <a:pPr algn="ctr"/>
            <a:r>
              <a:rPr lang="en-US" sz="1050" b="1" dirty="0"/>
              <a:t>Specialty: Impressive dessert item; takes only 15 minutes to prepare and serve.</a:t>
            </a:r>
            <a:endParaRPr lang="en-GB" sz="1050" b="1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155C1B3-6C75-BA31-CE58-77BF4C4712F6}"/>
              </a:ext>
            </a:extLst>
          </p:cNvPr>
          <p:cNvSpPr/>
          <p:nvPr/>
        </p:nvSpPr>
        <p:spPr>
          <a:xfrm>
            <a:off x="3384174" y="3603812"/>
            <a:ext cx="3146612" cy="3133163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sz="1050" b="1" dirty="0"/>
              <a:t>Name: Champagne </a:t>
            </a:r>
          </a:p>
          <a:p>
            <a:pPr algn="ctr"/>
            <a:r>
              <a:rPr lang="en-US" sz="1050" b="1" dirty="0"/>
              <a:t>(Welcome Drink 1 Per Person)</a:t>
            </a:r>
          </a:p>
          <a:p>
            <a:pPr algn="ctr"/>
            <a:r>
              <a:rPr lang="en-US" sz="1050" dirty="0"/>
              <a:t>Specialty: A glass of champagne for celebrating love. Champagne can be served with crisp. </a:t>
            </a:r>
          </a:p>
          <a:p>
            <a:pPr algn="ctr"/>
            <a:r>
              <a:rPr lang="en-US" sz="1050" dirty="0"/>
              <a:t>N.B.: Alcohol like Wine, vodka, brandy, and gin is Available here. </a:t>
            </a:r>
            <a:endParaRPr lang="en-GB" sz="1050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36B346B-5C67-23C2-2733-D57E4A44213D}"/>
              </a:ext>
            </a:extLst>
          </p:cNvPr>
          <p:cNvSpPr/>
          <p:nvPr/>
        </p:nvSpPr>
        <p:spPr>
          <a:xfrm>
            <a:off x="6826622" y="3603812"/>
            <a:ext cx="2971801" cy="3133164"/>
          </a:xfrm>
          <a:prstGeom prst="rect">
            <a:avLst/>
          </a:prstGeom>
          <a:noFill/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50" b="1" dirty="0"/>
          </a:p>
          <a:p>
            <a:pPr algn="ctr"/>
            <a:endParaRPr lang="en-US" sz="1050" b="1" dirty="0"/>
          </a:p>
          <a:p>
            <a:pPr algn="ctr"/>
            <a:endParaRPr lang="en-US" sz="1050" b="1" dirty="0"/>
          </a:p>
          <a:p>
            <a:pPr algn="ctr"/>
            <a:endParaRPr lang="en-US" sz="1050" b="1" dirty="0"/>
          </a:p>
          <a:p>
            <a:pPr algn="ctr"/>
            <a:endParaRPr lang="en-US" sz="1050" b="1" dirty="0"/>
          </a:p>
          <a:p>
            <a:pPr algn="ctr"/>
            <a:endParaRPr lang="en-US" sz="1050" b="1" dirty="0"/>
          </a:p>
          <a:p>
            <a:pPr algn="ctr"/>
            <a:endParaRPr lang="en-US" sz="1050" b="1" dirty="0"/>
          </a:p>
          <a:p>
            <a:pPr algn="ctr"/>
            <a:endParaRPr lang="en-US" sz="1050" b="1" dirty="0"/>
          </a:p>
          <a:p>
            <a:pPr algn="ctr"/>
            <a:endParaRPr lang="en-US" sz="1050" b="1" dirty="0"/>
          </a:p>
          <a:p>
            <a:pPr algn="ctr"/>
            <a:r>
              <a:rPr lang="en-US" sz="1050" b="1" dirty="0"/>
              <a:t>Name: Pinot Noir with Charcuterie</a:t>
            </a:r>
          </a:p>
          <a:p>
            <a:pPr algn="ctr"/>
            <a:r>
              <a:rPr lang="en-US" sz="1050" dirty="0"/>
              <a:t>Specialty; It provides excellent flavor; served with cheese and charcuteries. Best pairing wine here. </a:t>
            </a:r>
          </a:p>
          <a:p>
            <a:pPr algn="ctr"/>
            <a:endParaRPr lang="en-US" sz="1050" dirty="0"/>
          </a:p>
        </p:txBody>
      </p:sp>
      <p:pic>
        <p:nvPicPr>
          <p:cNvPr id="2058" name="Picture 10" descr="Chocolate sharing waffles  recipe">
            <a:extLst>
              <a:ext uri="{FF2B5EF4-FFF2-40B4-BE49-F238E27FC236}">
                <a16:creationId xmlns:a16="http://schemas.microsoft.com/office/drawing/2014/main" id="{2C194A62-36EA-6EC4-BB87-2002DFA524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75" y="3652370"/>
            <a:ext cx="2971800" cy="1672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Premium Photo | Couple in love toasting together with ...">
            <a:extLst>
              <a:ext uri="{FF2B5EF4-FFF2-40B4-BE49-F238E27FC236}">
                <a16:creationId xmlns:a16="http://schemas.microsoft.com/office/drawing/2014/main" id="{3960626A-721B-24CC-1951-6C11212CD3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2106" y="3652370"/>
            <a:ext cx="3124199" cy="1672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Pairing Pinot Noir with Cheese &amp; Charcuterie | Domaine Carneros">
            <a:extLst>
              <a:ext uri="{FF2B5EF4-FFF2-40B4-BE49-F238E27FC236}">
                <a16:creationId xmlns:a16="http://schemas.microsoft.com/office/drawing/2014/main" id="{7DF5EB4A-6AF7-8D77-7E04-D78EF92CFF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6622" y="3628090"/>
            <a:ext cx="2990850" cy="1721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Madhur Jaffrey's red split lentils with lamb dalcha - Country Life">
            <a:extLst>
              <a:ext uri="{FF2B5EF4-FFF2-40B4-BE49-F238E27FC236}">
                <a16:creationId xmlns:a16="http://schemas.microsoft.com/office/drawing/2014/main" id="{3737165A-D131-4F4B-9D5B-0DD06E4AD7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6621" y="268942"/>
            <a:ext cx="2971801" cy="125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2657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E0F8CD2-542B-CD69-9873-8C4ABCBC6990}"/>
              </a:ext>
            </a:extLst>
          </p:cNvPr>
          <p:cNvSpPr/>
          <p:nvPr/>
        </p:nvSpPr>
        <p:spPr>
          <a:xfrm>
            <a:off x="691116" y="389965"/>
            <a:ext cx="8569842" cy="618564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b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References</a:t>
            </a:r>
          </a:p>
          <a:p>
            <a:pPr algn="ctr"/>
            <a:endParaRPr lang="en-US" sz="1050" b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marL="0" marR="0" lvl="0" indent="0" algn="ju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Bae, H.C., Nam, J.H., </a:t>
            </a:r>
            <a:r>
              <a:rPr kumimoji="0" lang="en-US" sz="105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Renchinkhand</a:t>
            </a: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, G., Choi, S.H. and Nam, M.S., (2020). Physicochemical changes during 4 weeks ripening of Camembert cheeses salted with four types of salts. </a:t>
            </a:r>
            <a:r>
              <a:rPr kumimoji="0" lang="en-US" sz="105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Applied Biological Chemistry</a:t>
            </a: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, </a:t>
            </a:r>
            <a:r>
              <a:rPr kumimoji="0" lang="en-US" sz="105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63</a:t>
            </a: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(1), pp.1-12.</a:t>
            </a:r>
            <a:endParaRPr lang="en-US" sz="1050" b="0" i="0" dirty="0">
              <a:solidFill>
                <a:schemeClr val="tx1"/>
              </a:solidFill>
              <a:effectLst/>
            </a:endParaRPr>
          </a:p>
          <a:p>
            <a:pPr algn="just"/>
            <a:r>
              <a:rPr lang="en-US" sz="1050" b="0" i="0" dirty="0">
                <a:solidFill>
                  <a:schemeClr val="tx1"/>
                </a:solidFill>
                <a:effectLst/>
              </a:rPr>
              <a:t>Boland, L., (2012). Wine. </a:t>
            </a:r>
            <a:r>
              <a:rPr lang="en-US" sz="1050" b="0" i="1" dirty="0">
                <a:solidFill>
                  <a:schemeClr val="tx1"/>
                </a:solidFill>
                <a:effectLst/>
              </a:rPr>
              <a:t>Transformations: The Journal of Inclusive Scholarship and Pedagogy</a:t>
            </a:r>
            <a:r>
              <a:rPr lang="en-US" sz="1050" b="0" i="0" dirty="0">
                <a:solidFill>
                  <a:schemeClr val="tx1"/>
                </a:solidFill>
                <a:effectLst/>
              </a:rPr>
              <a:t>, </a:t>
            </a:r>
            <a:r>
              <a:rPr lang="en-US" sz="1050" b="0" i="1" dirty="0">
                <a:solidFill>
                  <a:schemeClr val="tx1"/>
                </a:solidFill>
                <a:effectLst/>
              </a:rPr>
              <a:t>23</a:t>
            </a:r>
            <a:r>
              <a:rPr lang="en-US" sz="1050" b="0" i="0" dirty="0">
                <a:solidFill>
                  <a:schemeClr val="tx1"/>
                </a:solidFill>
                <a:effectLst/>
              </a:rPr>
              <a:t>(2), pp.154-156.</a:t>
            </a:r>
          </a:p>
          <a:p>
            <a:pPr algn="just"/>
            <a:r>
              <a:rPr lang="pt-BR" sz="1050" b="0" i="0" dirty="0">
                <a:solidFill>
                  <a:schemeClr val="tx1"/>
                </a:solidFill>
                <a:effectLst/>
              </a:rPr>
              <a:t>Dimian, L.C.M., (2021). </a:t>
            </a:r>
            <a:r>
              <a:rPr lang="pt-BR" sz="1050" b="0" i="1" dirty="0">
                <a:solidFill>
                  <a:schemeClr val="tx1"/>
                </a:solidFill>
                <a:effectLst/>
              </a:rPr>
              <a:t>Vinhogal, Exporting Portuguese Culture Through Its Wine Culture</a:t>
            </a:r>
            <a:r>
              <a:rPr lang="pt-BR" sz="1050" b="0" i="0" dirty="0">
                <a:solidFill>
                  <a:schemeClr val="tx1"/>
                </a:solidFill>
                <a:effectLst/>
              </a:rPr>
              <a:t> (Doctoral dissertation, Instituto Politecnico do Porto (Portugal)).</a:t>
            </a:r>
            <a:endParaRPr lang="it-IT" sz="1050" i="0" dirty="0">
              <a:solidFill>
                <a:schemeClr val="tx1"/>
              </a:solidFill>
              <a:effectLst/>
            </a:endParaRPr>
          </a:p>
          <a:p>
            <a:pPr algn="just"/>
            <a:r>
              <a:rPr lang="it-IT" sz="1050" i="0" dirty="0">
                <a:solidFill>
                  <a:schemeClr val="tx1"/>
                </a:solidFill>
                <a:effectLst/>
              </a:rPr>
              <a:t>Gerolimetto, M., (2017). Italianismi nel piatto. Studio interlinguistico del lessico culinario di origine italiana nei ristoranti d'Europa</a:t>
            </a:r>
            <a:r>
              <a:rPr lang="en-US" sz="1050" b="0" i="0" dirty="0">
                <a:solidFill>
                  <a:schemeClr val="tx1"/>
                </a:solidFill>
                <a:effectLst/>
              </a:rPr>
              <a:t>.</a:t>
            </a:r>
          </a:p>
          <a:p>
            <a:pPr algn="just"/>
            <a:r>
              <a:rPr lang="en-US" sz="1050" b="0" i="0" dirty="0">
                <a:solidFill>
                  <a:schemeClr val="tx1"/>
                </a:solidFill>
                <a:effectLst/>
              </a:rPr>
              <a:t>Jacob, J. and Ashkenazi, M., (2014). </a:t>
            </a:r>
            <a:r>
              <a:rPr lang="en-US" sz="1050" b="0" i="1" dirty="0">
                <a:solidFill>
                  <a:schemeClr val="tx1"/>
                </a:solidFill>
                <a:effectLst/>
              </a:rPr>
              <a:t>The World Cookbook: The Greatest Recipes from Around the Globe, [4 Volumes]: The Greatest Recipes from Around the Globe</a:t>
            </a:r>
            <a:r>
              <a:rPr lang="en-US" sz="1050" b="0" i="0" dirty="0">
                <a:solidFill>
                  <a:schemeClr val="tx1"/>
                </a:solidFill>
                <a:effectLst/>
              </a:rPr>
              <a:t>. ABC-CLIO.</a:t>
            </a:r>
          </a:p>
          <a:p>
            <a:pPr algn="just"/>
            <a:r>
              <a:rPr lang="en-GB" sz="1050" b="0" i="0" dirty="0">
                <a:solidFill>
                  <a:schemeClr val="tx1"/>
                </a:solidFill>
                <a:effectLst/>
              </a:rPr>
              <a:t>Oliver, J., (2015). </a:t>
            </a:r>
            <a:r>
              <a:rPr lang="en-GB" sz="1050" b="0" i="1" dirty="0">
                <a:solidFill>
                  <a:schemeClr val="tx1"/>
                </a:solidFill>
                <a:effectLst/>
              </a:rPr>
              <a:t>Jamie's 15-minute meals</a:t>
            </a:r>
            <a:r>
              <a:rPr lang="en-GB" sz="1050" b="0" i="0" dirty="0">
                <a:solidFill>
                  <a:schemeClr val="tx1"/>
                </a:solidFill>
                <a:effectLst/>
              </a:rPr>
              <a:t>. Penguin UK.</a:t>
            </a:r>
          </a:p>
          <a:p>
            <a:pPr algn="just"/>
            <a:r>
              <a:rPr lang="en-US" sz="1050" b="0" i="0" dirty="0" err="1">
                <a:solidFill>
                  <a:schemeClr val="tx1"/>
                </a:solidFill>
                <a:effectLst/>
              </a:rPr>
              <a:t>Tiefenbacher</a:t>
            </a:r>
            <a:r>
              <a:rPr lang="en-US" sz="1050" b="0" i="0" dirty="0">
                <a:solidFill>
                  <a:schemeClr val="tx1"/>
                </a:solidFill>
                <a:effectLst/>
              </a:rPr>
              <a:t>, K.F., (2018). </a:t>
            </a:r>
            <a:r>
              <a:rPr lang="en-US" sz="1050" b="0" i="1" dirty="0">
                <a:solidFill>
                  <a:schemeClr val="tx1"/>
                </a:solidFill>
                <a:effectLst/>
              </a:rPr>
              <a:t>The technology of wafers and waffles II: Recipes, product development and know-how</a:t>
            </a:r>
            <a:r>
              <a:rPr lang="en-US" sz="1050" b="0" i="0" dirty="0">
                <a:solidFill>
                  <a:schemeClr val="tx1"/>
                </a:solidFill>
                <a:effectLst/>
              </a:rPr>
              <a:t>. Academic Press.</a:t>
            </a:r>
          </a:p>
          <a:p>
            <a:pPr marL="0" marR="0" lvl="0" indent="0" algn="just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Van der </a:t>
            </a:r>
            <a:r>
              <a:rPr kumimoji="0" lang="en-US" sz="105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Meulen</a:t>
            </a: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, N., (2020). Stefan Wiesner's Practice of Cooking. A Contribution to Culinary Aesthetics. </a:t>
            </a:r>
            <a:r>
              <a:rPr kumimoji="0" lang="en-US" sz="105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HUMANA. MENTE Journal of Philosophical Studies</a:t>
            </a: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, </a:t>
            </a:r>
            <a:r>
              <a:rPr kumimoji="0" lang="en-US" sz="1050" b="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13</a:t>
            </a:r>
            <a:r>
              <a:rPr kumimoji="0" lang="en-US" sz="105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(38), pp.191-228.</a:t>
            </a:r>
          </a:p>
          <a:p>
            <a:pPr algn="just"/>
            <a:endParaRPr lang="en-US" sz="1050" b="0" i="0" dirty="0">
              <a:solidFill>
                <a:schemeClr val="tx1"/>
              </a:solidFill>
              <a:effectLst/>
            </a:endParaRPr>
          </a:p>
          <a:p>
            <a:pPr algn="just"/>
            <a:endParaRPr lang="en-US" sz="1050" dirty="0">
              <a:ln w="0"/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216143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873</TotalTime>
  <Words>777</Words>
  <Application>Microsoft Office PowerPoint</Application>
  <PresentationFormat>A4 Paper (210x297 mm)</PresentationFormat>
  <Paragraphs>137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Arial</vt:lpstr>
      <vt:lpstr>Bahnschrift SemiBold</vt:lpstr>
      <vt:lpstr>Century Gothic</vt:lpstr>
      <vt:lpstr>corporate-s</vt:lpstr>
      <vt:lpstr>Vapor Trail</vt:lpstr>
      <vt:lpstr>Vapor Trail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absaar choudhoury</dc:creator>
  <cp:lastModifiedBy>Showkoth</cp:lastModifiedBy>
  <cp:revision>6</cp:revision>
  <dcterms:created xsi:type="dcterms:W3CDTF">2023-02-15T18:59:39Z</dcterms:created>
  <dcterms:modified xsi:type="dcterms:W3CDTF">2023-02-17T05:18:25Z</dcterms:modified>
</cp:coreProperties>
</file>