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handoutMasterIdLst>
    <p:handoutMasterId r:id="rId35"/>
  </p:handoutMasterIdLst>
  <p:sldIdLst>
    <p:sldId id="256" r:id="rId5"/>
    <p:sldId id="304" r:id="rId6"/>
    <p:sldId id="305" r:id="rId7"/>
    <p:sldId id="300" r:id="rId8"/>
    <p:sldId id="301" r:id="rId9"/>
    <p:sldId id="302" r:id="rId10"/>
    <p:sldId id="303" r:id="rId11"/>
    <p:sldId id="308" r:id="rId12"/>
    <p:sldId id="293" r:id="rId13"/>
    <p:sldId id="289" r:id="rId14"/>
    <p:sldId id="290" r:id="rId15"/>
    <p:sldId id="294" r:id="rId16"/>
    <p:sldId id="291" r:id="rId17"/>
    <p:sldId id="292" r:id="rId18"/>
    <p:sldId id="309" r:id="rId19"/>
    <p:sldId id="295" r:id="rId20"/>
    <p:sldId id="296" r:id="rId21"/>
    <p:sldId id="297" r:id="rId22"/>
    <p:sldId id="298" r:id="rId23"/>
    <p:sldId id="299" r:id="rId24"/>
    <p:sldId id="307" r:id="rId25"/>
    <p:sldId id="263" r:id="rId26"/>
    <p:sldId id="286" r:id="rId27"/>
    <p:sldId id="287" r:id="rId28"/>
    <p:sldId id="288" r:id="rId29"/>
    <p:sldId id="310" r:id="rId30"/>
    <p:sldId id="312" r:id="rId31"/>
    <p:sldId id="313" r:id="rId32"/>
    <p:sldId id="311" r:id="rId3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1D8B9-61D3-49F2-AD6E-7D36A3BFFF37}" v="753" dt="2024-01-28T21:37:45.158"/>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81039" autoAdjust="0"/>
  </p:normalViewPr>
  <p:slideViewPr>
    <p:cSldViewPr snapToGrid="0" showGuides="1">
      <p:cViewPr varScale="1">
        <p:scale>
          <a:sx n="84" d="100"/>
          <a:sy n="84" d="100"/>
        </p:scale>
        <p:origin x="648" y="9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C121D8B9-61D3-49F2-AD6E-7D36A3BFFF37}"/>
    <pc:docChg chg="undo redo custSel addSld delSld modSld sldOrd">
      <pc:chgData name="Rebecca Stewart" userId="e4dbdf3f-b99f-4ed4-aef6-c26f104e6967" providerId="ADAL" clId="{C121D8B9-61D3-49F2-AD6E-7D36A3BFFF37}" dt="2024-01-28T21:41:26.346" v="3345" actId="478"/>
      <pc:docMkLst>
        <pc:docMk/>
      </pc:docMkLst>
      <pc:sldChg chg="del">
        <pc:chgData name="Rebecca Stewart" userId="e4dbdf3f-b99f-4ed4-aef6-c26f104e6967" providerId="ADAL" clId="{C121D8B9-61D3-49F2-AD6E-7D36A3BFFF37}" dt="2024-01-28T20:25:36.599" v="1177" actId="47"/>
        <pc:sldMkLst>
          <pc:docMk/>
          <pc:sldMk cId="621616437" sldId="257"/>
        </pc:sldMkLst>
      </pc:sldChg>
      <pc:sldChg chg="delSp del mod">
        <pc:chgData name="Rebecca Stewart" userId="e4dbdf3f-b99f-4ed4-aef6-c26f104e6967" providerId="ADAL" clId="{C121D8B9-61D3-49F2-AD6E-7D36A3BFFF37}" dt="2024-01-28T20:25:38.104" v="1178" actId="47"/>
        <pc:sldMkLst>
          <pc:docMk/>
          <pc:sldMk cId="4036697427" sldId="258"/>
        </pc:sldMkLst>
        <pc:picChg chg="del">
          <ac:chgData name="Rebecca Stewart" userId="e4dbdf3f-b99f-4ed4-aef6-c26f104e6967" providerId="ADAL" clId="{C121D8B9-61D3-49F2-AD6E-7D36A3BFFF37}" dt="2024-01-28T20:25:24.414" v="1174" actId="478"/>
          <ac:picMkLst>
            <pc:docMk/>
            <pc:sldMk cId="4036697427" sldId="258"/>
            <ac:picMk id="9" creationId="{FA554F59-0BA1-CFD2-3FAE-1C7DB68D3516}"/>
          </ac:picMkLst>
        </pc:picChg>
        <pc:picChg chg="del">
          <ac:chgData name="Rebecca Stewart" userId="e4dbdf3f-b99f-4ed4-aef6-c26f104e6967" providerId="ADAL" clId="{C121D8B9-61D3-49F2-AD6E-7D36A3BFFF37}" dt="2024-01-28T20:25:20.918" v="1173" actId="478"/>
          <ac:picMkLst>
            <pc:docMk/>
            <pc:sldMk cId="4036697427" sldId="258"/>
            <ac:picMk id="11" creationId="{D86ED58A-097C-2735-945F-46F71277499A}"/>
          </ac:picMkLst>
        </pc:picChg>
      </pc:sldChg>
      <pc:sldChg chg="delSp del mod">
        <pc:chgData name="Rebecca Stewart" userId="e4dbdf3f-b99f-4ed4-aef6-c26f104e6967" providerId="ADAL" clId="{C121D8B9-61D3-49F2-AD6E-7D36A3BFFF37}" dt="2024-01-28T20:25:39.674" v="1179" actId="47"/>
        <pc:sldMkLst>
          <pc:docMk/>
          <pc:sldMk cId="3210814530" sldId="259"/>
        </pc:sldMkLst>
        <pc:picChg chg="del">
          <ac:chgData name="Rebecca Stewart" userId="e4dbdf3f-b99f-4ed4-aef6-c26f104e6967" providerId="ADAL" clId="{C121D8B9-61D3-49F2-AD6E-7D36A3BFFF37}" dt="2024-01-28T20:25:29.365" v="1175" actId="478"/>
          <ac:picMkLst>
            <pc:docMk/>
            <pc:sldMk cId="3210814530" sldId="259"/>
            <ac:picMk id="9" creationId="{03CB47F4-0EC7-8BAB-3B35-4DD8C66F5967}"/>
          </ac:picMkLst>
        </pc:picChg>
      </pc:sldChg>
      <pc:sldChg chg="del">
        <pc:chgData name="Rebecca Stewart" userId="e4dbdf3f-b99f-4ed4-aef6-c26f104e6967" providerId="ADAL" clId="{C121D8B9-61D3-49F2-AD6E-7D36A3BFFF37}" dt="2024-01-28T20:25:31.816" v="1176" actId="47"/>
        <pc:sldMkLst>
          <pc:docMk/>
          <pc:sldMk cId="2171260403" sldId="260"/>
        </pc:sldMkLst>
      </pc:sldChg>
      <pc:sldChg chg="addSp delSp modSp del mod addAnim delAnim">
        <pc:chgData name="Rebecca Stewart" userId="e4dbdf3f-b99f-4ed4-aef6-c26f104e6967" providerId="ADAL" clId="{C121D8B9-61D3-49F2-AD6E-7D36A3BFFF37}" dt="2024-01-28T21:15:55.841" v="1938" actId="47"/>
        <pc:sldMkLst>
          <pc:docMk/>
          <pc:sldMk cId="2570002227" sldId="261"/>
        </pc:sldMkLst>
        <pc:spChg chg="add del">
          <ac:chgData name="Rebecca Stewart" userId="e4dbdf3f-b99f-4ed4-aef6-c26f104e6967" providerId="ADAL" clId="{C121D8B9-61D3-49F2-AD6E-7D36A3BFFF37}" dt="2024-01-28T20:26:38.461" v="1193" actId="478"/>
          <ac:spMkLst>
            <pc:docMk/>
            <pc:sldMk cId="2570002227" sldId="261"/>
            <ac:spMk id="2" creationId="{1BF1D65C-1076-4F43-B4FA-3B4804E8DF5B}"/>
          </ac:spMkLst>
        </pc:spChg>
        <pc:spChg chg="add del mod">
          <ac:chgData name="Rebecca Stewart" userId="e4dbdf3f-b99f-4ed4-aef6-c26f104e6967" providerId="ADAL" clId="{C121D8B9-61D3-49F2-AD6E-7D36A3BFFF37}" dt="2024-01-28T21:11:05.385" v="1925" actId="478"/>
          <ac:spMkLst>
            <pc:docMk/>
            <pc:sldMk cId="2570002227" sldId="261"/>
            <ac:spMk id="3" creationId="{8502CD3C-003D-4125-AD98-3B4B14BF1A94}"/>
          </ac:spMkLst>
        </pc:spChg>
        <pc:spChg chg="add del">
          <ac:chgData name="Rebecca Stewart" userId="e4dbdf3f-b99f-4ed4-aef6-c26f104e6967" providerId="ADAL" clId="{C121D8B9-61D3-49F2-AD6E-7D36A3BFFF37}" dt="2024-01-28T21:10:58.776" v="1923" actId="478"/>
          <ac:spMkLst>
            <pc:docMk/>
            <pc:sldMk cId="2570002227" sldId="261"/>
            <ac:spMk id="4" creationId="{BB99177D-9058-4246-9B56-D229BFD8850F}"/>
          </ac:spMkLst>
        </pc:spChg>
        <pc:spChg chg="add del">
          <ac:chgData name="Rebecca Stewart" userId="e4dbdf3f-b99f-4ed4-aef6-c26f104e6967" providerId="ADAL" clId="{C121D8B9-61D3-49F2-AD6E-7D36A3BFFF37}" dt="2024-01-28T20:26:13.105" v="1183" actId="478"/>
          <ac:spMkLst>
            <pc:docMk/>
            <pc:sldMk cId="2570002227" sldId="261"/>
            <ac:spMk id="5" creationId="{3837AEF3-D709-4769-8799-695772AE5ABA}"/>
          </ac:spMkLst>
        </pc:spChg>
        <pc:spChg chg="add del">
          <ac:chgData name="Rebecca Stewart" userId="e4dbdf3f-b99f-4ed4-aef6-c26f104e6967" providerId="ADAL" clId="{C121D8B9-61D3-49F2-AD6E-7D36A3BFFF37}" dt="2024-01-28T20:26:18.579" v="1184" actId="478"/>
          <ac:spMkLst>
            <pc:docMk/>
            <pc:sldMk cId="2570002227" sldId="261"/>
            <ac:spMk id="7" creationId="{946AC501-B359-42B4-BEAB-B15A30456FA6}"/>
          </ac:spMkLst>
        </pc:spChg>
        <pc:spChg chg="add del mod">
          <ac:chgData name="Rebecca Stewart" userId="e4dbdf3f-b99f-4ed4-aef6-c26f104e6967" providerId="ADAL" clId="{C121D8B9-61D3-49F2-AD6E-7D36A3BFFF37}" dt="2024-01-28T20:26:21.844" v="1186" actId="478"/>
          <ac:spMkLst>
            <pc:docMk/>
            <pc:sldMk cId="2570002227" sldId="261"/>
            <ac:spMk id="8" creationId="{55A064E7-CBD4-44C6-846D-EC14D2291E3C}"/>
          </ac:spMkLst>
        </pc:spChg>
        <pc:spChg chg="add del">
          <ac:chgData name="Rebecca Stewart" userId="e4dbdf3f-b99f-4ed4-aef6-c26f104e6967" providerId="ADAL" clId="{C121D8B9-61D3-49F2-AD6E-7D36A3BFFF37}" dt="2024-01-28T20:26:50.488" v="1197" actId="478"/>
          <ac:spMkLst>
            <pc:docMk/>
            <pc:sldMk cId="2570002227" sldId="261"/>
            <ac:spMk id="9" creationId="{32F2863B-8BCD-4F0E-9518-0B9181837435}"/>
          </ac:spMkLst>
        </pc:spChg>
        <pc:spChg chg="add del mod">
          <ac:chgData name="Rebecca Stewart" userId="e4dbdf3f-b99f-4ed4-aef6-c26f104e6967" providerId="ADAL" clId="{C121D8B9-61D3-49F2-AD6E-7D36A3BFFF37}" dt="2024-01-28T20:27:20.532" v="1205" actId="478"/>
          <ac:spMkLst>
            <pc:docMk/>
            <pc:sldMk cId="2570002227" sldId="261"/>
            <ac:spMk id="10" creationId="{6B3FA7AE-E9B6-4391-900E-62AD4FE3D703}"/>
          </ac:spMkLst>
        </pc:spChg>
        <pc:spChg chg="add del">
          <ac:chgData name="Rebecca Stewart" userId="e4dbdf3f-b99f-4ed4-aef6-c26f104e6967" providerId="ADAL" clId="{C121D8B9-61D3-49F2-AD6E-7D36A3BFFF37}" dt="2024-01-28T20:26:50.488" v="1197" actId="478"/>
          <ac:spMkLst>
            <pc:docMk/>
            <pc:sldMk cId="2570002227" sldId="261"/>
            <ac:spMk id="11" creationId="{3D56E019-758A-464A-B587-F52D68662C9A}"/>
          </ac:spMkLst>
        </pc:spChg>
        <pc:spChg chg="add del mod">
          <ac:chgData name="Rebecca Stewart" userId="e4dbdf3f-b99f-4ed4-aef6-c26f104e6967" providerId="ADAL" clId="{C121D8B9-61D3-49F2-AD6E-7D36A3BFFF37}" dt="2024-01-28T20:27:17.533" v="1204" actId="478"/>
          <ac:spMkLst>
            <pc:docMk/>
            <pc:sldMk cId="2570002227" sldId="261"/>
            <ac:spMk id="12" creationId="{FB3DB5CC-50BC-455B-B60A-C666C4564929}"/>
          </ac:spMkLst>
        </pc:spChg>
        <pc:spChg chg="add del">
          <ac:chgData name="Rebecca Stewart" userId="e4dbdf3f-b99f-4ed4-aef6-c26f104e6967" providerId="ADAL" clId="{C121D8B9-61D3-49F2-AD6E-7D36A3BFFF37}" dt="2024-01-28T20:26:50.488" v="1197" actId="478"/>
          <ac:spMkLst>
            <pc:docMk/>
            <pc:sldMk cId="2570002227" sldId="261"/>
            <ac:spMk id="13" creationId="{D87E618D-A3E4-448B-A901-D1DDFBCC6E4A}"/>
          </ac:spMkLst>
        </pc:spChg>
        <pc:spChg chg="add del mod">
          <ac:chgData name="Rebecca Stewart" userId="e4dbdf3f-b99f-4ed4-aef6-c26f104e6967" providerId="ADAL" clId="{C121D8B9-61D3-49F2-AD6E-7D36A3BFFF37}" dt="2024-01-28T20:27:15.530" v="1203" actId="478"/>
          <ac:spMkLst>
            <pc:docMk/>
            <pc:sldMk cId="2570002227" sldId="261"/>
            <ac:spMk id="14" creationId="{EB470788-3F93-4B57-8AA3-4B8CC21101D7}"/>
          </ac:spMkLst>
        </pc:spChg>
        <pc:spChg chg="add del mod">
          <ac:chgData name="Rebecca Stewart" userId="e4dbdf3f-b99f-4ed4-aef6-c26f104e6967" providerId="ADAL" clId="{C121D8B9-61D3-49F2-AD6E-7D36A3BFFF37}" dt="2024-01-28T20:26:34.557" v="1191" actId="478"/>
          <ac:spMkLst>
            <pc:docMk/>
            <pc:sldMk cId="2570002227" sldId="261"/>
            <ac:spMk id="15" creationId="{72ED5FCC-E29C-48DE-84D8-EA34FFE7CE49}"/>
          </ac:spMkLst>
        </pc:spChg>
        <pc:spChg chg="add del mod">
          <ac:chgData name="Rebecca Stewart" userId="e4dbdf3f-b99f-4ed4-aef6-c26f104e6967" providerId="ADAL" clId="{C121D8B9-61D3-49F2-AD6E-7D36A3BFFF37}" dt="2024-01-28T20:26:13.105" v="1183" actId="478"/>
          <ac:spMkLst>
            <pc:docMk/>
            <pc:sldMk cId="2570002227" sldId="261"/>
            <ac:spMk id="19" creationId="{8E8BE4A1-DB9D-8B93-E03D-58C955AFDEE5}"/>
          </ac:spMkLst>
        </pc:spChg>
        <pc:spChg chg="add del mod">
          <ac:chgData name="Rebecca Stewart" userId="e4dbdf3f-b99f-4ed4-aef6-c26f104e6967" providerId="ADAL" clId="{C121D8B9-61D3-49F2-AD6E-7D36A3BFFF37}" dt="2024-01-28T20:26:13.105" v="1183" actId="478"/>
          <ac:spMkLst>
            <pc:docMk/>
            <pc:sldMk cId="2570002227" sldId="261"/>
            <ac:spMk id="21" creationId="{79808540-7A1E-3CAC-9253-6C7DFE418DCD}"/>
          </ac:spMkLst>
        </pc:spChg>
        <pc:spChg chg="add del mod">
          <ac:chgData name="Rebecca Stewart" userId="e4dbdf3f-b99f-4ed4-aef6-c26f104e6967" providerId="ADAL" clId="{C121D8B9-61D3-49F2-AD6E-7D36A3BFFF37}" dt="2024-01-28T20:26:13.105" v="1183" actId="478"/>
          <ac:spMkLst>
            <pc:docMk/>
            <pc:sldMk cId="2570002227" sldId="261"/>
            <ac:spMk id="23" creationId="{D2AEC66E-43B5-910F-0158-9DAB97E4E2D0}"/>
          </ac:spMkLst>
        </pc:spChg>
        <pc:spChg chg="add del mod">
          <ac:chgData name="Rebecca Stewart" userId="e4dbdf3f-b99f-4ed4-aef6-c26f104e6967" providerId="ADAL" clId="{C121D8B9-61D3-49F2-AD6E-7D36A3BFFF37}" dt="2024-01-28T20:26:13.105" v="1183" actId="478"/>
          <ac:spMkLst>
            <pc:docMk/>
            <pc:sldMk cId="2570002227" sldId="261"/>
            <ac:spMk id="27" creationId="{2622E551-564B-D882-C5BC-A8C0EF859F50}"/>
          </ac:spMkLst>
        </pc:spChg>
        <pc:spChg chg="add del mod">
          <ac:chgData name="Rebecca Stewart" userId="e4dbdf3f-b99f-4ed4-aef6-c26f104e6967" providerId="ADAL" clId="{C121D8B9-61D3-49F2-AD6E-7D36A3BFFF37}" dt="2024-01-28T20:26:13.105" v="1183" actId="478"/>
          <ac:spMkLst>
            <pc:docMk/>
            <pc:sldMk cId="2570002227" sldId="261"/>
            <ac:spMk id="30" creationId="{525A11A5-619A-C890-EAA1-D2017AA3F35F}"/>
          </ac:spMkLst>
        </pc:spChg>
        <pc:spChg chg="add del mod">
          <ac:chgData name="Rebecca Stewart" userId="e4dbdf3f-b99f-4ed4-aef6-c26f104e6967" providerId="ADAL" clId="{C121D8B9-61D3-49F2-AD6E-7D36A3BFFF37}" dt="2024-01-28T20:26:13.105" v="1183" actId="478"/>
          <ac:spMkLst>
            <pc:docMk/>
            <pc:sldMk cId="2570002227" sldId="261"/>
            <ac:spMk id="32" creationId="{9002374E-96D8-F94D-C70E-3C3BA9B42319}"/>
          </ac:spMkLst>
        </pc:spChg>
        <pc:spChg chg="add del mod">
          <ac:chgData name="Rebecca Stewart" userId="e4dbdf3f-b99f-4ed4-aef6-c26f104e6967" providerId="ADAL" clId="{C121D8B9-61D3-49F2-AD6E-7D36A3BFFF37}" dt="2024-01-28T20:26:13.105" v="1183" actId="478"/>
          <ac:spMkLst>
            <pc:docMk/>
            <pc:sldMk cId="2570002227" sldId="261"/>
            <ac:spMk id="34" creationId="{A9C31B95-6D0E-DDFB-EB78-3658CBB1D4D7}"/>
          </ac:spMkLst>
        </pc:spChg>
        <pc:spChg chg="add del mod">
          <ac:chgData name="Rebecca Stewart" userId="e4dbdf3f-b99f-4ed4-aef6-c26f104e6967" providerId="ADAL" clId="{C121D8B9-61D3-49F2-AD6E-7D36A3BFFF37}" dt="2024-01-28T20:26:13.105" v="1183" actId="478"/>
          <ac:spMkLst>
            <pc:docMk/>
            <pc:sldMk cId="2570002227" sldId="261"/>
            <ac:spMk id="37" creationId="{E76C6C67-03D9-1449-2A31-A949975583A6}"/>
          </ac:spMkLst>
        </pc:spChg>
        <pc:spChg chg="add del mod">
          <ac:chgData name="Rebecca Stewart" userId="e4dbdf3f-b99f-4ed4-aef6-c26f104e6967" providerId="ADAL" clId="{C121D8B9-61D3-49F2-AD6E-7D36A3BFFF37}" dt="2024-01-28T20:26:13.105" v="1183" actId="478"/>
          <ac:spMkLst>
            <pc:docMk/>
            <pc:sldMk cId="2570002227" sldId="261"/>
            <ac:spMk id="39" creationId="{050DF61E-4CA9-BDE2-1085-F002AF005A5C}"/>
          </ac:spMkLst>
        </pc:spChg>
        <pc:spChg chg="add del mod">
          <ac:chgData name="Rebecca Stewart" userId="e4dbdf3f-b99f-4ed4-aef6-c26f104e6967" providerId="ADAL" clId="{C121D8B9-61D3-49F2-AD6E-7D36A3BFFF37}" dt="2024-01-28T20:26:13.105" v="1183" actId="478"/>
          <ac:spMkLst>
            <pc:docMk/>
            <pc:sldMk cId="2570002227" sldId="261"/>
            <ac:spMk id="41" creationId="{87F70927-B852-57EB-1617-1F39500128EC}"/>
          </ac:spMkLst>
        </pc:spChg>
        <pc:spChg chg="add del mod">
          <ac:chgData name="Rebecca Stewart" userId="e4dbdf3f-b99f-4ed4-aef6-c26f104e6967" providerId="ADAL" clId="{C121D8B9-61D3-49F2-AD6E-7D36A3BFFF37}" dt="2024-01-28T20:26:13.105" v="1183" actId="478"/>
          <ac:spMkLst>
            <pc:docMk/>
            <pc:sldMk cId="2570002227" sldId="261"/>
            <ac:spMk id="43" creationId="{13F934A1-C19E-7CDE-D511-CFA11D16C088}"/>
          </ac:spMkLst>
        </pc:spChg>
        <pc:spChg chg="add del mod">
          <ac:chgData name="Rebecca Stewart" userId="e4dbdf3f-b99f-4ed4-aef6-c26f104e6967" providerId="ADAL" clId="{C121D8B9-61D3-49F2-AD6E-7D36A3BFFF37}" dt="2024-01-28T20:26:13.105" v="1183" actId="478"/>
          <ac:spMkLst>
            <pc:docMk/>
            <pc:sldMk cId="2570002227" sldId="261"/>
            <ac:spMk id="45" creationId="{E92BDB52-059B-4BD5-371E-78B800AE652A}"/>
          </ac:spMkLst>
        </pc:spChg>
        <pc:spChg chg="add del mod">
          <ac:chgData name="Rebecca Stewart" userId="e4dbdf3f-b99f-4ed4-aef6-c26f104e6967" providerId="ADAL" clId="{C121D8B9-61D3-49F2-AD6E-7D36A3BFFF37}" dt="2024-01-28T20:26:13.105" v="1183" actId="478"/>
          <ac:spMkLst>
            <pc:docMk/>
            <pc:sldMk cId="2570002227" sldId="261"/>
            <ac:spMk id="47" creationId="{ABB207BC-8055-FE17-1CE5-8988411A690B}"/>
          </ac:spMkLst>
        </pc:spChg>
        <pc:spChg chg="add del mod">
          <ac:chgData name="Rebecca Stewart" userId="e4dbdf3f-b99f-4ed4-aef6-c26f104e6967" providerId="ADAL" clId="{C121D8B9-61D3-49F2-AD6E-7D36A3BFFF37}" dt="2024-01-28T20:26:13.105" v="1183" actId="478"/>
          <ac:spMkLst>
            <pc:docMk/>
            <pc:sldMk cId="2570002227" sldId="261"/>
            <ac:spMk id="49" creationId="{C4DCB4B4-5F09-729E-6FD2-834390E9AF24}"/>
          </ac:spMkLst>
        </pc:spChg>
        <pc:spChg chg="add del mod">
          <ac:chgData name="Rebecca Stewart" userId="e4dbdf3f-b99f-4ed4-aef6-c26f104e6967" providerId="ADAL" clId="{C121D8B9-61D3-49F2-AD6E-7D36A3BFFF37}" dt="2024-01-28T20:26:13.105" v="1183" actId="478"/>
          <ac:spMkLst>
            <pc:docMk/>
            <pc:sldMk cId="2570002227" sldId="261"/>
            <ac:spMk id="51" creationId="{106A1EFC-BF60-D2D9-3D6B-3C11A51F2EC0}"/>
          </ac:spMkLst>
        </pc:spChg>
        <pc:spChg chg="add del mod">
          <ac:chgData name="Rebecca Stewart" userId="e4dbdf3f-b99f-4ed4-aef6-c26f104e6967" providerId="ADAL" clId="{C121D8B9-61D3-49F2-AD6E-7D36A3BFFF37}" dt="2024-01-28T20:26:29.259" v="1189" actId="478"/>
          <ac:spMkLst>
            <pc:docMk/>
            <pc:sldMk cId="2570002227" sldId="261"/>
            <ac:spMk id="53" creationId="{FAD89855-54B0-A89D-9CA0-16601ECB84CC}"/>
          </ac:spMkLst>
        </pc:spChg>
        <pc:spChg chg="add del mod">
          <ac:chgData name="Rebecca Stewart" userId="e4dbdf3f-b99f-4ed4-aef6-c26f104e6967" providerId="ADAL" clId="{C121D8B9-61D3-49F2-AD6E-7D36A3BFFF37}" dt="2024-01-28T20:26:23.140" v="1187" actId="478"/>
          <ac:spMkLst>
            <pc:docMk/>
            <pc:sldMk cId="2570002227" sldId="261"/>
            <ac:spMk id="55" creationId="{131ED6C0-1938-75D7-50C3-413F2135C25A}"/>
          </ac:spMkLst>
        </pc:spChg>
        <pc:spChg chg="add del mod">
          <ac:chgData name="Rebecca Stewart" userId="e4dbdf3f-b99f-4ed4-aef6-c26f104e6967" providerId="ADAL" clId="{C121D8B9-61D3-49F2-AD6E-7D36A3BFFF37}" dt="2024-01-28T20:26:27.124" v="1188" actId="478"/>
          <ac:spMkLst>
            <pc:docMk/>
            <pc:sldMk cId="2570002227" sldId="261"/>
            <ac:spMk id="57" creationId="{176C61A6-C8B6-DA07-F449-F31B4FF9414F}"/>
          </ac:spMkLst>
        </pc:spChg>
        <pc:spChg chg="add del mod">
          <ac:chgData name="Rebecca Stewart" userId="e4dbdf3f-b99f-4ed4-aef6-c26f104e6967" providerId="ADAL" clId="{C121D8B9-61D3-49F2-AD6E-7D36A3BFFF37}" dt="2024-01-28T20:26:35.672" v="1192" actId="478"/>
          <ac:spMkLst>
            <pc:docMk/>
            <pc:sldMk cId="2570002227" sldId="261"/>
            <ac:spMk id="59" creationId="{89341ADF-CE4C-2F36-6F3C-C1C963AFFA8A}"/>
          </ac:spMkLst>
        </pc:spChg>
        <pc:spChg chg="add del mod">
          <ac:chgData name="Rebecca Stewart" userId="e4dbdf3f-b99f-4ed4-aef6-c26f104e6967" providerId="ADAL" clId="{C121D8B9-61D3-49F2-AD6E-7D36A3BFFF37}" dt="2024-01-28T21:10:57.501" v="1921" actId="478"/>
          <ac:spMkLst>
            <pc:docMk/>
            <pc:sldMk cId="2570002227" sldId="261"/>
            <ac:spMk id="61" creationId="{D588E569-BF54-7CC0-832B-25A77A29743D}"/>
          </ac:spMkLst>
        </pc:spChg>
        <pc:spChg chg="add del mod">
          <ac:chgData name="Rebecca Stewart" userId="e4dbdf3f-b99f-4ed4-aef6-c26f104e6967" providerId="ADAL" clId="{C121D8B9-61D3-49F2-AD6E-7D36A3BFFF37}" dt="2024-01-28T20:26:43.659" v="1195" actId="478"/>
          <ac:spMkLst>
            <pc:docMk/>
            <pc:sldMk cId="2570002227" sldId="261"/>
            <ac:spMk id="63" creationId="{DD8FEC4F-FC1E-8C54-2CE3-9979968CFE0F}"/>
          </ac:spMkLst>
        </pc:spChg>
        <pc:spChg chg="add del mod">
          <ac:chgData name="Rebecca Stewart" userId="e4dbdf3f-b99f-4ed4-aef6-c26f104e6967" providerId="ADAL" clId="{C121D8B9-61D3-49F2-AD6E-7D36A3BFFF37}" dt="2024-01-28T20:26:54.439" v="1198" actId="478"/>
          <ac:spMkLst>
            <pc:docMk/>
            <pc:sldMk cId="2570002227" sldId="261"/>
            <ac:spMk id="65" creationId="{67EE981A-7E23-C3C6-8B8F-7800B8A7A358}"/>
          </ac:spMkLst>
        </pc:spChg>
        <pc:spChg chg="add del mod">
          <ac:chgData name="Rebecca Stewart" userId="e4dbdf3f-b99f-4ed4-aef6-c26f104e6967" providerId="ADAL" clId="{C121D8B9-61D3-49F2-AD6E-7D36A3BFFF37}" dt="2024-01-28T20:26:54.439" v="1198" actId="478"/>
          <ac:spMkLst>
            <pc:docMk/>
            <pc:sldMk cId="2570002227" sldId="261"/>
            <ac:spMk id="67" creationId="{A38E3DD7-5AB9-E807-4C03-8CA31D312E85}"/>
          </ac:spMkLst>
        </pc:spChg>
        <pc:spChg chg="add del mod">
          <ac:chgData name="Rebecca Stewart" userId="e4dbdf3f-b99f-4ed4-aef6-c26f104e6967" providerId="ADAL" clId="{C121D8B9-61D3-49F2-AD6E-7D36A3BFFF37}" dt="2024-01-28T20:26:54.439" v="1198" actId="478"/>
          <ac:spMkLst>
            <pc:docMk/>
            <pc:sldMk cId="2570002227" sldId="261"/>
            <ac:spMk id="69" creationId="{FECE0981-A781-E0EF-6436-FB8166148EBB}"/>
          </ac:spMkLst>
        </pc:spChg>
        <pc:spChg chg="add del mod">
          <ac:chgData name="Rebecca Stewart" userId="e4dbdf3f-b99f-4ed4-aef6-c26f104e6967" providerId="ADAL" clId="{C121D8B9-61D3-49F2-AD6E-7D36A3BFFF37}" dt="2024-01-28T20:26:54.439" v="1198" actId="478"/>
          <ac:spMkLst>
            <pc:docMk/>
            <pc:sldMk cId="2570002227" sldId="261"/>
            <ac:spMk id="71" creationId="{60483F35-C209-E58A-DDE6-8432FD76F58A}"/>
          </ac:spMkLst>
        </pc:spChg>
        <pc:spChg chg="add del mod">
          <ac:chgData name="Rebecca Stewart" userId="e4dbdf3f-b99f-4ed4-aef6-c26f104e6967" providerId="ADAL" clId="{C121D8B9-61D3-49F2-AD6E-7D36A3BFFF37}" dt="2024-01-28T20:26:54.439" v="1198" actId="478"/>
          <ac:spMkLst>
            <pc:docMk/>
            <pc:sldMk cId="2570002227" sldId="261"/>
            <ac:spMk id="73" creationId="{D11ADC0F-31EF-3878-4CD7-47B9AF936AE0}"/>
          </ac:spMkLst>
        </pc:spChg>
        <pc:spChg chg="add del mod">
          <ac:chgData name="Rebecca Stewart" userId="e4dbdf3f-b99f-4ed4-aef6-c26f104e6967" providerId="ADAL" clId="{C121D8B9-61D3-49F2-AD6E-7D36A3BFFF37}" dt="2024-01-28T20:26:54.439" v="1198" actId="478"/>
          <ac:spMkLst>
            <pc:docMk/>
            <pc:sldMk cId="2570002227" sldId="261"/>
            <ac:spMk id="75" creationId="{4F2D1722-895C-3CB2-3162-C169C5733475}"/>
          </ac:spMkLst>
        </pc:spChg>
        <pc:picChg chg="add del">
          <ac:chgData name="Rebecca Stewart" userId="e4dbdf3f-b99f-4ed4-aef6-c26f104e6967" providerId="ADAL" clId="{C121D8B9-61D3-49F2-AD6E-7D36A3BFFF37}" dt="2024-01-28T20:26:13.105" v="1183" actId="478"/>
          <ac:picMkLst>
            <pc:docMk/>
            <pc:sldMk cId="2570002227" sldId="261"/>
            <ac:picMk id="6" creationId="{D569156C-931C-6E97-5935-EAE4A1DAF663}"/>
          </ac:picMkLst>
        </pc:picChg>
        <pc:picChg chg="add del">
          <ac:chgData name="Rebecca Stewart" userId="e4dbdf3f-b99f-4ed4-aef6-c26f104e6967" providerId="ADAL" clId="{C121D8B9-61D3-49F2-AD6E-7D36A3BFFF37}" dt="2024-01-28T20:26:42.053" v="1194" actId="478"/>
          <ac:picMkLst>
            <pc:docMk/>
            <pc:sldMk cId="2570002227" sldId="261"/>
            <ac:picMk id="16" creationId="{2014AB14-7B50-495A-A025-088F8FBED3CD}"/>
          </ac:picMkLst>
        </pc:picChg>
        <pc:picChg chg="add del mod">
          <ac:chgData name="Rebecca Stewart" userId="e4dbdf3f-b99f-4ed4-aef6-c26f104e6967" providerId="ADAL" clId="{C121D8B9-61D3-49F2-AD6E-7D36A3BFFF37}" dt="2024-01-28T21:11:11.907" v="1927" actId="1076"/>
          <ac:picMkLst>
            <pc:docMk/>
            <pc:sldMk cId="2570002227" sldId="261"/>
            <ac:picMk id="17" creationId="{82770EC8-F5E8-2E51-2A63-A31A239BEC6A}"/>
          </ac:picMkLst>
        </pc:picChg>
        <pc:picChg chg="add del">
          <ac:chgData name="Rebecca Stewart" userId="e4dbdf3f-b99f-4ed4-aef6-c26f104e6967" providerId="ADAL" clId="{C121D8B9-61D3-49F2-AD6E-7D36A3BFFF37}" dt="2024-01-28T20:26:18.579" v="1184" actId="478"/>
          <ac:picMkLst>
            <pc:docMk/>
            <pc:sldMk cId="2570002227" sldId="261"/>
            <ac:picMk id="24" creationId="{392F88FE-8354-454B-B97D-5C8A7B8ABAEF}"/>
          </ac:picMkLst>
        </pc:picChg>
        <pc:picChg chg="add del">
          <ac:chgData name="Rebecca Stewart" userId="e4dbdf3f-b99f-4ed4-aef6-c26f104e6967" providerId="ADAL" clId="{C121D8B9-61D3-49F2-AD6E-7D36A3BFFF37}" dt="2024-01-28T20:26:50.488" v="1197" actId="478"/>
          <ac:picMkLst>
            <pc:docMk/>
            <pc:sldMk cId="2570002227" sldId="261"/>
            <ac:picMk id="26" creationId="{C4D678E5-CB73-4197-8507-0EB6C03643FD}"/>
          </ac:picMkLst>
        </pc:picChg>
        <pc:picChg chg="add del">
          <ac:chgData name="Rebecca Stewart" userId="e4dbdf3f-b99f-4ed4-aef6-c26f104e6967" providerId="ADAL" clId="{C121D8B9-61D3-49F2-AD6E-7D36A3BFFF37}" dt="2024-01-28T20:26:50.488" v="1197" actId="478"/>
          <ac:picMkLst>
            <pc:docMk/>
            <pc:sldMk cId="2570002227" sldId="261"/>
            <ac:picMk id="28" creationId="{52EE44A9-BFCE-4316-B45E-2C903D64670D}"/>
          </ac:picMkLst>
        </pc:picChg>
        <pc:picChg chg="add del">
          <ac:chgData name="Rebecca Stewart" userId="e4dbdf3f-b99f-4ed4-aef6-c26f104e6967" providerId="ADAL" clId="{C121D8B9-61D3-49F2-AD6E-7D36A3BFFF37}" dt="2024-01-28T20:26:50.488" v="1197" actId="478"/>
          <ac:picMkLst>
            <pc:docMk/>
            <pc:sldMk cId="2570002227" sldId="261"/>
            <ac:picMk id="35" creationId="{AB56B8F0-CFB5-415D-91AE-C4BFD753CC13}"/>
          </ac:picMkLst>
        </pc:picChg>
      </pc:sldChg>
      <pc:sldChg chg="del">
        <pc:chgData name="Rebecca Stewart" userId="e4dbdf3f-b99f-4ed4-aef6-c26f104e6967" providerId="ADAL" clId="{C121D8B9-61D3-49F2-AD6E-7D36A3BFFF37}" dt="2024-01-28T19:26:41.120" v="406" actId="47"/>
        <pc:sldMkLst>
          <pc:docMk/>
          <pc:sldMk cId="2905421952" sldId="262"/>
        </pc:sldMkLst>
      </pc:sldChg>
      <pc:sldChg chg="addSp delSp modSp mod modAnim modNotesTx">
        <pc:chgData name="Rebecca Stewart" userId="e4dbdf3f-b99f-4ed4-aef6-c26f104e6967" providerId="ADAL" clId="{C121D8B9-61D3-49F2-AD6E-7D36A3BFFF37}" dt="2024-01-28T20:30:32.156" v="1272" actId="20577"/>
        <pc:sldMkLst>
          <pc:docMk/>
          <pc:sldMk cId="678545184" sldId="263"/>
        </pc:sldMkLst>
        <pc:spChg chg="mod">
          <ac:chgData name="Rebecca Stewart" userId="e4dbdf3f-b99f-4ed4-aef6-c26f104e6967" providerId="ADAL" clId="{C121D8B9-61D3-49F2-AD6E-7D36A3BFFF37}" dt="2024-01-28T18:52:07.355" v="33" actId="27636"/>
          <ac:spMkLst>
            <pc:docMk/>
            <pc:sldMk cId="678545184" sldId="263"/>
            <ac:spMk id="2" creationId="{A1FD1BD0-74CC-4C57-83FF-66D9D1584C1D}"/>
          </ac:spMkLst>
        </pc:spChg>
        <pc:spChg chg="del mod">
          <ac:chgData name="Rebecca Stewart" userId="e4dbdf3f-b99f-4ed4-aef6-c26f104e6967" providerId="ADAL" clId="{C121D8B9-61D3-49F2-AD6E-7D36A3BFFF37}" dt="2024-01-28T18:59:22.287" v="86" actId="478"/>
          <ac:spMkLst>
            <pc:docMk/>
            <pc:sldMk cId="678545184" sldId="263"/>
            <ac:spMk id="3" creationId="{8CA2FB46-A9C1-4C9C-B6AD-FD1F4FE2A63B}"/>
          </ac:spMkLst>
        </pc:spChg>
        <pc:spChg chg="del">
          <ac:chgData name="Rebecca Stewart" userId="e4dbdf3f-b99f-4ed4-aef6-c26f104e6967" providerId="ADAL" clId="{C121D8B9-61D3-49F2-AD6E-7D36A3BFFF37}" dt="2024-01-28T18:59:16.659" v="84" actId="478"/>
          <ac:spMkLst>
            <pc:docMk/>
            <pc:sldMk cId="678545184" sldId="263"/>
            <ac:spMk id="4" creationId="{04079324-F916-44FA-9903-1280D0A6D781}"/>
          </ac:spMkLst>
        </pc:spChg>
        <pc:spChg chg="add del mod">
          <ac:chgData name="Rebecca Stewart" userId="e4dbdf3f-b99f-4ed4-aef6-c26f104e6967" providerId="ADAL" clId="{C121D8B9-61D3-49F2-AD6E-7D36A3BFFF37}" dt="2024-01-28T18:51:48.209" v="1" actId="478"/>
          <ac:spMkLst>
            <pc:docMk/>
            <pc:sldMk cId="678545184" sldId="263"/>
            <ac:spMk id="8" creationId="{723E9AF1-AD4D-41F5-6FBE-3487902F878A}"/>
          </ac:spMkLst>
        </pc:spChg>
        <pc:spChg chg="add mod">
          <ac:chgData name="Rebecca Stewart" userId="e4dbdf3f-b99f-4ed4-aef6-c26f104e6967" providerId="ADAL" clId="{C121D8B9-61D3-49F2-AD6E-7D36A3BFFF37}" dt="2024-01-28T18:57:04.801" v="66" actId="207"/>
          <ac:spMkLst>
            <pc:docMk/>
            <pc:sldMk cId="678545184" sldId="263"/>
            <ac:spMk id="9" creationId="{98BD745D-E81B-63CC-9C90-6F5BA3EB4963}"/>
          </ac:spMkLst>
        </pc:spChg>
        <pc:spChg chg="add mod">
          <ac:chgData name="Rebecca Stewart" userId="e4dbdf3f-b99f-4ed4-aef6-c26f104e6967" providerId="ADAL" clId="{C121D8B9-61D3-49F2-AD6E-7D36A3BFFF37}" dt="2024-01-28T18:59:51.531" v="91" actId="1076"/>
          <ac:spMkLst>
            <pc:docMk/>
            <pc:sldMk cId="678545184" sldId="263"/>
            <ac:spMk id="10" creationId="{3B005F18-55C8-FD45-674E-78F3FB8A545E}"/>
          </ac:spMkLst>
        </pc:spChg>
        <pc:spChg chg="add mod">
          <ac:chgData name="Rebecca Stewart" userId="e4dbdf3f-b99f-4ed4-aef6-c26f104e6967" providerId="ADAL" clId="{C121D8B9-61D3-49F2-AD6E-7D36A3BFFF37}" dt="2024-01-28T18:59:46.899" v="90" actId="1076"/>
          <ac:spMkLst>
            <pc:docMk/>
            <pc:sldMk cId="678545184" sldId="263"/>
            <ac:spMk id="11" creationId="{C43FD716-D5E8-5702-A67A-FFB33773669C}"/>
          </ac:spMkLst>
        </pc:spChg>
        <pc:picChg chg="del">
          <ac:chgData name="Rebecca Stewart" userId="e4dbdf3f-b99f-4ed4-aef6-c26f104e6967" providerId="ADAL" clId="{C121D8B9-61D3-49F2-AD6E-7D36A3BFFF37}" dt="2024-01-28T18:51:44.241" v="0" actId="478"/>
          <ac:picMkLst>
            <pc:docMk/>
            <pc:sldMk cId="678545184" sldId="263"/>
            <ac:picMk id="13" creationId="{B5B61295-A0F3-43DF-AF50-0E1E0C38462B}"/>
          </ac:picMkLst>
        </pc:picChg>
      </pc:sldChg>
      <pc:sldChg chg="del">
        <pc:chgData name="Rebecca Stewart" userId="e4dbdf3f-b99f-4ed4-aef6-c26f104e6967" providerId="ADAL" clId="{C121D8B9-61D3-49F2-AD6E-7D36A3BFFF37}" dt="2024-01-28T19:22:35.376" v="385" actId="47"/>
        <pc:sldMkLst>
          <pc:docMk/>
          <pc:sldMk cId="2122539241" sldId="264"/>
        </pc:sldMkLst>
      </pc:sldChg>
      <pc:sldChg chg="del">
        <pc:chgData name="Rebecca Stewart" userId="e4dbdf3f-b99f-4ed4-aef6-c26f104e6967" providerId="ADAL" clId="{C121D8B9-61D3-49F2-AD6E-7D36A3BFFF37}" dt="2024-01-28T19:22:37.056" v="386" actId="47"/>
        <pc:sldMkLst>
          <pc:docMk/>
          <pc:sldMk cId="2224347332" sldId="265"/>
        </pc:sldMkLst>
      </pc:sldChg>
      <pc:sldChg chg="del">
        <pc:chgData name="Rebecca Stewart" userId="e4dbdf3f-b99f-4ed4-aef6-c26f104e6967" providerId="ADAL" clId="{C121D8B9-61D3-49F2-AD6E-7D36A3BFFF37}" dt="2024-01-28T19:22:37.906" v="387" actId="47"/>
        <pc:sldMkLst>
          <pc:docMk/>
          <pc:sldMk cId="4247313298" sldId="266"/>
        </pc:sldMkLst>
      </pc:sldChg>
      <pc:sldChg chg="del">
        <pc:chgData name="Rebecca Stewart" userId="e4dbdf3f-b99f-4ed4-aef6-c26f104e6967" providerId="ADAL" clId="{C121D8B9-61D3-49F2-AD6E-7D36A3BFFF37}" dt="2024-01-28T19:22:38.938" v="388" actId="47"/>
        <pc:sldMkLst>
          <pc:docMk/>
          <pc:sldMk cId="661457060" sldId="267"/>
        </pc:sldMkLst>
      </pc:sldChg>
      <pc:sldChg chg="del">
        <pc:chgData name="Rebecca Stewart" userId="e4dbdf3f-b99f-4ed4-aef6-c26f104e6967" providerId="ADAL" clId="{C121D8B9-61D3-49F2-AD6E-7D36A3BFFF37}" dt="2024-01-28T19:22:40.040" v="389" actId="47"/>
        <pc:sldMkLst>
          <pc:docMk/>
          <pc:sldMk cId="2589939560" sldId="268"/>
        </pc:sldMkLst>
      </pc:sldChg>
      <pc:sldChg chg="del">
        <pc:chgData name="Rebecca Stewart" userId="e4dbdf3f-b99f-4ed4-aef6-c26f104e6967" providerId="ADAL" clId="{C121D8B9-61D3-49F2-AD6E-7D36A3BFFF37}" dt="2024-01-28T19:22:40.915" v="390" actId="47"/>
        <pc:sldMkLst>
          <pc:docMk/>
          <pc:sldMk cId="3314597674" sldId="269"/>
        </pc:sldMkLst>
      </pc:sldChg>
      <pc:sldChg chg="del">
        <pc:chgData name="Rebecca Stewart" userId="e4dbdf3f-b99f-4ed4-aef6-c26f104e6967" providerId="ADAL" clId="{C121D8B9-61D3-49F2-AD6E-7D36A3BFFF37}" dt="2024-01-28T19:22:41.592" v="391" actId="47"/>
        <pc:sldMkLst>
          <pc:docMk/>
          <pc:sldMk cId="3561918096" sldId="270"/>
        </pc:sldMkLst>
      </pc:sldChg>
      <pc:sldChg chg="del">
        <pc:chgData name="Rebecca Stewart" userId="e4dbdf3f-b99f-4ed4-aef6-c26f104e6967" providerId="ADAL" clId="{C121D8B9-61D3-49F2-AD6E-7D36A3BFFF37}" dt="2024-01-28T19:22:42.359" v="392" actId="47"/>
        <pc:sldMkLst>
          <pc:docMk/>
          <pc:sldMk cId="3532002671" sldId="271"/>
        </pc:sldMkLst>
      </pc:sldChg>
      <pc:sldChg chg="del">
        <pc:chgData name="Rebecca Stewart" userId="e4dbdf3f-b99f-4ed4-aef6-c26f104e6967" providerId="ADAL" clId="{C121D8B9-61D3-49F2-AD6E-7D36A3BFFF37}" dt="2024-01-28T19:22:43.175" v="393" actId="47"/>
        <pc:sldMkLst>
          <pc:docMk/>
          <pc:sldMk cId="3870222886" sldId="272"/>
        </pc:sldMkLst>
      </pc:sldChg>
      <pc:sldChg chg="del">
        <pc:chgData name="Rebecca Stewart" userId="e4dbdf3f-b99f-4ed4-aef6-c26f104e6967" providerId="ADAL" clId="{C121D8B9-61D3-49F2-AD6E-7D36A3BFFF37}" dt="2024-01-28T19:22:44.395" v="394" actId="47"/>
        <pc:sldMkLst>
          <pc:docMk/>
          <pc:sldMk cId="498491376" sldId="273"/>
        </pc:sldMkLst>
      </pc:sldChg>
      <pc:sldChg chg="del">
        <pc:chgData name="Rebecca Stewart" userId="e4dbdf3f-b99f-4ed4-aef6-c26f104e6967" providerId="ADAL" clId="{C121D8B9-61D3-49F2-AD6E-7D36A3BFFF37}" dt="2024-01-28T19:22:47.031" v="395" actId="47"/>
        <pc:sldMkLst>
          <pc:docMk/>
          <pc:sldMk cId="2886949460" sldId="274"/>
        </pc:sldMkLst>
      </pc:sldChg>
      <pc:sldChg chg="del">
        <pc:chgData name="Rebecca Stewart" userId="e4dbdf3f-b99f-4ed4-aef6-c26f104e6967" providerId="ADAL" clId="{C121D8B9-61D3-49F2-AD6E-7D36A3BFFF37}" dt="2024-01-28T19:22:48.065" v="396" actId="47"/>
        <pc:sldMkLst>
          <pc:docMk/>
          <pc:sldMk cId="2558816297" sldId="275"/>
        </pc:sldMkLst>
      </pc:sldChg>
      <pc:sldChg chg="del">
        <pc:chgData name="Rebecca Stewart" userId="e4dbdf3f-b99f-4ed4-aef6-c26f104e6967" providerId="ADAL" clId="{C121D8B9-61D3-49F2-AD6E-7D36A3BFFF37}" dt="2024-01-28T19:22:49.150" v="397" actId="47"/>
        <pc:sldMkLst>
          <pc:docMk/>
          <pc:sldMk cId="671898697" sldId="276"/>
        </pc:sldMkLst>
      </pc:sldChg>
      <pc:sldChg chg="del">
        <pc:chgData name="Rebecca Stewart" userId="e4dbdf3f-b99f-4ed4-aef6-c26f104e6967" providerId="ADAL" clId="{C121D8B9-61D3-49F2-AD6E-7D36A3BFFF37}" dt="2024-01-28T19:22:50.639" v="398" actId="47"/>
        <pc:sldMkLst>
          <pc:docMk/>
          <pc:sldMk cId="1748073012" sldId="277"/>
        </pc:sldMkLst>
      </pc:sldChg>
      <pc:sldChg chg="del">
        <pc:chgData name="Rebecca Stewart" userId="e4dbdf3f-b99f-4ed4-aef6-c26f104e6967" providerId="ADAL" clId="{C121D8B9-61D3-49F2-AD6E-7D36A3BFFF37}" dt="2024-01-28T19:22:53.601" v="399" actId="47"/>
        <pc:sldMkLst>
          <pc:docMk/>
          <pc:sldMk cId="1581363495" sldId="278"/>
        </pc:sldMkLst>
      </pc:sldChg>
      <pc:sldChg chg="del">
        <pc:chgData name="Rebecca Stewart" userId="e4dbdf3f-b99f-4ed4-aef6-c26f104e6967" providerId="ADAL" clId="{C121D8B9-61D3-49F2-AD6E-7D36A3BFFF37}" dt="2024-01-28T19:22:54.285" v="400" actId="47"/>
        <pc:sldMkLst>
          <pc:docMk/>
          <pc:sldMk cId="3794011719" sldId="279"/>
        </pc:sldMkLst>
      </pc:sldChg>
      <pc:sldChg chg="del">
        <pc:chgData name="Rebecca Stewart" userId="e4dbdf3f-b99f-4ed4-aef6-c26f104e6967" providerId="ADAL" clId="{C121D8B9-61D3-49F2-AD6E-7D36A3BFFF37}" dt="2024-01-28T19:22:55.360" v="401" actId="47"/>
        <pc:sldMkLst>
          <pc:docMk/>
          <pc:sldMk cId="1314285471" sldId="280"/>
        </pc:sldMkLst>
      </pc:sldChg>
      <pc:sldChg chg="del">
        <pc:chgData name="Rebecca Stewart" userId="e4dbdf3f-b99f-4ed4-aef6-c26f104e6967" providerId="ADAL" clId="{C121D8B9-61D3-49F2-AD6E-7D36A3BFFF37}" dt="2024-01-28T19:22:56.064" v="402" actId="47"/>
        <pc:sldMkLst>
          <pc:docMk/>
          <pc:sldMk cId="1539575940" sldId="281"/>
        </pc:sldMkLst>
      </pc:sldChg>
      <pc:sldChg chg="del">
        <pc:chgData name="Rebecca Stewart" userId="e4dbdf3f-b99f-4ed4-aef6-c26f104e6967" providerId="ADAL" clId="{C121D8B9-61D3-49F2-AD6E-7D36A3BFFF37}" dt="2024-01-28T19:23:01.993" v="403" actId="47"/>
        <pc:sldMkLst>
          <pc:docMk/>
          <pc:sldMk cId="59582380" sldId="285"/>
        </pc:sldMkLst>
      </pc:sldChg>
      <pc:sldChg chg="addSp delSp modSp new mod modNotesTx">
        <pc:chgData name="Rebecca Stewart" userId="e4dbdf3f-b99f-4ed4-aef6-c26f104e6967" providerId="ADAL" clId="{C121D8B9-61D3-49F2-AD6E-7D36A3BFFF37}" dt="2024-01-28T19:08:12.464" v="204" actId="20577"/>
        <pc:sldMkLst>
          <pc:docMk/>
          <pc:sldMk cId="2919613450" sldId="286"/>
        </pc:sldMkLst>
        <pc:spChg chg="mod">
          <ac:chgData name="Rebecca Stewart" userId="e4dbdf3f-b99f-4ed4-aef6-c26f104e6967" providerId="ADAL" clId="{C121D8B9-61D3-49F2-AD6E-7D36A3BFFF37}" dt="2024-01-28T19:01:09.468" v="105" actId="27636"/>
          <ac:spMkLst>
            <pc:docMk/>
            <pc:sldMk cId="2919613450" sldId="286"/>
            <ac:spMk id="2" creationId="{EE6D8624-D505-254D-AF17-AC340D15D24A}"/>
          </ac:spMkLst>
        </pc:spChg>
        <pc:spChg chg="del mod">
          <ac:chgData name="Rebecca Stewart" userId="e4dbdf3f-b99f-4ed4-aef6-c26f104e6967" providerId="ADAL" clId="{C121D8B9-61D3-49F2-AD6E-7D36A3BFFF37}" dt="2024-01-28T19:01:20.668" v="108" actId="478"/>
          <ac:spMkLst>
            <pc:docMk/>
            <pc:sldMk cId="2919613450" sldId="286"/>
            <ac:spMk id="3" creationId="{81658C4D-999C-7D87-23C4-31C2FD64F583}"/>
          </ac:spMkLst>
        </pc:spChg>
        <pc:spChg chg="del">
          <ac:chgData name="Rebecca Stewart" userId="e4dbdf3f-b99f-4ed4-aef6-c26f104e6967" providerId="ADAL" clId="{C121D8B9-61D3-49F2-AD6E-7D36A3BFFF37}" dt="2024-01-28T19:01:16.538" v="106" actId="478"/>
          <ac:spMkLst>
            <pc:docMk/>
            <pc:sldMk cId="2919613450" sldId="286"/>
            <ac:spMk id="4" creationId="{DB1C862E-D797-B196-BD01-0C18E6F07C07}"/>
          </ac:spMkLst>
        </pc:spChg>
        <pc:spChg chg="del">
          <ac:chgData name="Rebecca Stewart" userId="e4dbdf3f-b99f-4ed4-aef6-c26f104e6967" providerId="ADAL" clId="{C121D8B9-61D3-49F2-AD6E-7D36A3BFFF37}" dt="2024-01-28T19:00:30.483" v="96" actId="478"/>
          <ac:spMkLst>
            <pc:docMk/>
            <pc:sldMk cId="2919613450" sldId="286"/>
            <ac:spMk id="6" creationId="{4BE3A75F-F921-A55E-0907-33EC32A7E58C}"/>
          </ac:spMkLst>
        </pc:spChg>
        <pc:spChg chg="add mod">
          <ac:chgData name="Rebecca Stewart" userId="e4dbdf3f-b99f-4ed4-aef6-c26f104e6967" providerId="ADAL" clId="{C121D8B9-61D3-49F2-AD6E-7D36A3BFFF37}" dt="2024-01-28T19:04:33.696" v="139" actId="113"/>
          <ac:spMkLst>
            <pc:docMk/>
            <pc:sldMk cId="2919613450" sldId="286"/>
            <ac:spMk id="7" creationId="{5B90E218-B821-4E9F-803C-180AAB7804CB}"/>
          </ac:spMkLst>
        </pc:spChg>
        <pc:spChg chg="add mod">
          <ac:chgData name="Rebecca Stewart" userId="e4dbdf3f-b99f-4ed4-aef6-c26f104e6967" providerId="ADAL" clId="{C121D8B9-61D3-49F2-AD6E-7D36A3BFFF37}" dt="2024-01-28T19:04:55.541" v="142" actId="14100"/>
          <ac:spMkLst>
            <pc:docMk/>
            <pc:sldMk cId="2919613450" sldId="286"/>
            <ac:spMk id="8" creationId="{2C434614-DAB9-531E-B231-374B58E31066}"/>
          </ac:spMkLst>
        </pc:spChg>
        <pc:picChg chg="add mod">
          <ac:chgData name="Rebecca Stewart" userId="e4dbdf3f-b99f-4ed4-aef6-c26f104e6967" providerId="ADAL" clId="{C121D8B9-61D3-49F2-AD6E-7D36A3BFFF37}" dt="2024-01-28T19:05:34.435" v="146" actId="1076"/>
          <ac:picMkLst>
            <pc:docMk/>
            <pc:sldMk cId="2919613450" sldId="286"/>
            <ac:picMk id="1026" creationId="{EA5175D7-9070-A0AD-979F-C36E5DDCFC26}"/>
          </ac:picMkLst>
        </pc:picChg>
      </pc:sldChg>
      <pc:sldChg chg="addSp delSp modSp new mod modNotesTx">
        <pc:chgData name="Rebecca Stewart" userId="e4dbdf3f-b99f-4ed4-aef6-c26f104e6967" providerId="ADAL" clId="{C121D8B9-61D3-49F2-AD6E-7D36A3BFFF37}" dt="2024-01-28T19:18:58.729" v="336" actId="5793"/>
        <pc:sldMkLst>
          <pc:docMk/>
          <pc:sldMk cId="614482070" sldId="287"/>
        </pc:sldMkLst>
        <pc:spChg chg="mod">
          <ac:chgData name="Rebecca Stewart" userId="e4dbdf3f-b99f-4ed4-aef6-c26f104e6967" providerId="ADAL" clId="{C121D8B9-61D3-49F2-AD6E-7D36A3BFFF37}" dt="2024-01-28T19:18:58.729" v="336" actId="5793"/>
          <ac:spMkLst>
            <pc:docMk/>
            <pc:sldMk cId="614482070" sldId="287"/>
            <ac:spMk id="2" creationId="{5AD5CBBB-31F3-1195-F25C-1168C6D74F72}"/>
          </ac:spMkLst>
        </pc:spChg>
        <pc:spChg chg="del mod">
          <ac:chgData name="Rebecca Stewart" userId="e4dbdf3f-b99f-4ed4-aef6-c26f104e6967" providerId="ADAL" clId="{C121D8B9-61D3-49F2-AD6E-7D36A3BFFF37}" dt="2024-01-28T19:17:34.210" v="290" actId="478"/>
          <ac:spMkLst>
            <pc:docMk/>
            <pc:sldMk cId="614482070" sldId="287"/>
            <ac:spMk id="3" creationId="{54475420-4967-323C-417D-DB11616DB375}"/>
          </ac:spMkLst>
        </pc:spChg>
        <pc:spChg chg="del">
          <ac:chgData name="Rebecca Stewart" userId="e4dbdf3f-b99f-4ed4-aef6-c26f104e6967" providerId="ADAL" clId="{C121D8B9-61D3-49F2-AD6E-7D36A3BFFF37}" dt="2024-01-28T19:17:30.054" v="288" actId="478"/>
          <ac:spMkLst>
            <pc:docMk/>
            <pc:sldMk cId="614482070" sldId="287"/>
            <ac:spMk id="4" creationId="{FA40F5AA-4EEF-FC66-38A0-0EA2A7F590BF}"/>
          </ac:spMkLst>
        </pc:spChg>
        <pc:spChg chg="del">
          <ac:chgData name="Rebecca Stewart" userId="e4dbdf3f-b99f-4ed4-aef6-c26f104e6967" providerId="ADAL" clId="{C121D8B9-61D3-49F2-AD6E-7D36A3BFFF37}" dt="2024-01-28T19:09:13.812" v="211" actId="478"/>
          <ac:spMkLst>
            <pc:docMk/>
            <pc:sldMk cId="614482070" sldId="287"/>
            <ac:spMk id="6" creationId="{9AC6196C-8895-B3C2-2B1A-E76B27EFC54C}"/>
          </ac:spMkLst>
        </pc:spChg>
        <pc:spChg chg="add mod">
          <ac:chgData name="Rebecca Stewart" userId="e4dbdf3f-b99f-4ed4-aef6-c26f104e6967" providerId="ADAL" clId="{C121D8B9-61D3-49F2-AD6E-7D36A3BFFF37}" dt="2024-01-28T19:16:00.426" v="266" actId="1076"/>
          <ac:spMkLst>
            <pc:docMk/>
            <pc:sldMk cId="614482070" sldId="287"/>
            <ac:spMk id="7" creationId="{938C8845-16A4-9F60-BDD1-31EA2AF35BD8}"/>
          </ac:spMkLst>
        </pc:spChg>
        <pc:spChg chg="mod topLvl">
          <ac:chgData name="Rebecca Stewart" userId="e4dbdf3f-b99f-4ed4-aef6-c26f104e6967" providerId="ADAL" clId="{C121D8B9-61D3-49F2-AD6E-7D36A3BFFF37}" dt="2024-01-28T19:16:39.451" v="277" actId="1035"/>
          <ac:spMkLst>
            <pc:docMk/>
            <pc:sldMk cId="614482070" sldId="287"/>
            <ac:spMk id="10" creationId="{AF1C02D7-66CA-340C-CAA9-46D22C1383D9}"/>
          </ac:spMkLst>
        </pc:spChg>
        <pc:spChg chg="mod topLvl">
          <ac:chgData name="Rebecca Stewart" userId="e4dbdf3f-b99f-4ed4-aef6-c26f104e6967" providerId="ADAL" clId="{C121D8B9-61D3-49F2-AD6E-7D36A3BFFF37}" dt="2024-01-28T19:17:25.380" v="287" actId="1076"/>
          <ac:spMkLst>
            <pc:docMk/>
            <pc:sldMk cId="614482070" sldId="287"/>
            <ac:spMk id="11" creationId="{7CD6BAD7-9AE8-819E-3A49-B8B2EDC65F8F}"/>
          </ac:spMkLst>
        </pc:spChg>
        <pc:spChg chg="mod topLvl">
          <ac:chgData name="Rebecca Stewart" userId="e4dbdf3f-b99f-4ed4-aef6-c26f104e6967" providerId="ADAL" clId="{C121D8B9-61D3-49F2-AD6E-7D36A3BFFF37}" dt="2024-01-28T19:17:19.092" v="286" actId="14100"/>
          <ac:spMkLst>
            <pc:docMk/>
            <pc:sldMk cId="614482070" sldId="287"/>
            <ac:spMk id="12" creationId="{D6BD1073-047C-1112-3876-4C7562A63320}"/>
          </ac:spMkLst>
        </pc:spChg>
        <pc:spChg chg="mod topLvl">
          <ac:chgData name="Rebecca Stewart" userId="e4dbdf3f-b99f-4ed4-aef6-c26f104e6967" providerId="ADAL" clId="{C121D8B9-61D3-49F2-AD6E-7D36A3BFFF37}" dt="2024-01-28T19:14:44.746" v="239" actId="165"/>
          <ac:spMkLst>
            <pc:docMk/>
            <pc:sldMk cId="614482070" sldId="287"/>
            <ac:spMk id="13" creationId="{331F788E-4E24-E6C0-BBE8-DA3D2FA67638}"/>
          </ac:spMkLst>
        </pc:spChg>
        <pc:grpChg chg="del mod">
          <ac:chgData name="Rebecca Stewart" userId="e4dbdf3f-b99f-4ed4-aef6-c26f104e6967" providerId="ADAL" clId="{C121D8B9-61D3-49F2-AD6E-7D36A3BFFF37}" dt="2024-01-28T19:14:44.746" v="239" actId="165"/>
          <ac:grpSpMkLst>
            <pc:docMk/>
            <pc:sldMk cId="614482070" sldId="287"/>
            <ac:grpSpMk id="9" creationId="{0FDF207B-00C5-21D5-AD8A-78E734876A63}"/>
          </ac:grpSpMkLst>
        </pc:grpChg>
        <pc:graphicFrameChg chg="add del mod modGraphic">
          <ac:chgData name="Rebecca Stewart" userId="e4dbdf3f-b99f-4ed4-aef6-c26f104e6967" providerId="ADAL" clId="{C121D8B9-61D3-49F2-AD6E-7D36A3BFFF37}" dt="2024-01-28T19:14:40.212" v="238" actId="18245"/>
          <ac:graphicFrameMkLst>
            <pc:docMk/>
            <pc:sldMk cId="614482070" sldId="287"/>
            <ac:graphicFrameMk id="8" creationId="{C07D76F3-5012-A7E4-62C6-1B13516329CC}"/>
          </ac:graphicFrameMkLst>
        </pc:graphicFrameChg>
      </pc:sldChg>
      <pc:sldChg chg="addSp delSp modSp new mod modNotesTx">
        <pc:chgData name="Rebecca Stewart" userId="e4dbdf3f-b99f-4ed4-aef6-c26f104e6967" providerId="ADAL" clId="{C121D8B9-61D3-49F2-AD6E-7D36A3BFFF37}" dt="2024-01-28T19:22:30.362" v="384" actId="5793"/>
        <pc:sldMkLst>
          <pc:docMk/>
          <pc:sldMk cId="1627031271" sldId="288"/>
        </pc:sldMkLst>
        <pc:spChg chg="del mod">
          <ac:chgData name="Rebecca Stewart" userId="e4dbdf3f-b99f-4ed4-aef6-c26f104e6967" providerId="ADAL" clId="{C121D8B9-61D3-49F2-AD6E-7D36A3BFFF37}" dt="2024-01-28T19:21:40.039" v="354" actId="478"/>
          <ac:spMkLst>
            <pc:docMk/>
            <pc:sldMk cId="1627031271" sldId="288"/>
            <ac:spMk id="2" creationId="{334DD2E8-D8EB-F4F9-3762-78D62DD0ADD6}"/>
          </ac:spMkLst>
        </pc:spChg>
        <pc:spChg chg="mod">
          <ac:chgData name="Rebecca Stewart" userId="e4dbdf3f-b99f-4ed4-aef6-c26f104e6967" providerId="ADAL" clId="{C121D8B9-61D3-49F2-AD6E-7D36A3BFFF37}" dt="2024-01-28T19:22:00.071" v="381" actId="20577"/>
          <ac:spMkLst>
            <pc:docMk/>
            <pc:sldMk cId="1627031271" sldId="288"/>
            <ac:spMk id="3" creationId="{E595ACB3-9012-3658-E498-A480F0AA55D7}"/>
          </ac:spMkLst>
        </pc:spChg>
        <pc:spChg chg="del mod">
          <ac:chgData name="Rebecca Stewart" userId="e4dbdf3f-b99f-4ed4-aef6-c26f104e6967" providerId="ADAL" clId="{C121D8B9-61D3-49F2-AD6E-7D36A3BFFF37}" dt="2024-01-28T19:21:50.064" v="358" actId="478"/>
          <ac:spMkLst>
            <pc:docMk/>
            <pc:sldMk cId="1627031271" sldId="288"/>
            <ac:spMk id="4" creationId="{54184E2E-DECA-2781-3EA8-85F1AF07FCDF}"/>
          </ac:spMkLst>
        </pc:spChg>
        <pc:spChg chg="del">
          <ac:chgData name="Rebecca Stewart" userId="e4dbdf3f-b99f-4ed4-aef6-c26f104e6967" providerId="ADAL" clId="{C121D8B9-61D3-49F2-AD6E-7D36A3BFFF37}" dt="2024-01-28T19:21:45.792" v="356" actId="478"/>
          <ac:spMkLst>
            <pc:docMk/>
            <pc:sldMk cId="1627031271" sldId="288"/>
            <ac:spMk id="5" creationId="{36D66224-EE51-14CB-A6DF-A861C7B9C820}"/>
          </ac:spMkLst>
        </pc:spChg>
        <pc:spChg chg="del">
          <ac:chgData name="Rebecca Stewart" userId="e4dbdf3f-b99f-4ed4-aef6-c26f104e6967" providerId="ADAL" clId="{C121D8B9-61D3-49F2-AD6E-7D36A3BFFF37}" dt="2024-01-28T19:19:13.690" v="338" actId="478"/>
          <ac:spMkLst>
            <pc:docMk/>
            <pc:sldMk cId="1627031271" sldId="288"/>
            <ac:spMk id="7" creationId="{413AA5A9-B938-878F-4239-1E3A6A6813A5}"/>
          </ac:spMkLst>
        </pc:spChg>
        <pc:spChg chg="add del mod">
          <ac:chgData name="Rebecca Stewart" userId="e4dbdf3f-b99f-4ed4-aef6-c26f104e6967" providerId="ADAL" clId="{C121D8B9-61D3-49F2-AD6E-7D36A3BFFF37}" dt="2024-01-28T19:19:59.899" v="340" actId="478"/>
          <ac:spMkLst>
            <pc:docMk/>
            <pc:sldMk cId="1627031271" sldId="288"/>
            <ac:spMk id="8" creationId="{DDC4FDE8-39F2-CD1D-6F77-07DE79C574B0}"/>
          </ac:spMkLst>
        </pc:spChg>
        <pc:graphicFrameChg chg="add mod modGraphic">
          <ac:chgData name="Rebecca Stewart" userId="e4dbdf3f-b99f-4ed4-aef6-c26f104e6967" providerId="ADAL" clId="{C121D8B9-61D3-49F2-AD6E-7D36A3BFFF37}" dt="2024-01-28T19:21:32.468" v="352" actId="14100"/>
          <ac:graphicFrameMkLst>
            <pc:docMk/>
            <pc:sldMk cId="1627031271" sldId="288"/>
            <ac:graphicFrameMk id="9" creationId="{2927F31A-6214-487A-B1D4-DF1FD329C0A6}"/>
          </ac:graphicFrameMkLst>
        </pc:graphicFrameChg>
      </pc:sldChg>
      <pc:sldChg chg="addSp delSp modSp new mod ord">
        <pc:chgData name="Rebecca Stewart" userId="e4dbdf3f-b99f-4ed4-aef6-c26f104e6967" providerId="ADAL" clId="{C121D8B9-61D3-49F2-AD6E-7D36A3BFFF37}" dt="2024-01-28T19:34:40.963" v="519" actId="1076"/>
        <pc:sldMkLst>
          <pc:docMk/>
          <pc:sldMk cId="3187659487" sldId="289"/>
        </pc:sldMkLst>
        <pc:spChg chg="mod">
          <ac:chgData name="Rebecca Stewart" userId="e4dbdf3f-b99f-4ed4-aef6-c26f104e6967" providerId="ADAL" clId="{C121D8B9-61D3-49F2-AD6E-7D36A3BFFF37}" dt="2024-01-28T19:33:39.334" v="512" actId="20577"/>
          <ac:spMkLst>
            <pc:docMk/>
            <pc:sldMk cId="3187659487" sldId="289"/>
            <ac:spMk id="2" creationId="{17D9C406-9EE6-099D-6B0F-4FFD63FE653B}"/>
          </ac:spMkLst>
        </pc:spChg>
        <pc:spChg chg="del mod">
          <ac:chgData name="Rebecca Stewart" userId="e4dbdf3f-b99f-4ed4-aef6-c26f104e6967" providerId="ADAL" clId="{C121D8B9-61D3-49F2-AD6E-7D36A3BFFF37}" dt="2024-01-28T19:27:12.245" v="413" actId="478"/>
          <ac:spMkLst>
            <pc:docMk/>
            <pc:sldMk cId="3187659487" sldId="289"/>
            <ac:spMk id="3" creationId="{33C315B0-608A-F17E-2E8E-6154F5EC4CCB}"/>
          </ac:spMkLst>
        </pc:spChg>
        <pc:spChg chg="del mod">
          <ac:chgData name="Rebecca Stewart" userId="e4dbdf3f-b99f-4ed4-aef6-c26f104e6967" providerId="ADAL" clId="{C121D8B9-61D3-49F2-AD6E-7D36A3BFFF37}" dt="2024-01-28T19:27:08.044" v="412" actId="478"/>
          <ac:spMkLst>
            <pc:docMk/>
            <pc:sldMk cId="3187659487" sldId="289"/>
            <ac:spMk id="4" creationId="{D8DD7F64-5DA1-21FC-A0C6-1BAE4F0D37AF}"/>
          </ac:spMkLst>
        </pc:spChg>
        <pc:spChg chg="del">
          <ac:chgData name="Rebecca Stewart" userId="e4dbdf3f-b99f-4ed4-aef6-c26f104e6967" providerId="ADAL" clId="{C121D8B9-61D3-49F2-AD6E-7D36A3BFFF37}" dt="2024-01-28T19:23:16.464" v="405" actId="478"/>
          <ac:spMkLst>
            <pc:docMk/>
            <pc:sldMk cId="3187659487" sldId="289"/>
            <ac:spMk id="6" creationId="{6B850995-C62E-62AF-3C4C-B6DA9D65820E}"/>
          </ac:spMkLst>
        </pc:spChg>
        <pc:spChg chg="add del mod">
          <ac:chgData name="Rebecca Stewart" userId="e4dbdf3f-b99f-4ed4-aef6-c26f104e6967" providerId="ADAL" clId="{C121D8B9-61D3-49F2-AD6E-7D36A3BFFF37}" dt="2024-01-28T19:28:37.911" v="427"/>
          <ac:spMkLst>
            <pc:docMk/>
            <pc:sldMk cId="3187659487" sldId="289"/>
            <ac:spMk id="8" creationId="{1682D70D-DAD6-9472-9682-22E7ACD92166}"/>
          </ac:spMkLst>
        </pc:spChg>
        <pc:spChg chg="add mod">
          <ac:chgData name="Rebecca Stewart" userId="e4dbdf3f-b99f-4ed4-aef6-c26f104e6967" providerId="ADAL" clId="{C121D8B9-61D3-49F2-AD6E-7D36A3BFFF37}" dt="2024-01-28T19:33:35.901" v="511" actId="14100"/>
          <ac:spMkLst>
            <pc:docMk/>
            <pc:sldMk cId="3187659487" sldId="289"/>
            <ac:spMk id="9" creationId="{68C0BCBA-C081-4721-48B4-FD6B539D32C7}"/>
          </ac:spMkLst>
        </pc:spChg>
        <pc:spChg chg="mod">
          <ac:chgData name="Rebecca Stewart" userId="e4dbdf3f-b99f-4ed4-aef6-c26f104e6967" providerId="ADAL" clId="{C121D8B9-61D3-49F2-AD6E-7D36A3BFFF37}" dt="2024-01-28T19:32:18.569" v="472" actId="403"/>
          <ac:spMkLst>
            <pc:docMk/>
            <pc:sldMk cId="3187659487" sldId="289"/>
            <ac:spMk id="11" creationId="{BF9EF537-C40B-6B66-EB1C-082AE024C296}"/>
          </ac:spMkLst>
        </pc:spChg>
        <pc:spChg chg="mod">
          <ac:chgData name="Rebecca Stewart" userId="e4dbdf3f-b99f-4ed4-aef6-c26f104e6967" providerId="ADAL" clId="{C121D8B9-61D3-49F2-AD6E-7D36A3BFFF37}" dt="2024-01-28T19:32:05.107" v="467" actId="18245"/>
          <ac:spMkLst>
            <pc:docMk/>
            <pc:sldMk cId="3187659487" sldId="289"/>
            <ac:spMk id="12" creationId="{69E7F7C4-2FE5-A4FA-4743-6E0361F640A7}"/>
          </ac:spMkLst>
        </pc:spChg>
        <pc:spChg chg="mod">
          <ac:chgData name="Rebecca Stewart" userId="e4dbdf3f-b99f-4ed4-aef6-c26f104e6967" providerId="ADAL" clId="{C121D8B9-61D3-49F2-AD6E-7D36A3BFFF37}" dt="2024-01-28T19:32:28.598" v="479" actId="403"/>
          <ac:spMkLst>
            <pc:docMk/>
            <pc:sldMk cId="3187659487" sldId="289"/>
            <ac:spMk id="13" creationId="{00C08059-70C8-FC9A-D523-BFBFC1CBC299}"/>
          </ac:spMkLst>
        </pc:spChg>
        <pc:spChg chg="mod">
          <ac:chgData name="Rebecca Stewart" userId="e4dbdf3f-b99f-4ed4-aef6-c26f104e6967" providerId="ADAL" clId="{C121D8B9-61D3-49F2-AD6E-7D36A3BFFF37}" dt="2024-01-28T19:32:05.107" v="467" actId="18245"/>
          <ac:spMkLst>
            <pc:docMk/>
            <pc:sldMk cId="3187659487" sldId="289"/>
            <ac:spMk id="14" creationId="{2AD38708-A351-00CC-8AAE-2F4B1090C6D7}"/>
          </ac:spMkLst>
        </pc:spChg>
        <pc:spChg chg="mod">
          <ac:chgData name="Rebecca Stewart" userId="e4dbdf3f-b99f-4ed4-aef6-c26f104e6967" providerId="ADAL" clId="{C121D8B9-61D3-49F2-AD6E-7D36A3BFFF37}" dt="2024-01-28T19:32:33.348" v="483" actId="403"/>
          <ac:spMkLst>
            <pc:docMk/>
            <pc:sldMk cId="3187659487" sldId="289"/>
            <ac:spMk id="15" creationId="{AEA6F9DF-37DE-7D97-7950-812376DD7439}"/>
          </ac:spMkLst>
        </pc:spChg>
        <pc:spChg chg="mod">
          <ac:chgData name="Rebecca Stewart" userId="e4dbdf3f-b99f-4ed4-aef6-c26f104e6967" providerId="ADAL" clId="{C121D8B9-61D3-49F2-AD6E-7D36A3BFFF37}" dt="2024-01-28T19:32:05.107" v="467" actId="18245"/>
          <ac:spMkLst>
            <pc:docMk/>
            <pc:sldMk cId="3187659487" sldId="289"/>
            <ac:spMk id="16" creationId="{D6D03CDF-5453-710D-1032-6F698A893BCA}"/>
          </ac:spMkLst>
        </pc:spChg>
        <pc:spChg chg="mod">
          <ac:chgData name="Rebecca Stewart" userId="e4dbdf3f-b99f-4ed4-aef6-c26f104e6967" providerId="ADAL" clId="{C121D8B9-61D3-49F2-AD6E-7D36A3BFFF37}" dt="2024-01-28T19:32:37.456" v="487" actId="403"/>
          <ac:spMkLst>
            <pc:docMk/>
            <pc:sldMk cId="3187659487" sldId="289"/>
            <ac:spMk id="17" creationId="{2E952A54-F78B-34E6-2D70-C83B50D4B28B}"/>
          </ac:spMkLst>
        </pc:spChg>
        <pc:spChg chg="mod">
          <ac:chgData name="Rebecca Stewart" userId="e4dbdf3f-b99f-4ed4-aef6-c26f104e6967" providerId="ADAL" clId="{C121D8B9-61D3-49F2-AD6E-7D36A3BFFF37}" dt="2024-01-28T19:32:22.654" v="475" actId="403"/>
          <ac:spMkLst>
            <pc:docMk/>
            <pc:sldMk cId="3187659487" sldId="289"/>
            <ac:spMk id="18" creationId="{95956233-451F-8169-EADC-5B664410B2A7}"/>
          </ac:spMkLst>
        </pc:spChg>
        <pc:spChg chg="mod">
          <ac:chgData name="Rebecca Stewart" userId="e4dbdf3f-b99f-4ed4-aef6-c26f104e6967" providerId="ADAL" clId="{C121D8B9-61D3-49F2-AD6E-7D36A3BFFF37}" dt="2024-01-28T19:32:05.107" v="467" actId="18245"/>
          <ac:spMkLst>
            <pc:docMk/>
            <pc:sldMk cId="3187659487" sldId="289"/>
            <ac:spMk id="19" creationId="{EE78D009-7F2F-0178-90C1-29B10DDCB2EC}"/>
          </ac:spMkLst>
        </pc:spChg>
        <pc:spChg chg="mod">
          <ac:chgData name="Rebecca Stewart" userId="e4dbdf3f-b99f-4ed4-aef6-c26f104e6967" providerId="ADAL" clId="{C121D8B9-61D3-49F2-AD6E-7D36A3BFFF37}" dt="2024-01-28T19:32:47.416" v="492" actId="403"/>
          <ac:spMkLst>
            <pc:docMk/>
            <pc:sldMk cId="3187659487" sldId="289"/>
            <ac:spMk id="20" creationId="{4E1A184B-3480-6053-734F-52B0A2913ED7}"/>
          </ac:spMkLst>
        </pc:spChg>
        <pc:spChg chg="mod">
          <ac:chgData name="Rebecca Stewart" userId="e4dbdf3f-b99f-4ed4-aef6-c26f104e6967" providerId="ADAL" clId="{C121D8B9-61D3-49F2-AD6E-7D36A3BFFF37}" dt="2024-01-28T19:32:05.107" v="467" actId="18245"/>
          <ac:spMkLst>
            <pc:docMk/>
            <pc:sldMk cId="3187659487" sldId="289"/>
            <ac:spMk id="21" creationId="{72C12281-1A8F-8B49-1593-58464D515E58}"/>
          </ac:spMkLst>
        </pc:spChg>
        <pc:spChg chg="mod">
          <ac:chgData name="Rebecca Stewart" userId="e4dbdf3f-b99f-4ed4-aef6-c26f104e6967" providerId="ADAL" clId="{C121D8B9-61D3-49F2-AD6E-7D36A3BFFF37}" dt="2024-01-28T19:32:51.366" v="496" actId="403"/>
          <ac:spMkLst>
            <pc:docMk/>
            <pc:sldMk cId="3187659487" sldId="289"/>
            <ac:spMk id="22" creationId="{C3E5C625-4C98-9F5F-A634-5CF466C86E74}"/>
          </ac:spMkLst>
        </pc:spChg>
        <pc:spChg chg="mod">
          <ac:chgData name="Rebecca Stewart" userId="e4dbdf3f-b99f-4ed4-aef6-c26f104e6967" providerId="ADAL" clId="{C121D8B9-61D3-49F2-AD6E-7D36A3BFFF37}" dt="2024-01-28T19:32:05.107" v="467" actId="18245"/>
          <ac:spMkLst>
            <pc:docMk/>
            <pc:sldMk cId="3187659487" sldId="289"/>
            <ac:spMk id="23" creationId="{C8977232-2825-F218-B572-0838A46F76D7}"/>
          </ac:spMkLst>
        </pc:spChg>
        <pc:spChg chg="mod">
          <ac:chgData name="Rebecca Stewart" userId="e4dbdf3f-b99f-4ed4-aef6-c26f104e6967" providerId="ADAL" clId="{C121D8B9-61D3-49F2-AD6E-7D36A3BFFF37}" dt="2024-01-28T19:32:55.490" v="500" actId="403"/>
          <ac:spMkLst>
            <pc:docMk/>
            <pc:sldMk cId="3187659487" sldId="289"/>
            <ac:spMk id="24" creationId="{5E5829F1-8B8A-654B-9434-328052BE3238}"/>
          </ac:spMkLst>
        </pc:spChg>
        <pc:grpChg chg="mod">
          <ac:chgData name="Rebecca Stewart" userId="e4dbdf3f-b99f-4ed4-aef6-c26f104e6967" providerId="ADAL" clId="{C121D8B9-61D3-49F2-AD6E-7D36A3BFFF37}" dt="2024-01-28T19:33:05.645" v="501" actId="1076"/>
          <ac:grpSpMkLst>
            <pc:docMk/>
            <pc:sldMk cId="3187659487" sldId="289"/>
            <ac:grpSpMk id="10" creationId="{4A43D200-D1C3-7E88-EB45-87808D64BD10}"/>
          </ac:grpSpMkLst>
        </pc:grpChg>
        <pc:graphicFrameChg chg="add del mod modGraphic">
          <ac:chgData name="Rebecca Stewart" userId="e4dbdf3f-b99f-4ed4-aef6-c26f104e6967" providerId="ADAL" clId="{C121D8B9-61D3-49F2-AD6E-7D36A3BFFF37}" dt="2024-01-28T19:32:05.107" v="467" actId="18245"/>
          <ac:graphicFrameMkLst>
            <pc:docMk/>
            <pc:sldMk cId="3187659487" sldId="289"/>
            <ac:graphicFrameMk id="7" creationId="{2D5E080E-5B39-79F4-739E-B00002D5E3B8}"/>
          </ac:graphicFrameMkLst>
        </pc:graphicFrameChg>
        <pc:picChg chg="add mod">
          <ac:chgData name="Rebecca Stewart" userId="e4dbdf3f-b99f-4ed4-aef6-c26f104e6967" providerId="ADAL" clId="{C121D8B9-61D3-49F2-AD6E-7D36A3BFFF37}" dt="2024-01-28T19:34:40.963" v="519" actId="1076"/>
          <ac:picMkLst>
            <pc:docMk/>
            <pc:sldMk cId="3187659487" sldId="289"/>
            <ac:picMk id="2050" creationId="{730DEECB-ABB5-037B-5E7E-B629E8D10B3A}"/>
          </ac:picMkLst>
        </pc:picChg>
      </pc:sldChg>
      <pc:sldChg chg="addSp delSp modSp new mod">
        <pc:chgData name="Rebecca Stewart" userId="e4dbdf3f-b99f-4ed4-aef6-c26f104e6967" providerId="ADAL" clId="{C121D8B9-61D3-49F2-AD6E-7D36A3BFFF37}" dt="2024-01-28T19:40:51.600" v="574"/>
        <pc:sldMkLst>
          <pc:docMk/>
          <pc:sldMk cId="2147571746" sldId="290"/>
        </pc:sldMkLst>
        <pc:spChg chg="mod">
          <ac:chgData name="Rebecca Stewart" userId="e4dbdf3f-b99f-4ed4-aef6-c26f104e6967" providerId="ADAL" clId="{C121D8B9-61D3-49F2-AD6E-7D36A3BFFF37}" dt="2024-01-28T19:39:38.950" v="562" actId="20577"/>
          <ac:spMkLst>
            <pc:docMk/>
            <pc:sldMk cId="2147571746" sldId="290"/>
            <ac:spMk id="2" creationId="{0E77BAE2-3C33-54C1-1ED3-4BD7E948517C}"/>
          </ac:spMkLst>
        </pc:spChg>
        <pc:spChg chg="del mod">
          <ac:chgData name="Rebecca Stewart" userId="e4dbdf3f-b99f-4ed4-aef6-c26f104e6967" providerId="ADAL" clId="{C121D8B9-61D3-49F2-AD6E-7D36A3BFFF37}" dt="2024-01-28T19:39:55.588" v="567" actId="478"/>
          <ac:spMkLst>
            <pc:docMk/>
            <pc:sldMk cId="2147571746" sldId="290"/>
            <ac:spMk id="3" creationId="{CB9710FE-8ECF-7771-3172-29017475678F}"/>
          </ac:spMkLst>
        </pc:spChg>
        <pc:spChg chg="del mod">
          <ac:chgData name="Rebecca Stewart" userId="e4dbdf3f-b99f-4ed4-aef6-c26f104e6967" providerId="ADAL" clId="{C121D8B9-61D3-49F2-AD6E-7D36A3BFFF37}" dt="2024-01-28T19:39:50.870" v="566" actId="478"/>
          <ac:spMkLst>
            <pc:docMk/>
            <pc:sldMk cId="2147571746" sldId="290"/>
            <ac:spMk id="4" creationId="{549C3EF5-CB8E-6390-3434-81289E93C1ED}"/>
          </ac:spMkLst>
        </pc:spChg>
        <pc:spChg chg="del">
          <ac:chgData name="Rebecca Stewart" userId="e4dbdf3f-b99f-4ed4-aef6-c26f104e6967" providerId="ADAL" clId="{C121D8B9-61D3-49F2-AD6E-7D36A3BFFF37}" dt="2024-01-28T19:33:56.082" v="514" actId="478"/>
          <ac:spMkLst>
            <pc:docMk/>
            <pc:sldMk cId="2147571746" sldId="290"/>
            <ac:spMk id="6" creationId="{60A31F86-7145-3B7B-09E3-3F185BC66E69}"/>
          </ac:spMkLst>
        </pc:spChg>
        <pc:graphicFrameChg chg="add mod modGraphic">
          <ac:chgData name="Rebecca Stewart" userId="e4dbdf3f-b99f-4ed4-aef6-c26f104e6967" providerId="ADAL" clId="{C121D8B9-61D3-49F2-AD6E-7D36A3BFFF37}" dt="2024-01-28T19:40:51.600" v="574"/>
          <ac:graphicFrameMkLst>
            <pc:docMk/>
            <pc:sldMk cId="2147571746" sldId="290"/>
            <ac:graphicFrameMk id="7" creationId="{5D5AF87F-69D4-5579-3268-9AFB6DADFBBE}"/>
          </ac:graphicFrameMkLst>
        </pc:graphicFrameChg>
      </pc:sldChg>
      <pc:sldChg chg="addSp delSp modSp new mod">
        <pc:chgData name="Rebecca Stewart" userId="e4dbdf3f-b99f-4ed4-aef6-c26f104e6967" providerId="ADAL" clId="{C121D8B9-61D3-49F2-AD6E-7D36A3BFFF37}" dt="2024-01-28T21:22:07.217" v="2156" actId="20577"/>
        <pc:sldMkLst>
          <pc:docMk/>
          <pc:sldMk cId="1053134035" sldId="291"/>
        </pc:sldMkLst>
        <pc:spChg chg="mod">
          <ac:chgData name="Rebecca Stewart" userId="e4dbdf3f-b99f-4ed4-aef6-c26f104e6967" providerId="ADAL" clId="{C121D8B9-61D3-49F2-AD6E-7D36A3BFFF37}" dt="2024-01-28T19:43:32.630" v="580" actId="113"/>
          <ac:spMkLst>
            <pc:docMk/>
            <pc:sldMk cId="1053134035" sldId="291"/>
            <ac:spMk id="2" creationId="{F91AD49C-5359-91EC-AC9C-382E456083E5}"/>
          </ac:spMkLst>
        </pc:spChg>
        <pc:spChg chg="del mod">
          <ac:chgData name="Rebecca Stewart" userId="e4dbdf3f-b99f-4ed4-aef6-c26f104e6967" providerId="ADAL" clId="{C121D8B9-61D3-49F2-AD6E-7D36A3BFFF37}" dt="2024-01-28T19:43:40.402" v="583" actId="478"/>
          <ac:spMkLst>
            <pc:docMk/>
            <pc:sldMk cId="1053134035" sldId="291"/>
            <ac:spMk id="3" creationId="{D03FBCBC-6CF4-48C6-3630-96F662137F26}"/>
          </ac:spMkLst>
        </pc:spChg>
        <pc:spChg chg="del">
          <ac:chgData name="Rebecca Stewart" userId="e4dbdf3f-b99f-4ed4-aef6-c26f104e6967" providerId="ADAL" clId="{C121D8B9-61D3-49F2-AD6E-7D36A3BFFF37}" dt="2024-01-28T19:43:36.959" v="581" actId="478"/>
          <ac:spMkLst>
            <pc:docMk/>
            <pc:sldMk cId="1053134035" sldId="291"/>
            <ac:spMk id="4" creationId="{41FE33E8-FDF3-A404-4FAD-45E9D7A9D032}"/>
          </ac:spMkLst>
        </pc:spChg>
        <pc:spChg chg="del">
          <ac:chgData name="Rebecca Stewart" userId="e4dbdf3f-b99f-4ed4-aef6-c26f104e6967" providerId="ADAL" clId="{C121D8B9-61D3-49F2-AD6E-7D36A3BFFF37}" dt="2024-01-28T19:43:43.166" v="584" actId="478"/>
          <ac:spMkLst>
            <pc:docMk/>
            <pc:sldMk cId="1053134035" sldId="291"/>
            <ac:spMk id="6" creationId="{16E5AEBA-8BB4-135D-6B10-22C49BA2BB8D}"/>
          </ac:spMkLst>
        </pc:spChg>
        <pc:graphicFrameChg chg="add mod modGraphic">
          <ac:chgData name="Rebecca Stewart" userId="e4dbdf3f-b99f-4ed4-aef6-c26f104e6967" providerId="ADAL" clId="{C121D8B9-61D3-49F2-AD6E-7D36A3BFFF37}" dt="2024-01-28T21:22:07.217" v="2156" actId="20577"/>
          <ac:graphicFrameMkLst>
            <pc:docMk/>
            <pc:sldMk cId="1053134035" sldId="291"/>
            <ac:graphicFrameMk id="7" creationId="{EBA9B76F-D0B7-3F84-40A0-7B6A6AC46F25}"/>
          </ac:graphicFrameMkLst>
        </pc:graphicFrameChg>
      </pc:sldChg>
      <pc:sldChg chg="addSp delSp modSp new mod modNotesTx">
        <pc:chgData name="Rebecca Stewart" userId="e4dbdf3f-b99f-4ed4-aef6-c26f104e6967" providerId="ADAL" clId="{C121D8B9-61D3-49F2-AD6E-7D36A3BFFF37}" dt="2024-01-28T20:00:14.795" v="725" actId="22"/>
        <pc:sldMkLst>
          <pc:docMk/>
          <pc:sldMk cId="3237833555" sldId="292"/>
        </pc:sldMkLst>
        <pc:spChg chg="mod">
          <ac:chgData name="Rebecca Stewart" userId="e4dbdf3f-b99f-4ed4-aef6-c26f104e6967" providerId="ADAL" clId="{C121D8B9-61D3-49F2-AD6E-7D36A3BFFF37}" dt="2024-01-28T19:53:13.661" v="678" actId="1076"/>
          <ac:spMkLst>
            <pc:docMk/>
            <pc:sldMk cId="3237833555" sldId="292"/>
            <ac:spMk id="2" creationId="{8497C06D-83A1-07F7-0016-5F2530CAF270}"/>
          </ac:spMkLst>
        </pc:spChg>
        <pc:spChg chg="del mod">
          <ac:chgData name="Rebecca Stewart" userId="e4dbdf3f-b99f-4ed4-aef6-c26f104e6967" providerId="ADAL" clId="{C121D8B9-61D3-49F2-AD6E-7D36A3BFFF37}" dt="2024-01-28T19:53:02.763" v="676" actId="478"/>
          <ac:spMkLst>
            <pc:docMk/>
            <pc:sldMk cId="3237833555" sldId="292"/>
            <ac:spMk id="3" creationId="{920E3191-5A78-C115-BE5D-38EF11DB21EC}"/>
          </ac:spMkLst>
        </pc:spChg>
        <pc:spChg chg="del">
          <ac:chgData name="Rebecca Stewart" userId="e4dbdf3f-b99f-4ed4-aef6-c26f104e6967" providerId="ADAL" clId="{C121D8B9-61D3-49F2-AD6E-7D36A3BFFF37}" dt="2024-01-28T19:52:57.562" v="674" actId="478"/>
          <ac:spMkLst>
            <pc:docMk/>
            <pc:sldMk cId="3237833555" sldId="292"/>
            <ac:spMk id="4" creationId="{00BD50FF-F8B4-689A-3FA7-A79EF04E8413}"/>
          </ac:spMkLst>
        </pc:spChg>
        <pc:spChg chg="del">
          <ac:chgData name="Rebecca Stewart" userId="e4dbdf3f-b99f-4ed4-aef6-c26f104e6967" providerId="ADAL" clId="{C121D8B9-61D3-49F2-AD6E-7D36A3BFFF37}" dt="2024-01-28T19:52:47.050" v="672" actId="478"/>
          <ac:spMkLst>
            <pc:docMk/>
            <pc:sldMk cId="3237833555" sldId="292"/>
            <ac:spMk id="6" creationId="{48962675-C6BF-5DE4-4517-2B6327D9BF90}"/>
          </ac:spMkLst>
        </pc:spChg>
        <pc:spChg chg="add del">
          <ac:chgData name="Rebecca Stewart" userId="e4dbdf3f-b99f-4ed4-aef6-c26f104e6967" providerId="ADAL" clId="{C121D8B9-61D3-49F2-AD6E-7D36A3BFFF37}" dt="2024-01-28T20:00:14.795" v="725" actId="22"/>
          <ac:spMkLst>
            <pc:docMk/>
            <pc:sldMk cId="3237833555" sldId="292"/>
            <ac:spMk id="9" creationId="{1BEF65C9-03EA-CA61-5707-D39183A645C7}"/>
          </ac:spMkLst>
        </pc:spChg>
        <pc:graphicFrameChg chg="add mod modGraphic">
          <ac:chgData name="Rebecca Stewart" userId="e4dbdf3f-b99f-4ed4-aef6-c26f104e6967" providerId="ADAL" clId="{C121D8B9-61D3-49F2-AD6E-7D36A3BFFF37}" dt="2024-01-28T19:57:48.145" v="705"/>
          <ac:graphicFrameMkLst>
            <pc:docMk/>
            <pc:sldMk cId="3237833555" sldId="292"/>
            <ac:graphicFrameMk id="7" creationId="{883160D8-81BE-30C1-9567-16D0C39CE767}"/>
          </ac:graphicFrameMkLst>
        </pc:graphicFrameChg>
      </pc:sldChg>
      <pc:sldChg chg="delSp modSp new mod ord">
        <pc:chgData name="Rebecca Stewart" userId="e4dbdf3f-b99f-4ed4-aef6-c26f104e6967" providerId="ADAL" clId="{C121D8B9-61D3-49F2-AD6E-7D36A3BFFF37}" dt="2024-01-28T20:41:19.587" v="1293"/>
        <pc:sldMkLst>
          <pc:docMk/>
          <pc:sldMk cId="835547312" sldId="293"/>
        </pc:sldMkLst>
        <pc:spChg chg="mod">
          <ac:chgData name="Rebecca Stewart" userId="e4dbdf3f-b99f-4ed4-aef6-c26f104e6967" providerId="ADAL" clId="{C121D8B9-61D3-49F2-AD6E-7D36A3BFFF37}" dt="2024-01-28T19:59:22.622" v="711"/>
          <ac:spMkLst>
            <pc:docMk/>
            <pc:sldMk cId="835547312" sldId="293"/>
            <ac:spMk id="2" creationId="{CC83C2B4-A7FF-B76C-7A41-DCAE739BCC5A}"/>
          </ac:spMkLst>
        </pc:spChg>
        <pc:spChg chg="del">
          <ac:chgData name="Rebecca Stewart" userId="e4dbdf3f-b99f-4ed4-aef6-c26f104e6967" providerId="ADAL" clId="{C121D8B9-61D3-49F2-AD6E-7D36A3BFFF37}" dt="2024-01-28T19:59:25.634" v="712" actId="478"/>
          <ac:spMkLst>
            <pc:docMk/>
            <pc:sldMk cId="835547312" sldId="293"/>
            <ac:spMk id="3" creationId="{8F00D1F6-B319-1D9E-5322-E36862F1A60B}"/>
          </ac:spMkLst>
        </pc:spChg>
      </pc:sldChg>
      <pc:sldChg chg="new del">
        <pc:chgData name="Rebecca Stewart" userId="e4dbdf3f-b99f-4ed4-aef6-c26f104e6967" providerId="ADAL" clId="{C121D8B9-61D3-49F2-AD6E-7D36A3BFFF37}" dt="2024-01-28T19:59:08.321" v="709" actId="680"/>
        <pc:sldMkLst>
          <pc:docMk/>
          <pc:sldMk cId="1252486036" sldId="293"/>
        </pc:sldMkLst>
      </pc:sldChg>
      <pc:sldChg chg="modSp add mod">
        <pc:chgData name="Rebecca Stewart" userId="e4dbdf3f-b99f-4ed4-aef6-c26f104e6967" providerId="ADAL" clId="{C121D8B9-61D3-49F2-AD6E-7D36A3BFFF37}" dt="2024-01-28T20:00:03.165" v="723" actId="207"/>
        <pc:sldMkLst>
          <pc:docMk/>
          <pc:sldMk cId="3190668611" sldId="294"/>
        </pc:sldMkLst>
        <pc:spChg chg="mod">
          <ac:chgData name="Rebecca Stewart" userId="e4dbdf3f-b99f-4ed4-aef6-c26f104e6967" providerId="ADAL" clId="{C121D8B9-61D3-49F2-AD6E-7D36A3BFFF37}" dt="2024-01-28T20:00:03.165" v="723" actId="207"/>
          <ac:spMkLst>
            <pc:docMk/>
            <pc:sldMk cId="3190668611" sldId="294"/>
            <ac:spMk id="2" creationId="{CC83C2B4-A7FF-B76C-7A41-DCAE739BCC5A}"/>
          </ac:spMkLst>
        </pc:spChg>
      </pc:sldChg>
      <pc:sldChg chg="modSp add mod">
        <pc:chgData name="Rebecca Stewart" userId="e4dbdf3f-b99f-4ed4-aef6-c26f104e6967" providerId="ADAL" clId="{C121D8B9-61D3-49F2-AD6E-7D36A3BFFF37}" dt="2024-01-28T20:00:51.171" v="748" actId="20577"/>
        <pc:sldMkLst>
          <pc:docMk/>
          <pc:sldMk cId="413348495" sldId="295"/>
        </pc:sldMkLst>
        <pc:spChg chg="mod">
          <ac:chgData name="Rebecca Stewart" userId="e4dbdf3f-b99f-4ed4-aef6-c26f104e6967" providerId="ADAL" clId="{C121D8B9-61D3-49F2-AD6E-7D36A3BFFF37}" dt="2024-01-28T20:00:51.171" v="748" actId="20577"/>
          <ac:spMkLst>
            <pc:docMk/>
            <pc:sldMk cId="413348495" sldId="295"/>
            <ac:spMk id="2" creationId="{CC83C2B4-A7FF-B76C-7A41-DCAE739BCC5A}"/>
          </ac:spMkLst>
        </pc:spChg>
      </pc:sldChg>
      <pc:sldChg chg="addSp delSp modSp new mod">
        <pc:chgData name="Rebecca Stewart" userId="e4dbdf3f-b99f-4ed4-aef6-c26f104e6967" providerId="ADAL" clId="{C121D8B9-61D3-49F2-AD6E-7D36A3BFFF37}" dt="2024-01-28T20:12:14.102" v="914" actId="478"/>
        <pc:sldMkLst>
          <pc:docMk/>
          <pc:sldMk cId="755908727" sldId="296"/>
        </pc:sldMkLst>
        <pc:spChg chg="mod">
          <ac:chgData name="Rebecca Stewart" userId="e4dbdf3f-b99f-4ed4-aef6-c26f104e6967" providerId="ADAL" clId="{C121D8B9-61D3-49F2-AD6E-7D36A3BFFF37}" dt="2024-01-28T20:03:57.348" v="780" actId="27636"/>
          <ac:spMkLst>
            <pc:docMk/>
            <pc:sldMk cId="755908727" sldId="296"/>
            <ac:spMk id="2" creationId="{D6BDD151-6C77-D5DE-5466-CD2DCC1CF6F2}"/>
          </ac:spMkLst>
        </pc:spChg>
        <pc:spChg chg="del mod">
          <ac:chgData name="Rebecca Stewart" userId="e4dbdf3f-b99f-4ed4-aef6-c26f104e6967" providerId="ADAL" clId="{C121D8B9-61D3-49F2-AD6E-7D36A3BFFF37}" dt="2024-01-28T20:12:14.102" v="914" actId="478"/>
          <ac:spMkLst>
            <pc:docMk/>
            <pc:sldMk cId="755908727" sldId="296"/>
            <ac:spMk id="3" creationId="{D6A27D03-90D7-381F-B892-183EE1DCAF61}"/>
          </ac:spMkLst>
        </pc:spChg>
        <pc:spChg chg="del">
          <ac:chgData name="Rebecca Stewart" userId="e4dbdf3f-b99f-4ed4-aef6-c26f104e6967" providerId="ADAL" clId="{C121D8B9-61D3-49F2-AD6E-7D36A3BFFF37}" dt="2024-01-28T20:12:08.380" v="912" actId="478"/>
          <ac:spMkLst>
            <pc:docMk/>
            <pc:sldMk cId="755908727" sldId="296"/>
            <ac:spMk id="4" creationId="{B6896769-482D-7BEE-A2B0-257E33BF8944}"/>
          </ac:spMkLst>
        </pc:spChg>
        <pc:spChg chg="del">
          <ac:chgData name="Rebecca Stewart" userId="e4dbdf3f-b99f-4ed4-aef6-c26f104e6967" providerId="ADAL" clId="{C121D8B9-61D3-49F2-AD6E-7D36A3BFFF37}" dt="2024-01-28T20:02:44.486" v="764" actId="478"/>
          <ac:spMkLst>
            <pc:docMk/>
            <pc:sldMk cId="755908727" sldId="296"/>
            <ac:spMk id="6" creationId="{30A6836E-5AC5-89CA-C4C7-98ACE8E734CB}"/>
          </ac:spMkLst>
        </pc:spChg>
        <pc:spChg chg="add mod">
          <ac:chgData name="Rebecca Stewart" userId="e4dbdf3f-b99f-4ed4-aef6-c26f104e6967" providerId="ADAL" clId="{C121D8B9-61D3-49F2-AD6E-7D36A3BFFF37}" dt="2024-01-28T20:11:59.802" v="911" actId="403"/>
          <ac:spMkLst>
            <pc:docMk/>
            <pc:sldMk cId="755908727" sldId="296"/>
            <ac:spMk id="8" creationId="{B8BE6C6F-1A8F-A384-54BA-A77B8CF4EB76}"/>
          </ac:spMkLst>
        </pc:spChg>
        <pc:graphicFrameChg chg="add del mod modGraphic">
          <ac:chgData name="Rebecca Stewart" userId="e4dbdf3f-b99f-4ed4-aef6-c26f104e6967" providerId="ADAL" clId="{C121D8B9-61D3-49F2-AD6E-7D36A3BFFF37}" dt="2024-01-28T20:11:07.348" v="889" actId="404"/>
          <ac:graphicFrameMkLst>
            <pc:docMk/>
            <pc:sldMk cId="755908727" sldId="296"/>
            <ac:graphicFrameMk id="7" creationId="{ABF077CD-FAA2-1893-06D5-708E568CDEB6}"/>
          </ac:graphicFrameMkLst>
        </pc:graphicFrameChg>
      </pc:sldChg>
      <pc:sldChg chg="addSp delSp modSp new mod">
        <pc:chgData name="Rebecca Stewart" userId="e4dbdf3f-b99f-4ed4-aef6-c26f104e6967" providerId="ADAL" clId="{C121D8B9-61D3-49F2-AD6E-7D36A3BFFF37}" dt="2024-01-28T20:18:11.005" v="1069" actId="403"/>
        <pc:sldMkLst>
          <pc:docMk/>
          <pc:sldMk cId="177548894" sldId="297"/>
        </pc:sldMkLst>
        <pc:spChg chg="mod">
          <ac:chgData name="Rebecca Stewart" userId="e4dbdf3f-b99f-4ed4-aef6-c26f104e6967" providerId="ADAL" clId="{C121D8B9-61D3-49F2-AD6E-7D36A3BFFF37}" dt="2024-01-28T20:12:29.769" v="915" actId="2711"/>
          <ac:spMkLst>
            <pc:docMk/>
            <pc:sldMk cId="177548894" sldId="297"/>
            <ac:spMk id="2" creationId="{3E4123DD-5631-4F9E-88C5-A02F53332902}"/>
          </ac:spMkLst>
        </pc:spChg>
        <pc:spChg chg="del mod">
          <ac:chgData name="Rebecca Stewart" userId="e4dbdf3f-b99f-4ed4-aef6-c26f104e6967" providerId="ADAL" clId="{C121D8B9-61D3-49F2-AD6E-7D36A3BFFF37}" dt="2024-01-28T20:12:37.906" v="918" actId="478"/>
          <ac:spMkLst>
            <pc:docMk/>
            <pc:sldMk cId="177548894" sldId="297"/>
            <ac:spMk id="3" creationId="{46FEAD28-904F-91EA-944D-1D0080B9CE43}"/>
          </ac:spMkLst>
        </pc:spChg>
        <pc:spChg chg="del">
          <ac:chgData name="Rebecca Stewart" userId="e4dbdf3f-b99f-4ed4-aef6-c26f104e6967" providerId="ADAL" clId="{C121D8B9-61D3-49F2-AD6E-7D36A3BFFF37}" dt="2024-01-28T20:12:34.534" v="916" actId="478"/>
          <ac:spMkLst>
            <pc:docMk/>
            <pc:sldMk cId="177548894" sldId="297"/>
            <ac:spMk id="4" creationId="{C535E469-4904-47FB-4753-78C1DD133F81}"/>
          </ac:spMkLst>
        </pc:spChg>
        <pc:spChg chg="del">
          <ac:chgData name="Rebecca Stewart" userId="e4dbdf3f-b99f-4ed4-aef6-c26f104e6967" providerId="ADAL" clId="{C121D8B9-61D3-49F2-AD6E-7D36A3BFFF37}" dt="2024-01-28T20:09:33.436" v="847" actId="478"/>
          <ac:spMkLst>
            <pc:docMk/>
            <pc:sldMk cId="177548894" sldId="297"/>
            <ac:spMk id="6" creationId="{BE1D6D2D-B147-D682-129C-3C75AD784FDC}"/>
          </ac:spMkLst>
        </pc:spChg>
        <pc:spChg chg="add mod">
          <ac:chgData name="Rebecca Stewart" userId="e4dbdf3f-b99f-4ed4-aef6-c26f104e6967" providerId="ADAL" clId="{C121D8B9-61D3-49F2-AD6E-7D36A3BFFF37}" dt="2024-01-28T20:08:01.164" v="831"/>
          <ac:spMkLst>
            <pc:docMk/>
            <pc:sldMk cId="177548894" sldId="297"/>
            <ac:spMk id="8" creationId="{653960C0-6B1C-1E9E-0CFE-E107FE482D2A}"/>
          </ac:spMkLst>
        </pc:spChg>
        <pc:spChg chg="add mod">
          <ac:chgData name="Rebecca Stewart" userId="e4dbdf3f-b99f-4ed4-aef6-c26f104e6967" providerId="ADAL" clId="{C121D8B9-61D3-49F2-AD6E-7D36A3BFFF37}" dt="2024-01-28T20:08:01.164" v="831"/>
          <ac:spMkLst>
            <pc:docMk/>
            <pc:sldMk cId="177548894" sldId="297"/>
            <ac:spMk id="9" creationId="{7D9D5408-EA43-B66A-9C94-2E4AD0919737}"/>
          </ac:spMkLst>
        </pc:spChg>
        <pc:spChg chg="add del mod topLvl">
          <ac:chgData name="Rebecca Stewart" userId="e4dbdf3f-b99f-4ed4-aef6-c26f104e6967" providerId="ADAL" clId="{C121D8B9-61D3-49F2-AD6E-7D36A3BFFF37}" dt="2024-01-28T20:08:14.778" v="833" actId="478"/>
          <ac:spMkLst>
            <pc:docMk/>
            <pc:sldMk cId="177548894" sldId="297"/>
            <ac:spMk id="11" creationId="{B9617D2E-29D9-1435-2BAA-549DCE945A35}"/>
          </ac:spMkLst>
        </pc:spChg>
        <pc:spChg chg="add del mod topLvl">
          <ac:chgData name="Rebecca Stewart" userId="e4dbdf3f-b99f-4ed4-aef6-c26f104e6967" providerId="ADAL" clId="{C121D8B9-61D3-49F2-AD6E-7D36A3BFFF37}" dt="2024-01-28T20:08:21.443" v="836" actId="478"/>
          <ac:spMkLst>
            <pc:docMk/>
            <pc:sldMk cId="177548894" sldId="297"/>
            <ac:spMk id="12" creationId="{23A88184-6AB5-B86F-9066-5764E26AE2A8}"/>
          </ac:spMkLst>
        </pc:spChg>
        <pc:grpChg chg="add del mod">
          <ac:chgData name="Rebecca Stewart" userId="e4dbdf3f-b99f-4ed4-aef6-c26f104e6967" providerId="ADAL" clId="{C121D8B9-61D3-49F2-AD6E-7D36A3BFFF37}" dt="2024-01-28T20:09:26.918" v="845" actId="478"/>
          <ac:grpSpMkLst>
            <pc:docMk/>
            <pc:sldMk cId="177548894" sldId="297"/>
            <ac:grpSpMk id="7" creationId="{E205A19E-D5D9-3A3F-D86A-96C6FF36CD67}"/>
          </ac:grpSpMkLst>
        </pc:grpChg>
        <pc:grpChg chg="add del mod">
          <ac:chgData name="Rebecca Stewart" userId="e4dbdf3f-b99f-4ed4-aef6-c26f104e6967" providerId="ADAL" clId="{C121D8B9-61D3-49F2-AD6E-7D36A3BFFF37}" dt="2024-01-28T20:08:14.778" v="833" actId="478"/>
          <ac:grpSpMkLst>
            <pc:docMk/>
            <pc:sldMk cId="177548894" sldId="297"/>
            <ac:grpSpMk id="10" creationId="{D8DF9B5E-B340-3694-D631-AFDDD86856DF}"/>
          </ac:grpSpMkLst>
        </pc:grpChg>
        <pc:graphicFrameChg chg="add del modGraphic">
          <ac:chgData name="Rebecca Stewart" userId="e4dbdf3f-b99f-4ed4-aef6-c26f104e6967" providerId="ADAL" clId="{C121D8B9-61D3-49F2-AD6E-7D36A3BFFF37}" dt="2024-01-28T20:08:52.459" v="838" actId="1032"/>
          <ac:graphicFrameMkLst>
            <pc:docMk/>
            <pc:sldMk cId="177548894" sldId="297"/>
            <ac:graphicFrameMk id="13" creationId="{23EE917F-9310-B46F-DB1A-610685E07EB8}"/>
          </ac:graphicFrameMkLst>
        </pc:graphicFrameChg>
        <pc:graphicFrameChg chg="add mod modGraphic">
          <ac:chgData name="Rebecca Stewart" userId="e4dbdf3f-b99f-4ed4-aef6-c26f104e6967" providerId="ADAL" clId="{C121D8B9-61D3-49F2-AD6E-7D36A3BFFF37}" dt="2024-01-28T20:18:11.005" v="1069" actId="403"/>
          <ac:graphicFrameMkLst>
            <pc:docMk/>
            <pc:sldMk cId="177548894" sldId="297"/>
            <ac:graphicFrameMk id="14" creationId="{04CB1B45-D5DD-C3D3-AE89-6ABB1B36510B}"/>
          </ac:graphicFrameMkLst>
        </pc:graphicFrameChg>
      </pc:sldChg>
      <pc:sldChg chg="addSp modSp new mod modAnim modNotesTx">
        <pc:chgData name="Rebecca Stewart" userId="e4dbdf3f-b99f-4ed4-aef6-c26f104e6967" providerId="ADAL" clId="{C121D8B9-61D3-49F2-AD6E-7D36A3BFFF37}" dt="2024-01-28T20:21:33.852" v="1086" actId="20577"/>
        <pc:sldMkLst>
          <pc:docMk/>
          <pc:sldMk cId="4053064273" sldId="298"/>
        </pc:sldMkLst>
        <pc:picChg chg="add mod">
          <ac:chgData name="Rebecca Stewart" userId="e4dbdf3f-b99f-4ed4-aef6-c26f104e6967" providerId="ADAL" clId="{C121D8B9-61D3-49F2-AD6E-7D36A3BFFF37}" dt="2024-01-28T20:20:58.735" v="1073" actId="14100"/>
          <ac:picMkLst>
            <pc:docMk/>
            <pc:sldMk cId="4053064273" sldId="298"/>
            <ac:picMk id="7" creationId="{1A5F59DE-B9B9-B641-9756-51B08159B1BC}"/>
          </ac:picMkLst>
        </pc:picChg>
      </pc:sldChg>
      <pc:sldChg chg="addSp delSp modSp new mod">
        <pc:chgData name="Rebecca Stewart" userId="e4dbdf3f-b99f-4ed4-aef6-c26f104e6967" providerId="ADAL" clId="{C121D8B9-61D3-49F2-AD6E-7D36A3BFFF37}" dt="2024-01-28T21:09:21.495" v="1885"/>
        <pc:sldMkLst>
          <pc:docMk/>
          <pc:sldMk cId="1878602732" sldId="299"/>
        </pc:sldMkLst>
        <pc:spChg chg="mod">
          <ac:chgData name="Rebecca Stewart" userId="e4dbdf3f-b99f-4ed4-aef6-c26f104e6967" providerId="ADAL" clId="{C121D8B9-61D3-49F2-AD6E-7D36A3BFFF37}" dt="2024-01-28T20:22:29.795" v="1104" actId="20577"/>
          <ac:spMkLst>
            <pc:docMk/>
            <pc:sldMk cId="1878602732" sldId="299"/>
            <ac:spMk id="2" creationId="{63546268-D170-824A-AC0F-9821E60CE4DA}"/>
          </ac:spMkLst>
        </pc:spChg>
        <pc:spChg chg="del mod">
          <ac:chgData name="Rebecca Stewart" userId="e4dbdf3f-b99f-4ed4-aef6-c26f104e6967" providerId="ADAL" clId="{C121D8B9-61D3-49F2-AD6E-7D36A3BFFF37}" dt="2024-01-28T20:24:39.991" v="1158" actId="478"/>
          <ac:spMkLst>
            <pc:docMk/>
            <pc:sldMk cId="1878602732" sldId="299"/>
            <ac:spMk id="3" creationId="{B6295205-4BA3-B05E-EEDC-97D9CABA71F4}"/>
          </ac:spMkLst>
        </pc:spChg>
        <pc:spChg chg="del">
          <ac:chgData name="Rebecca Stewart" userId="e4dbdf3f-b99f-4ed4-aef6-c26f104e6967" providerId="ADAL" clId="{C121D8B9-61D3-49F2-AD6E-7D36A3BFFF37}" dt="2024-01-28T20:24:43.128" v="1159" actId="478"/>
          <ac:spMkLst>
            <pc:docMk/>
            <pc:sldMk cId="1878602732" sldId="299"/>
            <ac:spMk id="4" creationId="{4A219325-4E7F-F345-11D5-953C1E5D40B6}"/>
          </ac:spMkLst>
        </pc:spChg>
        <pc:spChg chg="mod">
          <ac:chgData name="Rebecca Stewart" userId="e4dbdf3f-b99f-4ed4-aef6-c26f104e6967" providerId="ADAL" clId="{C121D8B9-61D3-49F2-AD6E-7D36A3BFFF37}" dt="2024-01-28T20:24:55.656" v="1164" actId="403"/>
          <ac:spMkLst>
            <pc:docMk/>
            <pc:sldMk cId="1878602732" sldId="299"/>
            <ac:spMk id="6" creationId="{A6B9714E-81D1-DD83-FF52-1B5D48162A8D}"/>
          </ac:spMkLst>
        </pc:spChg>
        <pc:spChg chg="mod">
          <ac:chgData name="Rebecca Stewart" userId="e4dbdf3f-b99f-4ed4-aef6-c26f104e6967" providerId="ADAL" clId="{C121D8B9-61D3-49F2-AD6E-7D36A3BFFF37}" dt="2024-01-28T20:25:05.973" v="1172" actId="403"/>
          <ac:spMkLst>
            <pc:docMk/>
            <pc:sldMk cId="1878602732" sldId="299"/>
            <ac:spMk id="7" creationId="{705EF902-0CDB-969D-E953-534C3BF32A12}"/>
          </ac:spMkLst>
        </pc:spChg>
        <pc:spChg chg="mod">
          <ac:chgData name="Rebecca Stewart" userId="e4dbdf3f-b99f-4ed4-aef6-c26f104e6967" providerId="ADAL" clId="{C121D8B9-61D3-49F2-AD6E-7D36A3BFFF37}" dt="2024-01-28T20:23:24.985" v="1142" actId="403"/>
          <ac:spMkLst>
            <pc:docMk/>
            <pc:sldMk cId="1878602732" sldId="299"/>
            <ac:spMk id="8" creationId="{D03BFD8A-DC92-66B4-5046-BAF43E3FB70B}"/>
          </ac:spMkLst>
        </pc:spChg>
        <pc:spChg chg="mod">
          <ac:chgData name="Rebecca Stewart" userId="e4dbdf3f-b99f-4ed4-aef6-c26f104e6967" providerId="ADAL" clId="{C121D8B9-61D3-49F2-AD6E-7D36A3BFFF37}" dt="2024-01-28T20:24:35.678" v="1156" actId="403"/>
          <ac:spMkLst>
            <pc:docMk/>
            <pc:sldMk cId="1878602732" sldId="299"/>
            <ac:spMk id="9" creationId="{BF4B676A-67A1-8C10-3D25-B5BA9D2C93D2}"/>
          </ac:spMkLst>
        </pc:spChg>
        <pc:spChg chg="del">
          <ac:chgData name="Rebecca Stewart" userId="e4dbdf3f-b99f-4ed4-aef6-c26f104e6967" providerId="ADAL" clId="{C121D8B9-61D3-49F2-AD6E-7D36A3BFFF37}" dt="2024-01-28T20:24:48.270" v="1160" actId="478"/>
          <ac:spMkLst>
            <pc:docMk/>
            <pc:sldMk cId="1878602732" sldId="299"/>
            <ac:spMk id="10" creationId="{1F6B2EA9-C64E-12A7-1ECE-975DDA47B85A}"/>
          </ac:spMkLst>
        </pc:spChg>
        <pc:spChg chg="add del mod">
          <ac:chgData name="Rebecca Stewart" userId="e4dbdf3f-b99f-4ed4-aef6-c26f104e6967" providerId="ADAL" clId="{C121D8B9-61D3-49F2-AD6E-7D36A3BFFF37}" dt="2024-01-28T21:09:21.495" v="1885"/>
          <ac:spMkLst>
            <pc:docMk/>
            <pc:sldMk cId="1878602732" sldId="299"/>
            <ac:spMk id="11" creationId="{1FE4076B-982A-F060-87D1-ADC4263B469F}"/>
          </ac:spMkLst>
        </pc:spChg>
      </pc:sldChg>
      <pc:sldChg chg="addSp delSp modSp add mod">
        <pc:chgData name="Rebecca Stewart" userId="e4dbdf3f-b99f-4ed4-aef6-c26f104e6967" providerId="ADAL" clId="{C121D8B9-61D3-49F2-AD6E-7D36A3BFFF37}" dt="2024-01-28T20:40:59.655" v="1288" actId="1076"/>
        <pc:sldMkLst>
          <pc:docMk/>
          <pc:sldMk cId="2793942542" sldId="300"/>
        </pc:sldMkLst>
        <pc:spChg chg="mod">
          <ac:chgData name="Rebecca Stewart" userId="e4dbdf3f-b99f-4ed4-aef6-c26f104e6967" providerId="ADAL" clId="{C121D8B9-61D3-49F2-AD6E-7D36A3BFFF37}" dt="2024-01-28T20:40:59.655" v="1288" actId="1076"/>
          <ac:spMkLst>
            <pc:docMk/>
            <pc:sldMk cId="2793942542" sldId="300"/>
            <ac:spMk id="2" creationId="{CC83C2B4-A7FF-B76C-7A41-DCAE739BCC5A}"/>
          </ac:spMkLst>
        </pc:spChg>
        <pc:spChg chg="add del">
          <ac:chgData name="Rebecca Stewart" userId="e4dbdf3f-b99f-4ed4-aef6-c26f104e6967" providerId="ADAL" clId="{C121D8B9-61D3-49F2-AD6E-7D36A3BFFF37}" dt="2024-01-28T20:40:29.064" v="1282" actId="22"/>
          <ac:spMkLst>
            <pc:docMk/>
            <pc:sldMk cId="2793942542" sldId="300"/>
            <ac:spMk id="4" creationId="{46EB2058-77F8-02D6-6928-E01534A8C41C}"/>
          </ac:spMkLst>
        </pc:spChg>
        <pc:spChg chg="add del">
          <ac:chgData name="Rebecca Stewart" userId="e4dbdf3f-b99f-4ed4-aef6-c26f104e6967" providerId="ADAL" clId="{C121D8B9-61D3-49F2-AD6E-7D36A3BFFF37}" dt="2024-01-28T20:40:32.627" v="1284" actId="22"/>
          <ac:spMkLst>
            <pc:docMk/>
            <pc:sldMk cId="2793942542" sldId="300"/>
            <ac:spMk id="6" creationId="{29ADD9A5-212B-B28C-0D14-A5E0529437DF}"/>
          </ac:spMkLst>
        </pc:spChg>
        <pc:picChg chg="add mod">
          <ac:chgData name="Rebecca Stewart" userId="e4dbdf3f-b99f-4ed4-aef6-c26f104e6967" providerId="ADAL" clId="{C121D8B9-61D3-49F2-AD6E-7D36A3BFFF37}" dt="2024-01-28T20:40:55.821" v="1287" actId="1076"/>
          <ac:picMkLst>
            <pc:docMk/>
            <pc:sldMk cId="2793942542" sldId="300"/>
            <ac:picMk id="8" creationId="{22E66B20-8E3F-6C2D-F857-ED325239FCF5}"/>
          </ac:picMkLst>
        </pc:picChg>
      </pc:sldChg>
      <pc:sldChg chg="new del">
        <pc:chgData name="Rebecca Stewart" userId="e4dbdf3f-b99f-4ed4-aef6-c26f104e6967" providerId="ADAL" clId="{C121D8B9-61D3-49F2-AD6E-7D36A3BFFF37}" dt="2024-01-28T20:41:07.026" v="1290" actId="680"/>
        <pc:sldMkLst>
          <pc:docMk/>
          <pc:sldMk cId="1501765594" sldId="301"/>
        </pc:sldMkLst>
      </pc:sldChg>
      <pc:sldChg chg="addSp delSp modSp new mod modNotesTx">
        <pc:chgData name="Rebecca Stewart" userId="e4dbdf3f-b99f-4ed4-aef6-c26f104e6967" providerId="ADAL" clId="{C121D8B9-61D3-49F2-AD6E-7D36A3BFFF37}" dt="2024-01-28T20:50:48.651" v="1393" actId="20577"/>
        <pc:sldMkLst>
          <pc:docMk/>
          <pc:sldMk cId="1606404903" sldId="301"/>
        </pc:sldMkLst>
        <pc:spChg chg="del">
          <ac:chgData name="Rebecca Stewart" userId="e4dbdf3f-b99f-4ed4-aef6-c26f104e6967" providerId="ADAL" clId="{C121D8B9-61D3-49F2-AD6E-7D36A3BFFF37}" dt="2024-01-28T20:45:07.624" v="1305" actId="478"/>
          <ac:spMkLst>
            <pc:docMk/>
            <pc:sldMk cId="1606404903" sldId="301"/>
            <ac:spMk id="2" creationId="{9D6FA8CE-5E08-DD50-4657-816F61F5E5DA}"/>
          </ac:spMkLst>
        </pc:spChg>
        <pc:spChg chg="del mod">
          <ac:chgData name="Rebecca Stewart" userId="e4dbdf3f-b99f-4ed4-aef6-c26f104e6967" providerId="ADAL" clId="{C121D8B9-61D3-49F2-AD6E-7D36A3BFFF37}" dt="2024-01-28T20:45:11.113" v="1307" actId="478"/>
          <ac:spMkLst>
            <pc:docMk/>
            <pc:sldMk cId="1606404903" sldId="301"/>
            <ac:spMk id="3" creationId="{F6CF9CF2-C728-7105-3E0E-E94BE063A9CC}"/>
          </ac:spMkLst>
        </pc:spChg>
        <pc:spChg chg="mod">
          <ac:chgData name="Rebecca Stewart" userId="e4dbdf3f-b99f-4ed4-aef6-c26f104e6967" providerId="ADAL" clId="{C121D8B9-61D3-49F2-AD6E-7D36A3BFFF37}" dt="2024-01-28T20:44:29.671" v="1301" actId="255"/>
          <ac:spMkLst>
            <pc:docMk/>
            <pc:sldMk cId="1606404903" sldId="301"/>
            <ac:spMk id="5" creationId="{6C2AF414-FC15-D6A4-B1BB-0850FFC67291}"/>
          </ac:spMkLst>
        </pc:spChg>
        <pc:spChg chg="add mod">
          <ac:chgData name="Rebecca Stewart" userId="e4dbdf3f-b99f-4ed4-aef6-c26f104e6967" providerId="ADAL" clId="{C121D8B9-61D3-49F2-AD6E-7D36A3BFFF37}" dt="2024-01-28T20:46:11.122" v="1315" actId="14100"/>
          <ac:spMkLst>
            <pc:docMk/>
            <pc:sldMk cId="1606404903" sldId="301"/>
            <ac:spMk id="7" creationId="{48CF84CE-FC09-4644-E565-F53B4CC181EC}"/>
          </ac:spMkLst>
        </pc:spChg>
        <pc:graphicFrameChg chg="add mod modGraphic">
          <ac:chgData name="Rebecca Stewart" userId="e4dbdf3f-b99f-4ed4-aef6-c26f104e6967" providerId="ADAL" clId="{C121D8B9-61D3-49F2-AD6E-7D36A3BFFF37}" dt="2024-01-28T20:48:37.024" v="1337" actId="20577"/>
          <ac:graphicFrameMkLst>
            <pc:docMk/>
            <pc:sldMk cId="1606404903" sldId="301"/>
            <ac:graphicFrameMk id="6" creationId="{59E690FA-77E2-C4D1-EE26-248B12584963}"/>
          </ac:graphicFrameMkLst>
        </pc:graphicFrameChg>
      </pc:sldChg>
      <pc:sldChg chg="addSp delSp modSp new mod modClrScheme modAnim chgLayout modNotesTx">
        <pc:chgData name="Rebecca Stewart" userId="e4dbdf3f-b99f-4ed4-aef6-c26f104e6967" providerId="ADAL" clId="{C121D8B9-61D3-49F2-AD6E-7D36A3BFFF37}" dt="2024-01-28T20:53:48.906" v="1418" actId="20577"/>
        <pc:sldMkLst>
          <pc:docMk/>
          <pc:sldMk cId="1492157853" sldId="302"/>
        </pc:sldMkLst>
        <pc:spChg chg="mod">
          <ac:chgData name="Rebecca Stewart" userId="e4dbdf3f-b99f-4ed4-aef6-c26f104e6967" providerId="ADAL" clId="{C121D8B9-61D3-49F2-AD6E-7D36A3BFFF37}" dt="2024-01-28T20:52:27.684" v="1396" actId="26606"/>
          <ac:spMkLst>
            <pc:docMk/>
            <pc:sldMk cId="1492157853" sldId="302"/>
            <ac:spMk id="2" creationId="{02A39CE0-5791-561B-2941-36BA255E1AE4}"/>
          </ac:spMkLst>
        </pc:spChg>
        <pc:spChg chg="mod">
          <ac:chgData name="Rebecca Stewart" userId="e4dbdf3f-b99f-4ed4-aef6-c26f104e6967" providerId="ADAL" clId="{C121D8B9-61D3-49F2-AD6E-7D36A3BFFF37}" dt="2024-01-28T20:52:27.684" v="1396" actId="26606"/>
          <ac:spMkLst>
            <pc:docMk/>
            <pc:sldMk cId="1492157853" sldId="302"/>
            <ac:spMk id="3" creationId="{062D13EE-5C3F-DB8C-3B3B-A835C9343CFA}"/>
          </ac:spMkLst>
        </pc:spChg>
        <pc:spChg chg="mod">
          <ac:chgData name="Rebecca Stewart" userId="e4dbdf3f-b99f-4ed4-aef6-c26f104e6967" providerId="ADAL" clId="{C121D8B9-61D3-49F2-AD6E-7D36A3BFFF37}" dt="2024-01-28T20:52:27.684" v="1396" actId="26606"/>
          <ac:spMkLst>
            <pc:docMk/>
            <pc:sldMk cId="1492157853" sldId="302"/>
            <ac:spMk id="4" creationId="{F350C898-4892-7A97-325F-09E34B135FC7}"/>
          </ac:spMkLst>
        </pc:spChg>
        <pc:spChg chg="del">
          <ac:chgData name="Rebecca Stewart" userId="e4dbdf3f-b99f-4ed4-aef6-c26f104e6967" providerId="ADAL" clId="{C121D8B9-61D3-49F2-AD6E-7D36A3BFFF37}" dt="2024-01-28T20:52:27.684" v="1396" actId="26606"/>
          <ac:spMkLst>
            <pc:docMk/>
            <pc:sldMk cId="1492157853" sldId="302"/>
            <ac:spMk id="5" creationId="{73B37EA2-2395-B269-3F46-FC9FE48514C2}"/>
          </ac:spMkLst>
        </pc:spChg>
        <pc:spChg chg="add mod">
          <ac:chgData name="Rebecca Stewart" userId="e4dbdf3f-b99f-4ed4-aef6-c26f104e6967" providerId="ADAL" clId="{C121D8B9-61D3-49F2-AD6E-7D36A3BFFF37}" dt="2024-01-28T20:52:39.720" v="1408" actId="20577"/>
          <ac:spMkLst>
            <pc:docMk/>
            <pc:sldMk cId="1492157853" sldId="302"/>
            <ac:spMk id="11" creationId="{319601C0-15F8-E92F-2B4B-3BEB130D2987}"/>
          </ac:spMkLst>
        </pc:spChg>
        <pc:picChg chg="add mod">
          <ac:chgData name="Rebecca Stewart" userId="e4dbdf3f-b99f-4ed4-aef6-c26f104e6967" providerId="ADAL" clId="{C121D8B9-61D3-49F2-AD6E-7D36A3BFFF37}" dt="2024-01-28T20:52:32.320" v="1398" actId="1076"/>
          <ac:picMkLst>
            <pc:docMk/>
            <pc:sldMk cId="1492157853" sldId="302"/>
            <ac:picMk id="6" creationId="{F04024B2-950C-0CF0-53AD-9C6C7A187D52}"/>
          </ac:picMkLst>
        </pc:picChg>
      </pc:sldChg>
      <pc:sldChg chg="addSp delSp modSp new mod modNotesTx">
        <pc:chgData name="Rebecca Stewart" userId="e4dbdf3f-b99f-4ed4-aef6-c26f104e6967" providerId="ADAL" clId="{C121D8B9-61D3-49F2-AD6E-7D36A3BFFF37}" dt="2024-01-28T21:00:10.066" v="1460" actId="478"/>
        <pc:sldMkLst>
          <pc:docMk/>
          <pc:sldMk cId="1908233222" sldId="303"/>
        </pc:sldMkLst>
        <pc:spChg chg="mod">
          <ac:chgData name="Rebecca Stewart" userId="e4dbdf3f-b99f-4ed4-aef6-c26f104e6967" providerId="ADAL" clId="{C121D8B9-61D3-49F2-AD6E-7D36A3BFFF37}" dt="2024-01-28T20:57:34.542" v="1441" actId="20577"/>
          <ac:spMkLst>
            <pc:docMk/>
            <pc:sldMk cId="1908233222" sldId="303"/>
            <ac:spMk id="2" creationId="{89C53F16-3EC7-FD8F-5E81-2BD0134568EF}"/>
          </ac:spMkLst>
        </pc:spChg>
        <pc:spChg chg="del mod">
          <ac:chgData name="Rebecca Stewart" userId="e4dbdf3f-b99f-4ed4-aef6-c26f104e6967" providerId="ADAL" clId="{C121D8B9-61D3-49F2-AD6E-7D36A3BFFF37}" dt="2024-01-28T21:00:10.066" v="1460" actId="478"/>
          <ac:spMkLst>
            <pc:docMk/>
            <pc:sldMk cId="1908233222" sldId="303"/>
            <ac:spMk id="3" creationId="{E94DA2F8-2529-B285-05F2-6B857AE8587C}"/>
          </ac:spMkLst>
        </pc:spChg>
        <pc:spChg chg="del">
          <ac:chgData name="Rebecca Stewart" userId="e4dbdf3f-b99f-4ed4-aef6-c26f104e6967" providerId="ADAL" clId="{C121D8B9-61D3-49F2-AD6E-7D36A3BFFF37}" dt="2024-01-28T21:00:04.766" v="1458" actId="478"/>
          <ac:spMkLst>
            <pc:docMk/>
            <pc:sldMk cId="1908233222" sldId="303"/>
            <ac:spMk id="4" creationId="{4B635BD5-2575-6DDD-08FE-A060BC8BE538}"/>
          </ac:spMkLst>
        </pc:spChg>
        <pc:spChg chg="del">
          <ac:chgData name="Rebecca Stewart" userId="e4dbdf3f-b99f-4ed4-aef6-c26f104e6967" providerId="ADAL" clId="{C121D8B9-61D3-49F2-AD6E-7D36A3BFFF37}" dt="2024-01-28T20:57:21.712" v="1420" actId="478"/>
          <ac:spMkLst>
            <pc:docMk/>
            <pc:sldMk cId="1908233222" sldId="303"/>
            <ac:spMk id="6" creationId="{7FBBA956-5F89-6312-3D18-B0B05B2F01AE}"/>
          </ac:spMkLst>
        </pc:spChg>
        <pc:graphicFrameChg chg="add mod modGraphic">
          <ac:chgData name="Rebecca Stewart" userId="e4dbdf3f-b99f-4ed4-aef6-c26f104e6967" providerId="ADAL" clId="{C121D8B9-61D3-49F2-AD6E-7D36A3BFFF37}" dt="2024-01-28T21:00:00.252" v="1457" actId="14100"/>
          <ac:graphicFrameMkLst>
            <pc:docMk/>
            <pc:sldMk cId="1908233222" sldId="303"/>
            <ac:graphicFrameMk id="7" creationId="{ECA002B9-3856-893D-E2A3-DE3248C1780E}"/>
          </ac:graphicFrameMkLst>
        </pc:graphicFrameChg>
      </pc:sldChg>
      <pc:sldChg chg="addSp delSp modSp new mod">
        <pc:chgData name="Rebecca Stewart" userId="e4dbdf3f-b99f-4ed4-aef6-c26f104e6967" providerId="ADAL" clId="{C121D8B9-61D3-49F2-AD6E-7D36A3BFFF37}" dt="2024-01-28T21:04:47.471" v="1788" actId="14100"/>
        <pc:sldMkLst>
          <pc:docMk/>
          <pc:sldMk cId="3441842022" sldId="304"/>
        </pc:sldMkLst>
        <pc:spChg chg="mod">
          <ac:chgData name="Rebecca Stewart" userId="e4dbdf3f-b99f-4ed4-aef6-c26f104e6967" providerId="ADAL" clId="{C121D8B9-61D3-49F2-AD6E-7D36A3BFFF37}" dt="2024-01-28T21:01:25.813" v="1494" actId="1076"/>
          <ac:spMkLst>
            <pc:docMk/>
            <pc:sldMk cId="3441842022" sldId="304"/>
            <ac:spMk id="2" creationId="{99AFB9CB-30CF-07A8-031E-1170CF67B5AF}"/>
          </ac:spMkLst>
        </pc:spChg>
        <pc:spChg chg="del mod">
          <ac:chgData name="Rebecca Stewart" userId="e4dbdf3f-b99f-4ed4-aef6-c26f104e6967" providerId="ADAL" clId="{C121D8B9-61D3-49F2-AD6E-7D36A3BFFF37}" dt="2024-01-28T21:01:40.783" v="1499" actId="478"/>
          <ac:spMkLst>
            <pc:docMk/>
            <pc:sldMk cId="3441842022" sldId="304"/>
            <ac:spMk id="3" creationId="{8445BB4A-E649-6119-B3C8-D856FFDB3453}"/>
          </ac:spMkLst>
        </pc:spChg>
        <pc:spChg chg="del">
          <ac:chgData name="Rebecca Stewart" userId="e4dbdf3f-b99f-4ed4-aef6-c26f104e6967" providerId="ADAL" clId="{C121D8B9-61D3-49F2-AD6E-7D36A3BFFF37}" dt="2024-01-28T21:01:36.800" v="1497" actId="478"/>
          <ac:spMkLst>
            <pc:docMk/>
            <pc:sldMk cId="3441842022" sldId="304"/>
            <ac:spMk id="4" creationId="{7F024595-B8DE-E8A0-B3FC-A9DE7B7A71B2}"/>
          </ac:spMkLst>
        </pc:spChg>
        <pc:spChg chg="del">
          <ac:chgData name="Rebecca Stewart" userId="e4dbdf3f-b99f-4ed4-aef6-c26f104e6967" providerId="ADAL" clId="{C121D8B9-61D3-49F2-AD6E-7D36A3BFFF37}" dt="2024-01-28T21:00:39.588" v="1462" actId="478"/>
          <ac:spMkLst>
            <pc:docMk/>
            <pc:sldMk cId="3441842022" sldId="304"/>
            <ac:spMk id="6" creationId="{CE2ECB5B-9EA8-A23D-6A97-3C320671C7DD}"/>
          </ac:spMkLst>
        </pc:spChg>
        <pc:graphicFrameChg chg="add mod modGraphic">
          <ac:chgData name="Rebecca Stewart" userId="e4dbdf3f-b99f-4ed4-aef6-c26f104e6967" providerId="ADAL" clId="{C121D8B9-61D3-49F2-AD6E-7D36A3BFFF37}" dt="2024-01-28T21:04:47.471" v="1788" actId="14100"/>
          <ac:graphicFrameMkLst>
            <pc:docMk/>
            <pc:sldMk cId="3441842022" sldId="304"/>
            <ac:graphicFrameMk id="7" creationId="{8FD0B975-AB20-2D53-482D-2AD77AB7929A}"/>
          </ac:graphicFrameMkLst>
        </pc:graphicFrameChg>
      </pc:sldChg>
      <pc:sldChg chg="addSp delSp modSp new mod">
        <pc:chgData name="Rebecca Stewart" userId="e4dbdf3f-b99f-4ed4-aef6-c26f104e6967" providerId="ADAL" clId="{C121D8B9-61D3-49F2-AD6E-7D36A3BFFF37}" dt="2024-01-28T21:37:58.939" v="3249" actId="1076"/>
        <pc:sldMkLst>
          <pc:docMk/>
          <pc:sldMk cId="113270559" sldId="305"/>
        </pc:sldMkLst>
        <pc:spChg chg="del mod">
          <ac:chgData name="Rebecca Stewart" userId="e4dbdf3f-b99f-4ed4-aef6-c26f104e6967" providerId="ADAL" clId="{C121D8B9-61D3-49F2-AD6E-7D36A3BFFF37}" dt="2024-01-28T21:05:34.119" v="1860" actId="478"/>
          <ac:spMkLst>
            <pc:docMk/>
            <pc:sldMk cId="113270559" sldId="305"/>
            <ac:spMk id="2" creationId="{3E4D5963-DA4F-63DE-ADD9-86852488720F}"/>
          </ac:spMkLst>
        </pc:spChg>
        <pc:spChg chg="del">
          <ac:chgData name="Rebecca Stewart" userId="e4dbdf3f-b99f-4ed4-aef6-c26f104e6967" providerId="ADAL" clId="{C121D8B9-61D3-49F2-AD6E-7D36A3BFFF37}" dt="2024-01-28T21:07:28.148" v="1882" actId="478"/>
          <ac:spMkLst>
            <pc:docMk/>
            <pc:sldMk cId="113270559" sldId="305"/>
            <ac:spMk id="3" creationId="{04225AE2-AE50-3321-D9CC-6900D8231E27}"/>
          </ac:spMkLst>
        </pc:spChg>
        <pc:spChg chg="add del">
          <ac:chgData name="Rebecca Stewart" userId="e4dbdf3f-b99f-4ed4-aef6-c26f104e6967" providerId="ADAL" clId="{C121D8B9-61D3-49F2-AD6E-7D36A3BFFF37}" dt="2024-01-28T21:10:53.478" v="1915" actId="478"/>
          <ac:spMkLst>
            <pc:docMk/>
            <pc:sldMk cId="113270559" sldId="305"/>
            <ac:spMk id="4" creationId="{12D3DA44-82AC-C87E-A1CB-99CE8088317C}"/>
          </ac:spMkLst>
        </pc:spChg>
        <pc:spChg chg="del">
          <ac:chgData name="Rebecca Stewart" userId="e4dbdf3f-b99f-4ed4-aef6-c26f104e6967" providerId="ADAL" clId="{C121D8B9-61D3-49F2-AD6E-7D36A3BFFF37}" dt="2024-01-28T21:05:05.210" v="1790" actId="478"/>
          <ac:spMkLst>
            <pc:docMk/>
            <pc:sldMk cId="113270559" sldId="305"/>
            <ac:spMk id="6" creationId="{639A3CC4-0DCB-696A-5B6F-D6B66641E3E6}"/>
          </ac:spMkLst>
        </pc:spChg>
        <pc:spChg chg="add mod">
          <ac:chgData name="Rebecca Stewart" userId="e4dbdf3f-b99f-4ed4-aef6-c26f104e6967" providerId="ADAL" clId="{C121D8B9-61D3-49F2-AD6E-7D36A3BFFF37}" dt="2024-01-28T21:06:38.022" v="1872" actId="1076"/>
          <ac:spMkLst>
            <pc:docMk/>
            <pc:sldMk cId="113270559" sldId="305"/>
            <ac:spMk id="7" creationId="{8C527946-4800-5874-FD24-E08C5E4A3B0E}"/>
          </ac:spMkLst>
        </pc:spChg>
        <pc:spChg chg="add mod">
          <ac:chgData name="Rebecca Stewart" userId="e4dbdf3f-b99f-4ed4-aef6-c26f104e6967" providerId="ADAL" clId="{C121D8B9-61D3-49F2-AD6E-7D36A3BFFF37}" dt="2024-01-28T21:07:24.856" v="1881" actId="14100"/>
          <ac:spMkLst>
            <pc:docMk/>
            <pc:sldMk cId="113270559" sldId="305"/>
            <ac:spMk id="8" creationId="{930372D4-4A91-7A57-F178-070CEFD4B10B}"/>
          </ac:spMkLst>
        </pc:spChg>
        <pc:spChg chg="add mod">
          <ac:chgData name="Rebecca Stewart" userId="e4dbdf3f-b99f-4ed4-aef6-c26f104e6967" providerId="ADAL" clId="{C121D8B9-61D3-49F2-AD6E-7D36A3BFFF37}" dt="2024-01-28T21:37:58.939" v="3249" actId="1076"/>
          <ac:spMkLst>
            <pc:docMk/>
            <pc:sldMk cId="113270559" sldId="305"/>
            <ac:spMk id="9" creationId="{918F4702-DC46-A01D-D81A-192E370AA987}"/>
          </ac:spMkLst>
        </pc:spChg>
        <pc:spChg chg="add mod">
          <ac:chgData name="Rebecca Stewart" userId="e4dbdf3f-b99f-4ed4-aef6-c26f104e6967" providerId="ADAL" clId="{C121D8B9-61D3-49F2-AD6E-7D36A3BFFF37}" dt="2024-01-28T21:07:21.425" v="1880" actId="1076"/>
          <ac:spMkLst>
            <pc:docMk/>
            <pc:sldMk cId="113270559" sldId="305"/>
            <ac:spMk id="10" creationId="{35258875-74C4-64AD-F65D-0C653811B1A7}"/>
          </ac:spMkLst>
        </pc:spChg>
        <pc:spChg chg="add mod">
          <ac:chgData name="Rebecca Stewart" userId="e4dbdf3f-b99f-4ed4-aef6-c26f104e6967" providerId="ADAL" clId="{C121D8B9-61D3-49F2-AD6E-7D36A3BFFF37}" dt="2024-01-28T21:37:55.553" v="3248" actId="1076"/>
          <ac:spMkLst>
            <pc:docMk/>
            <pc:sldMk cId="113270559" sldId="305"/>
            <ac:spMk id="11" creationId="{C4E5ACA4-E0BC-DB7E-DD33-FB3C0761B110}"/>
          </ac:spMkLst>
        </pc:spChg>
      </pc:sldChg>
      <pc:sldChg chg="modSp add del mod">
        <pc:chgData name="Rebecca Stewart" userId="e4dbdf3f-b99f-4ed4-aef6-c26f104e6967" providerId="ADAL" clId="{C121D8B9-61D3-49F2-AD6E-7D36A3BFFF37}" dt="2024-01-28T21:15:53.546" v="1937" actId="47"/>
        <pc:sldMkLst>
          <pc:docMk/>
          <pc:sldMk cId="3964535377" sldId="306"/>
        </pc:sldMkLst>
        <pc:spChg chg="mod">
          <ac:chgData name="Rebecca Stewart" userId="e4dbdf3f-b99f-4ed4-aef6-c26f104e6967" providerId="ADAL" clId="{C121D8B9-61D3-49F2-AD6E-7D36A3BFFF37}" dt="2024-01-28T21:10:56.898" v="1920" actId="20577"/>
          <ac:spMkLst>
            <pc:docMk/>
            <pc:sldMk cId="3964535377" sldId="306"/>
            <ac:spMk id="2" creationId="{CC83C2B4-A7FF-B76C-7A41-DCAE739BCC5A}"/>
          </ac:spMkLst>
        </pc:spChg>
      </pc:sldChg>
      <pc:sldChg chg="modSp add mod">
        <pc:chgData name="Rebecca Stewart" userId="e4dbdf3f-b99f-4ed4-aef6-c26f104e6967" providerId="ADAL" clId="{C121D8B9-61D3-49F2-AD6E-7D36A3BFFF37}" dt="2024-01-28T21:11:36.225" v="1936" actId="27636"/>
        <pc:sldMkLst>
          <pc:docMk/>
          <pc:sldMk cId="2903794103" sldId="307"/>
        </pc:sldMkLst>
        <pc:spChg chg="mod">
          <ac:chgData name="Rebecca Stewart" userId="e4dbdf3f-b99f-4ed4-aef6-c26f104e6967" providerId="ADAL" clId="{C121D8B9-61D3-49F2-AD6E-7D36A3BFFF37}" dt="2024-01-28T21:11:36.225" v="1936" actId="27636"/>
          <ac:spMkLst>
            <pc:docMk/>
            <pc:sldMk cId="2903794103" sldId="307"/>
            <ac:spMk id="2" creationId="{CC83C2B4-A7FF-B76C-7A41-DCAE739BCC5A}"/>
          </ac:spMkLst>
        </pc:spChg>
      </pc:sldChg>
      <pc:sldChg chg="addSp modSp new mod">
        <pc:chgData name="Rebecca Stewart" userId="e4dbdf3f-b99f-4ed4-aef6-c26f104e6967" providerId="ADAL" clId="{C121D8B9-61D3-49F2-AD6E-7D36A3BFFF37}" dt="2024-01-28T21:19:44.897" v="2100" actId="2711"/>
        <pc:sldMkLst>
          <pc:docMk/>
          <pc:sldMk cId="2834608835" sldId="308"/>
        </pc:sldMkLst>
        <pc:spChg chg="mod">
          <ac:chgData name="Rebecca Stewart" userId="e4dbdf3f-b99f-4ed4-aef6-c26f104e6967" providerId="ADAL" clId="{C121D8B9-61D3-49F2-AD6E-7D36A3BFFF37}" dt="2024-01-28T21:17:28.330" v="1964" actId="20577"/>
          <ac:spMkLst>
            <pc:docMk/>
            <pc:sldMk cId="2834608835" sldId="308"/>
            <ac:spMk id="5" creationId="{B82A7196-D2E5-5FA1-29A6-D26B322EB46F}"/>
          </ac:spMkLst>
        </pc:spChg>
        <pc:spChg chg="add mod">
          <ac:chgData name="Rebecca Stewart" userId="e4dbdf3f-b99f-4ed4-aef6-c26f104e6967" providerId="ADAL" clId="{C121D8B9-61D3-49F2-AD6E-7D36A3BFFF37}" dt="2024-01-28T21:19:44.897" v="2100" actId="2711"/>
          <ac:spMkLst>
            <pc:docMk/>
            <pc:sldMk cId="2834608835" sldId="308"/>
            <ac:spMk id="6" creationId="{4EDAA9A5-AF2E-E172-1553-BFE825A2B27C}"/>
          </ac:spMkLst>
        </pc:spChg>
        <pc:picChg chg="add mod">
          <ac:chgData name="Rebecca Stewart" userId="e4dbdf3f-b99f-4ed4-aef6-c26f104e6967" providerId="ADAL" clId="{C121D8B9-61D3-49F2-AD6E-7D36A3BFFF37}" dt="2024-01-28T21:19:08.037" v="2095" actId="1076"/>
          <ac:picMkLst>
            <pc:docMk/>
            <pc:sldMk cId="2834608835" sldId="308"/>
            <ac:picMk id="8" creationId="{0C065C5A-883C-87D8-9C76-B2B5877C1547}"/>
          </ac:picMkLst>
        </pc:picChg>
      </pc:sldChg>
      <pc:sldChg chg="addSp delSp modSp new mod">
        <pc:chgData name="Rebecca Stewart" userId="e4dbdf3f-b99f-4ed4-aef6-c26f104e6967" providerId="ADAL" clId="{C121D8B9-61D3-49F2-AD6E-7D36A3BFFF37}" dt="2024-01-28T21:26:45.970" v="2480" actId="478"/>
        <pc:sldMkLst>
          <pc:docMk/>
          <pc:sldMk cId="1587507637" sldId="309"/>
        </pc:sldMkLst>
        <pc:spChg chg="mod">
          <ac:chgData name="Rebecca Stewart" userId="e4dbdf3f-b99f-4ed4-aef6-c26f104e6967" providerId="ADAL" clId="{C121D8B9-61D3-49F2-AD6E-7D36A3BFFF37}" dt="2024-01-28T21:26:35.968" v="2476" actId="120"/>
          <ac:spMkLst>
            <pc:docMk/>
            <pc:sldMk cId="1587507637" sldId="309"/>
            <ac:spMk id="2" creationId="{A41B9DAD-E3D6-4CC9-A450-83928066E480}"/>
          </ac:spMkLst>
        </pc:spChg>
        <pc:spChg chg="del">
          <ac:chgData name="Rebecca Stewart" userId="e4dbdf3f-b99f-4ed4-aef6-c26f104e6967" providerId="ADAL" clId="{C121D8B9-61D3-49F2-AD6E-7D36A3BFFF37}" dt="2024-01-28T21:26:42.819" v="2477" actId="478"/>
          <ac:spMkLst>
            <pc:docMk/>
            <pc:sldMk cId="1587507637" sldId="309"/>
            <ac:spMk id="3" creationId="{DFBF3FE8-7ADA-6F32-BFBC-F60755E76125}"/>
          </ac:spMkLst>
        </pc:spChg>
        <pc:spChg chg="del">
          <ac:chgData name="Rebecca Stewart" userId="e4dbdf3f-b99f-4ed4-aef6-c26f104e6967" providerId="ADAL" clId="{C121D8B9-61D3-49F2-AD6E-7D36A3BFFF37}" dt="2024-01-28T21:26:45.970" v="2480" actId="478"/>
          <ac:spMkLst>
            <pc:docMk/>
            <pc:sldMk cId="1587507637" sldId="309"/>
            <ac:spMk id="4" creationId="{D2385BE2-C970-C885-FBDA-4A28FB718E87}"/>
          </ac:spMkLst>
        </pc:spChg>
        <pc:spChg chg="del">
          <ac:chgData name="Rebecca Stewart" userId="e4dbdf3f-b99f-4ed4-aef6-c26f104e6967" providerId="ADAL" clId="{C121D8B9-61D3-49F2-AD6E-7D36A3BFFF37}" dt="2024-01-28T21:23:26.850" v="2163" actId="478"/>
          <ac:spMkLst>
            <pc:docMk/>
            <pc:sldMk cId="1587507637" sldId="309"/>
            <ac:spMk id="6" creationId="{CE2C6FBA-268E-707D-FDCF-C61668718CAF}"/>
          </ac:spMkLst>
        </pc:spChg>
        <pc:spChg chg="add del mod">
          <ac:chgData name="Rebecca Stewart" userId="e4dbdf3f-b99f-4ed4-aef6-c26f104e6967" providerId="ADAL" clId="{C121D8B9-61D3-49F2-AD6E-7D36A3BFFF37}" dt="2024-01-28T21:26:42.836" v="2479"/>
          <ac:spMkLst>
            <pc:docMk/>
            <pc:sldMk cId="1587507637" sldId="309"/>
            <ac:spMk id="9" creationId="{FAC64B26-047F-0B58-70C0-400D9A34008C}"/>
          </ac:spMkLst>
        </pc:spChg>
        <pc:spChg chg="add mod">
          <ac:chgData name="Rebecca Stewart" userId="e4dbdf3f-b99f-4ed4-aef6-c26f104e6967" providerId="ADAL" clId="{C121D8B9-61D3-49F2-AD6E-7D36A3BFFF37}" dt="2024-01-28T21:24:33.404" v="2198" actId="403"/>
          <ac:spMkLst>
            <pc:docMk/>
            <pc:sldMk cId="1587507637" sldId="309"/>
            <ac:spMk id="10" creationId="{4C235875-2E52-3CAB-CEA2-B8700716BD20}"/>
          </ac:spMkLst>
        </pc:spChg>
        <pc:picChg chg="add mod">
          <ac:chgData name="Rebecca Stewart" userId="e4dbdf3f-b99f-4ed4-aef6-c26f104e6967" providerId="ADAL" clId="{C121D8B9-61D3-49F2-AD6E-7D36A3BFFF37}" dt="2024-01-28T21:26:29.375" v="2474" actId="1076"/>
          <ac:picMkLst>
            <pc:docMk/>
            <pc:sldMk cId="1587507637" sldId="309"/>
            <ac:picMk id="8" creationId="{5A0BCF88-42B2-AC68-816D-45FE79202630}"/>
          </ac:picMkLst>
        </pc:picChg>
      </pc:sldChg>
      <pc:sldChg chg="addSp delSp modSp new mod">
        <pc:chgData name="Rebecca Stewart" userId="e4dbdf3f-b99f-4ed4-aef6-c26f104e6967" providerId="ADAL" clId="{C121D8B9-61D3-49F2-AD6E-7D36A3BFFF37}" dt="2024-01-28T21:33:06.095" v="2826" actId="478"/>
        <pc:sldMkLst>
          <pc:docMk/>
          <pc:sldMk cId="833702690" sldId="310"/>
        </pc:sldMkLst>
        <pc:spChg chg="del">
          <ac:chgData name="Rebecca Stewart" userId="e4dbdf3f-b99f-4ed4-aef6-c26f104e6967" providerId="ADAL" clId="{C121D8B9-61D3-49F2-AD6E-7D36A3BFFF37}" dt="2024-01-28T21:33:06.095" v="2826" actId="478"/>
          <ac:spMkLst>
            <pc:docMk/>
            <pc:sldMk cId="833702690" sldId="310"/>
            <ac:spMk id="2" creationId="{80E9CF33-17F7-D490-536D-48112C83405D}"/>
          </ac:spMkLst>
        </pc:spChg>
        <pc:spChg chg="del">
          <ac:chgData name="Rebecca Stewart" userId="e4dbdf3f-b99f-4ed4-aef6-c26f104e6967" providerId="ADAL" clId="{C121D8B9-61D3-49F2-AD6E-7D36A3BFFF37}" dt="2024-01-28T21:33:02.879" v="2825" actId="478"/>
          <ac:spMkLst>
            <pc:docMk/>
            <pc:sldMk cId="833702690" sldId="310"/>
            <ac:spMk id="3" creationId="{AF1110EB-97DA-E755-9CFD-314C631234CF}"/>
          </ac:spMkLst>
        </pc:spChg>
        <pc:spChg chg="mod">
          <ac:chgData name="Rebecca Stewart" userId="e4dbdf3f-b99f-4ed4-aef6-c26f104e6967" providerId="ADAL" clId="{C121D8B9-61D3-49F2-AD6E-7D36A3BFFF37}" dt="2024-01-28T21:28:10.648" v="2501" actId="20577"/>
          <ac:spMkLst>
            <pc:docMk/>
            <pc:sldMk cId="833702690" sldId="310"/>
            <ac:spMk id="5" creationId="{D7C14152-A55A-A2D7-2147-4014C3E0EB15}"/>
          </ac:spMkLst>
        </pc:spChg>
        <pc:spChg chg="add mod">
          <ac:chgData name="Rebecca Stewart" userId="e4dbdf3f-b99f-4ed4-aef6-c26f104e6967" providerId="ADAL" clId="{C121D8B9-61D3-49F2-AD6E-7D36A3BFFF37}" dt="2024-01-28T21:32:11.496" v="2824" actId="403"/>
          <ac:spMkLst>
            <pc:docMk/>
            <pc:sldMk cId="833702690" sldId="310"/>
            <ac:spMk id="6" creationId="{48209971-A74A-85FC-949D-D8600277D94D}"/>
          </ac:spMkLst>
        </pc:spChg>
      </pc:sldChg>
      <pc:sldChg chg="addSp delSp modSp new mod">
        <pc:chgData name="Rebecca Stewart" userId="e4dbdf3f-b99f-4ed4-aef6-c26f104e6967" providerId="ADAL" clId="{C121D8B9-61D3-49F2-AD6E-7D36A3BFFF37}" dt="2024-01-28T21:37:05.698" v="3244" actId="20577"/>
        <pc:sldMkLst>
          <pc:docMk/>
          <pc:sldMk cId="2559891379" sldId="311"/>
        </pc:sldMkLst>
        <pc:spChg chg="del">
          <ac:chgData name="Rebecca Stewart" userId="e4dbdf3f-b99f-4ed4-aef6-c26f104e6967" providerId="ADAL" clId="{C121D8B9-61D3-49F2-AD6E-7D36A3BFFF37}" dt="2024-01-28T21:33:47.829" v="2878" actId="478"/>
          <ac:spMkLst>
            <pc:docMk/>
            <pc:sldMk cId="2559891379" sldId="311"/>
            <ac:spMk id="2" creationId="{07460F9C-C5D8-CD42-D500-6C04B37CA5F5}"/>
          </ac:spMkLst>
        </pc:spChg>
        <pc:spChg chg="del">
          <ac:chgData name="Rebecca Stewart" userId="e4dbdf3f-b99f-4ed4-aef6-c26f104e6967" providerId="ADAL" clId="{C121D8B9-61D3-49F2-AD6E-7D36A3BFFF37}" dt="2024-01-28T21:33:45.215" v="2877" actId="478"/>
          <ac:spMkLst>
            <pc:docMk/>
            <pc:sldMk cId="2559891379" sldId="311"/>
            <ac:spMk id="3" creationId="{6388ABDC-B6A4-DA0B-3622-3B1F72DF5F40}"/>
          </ac:spMkLst>
        </pc:spChg>
        <pc:spChg chg="mod">
          <ac:chgData name="Rebecca Stewart" userId="e4dbdf3f-b99f-4ed4-aef6-c26f104e6967" providerId="ADAL" clId="{C121D8B9-61D3-49F2-AD6E-7D36A3BFFF37}" dt="2024-01-28T21:33:19.575" v="2837" actId="20577"/>
          <ac:spMkLst>
            <pc:docMk/>
            <pc:sldMk cId="2559891379" sldId="311"/>
            <ac:spMk id="5" creationId="{C9CE07F7-6FA1-3128-5F4A-C1A415CE8E40}"/>
          </ac:spMkLst>
        </pc:spChg>
        <pc:spChg chg="add mod">
          <ac:chgData name="Rebecca Stewart" userId="e4dbdf3f-b99f-4ed4-aef6-c26f104e6967" providerId="ADAL" clId="{C121D8B9-61D3-49F2-AD6E-7D36A3BFFF37}" dt="2024-01-28T21:37:05.698" v="3244" actId="20577"/>
          <ac:spMkLst>
            <pc:docMk/>
            <pc:sldMk cId="2559891379" sldId="311"/>
            <ac:spMk id="6" creationId="{0150B7CC-C193-A2BA-C4BB-58D9F849D9DF}"/>
          </ac:spMkLst>
        </pc:spChg>
      </pc:sldChg>
      <pc:sldChg chg="delSp modSp new mod ord">
        <pc:chgData name="Rebecca Stewart" userId="e4dbdf3f-b99f-4ed4-aef6-c26f104e6967" providerId="ADAL" clId="{C121D8B9-61D3-49F2-AD6E-7D36A3BFFF37}" dt="2024-01-28T21:41:26.346" v="3345" actId="478"/>
        <pc:sldMkLst>
          <pc:docMk/>
          <pc:sldMk cId="1042341987" sldId="312"/>
        </pc:sldMkLst>
        <pc:spChg chg="del">
          <ac:chgData name="Rebecca Stewart" userId="e4dbdf3f-b99f-4ed4-aef6-c26f104e6967" providerId="ADAL" clId="{C121D8B9-61D3-49F2-AD6E-7D36A3BFFF37}" dt="2024-01-28T21:41:23.850" v="3344" actId="478"/>
          <ac:spMkLst>
            <pc:docMk/>
            <pc:sldMk cId="1042341987" sldId="312"/>
            <ac:spMk id="2" creationId="{112B757F-63BD-9EA3-5AF1-829EB5BDDF66}"/>
          </ac:spMkLst>
        </pc:spChg>
        <pc:spChg chg="del">
          <ac:chgData name="Rebecca Stewart" userId="e4dbdf3f-b99f-4ed4-aef6-c26f104e6967" providerId="ADAL" clId="{C121D8B9-61D3-49F2-AD6E-7D36A3BFFF37}" dt="2024-01-28T21:41:26.346" v="3345" actId="478"/>
          <ac:spMkLst>
            <pc:docMk/>
            <pc:sldMk cId="1042341987" sldId="312"/>
            <ac:spMk id="3" creationId="{FB23313D-390D-3384-40B0-8130D377120D}"/>
          </ac:spMkLst>
        </pc:spChg>
        <pc:spChg chg="mod">
          <ac:chgData name="Rebecca Stewart" userId="e4dbdf3f-b99f-4ed4-aef6-c26f104e6967" providerId="ADAL" clId="{C121D8B9-61D3-49F2-AD6E-7D36A3BFFF37}" dt="2024-01-28T21:41:20.159" v="3343" actId="20577"/>
          <ac:spMkLst>
            <pc:docMk/>
            <pc:sldMk cId="1042341987" sldId="312"/>
            <ac:spMk id="5" creationId="{23530038-8934-B7BF-1808-17A5127A2B7A}"/>
          </ac:spMkLst>
        </pc:spChg>
      </pc:sldChg>
    </pc:docChg>
  </pc:docChgLst>
  <pc:docChgLst>
    <pc:chgData name="Rebecca Stewart" userId="e4dbdf3f-b99f-4ed4-aef6-c26f104e6967" providerId="ADAL" clId="{DEF0E2D6-BAC3-4DAC-91CB-AA939F2A3E37}"/>
    <pc:docChg chg="undo custSel modSld">
      <pc:chgData name="Rebecca Stewart" userId="e4dbdf3f-b99f-4ed4-aef6-c26f104e6967" providerId="ADAL" clId="{DEF0E2D6-BAC3-4DAC-91CB-AA939F2A3E37}" dt="2024-01-12T23:44:56.313" v="31" actId="14100"/>
      <pc:docMkLst>
        <pc:docMk/>
      </pc:docMkLst>
      <pc:sldChg chg="modSp mod">
        <pc:chgData name="Rebecca Stewart" userId="e4dbdf3f-b99f-4ed4-aef6-c26f104e6967" providerId="ADAL" clId="{DEF0E2D6-BAC3-4DAC-91CB-AA939F2A3E37}" dt="2024-01-09T09:20:49.054" v="23" actId="20577"/>
        <pc:sldMkLst>
          <pc:docMk/>
          <pc:sldMk cId="992262848" sldId="256"/>
        </pc:sldMkLst>
        <pc:spChg chg="mod">
          <ac:chgData name="Rebecca Stewart" userId="e4dbdf3f-b99f-4ed4-aef6-c26f104e6967" providerId="ADAL" clId="{DEF0E2D6-BAC3-4DAC-91CB-AA939F2A3E37}" dt="2024-01-09T09:20:49.054" v="23" actId="20577"/>
          <ac:spMkLst>
            <pc:docMk/>
            <pc:sldMk cId="992262848" sldId="256"/>
            <ac:spMk id="2" creationId="{7136ADA7-71A1-44A8-81BF-1B6CACFB7577}"/>
          </ac:spMkLst>
        </pc:spChg>
      </pc:sldChg>
      <pc:sldChg chg="addSp modSp mod">
        <pc:chgData name="Rebecca Stewart" userId="e4dbdf3f-b99f-4ed4-aef6-c26f104e6967" providerId="ADAL" clId="{DEF0E2D6-BAC3-4DAC-91CB-AA939F2A3E37}" dt="2024-01-12T23:20:13.312" v="26" actId="1076"/>
        <pc:sldMkLst>
          <pc:docMk/>
          <pc:sldMk cId="4036697427" sldId="258"/>
        </pc:sldMkLst>
        <pc:picChg chg="add">
          <ac:chgData name="Rebecca Stewart" userId="e4dbdf3f-b99f-4ed4-aef6-c26f104e6967" providerId="ADAL" clId="{DEF0E2D6-BAC3-4DAC-91CB-AA939F2A3E37}" dt="2024-01-12T23:19:38.899" v="24" actId="22"/>
          <ac:picMkLst>
            <pc:docMk/>
            <pc:sldMk cId="4036697427" sldId="258"/>
            <ac:picMk id="9" creationId="{FA554F59-0BA1-CFD2-3FAE-1C7DB68D3516}"/>
          </ac:picMkLst>
        </pc:picChg>
        <pc:picChg chg="add mod">
          <ac:chgData name="Rebecca Stewart" userId="e4dbdf3f-b99f-4ed4-aef6-c26f104e6967" providerId="ADAL" clId="{DEF0E2D6-BAC3-4DAC-91CB-AA939F2A3E37}" dt="2024-01-12T23:20:13.312" v="26" actId="1076"/>
          <ac:picMkLst>
            <pc:docMk/>
            <pc:sldMk cId="4036697427" sldId="258"/>
            <ac:picMk id="11" creationId="{D86ED58A-097C-2735-945F-46F71277499A}"/>
          </ac:picMkLst>
        </pc:picChg>
      </pc:sldChg>
      <pc:sldChg chg="addSp mod">
        <pc:chgData name="Rebecca Stewart" userId="e4dbdf3f-b99f-4ed4-aef6-c26f104e6967" providerId="ADAL" clId="{DEF0E2D6-BAC3-4DAC-91CB-AA939F2A3E37}" dt="2024-01-12T23:20:38.912" v="27" actId="22"/>
        <pc:sldMkLst>
          <pc:docMk/>
          <pc:sldMk cId="3210814530" sldId="259"/>
        </pc:sldMkLst>
        <pc:picChg chg="add">
          <ac:chgData name="Rebecca Stewart" userId="e4dbdf3f-b99f-4ed4-aef6-c26f104e6967" providerId="ADAL" clId="{DEF0E2D6-BAC3-4DAC-91CB-AA939F2A3E37}" dt="2024-01-12T23:20:38.912" v="27" actId="22"/>
          <ac:picMkLst>
            <pc:docMk/>
            <pc:sldMk cId="3210814530" sldId="259"/>
            <ac:picMk id="9" creationId="{03CB47F4-0EC7-8BAB-3B35-4DD8C66F5967}"/>
          </ac:picMkLst>
        </pc:picChg>
      </pc:sldChg>
      <pc:sldChg chg="addSp mod">
        <pc:chgData name="Rebecca Stewart" userId="e4dbdf3f-b99f-4ed4-aef6-c26f104e6967" providerId="ADAL" clId="{DEF0E2D6-BAC3-4DAC-91CB-AA939F2A3E37}" dt="2024-01-12T23:21:31.575" v="28" actId="22"/>
        <pc:sldMkLst>
          <pc:docMk/>
          <pc:sldMk cId="2171260403" sldId="260"/>
        </pc:sldMkLst>
        <pc:picChg chg="add">
          <ac:chgData name="Rebecca Stewart" userId="e4dbdf3f-b99f-4ed4-aef6-c26f104e6967" providerId="ADAL" clId="{DEF0E2D6-BAC3-4DAC-91CB-AA939F2A3E37}" dt="2024-01-12T23:21:31.575" v="28" actId="22"/>
          <ac:picMkLst>
            <pc:docMk/>
            <pc:sldMk cId="2171260403" sldId="260"/>
            <ac:picMk id="9" creationId="{703759A4-7C94-F858-5A55-833F8AC83EEE}"/>
          </ac:picMkLst>
        </pc:picChg>
      </pc:sldChg>
      <pc:sldChg chg="addSp modSp mod modAnim">
        <pc:chgData name="Rebecca Stewart" userId="e4dbdf3f-b99f-4ed4-aef6-c26f104e6967" providerId="ADAL" clId="{DEF0E2D6-BAC3-4DAC-91CB-AA939F2A3E37}" dt="2024-01-12T23:44:56.313" v="31" actId="14100"/>
        <pc:sldMkLst>
          <pc:docMk/>
          <pc:sldMk cId="2570002227" sldId="261"/>
        </pc:sldMkLst>
        <pc:picChg chg="add mod">
          <ac:chgData name="Rebecca Stewart" userId="e4dbdf3f-b99f-4ed4-aef6-c26f104e6967" providerId="ADAL" clId="{DEF0E2D6-BAC3-4DAC-91CB-AA939F2A3E37}" dt="2024-01-12T23:44:56.313" v="31" actId="14100"/>
          <ac:picMkLst>
            <pc:docMk/>
            <pc:sldMk cId="2570002227" sldId="261"/>
            <ac:picMk id="17" creationId="{82770EC8-F5E8-2E51-2A63-A31A239BEC6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D97743-7E29-4979-A268-8211A85D007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C105C618-126D-41FD-82E0-2497FC94EDE8}">
      <dgm:prSet phldrT="[Text]"/>
      <dgm:spPr/>
      <dgm:t>
        <a:bodyPr/>
        <a:lstStyle/>
        <a:p>
          <a:r>
            <a:rPr lang="en-GB" dirty="0"/>
            <a:t>Introduce the key legislation</a:t>
          </a:r>
        </a:p>
      </dgm:t>
    </dgm:pt>
    <dgm:pt modelId="{BC2D90EC-8341-46DE-AC2A-6BEB23C8317A}" type="parTrans" cxnId="{48FC9756-4929-46DB-BE02-87AEE106B661}">
      <dgm:prSet/>
      <dgm:spPr/>
      <dgm:t>
        <a:bodyPr/>
        <a:lstStyle/>
        <a:p>
          <a:endParaRPr lang="en-GB"/>
        </a:p>
      </dgm:t>
    </dgm:pt>
    <dgm:pt modelId="{15809973-D02E-404E-8EE9-9A844D790626}" type="sibTrans" cxnId="{48FC9756-4929-46DB-BE02-87AEE106B661}">
      <dgm:prSet/>
      <dgm:spPr/>
      <dgm:t>
        <a:bodyPr/>
        <a:lstStyle/>
        <a:p>
          <a:endParaRPr lang="en-GB"/>
        </a:p>
      </dgm:t>
    </dgm:pt>
    <dgm:pt modelId="{2742CD1C-F76C-4A63-9ACB-DB5D254A6CF6}">
      <dgm:prSet phldrT="[Text]"/>
      <dgm:spPr/>
      <dgm:t>
        <a:bodyPr/>
        <a:lstStyle/>
        <a:p>
          <a:r>
            <a:rPr lang="en-GB" dirty="0"/>
            <a:t>Discuss why legislation is important. </a:t>
          </a:r>
        </a:p>
      </dgm:t>
    </dgm:pt>
    <dgm:pt modelId="{AF61ECC2-4762-48E0-BE6A-C13625D156B6}" type="parTrans" cxnId="{3DF5D32C-B613-402E-94C2-15CEB2227A75}">
      <dgm:prSet/>
      <dgm:spPr/>
      <dgm:t>
        <a:bodyPr/>
        <a:lstStyle/>
        <a:p>
          <a:endParaRPr lang="en-GB"/>
        </a:p>
      </dgm:t>
    </dgm:pt>
    <dgm:pt modelId="{86FC303B-A5C5-4FB3-8F93-430AEA70DE8E}" type="sibTrans" cxnId="{3DF5D32C-B613-402E-94C2-15CEB2227A75}">
      <dgm:prSet/>
      <dgm:spPr/>
      <dgm:t>
        <a:bodyPr/>
        <a:lstStyle/>
        <a:p>
          <a:endParaRPr lang="en-GB"/>
        </a:p>
      </dgm:t>
    </dgm:pt>
    <dgm:pt modelId="{FAC7813B-64D1-487A-8EEF-05EC26DD6669}">
      <dgm:prSet phldrT="[Text]"/>
      <dgm:spPr/>
      <dgm:t>
        <a:bodyPr/>
        <a:lstStyle/>
        <a:p>
          <a:r>
            <a:rPr lang="en-GB" dirty="0"/>
            <a:t>Begin to see how legislation is relevant to our work as professionals </a:t>
          </a:r>
        </a:p>
      </dgm:t>
    </dgm:pt>
    <dgm:pt modelId="{D3C3DA21-0478-452D-9791-B1F0FE73FF45}" type="parTrans" cxnId="{25BBC7E6-2526-436D-A31A-8AD7A755C3BB}">
      <dgm:prSet/>
      <dgm:spPr/>
      <dgm:t>
        <a:bodyPr/>
        <a:lstStyle/>
        <a:p>
          <a:endParaRPr lang="en-GB"/>
        </a:p>
      </dgm:t>
    </dgm:pt>
    <dgm:pt modelId="{F81B3756-8C6E-4527-9D62-7A0A630801F0}" type="sibTrans" cxnId="{25BBC7E6-2526-436D-A31A-8AD7A755C3BB}">
      <dgm:prSet/>
      <dgm:spPr/>
      <dgm:t>
        <a:bodyPr/>
        <a:lstStyle/>
        <a:p>
          <a:endParaRPr lang="en-GB"/>
        </a:p>
      </dgm:t>
    </dgm:pt>
    <dgm:pt modelId="{7D7B08D4-CF50-4AF9-A434-01F2C4EF0CA9}" type="pres">
      <dgm:prSet presAssocID="{27D97743-7E29-4979-A268-8211A85D007B}" presName="outerComposite" presStyleCnt="0">
        <dgm:presLayoutVars>
          <dgm:chMax val="5"/>
          <dgm:dir/>
          <dgm:resizeHandles val="exact"/>
        </dgm:presLayoutVars>
      </dgm:prSet>
      <dgm:spPr/>
    </dgm:pt>
    <dgm:pt modelId="{BED745F7-BFBE-4F78-AE13-FF6563A0D07D}" type="pres">
      <dgm:prSet presAssocID="{27D97743-7E29-4979-A268-8211A85D007B}" presName="dummyMaxCanvas" presStyleCnt="0">
        <dgm:presLayoutVars/>
      </dgm:prSet>
      <dgm:spPr/>
    </dgm:pt>
    <dgm:pt modelId="{707F57FE-9B57-4C22-A228-C98A7D37CD77}" type="pres">
      <dgm:prSet presAssocID="{27D97743-7E29-4979-A268-8211A85D007B}" presName="ThreeNodes_1" presStyleLbl="node1" presStyleIdx="0" presStyleCnt="3" custLinFactNeighborX="575" custLinFactNeighborY="-270">
        <dgm:presLayoutVars>
          <dgm:bulletEnabled val="1"/>
        </dgm:presLayoutVars>
      </dgm:prSet>
      <dgm:spPr/>
    </dgm:pt>
    <dgm:pt modelId="{A813F147-9992-4AA8-B304-65350CFEEEED}" type="pres">
      <dgm:prSet presAssocID="{27D97743-7E29-4979-A268-8211A85D007B}" presName="ThreeNodes_2" presStyleLbl="node1" presStyleIdx="1" presStyleCnt="3">
        <dgm:presLayoutVars>
          <dgm:bulletEnabled val="1"/>
        </dgm:presLayoutVars>
      </dgm:prSet>
      <dgm:spPr/>
    </dgm:pt>
    <dgm:pt modelId="{189C3796-7BB8-44B3-8A8A-8850432F0294}" type="pres">
      <dgm:prSet presAssocID="{27D97743-7E29-4979-A268-8211A85D007B}" presName="ThreeNodes_3" presStyleLbl="node1" presStyleIdx="2" presStyleCnt="3">
        <dgm:presLayoutVars>
          <dgm:bulletEnabled val="1"/>
        </dgm:presLayoutVars>
      </dgm:prSet>
      <dgm:spPr/>
    </dgm:pt>
    <dgm:pt modelId="{8CEE0283-C3DE-4EAE-969C-620298A6D80D}" type="pres">
      <dgm:prSet presAssocID="{27D97743-7E29-4979-A268-8211A85D007B}" presName="ThreeConn_1-2" presStyleLbl="fgAccFollowNode1" presStyleIdx="0" presStyleCnt="2">
        <dgm:presLayoutVars>
          <dgm:bulletEnabled val="1"/>
        </dgm:presLayoutVars>
      </dgm:prSet>
      <dgm:spPr/>
    </dgm:pt>
    <dgm:pt modelId="{2A78CE01-9C6E-4534-BA9E-2FE738FA84C7}" type="pres">
      <dgm:prSet presAssocID="{27D97743-7E29-4979-A268-8211A85D007B}" presName="ThreeConn_2-3" presStyleLbl="fgAccFollowNode1" presStyleIdx="1" presStyleCnt="2">
        <dgm:presLayoutVars>
          <dgm:bulletEnabled val="1"/>
        </dgm:presLayoutVars>
      </dgm:prSet>
      <dgm:spPr/>
    </dgm:pt>
    <dgm:pt modelId="{8A100CDB-649C-418F-AEDB-7309BECF296B}" type="pres">
      <dgm:prSet presAssocID="{27D97743-7E29-4979-A268-8211A85D007B}" presName="ThreeNodes_1_text" presStyleLbl="node1" presStyleIdx="2" presStyleCnt="3">
        <dgm:presLayoutVars>
          <dgm:bulletEnabled val="1"/>
        </dgm:presLayoutVars>
      </dgm:prSet>
      <dgm:spPr/>
    </dgm:pt>
    <dgm:pt modelId="{A7BFA607-D4EE-47A6-9719-ADF732D48248}" type="pres">
      <dgm:prSet presAssocID="{27D97743-7E29-4979-A268-8211A85D007B}" presName="ThreeNodes_2_text" presStyleLbl="node1" presStyleIdx="2" presStyleCnt="3">
        <dgm:presLayoutVars>
          <dgm:bulletEnabled val="1"/>
        </dgm:presLayoutVars>
      </dgm:prSet>
      <dgm:spPr/>
    </dgm:pt>
    <dgm:pt modelId="{6093346D-802D-44D2-9425-8F65EA7FDC2E}" type="pres">
      <dgm:prSet presAssocID="{27D97743-7E29-4979-A268-8211A85D007B}" presName="ThreeNodes_3_text" presStyleLbl="node1" presStyleIdx="2" presStyleCnt="3">
        <dgm:presLayoutVars>
          <dgm:bulletEnabled val="1"/>
        </dgm:presLayoutVars>
      </dgm:prSet>
      <dgm:spPr/>
    </dgm:pt>
  </dgm:ptLst>
  <dgm:cxnLst>
    <dgm:cxn modelId="{E0F28C13-9060-449B-834D-E56FB90CB3D7}" type="presOf" srcId="{2742CD1C-F76C-4A63-9ACB-DB5D254A6CF6}" destId="{A7BFA607-D4EE-47A6-9719-ADF732D48248}" srcOrd="1" destOrd="0" presId="urn:microsoft.com/office/officeart/2005/8/layout/vProcess5"/>
    <dgm:cxn modelId="{DF42E61A-326A-431B-BCC8-E365DE01FAEE}" type="presOf" srcId="{FAC7813B-64D1-487A-8EEF-05EC26DD6669}" destId="{189C3796-7BB8-44B3-8A8A-8850432F0294}" srcOrd="0" destOrd="0" presId="urn:microsoft.com/office/officeart/2005/8/layout/vProcess5"/>
    <dgm:cxn modelId="{3DF5D32C-B613-402E-94C2-15CEB2227A75}" srcId="{27D97743-7E29-4979-A268-8211A85D007B}" destId="{2742CD1C-F76C-4A63-9ACB-DB5D254A6CF6}" srcOrd="1" destOrd="0" parTransId="{AF61ECC2-4762-48E0-BE6A-C13625D156B6}" sibTransId="{86FC303B-A5C5-4FB3-8F93-430AEA70DE8E}"/>
    <dgm:cxn modelId="{9782812E-8849-43BA-A10A-0CF418F81260}" type="presOf" srcId="{C105C618-126D-41FD-82E0-2497FC94EDE8}" destId="{707F57FE-9B57-4C22-A228-C98A7D37CD77}" srcOrd="0" destOrd="0" presId="urn:microsoft.com/office/officeart/2005/8/layout/vProcess5"/>
    <dgm:cxn modelId="{28181A66-3D88-4B99-A606-31107C98A246}" type="presOf" srcId="{FAC7813B-64D1-487A-8EEF-05EC26DD6669}" destId="{6093346D-802D-44D2-9425-8F65EA7FDC2E}" srcOrd="1" destOrd="0" presId="urn:microsoft.com/office/officeart/2005/8/layout/vProcess5"/>
    <dgm:cxn modelId="{8C19FD70-CE00-48CD-9B85-31141AE10CF0}" type="presOf" srcId="{2742CD1C-F76C-4A63-9ACB-DB5D254A6CF6}" destId="{A813F147-9992-4AA8-B304-65350CFEEEED}" srcOrd="0" destOrd="0" presId="urn:microsoft.com/office/officeart/2005/8/layout/vProcess5"/>
    <dgm:cxn modelId="{48FC9756-4929-46DB-BE02-87AEE106B661}" srcId="{27D97743-7E29-4979-A268-8211A85D007B}" destId="{C105C618-126D-41FD-82E0-2497FC94EDE8}" srcOrd="0" destOrd="0" parTransId="{BC2D90EC-8341-46DE-AC2A-6BEB23C8317A}" sibTransId="{15809973-D02E-404E-8EE9-9A844D790626}"/>
    <dgm:cxn modelId="{0FADF5A7-5F70-46F9-A90E-63F7FFDCF083}" type="presOf" srcId="{15809973-D02E-404E-8EE9-9A844D790626}" destId="{8CEE0283-C3DE-4EAE-969C-620298A6D80D}" srcOrd="0" destOrd="0" presId="urn:microsoft.com/office/officeart/2005/8/layout/vProcess5"/>
    <dgm:cxn modelId="{84FBCBD0-622A-4913-9E0E-FC38B131081A}" type="presOf" srcId="{C105C618-126D-41FD-82E0-2497FC94EDE8}" destId="{8A100CDB-649C-418F-AEDB-7309BECF296B}" srcOrd="1" destOrd="0" presId="urn:microsoft.com/office/officeart/2005/8/layout/vProcess5"/>
    <dgm:cxn modelId="{850E94D8-051D-49AE-B4E2-971BF53D185B}" type="presOf" srcId="{86FC303B-A5C5-4FB3-8F93-430AEA70DE8E}" destId="{2A78CE01-9C6E-4534-BA9E-2FE738FA84C7}" srcOrd="0" destOrd="0" presId="urn:microsoft.com/office/officeart/2005/8/layout/vProcess5"/>
    <dgm:cxn modelId="{06E0FCE0-B4F9-4A31-82B9-40A04187FBB5}" type="presOf" srcId="{27D97743-7E29-4979-A268-8211A85D007B}" destId="{7D7B08D4-CF50-4AF9-A434-01F2C4EF0CA9}" srcOrd="0" destOrd="0" presId="urn:microsoft.com/office/officeart/2005/8/layout/vProcess5"/>
    <dgm:cxn modelId="{25BBC7E6-2526-436D-A31A-8AD7A755C3BB}" srcId="{27D97743-7E29-4979-A268-8211A85D007B}" destId="{FAC7813B-64D1-487A-8EEF-05EC26DD6669}" srcOrd="2" destOrd="0" parTransId="{D3C3DA21-0478-452D-9791-B1F0FE73FF45}" sibTransId="{F81B3756-8C6E-4527-9D62-7A0A630801F0}"/>
    <dgm:cxn modelId="{B6326D62-3FB1-477B-B570-6D350682C3A8}" type="presParOf" srcId="{7D7B08D4-CF50-4AF9-A434-01F2C4EF0CA9}" destId="{BED745F7-BFBE-4F78-AE13-FF6563A0D07D}" srcOrd="0" destOrd="0" presId="urn:microsoft.com/office/officeart/2005/8/layout/vProcess5"/>
    <dgm:cxn modelId="{F879F21F-3203-4F6A-9641-EB7434FA4EEA}" type="presParOf" srcId="{7D7B08D4-CF50-4AF9-A434-01F2C4EF0CA9}" destId="{707F57FE-9B57-4C22-A228-C98A7D37CD77}" srcOrd="1" destOrd="0" presId="urn:microsoft.com/office/officeart/2005/8/layout/vProcess5"/>
    <dgm:cxn modelId="{707B9A5F-069B-4C8B-92D2-7264803549F2}" type="presParOf" srcId="{7D7B08D4-CF50-4AF9-A434-01F2C4EF0CA9}" destId="{A813F147-9992-4AA8-B304-65350CFEEEED}" srcOrd="2" destOrd="0" presId="urn:microsoft.com/office/officeart/2005/8/layout/vProcess5"/>
    <dgm:cxn modelId="{E7E5EA3C-6D79-46FB-A241-541BC3B3BF66}" type="presParOf" srcId="{7D7B08D4-CF50-4AF9-A434-01F2C4EF0CA9}" destId="{189C3796-7BB8-44B3-8A8A-8850432F0294}" srcOrd="3" destOrd="0" presId="urn:microsoft.com/office/officeart/2005/8/layout/vProcess5"/>
    <dgm:cxn modelId="{962EE778-44F5-4457-85C6-576520ED99CF}" type="presParOf" srcId="{7D7B08D4-CF50-4AF9-A434-01F2C4EF0CA9}" destId="{8CEE0283-C3DE-4EAE-969C-620298A6D80D}" srcOrd="4" destOrd="0" presId="urn:microsoft.com/office/officeart/2005/8/layout/vProcess5"/>
    <dgm:cxn modelId="{B2E5D6BE-4314-4991-A4D3-3D61BFE85B27}" type="presParOf" srcId="{7D7B08D4-CF50-4AF9-A434-01F2C4EF0CA9}" destId="{2A78CE01-9C6E-4534-BA9E-2FE738FA84C7}" srcOrd="5" destOrd="0" presId="urn:microsoft.com/office/officeart/2005/8/layout/vProcess5"/>
    <dgm:cxn modelId="{ECF192D2-FE91-411A-AAE2-B3985E815D07}" type="presParOf" srcId="{7D7B08D4-CF50-4AF9-A434-01F2C4EF0CA9}" destId="{8A100CDB-649C-418F-AEDB-7309BECF296B}" srcOrd="6" destOrd="0" presId="urn:microsoft.com/office/officeart/2005/8/layout/vProcess5"/>
    <dgm:cxn modelId="{C535F8F2-8D31-445A-B282-417516FA029E}" type="presParOf" srcId="{7D7B08D4-CF50-4AF9-A434-01F2C4EF0CA9}" destId="{A7BFA607-D4EE-47A6-9719-ADF732D48248}" srcOrd="7" destOrd="0" presId="urn:microsoft.com/office/officeart/2005/8/layout/vProcess5"/>
    <dgm:cxn modelId="{C1BD89B7-CC60-4131-839C-CFC0DE7F8235}" type="presParOf" srcId="{7D7B08D4-CF50-4AF9-A434-01F2C4EF0CA9}" destId="{6093346D-802D-44D2-9425-8F65EA7FDC2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AAC8FD-183E-4F18-9C94-4C3F12A4F910}"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81BE41B7-777B-406B-82F6-533355C07972}">
      <dgm:prSet phldrT="[Text]"/>
      <dgm:spPr/>
      <dgm:t>
        <a:bodyPr/>
        <a:lstStyle/>
        <a:p>
          <a:r>
            <a:rPr lang="en-GB" dirty="0"/>
            <a:t>Key Principles of the CRC</a:t>
          </a:r>
        </a:p>
      </dgm:t>
    </dgm:pt>
    <dgm:pt modelId="{0C60ED44-BDD7-40C7-AED6-9C5E81A22AB4}" type="parTrans" cxnId="{45F75BA6-9CDC-489A-ABA2-9021AEBB4C00}">
      <dgm:prSet/>
      <dgm:spPr/>
      <dgm:t>
        <a:bodyPr/>
        <a:lstStyle/>
        <a:p>
          <a:endParaRPr lang="en-GB"/>
        </a:p>
      </dgm:t>
    </dgm:pt>
    <dgm:pt modelId="{764E891B-2CA4-4226-BB18-3435C7CEAFBC}" type="sibTrans" cxnId="{45F75BA6-9CDC-489A-ABA2-9021AEBB4C00}">
      <dgm:prSet/>
      <dgm:spPr/>
      <dgm:t>
        <a:bodyPr/>
        <a:lstStyle/>
        <a:p>
          <a:endParaRPr lang="en-GB"/>
        </a:p>
      </dgm:t>
    </dgm:pt>
    <dgm:pt modelId="{C5DAC1A0-7C69-40DE-8C16-0EB8F719CDFA}">
      <dgm:prSet phldrT="[Text]"/>
      <dgm:spPr/>
      <dgm:t>
        <a:bodyPr/>
        <a:lstStyle/>
        <a:p>
          <a:r>
            <a:rPr lang="en-GB" dirty="0"/>
            <a:t>Non-discrimination</a:t>
          </a:r>
        </a:p>
      </dgm:t>
    </dgm:pt>
    <dgm:pt modelId="{045B18F0-B9EF-4833-9627-DA0F8D796D9C}" type="parTrans" cxnId="{06C8034C-172A-413C-BC6D-A9CEFB202939}">
      <dgm:prSet/>
      <dgm:spPr/>
      <dgm:t>
        <a:bodyPr/>
        <a:lstStyle/>
        <a:p>
          <a:endParaRPr lang="en-GB"/>
        </a:p>
      </dgm:t>
    </dgm:pt>
    <dgm:pt modelId="{2F3A31E6-71CC-42DD-AF2A-0B84352DBC9B}" type="sibTrans" cxnId="{06C8034C-172A-413C-BC6D-A9CEFB202939}">
      <dgm:prSet/>
      <dgm:spPr/>
      <dgm:t>
        <a:bodyPr/>
        <a:lstStyle/>
        <a:p>
          <a:endParaRPr lang="en-GB"/>
        </a:p>
      </dgm:t>
    </dgm:pt>
    <dgm:pt modelId="{558202A5-A665-4812-9315-1054EFA8751E}">
      <dgm:prSet phldrT="[Text]"/>
      <dgm:spPr/>
      <dgm:t>
        <a:bodyPr/>
        <a:lstStyle/>
        <a:p>
          <a:r>
            <a:rPr lang="en-GB" dirty="0"/>
            <a:t>Best interests of the child</a:t>
          </a:r>
        </a:p>
      </dgm:t>
    </dgm:pt>
    <dgm:pt modelId="{FF344ADA-C184-4B7D-B25A-80A3125AEFB5}" type="parTrans" cxnId="{1EDF5E5C-D911-413B-988F-488AAC8EBF08}">
      <dgm:prSet/>
      <dgm:spPr/>
      <dgm:t>
        <a:bodyPr/>
        <a:lstStyle/>
        <a:p>
          <a:endParaRPr lang="en-GB"/>
        </a:p>
      </dgm:t>
    </dgm:pt>
    <dgm:pt modelId="{75D3DAC8-06B0-411B-AF35-8DB727FCF800}" type="sibTrans" cxnId="{1EDF5E5C-D911-413B-988F-488AAC8EBF08}">
      <dgm:prSet/>
      <dgm:spPr/>
      <dgm:t>
        <a:bodyPr/>
        <a:lstStyle/>
        <a:p>
          <a:endParaRPr lang="en-GB"/>
        </a:p>
      </dgm:t>
    </dgm:pt>
    <dgm:pt modelId="{FE98F140-1FB3-4F8B-BA15-247FE753E7FF}">
      <dgm:prSet phldrT="[Text]"/>
      <dgm:spPr/>
      <dgm:t>
        <a:bodyPr/>
        <a:lstStyle/>
        <a:p>
          <a:r>
            <a:rPr lang="en-GB" dirty="0"/>
            <a:t>Four Core Principles of the CRC</a:t>
          </a:r>
        </a:p>
      </dgm:t>
    </dgm:pt>
    <dgm:pt modelId="{5252A411-4DCE-48A9-A07A-7BAC4EEB55A8}" type="parTrans" cxnId="{8692E551-BD3A-4888-A18C-15EEE84EC402}">
      <dgm:prSet/>
      <dgm:spPr/>
      <dgm:t>
        <a:bodyPr/>
        <a:lstStyle/>
        <a:p>
          <a:endParaRPr lang="en-GB"/>
        </a:p>
      </dgm:t>
    </dgm:pt>
    <dgm:pt modelId="{E017B823-F1D1-4D19-841A-BEA23B147688}" type="sibTrans" cxnId="{8692E551-BD3A-4888-A18C-15EEE84EC402}">
      <dgm:prSet/>
      <dgm:spPr/>
      <dgm:t>
        <a:bodyPr/>
        <a:lstStyle/>
        <a:p>
          <a:endParaRPr lang="en-GB"/>
        </a:p>
      </dgm:t>
    </dgm:pt>
    <dgm:pt modelId="{4E068D4B-A907-4393-B401-E63A97068C38}">
      <dgm:prSet phldrT="[Text]"/>
      <dgm:spPr/>
      <dgm:t>
        <a:bodyPr/>
        <a:lstStyle/>
        <a:p>
          <a:r>
            <a:rPr lang="en-GB" dirty="0"/>
            <a:t>Protection </a:t>
          </a:r>
        </a:p>
      </dgm:t>
    </dgm:pt>
    <dgm:pt modelId="{94CB8D6D-4657-4A41-9A11-9E924A5EBABE}" type="parTrans" cxnId="{571BE1FF-A113-42D3-B938-6EB9C49A50D8}">
      <dgm:prSet/>
      <dgm:spPr/>
      <dgm:t>
        <a:bodyPr/>
        <a:lstStyle/>
        <a:p>
          <a:endParaRPr lang="en-GB"/>
        </a:p>
      </dgm:t>
    </dgm:pt>
    <dgm:pt modelId="{8E375A54-85AD-4D72-A113-8332B07752EA}" type="sibTrans" cxnId="{571BE1FF-A113-42D3-B938-6EB9C49A50D8}">
      <dgm:prSet/>
      <dgm:spPr/>
      <dgm:t>
        <a:bodyPr/>
        <a:lstStyle/>
        <a:p>
          <a:endParaRPr lang="en-GB"/>
        </a:p>
      </dgm:t>
    </dgm:pt>
    <dgm:pt modelId="{D17FEA50-E61E-4EFE-BA7A-A205BDC4FC8A}">
      <dgm:prSet phldrT="[Text]"/>
      <dgm:spPr/>
      <dgm:t>
        <a:bodyPr/>
        <a:lstStyle/>
        <a:p>
          <a:r>
            <a:rPr lang="en-GB" dirty="0"/>
            <a:t>Provision </a:t>
          </a:r>
        </a:p>
      </dgm:t>
    </dgm:pt>
    <dgm:pt modelId="{F993F998-9047-4DC2-81EF-DE076F10E6E0}" type="parTrans" cxnId="{D9B80878-E79E-4F8B-A8BD-61831BD8F364}">
      <dgm:prSet/>
      <dgm:spPr/>
      <dgm:t>
        <a:bodyPr/>
        <a:lstStyle/>
        <a:p>
          <a:endParaRPr lang="en-GB"/>
        </a:p>
      </dgm:t>
    </dgm:pt>
    <dgm:pt modelId="{DEFC710E-D916-4299-95B4-37686BB71816}" type="sibTrans" cxnId="{D9B80878-E79E-4F8B-A8BD-61831BD8F364}">
      <dgm:prSet/>
      <dgm:spPr/>
      <dgm:t>
        <a:bodyPr/>
        <a:lstStyle/>
        <a:p>
          <a:endParaRPr lang="en-GB"/>
        </a:p>
      </dgm:t>
    </dgm:pt>
    <dgm:pt modelId="{6B75FAA6-8DC4-4871-AD3C-406951DF5283}">
      <dgm:prSet phldrT="[Text]"/>
      <dgm:spPr/>
      <dgm:t>
        <a:bodyPr/>
        <a:lstStyle/>
        <a:p>
          <a:r>
            <a:rPr lang="en-GB" dirty="0"/>
            <a:t>Right to life, survival, and development </a:t>
          </a:r>
        </a:p>
      </dgm:t>
    </dgm:pt>
    <dgm:pt modelId="{89CF6BBF-C0D9-48E3-AF52-865A24C28F69}" type="parTrans" cxnId="{B7AAA44E-8219-415C-BB4A-98C20ECD412E}">
      <dgm:prSet/>
      <dgm:spPr/>
      <dgm:t>
        <a:bodyPr/>
        <a:lstStyle/>
        <a:p>
          <a:endParaRPr lang="en-GB"/>
        </a:p>
      </dgm:t>
    </dgm:pt>
    <dgm:pt modelId="{47F68620-B208-4524-849F-B6ABC3322619}" type="sibTrans" cxnId="{B7AAA44E-8219-415C-BB4A-98C20ECD412E}">
      <dgm:prSet/>
      <dgm:spPr/>
      <dgm:t>
        <a:bodyPr/>
        <a:lstStyle/>
        <a:p>
          <a:endParaRPr lang="en-GB"/>
        </a:p>
      </dgm:t>
    </dgm:pt>
    <dgm:pt modelId="{1A79580D-2E8E-4E97-82D0-2CFE05411D32}">
      <dgm:prSet phldrT="[Text]"/>
      <dgm:spPr/>
      <dgm:t>
        <a:bodyPr/>
        <a:lstStyle/>
        <a:p>
          <a:r>
            <a:rPr lang="en-GB" dirty="0"/>
            <a:t>Participation</a:t>
          </a:r>
        </a:p>
      </dgm:t>
    </dgm:pt>
    <dgm:pt modelId="{05DE5ED3-0822-47C9-9FED-009C02C7C16F}" type="parTrans" cxnId="{1CA8B095-810D-4476-AF86-75485813947D}">
      <dgm:prSet/>
      <dgm:spPr/>
    </dgm:pt>
    <dgm:pt modelId="{B6859B27-CBB1-4CC2-9156-C29479C4B331}" type="sibTrans" cxnId="{1CA8B095-810D-4476-AF86-75485813947D}">
      <dgm:prSet/>
      <dgm:spPr/>
    </dgm:pt>
    <dgm:pt modelId="{ADC1ADC9-CD0E-4F67-943B-7F9EE7526D97}">
      <dgm:prSet phldrT="[Text]"/>
      <dgm:spPr/>
      <dgm:t>
        <a:bodyPr/>
        <a:lstStyle/>
        <a:p>
          <a:r>
            <a:rPr lang="en-GB" dirty="0"/>
            <a:t>Non-discrimination </a:t>
          </a:r>
        </a:p>
      </dgm:t>
    </dgm:pt>
    <dgm:pt modelId="{DBB19B02-664F-456D-81D3-AFDCE4BEB66C}" type="parTrans" cxnId="{68500A82-ECE9-4C5F-A333-25229701DE6C}">
      <dgm:prSet/>
      <dgm:spPr/>
    </dgm:pt>
    <dgm:pt modelId="{EFD4B434-519F-4F47-9A4B-433C6CA5021D}" type="sibTrans" cxnId="{68500A82-ECE9-4C5F-A333-25229701DE6C}">
      <dgm:prSet/>
      <dgm:spPr/>
    </dgm:pt>
    <dgm:pt modelId="{E3C7AC92-5F37-4F1C-9160-EA1B9319E507}" type="pres">
      <dgm:prSet presAssocID="{30AAC8FD-183E-4F18-9C94-4C3F12A4F910}" presName="Name0" presStyleCnt="0">
        <dgm:presLayoutVars>
          <dgm:dir/>
          <dgm:animLvl val="lvl"/>
          <dgm:resizeHandles/>
        </dgm:presLayoutVars>
      </dgm:prSet>
      <dgm:spPr/>
    </dgm:pt>
    <dgm:pt modelId="{7A69D846-E7A6-42C8-BB13-F4B893335F7B}" type="pres">
      <dgm:prSet presAssocID="{81BE41B7-777B-406B-82F6-533355C07972}" presName="linNode" presStyleCnt="0"/>
      <dgm:spPr/>
    </dgm:pt>
    <dgm:pt modelId="{D1542D7B-AFB7-4813-AE32-4D18F1FB4E57}" type="pres">
      <dgm:prSet presAssocID="{81BE41B7-777B-406B-82F6-533355C07972}" presName="parentShp" presStyleLbl="node1" presStyleIdx="0" presStyleCnt="2">
        <dgm:presLayoutVars>
          <dgm:bulletEnabled val="1"/>
        </dgm:presLayoutVars>
      </dgm:prSet>
      <dgm:spPr/>
    </dgm:pt>
    <dgm:pt modelId="{F1D0130A-80C7-4DB3-A502-F35346241909}" type="pres">
      <dgm:prSet presAssocID="{81BE41B7-777B-406B-82F6-533355C07972}" presName="childShp" presStyleLbl="bgAccFollowNode1" presStyleIdx="0" presStyleCnt="2">
        <dgm:presLayoutVars>
          <dgm:bulletEnabled val="1"/>
        </dgm:presLayoutVars>
      </dgm:prSet>
      <dgm:spPr/>
    </dgm:pt>
    <dgm:pt modelId="{FD049462-BB93-450E-8CC8-964D96D6F2C9}" type="pres">
      <dgm:prSet presAssocID="{764E891B-2CA4-4226-BB18-3435C7CEAFBC}" presName="spacing" presStyleCnt="0"/>
      <dgm:spPr/>
    </dgm:pt>
    <dgm:pt modelId="{5C5C808F-961E-4D93-8F90-7A68E79128FD}" type="pres">
      <dgm:prSet presAssocID="{FE98F140-1FB3-4F8B-BA15-247FE753E7FF}" presName="linNode" presStyleCnt="0"/>
      <dgm:spPr/>
    </dgm:pt>
    <dgm:pt modelId="{E2D8F8DA-B027-44DE-8004-A40E5A2EC457}" type="pres">
      <dgm:prSet presAssocID="{FE98F140-1FB3-4F8B-BA15-247FE753E7FF}" presName="parentShp" presStyleLbl="node1" presStyleIdx="1" presStyleCnt="2">
        <dgm:presLayoutVars>
          <dgm:bulletEnabled val="1"/>
        </dgm:presLayoutVars>
      </dgm:prSet>
      <dgm:spPr/>
    </dgm:pt>
    <dgm:pt modelId="{0C44B69A-DF0D-48A0-AC86-B72E82633BDF}" type="pres">
      <dgm:prSet presAssocID="{FE98F140-1FB3-4F8B-BA15-247FE753E7FF}" presName="childShp" presStyleLbl="bgAccFollowNode1" presStyleIdx="1" presStyleCnt="2">
        <dgm:presLayoutVars>
          <dgm:bulletEnabled val="1"/>
        </dgm:presLayoutVars>
      </dgm:prSet>
      <dgm:spPr/>
    </dgm:pt>
  </dgm:ptLst>
  <dgm:cxnLst>
    <dgm:cxn modelId="{0F283A09-C5CE-4E26-83B4-54D4D8C3EB0C}" type="presOf" srcId="{558202A5-A665-4812-9315-1054EFA8751E}" destId="{F1D0130A-80C7-4DB3-A502-F35346241909}" srcOrd="0" destOrd="1" presId="urn:microsoft.com/office/officeart/2005/8/layout/vList6"/>
    <dgm:cxn modelId="{A6BECA0D-3279-4E68-8100-5E615BEEC132}" type="presOf" srcId="{81BE41B7-777B-406B-82F6-533355C07972}" destId="{D1542D7B-AFB7-4813-AE32-4D18F1FB4E57}" srcOrd="0" destOrd="0" presId="urn:microsoft.com/office/officeart/2005/8/layout/vList6"/>
    <dgm:cxn modelId="{69702036-C743-47FE-A3A9-241323FFCFEB}" type="presOf" srcId="{D17FEA50-E61E-4EFE-BA7A-A205BDC4FC8A}" destId="{0C44B69A-DF0D-48A0-AC86-B72E82633BDF}" srcOrd="0" destOrd="1" presId="urn:microsoft.com/office/officeart/2005/8/layout/vList6"/>
    <dgm:cxn modelId="{C3E1613D-ACB5-4CFA-A33B-A8E44F8C6D2C}" type="presOf" srcId="{C5DAC1A0-7C69-40DE-8C16-0EB8F719CDFA}" destId="{F1D0130A-80C7-4DB3-A502-F35346241909}" srcOrd="0" destOrd="0" presId="urn:microsoft.com/office/officeart/2005/8/layout/vList6"/>
    <dgm:cxn modelId="{23E1185B-9FDC-4D57-A743-C78FD0C794BB}" type="presOf" srcId="{1A79580D-2E8E-4E97-82D0-2CFE05411D32}" destId="{0C44B69A-DF0D-48A0-AC86-B72E82633BDF}" srcOrd="0" destOrd="2" presId="urn:microsoft.com/office/officeart/2005/8/layout/vList6"/>
    <dgm:cxn modelId="{1EDF5E5C-D911-413B-988F-488AAC8EBF08}" srcId="{81BE41B7-777B-406B-82F6-533355C07972}" destId="{558202A5-A665-4812-9315-1054EFA8751E}" srcOrd="1" destOrd="0" parTransId="{FF344ADA-C184-4B7D-B25A-80A3125AEFB5}" sibTransId="{75D3DAC8-06B0-411B-AF35-8DB727FCF800}"/>
    <dgm:cxn modelId="{B8379C5F-0C19-4606-BFF3-75977863C882}" type="presOf" srcId="{6B75FAA6-8DC4-4871-AD3C-406951DF5283}" destId="{F1D0130A-80C7-4DB3-A502-F35346241909}" srcOrd="0" destOrd="2" presId="urn:microsoft.com/office/officeart/2005/8/layout/vList6"/>
    <dgm:cxn modelId="{06C8034C-172A-413C-BC6D-A9CEFB202939}" srcId="{81BE41B7-777B-406B-82F6-533355C07972}" destId="{C5DAC1A0-7C69-40DE-8C16-0EB8F719CDFA}" srcOrd="0" destOrd="0" parTransId="{045B18F0-B9EF-4833-9627-DA0F8D796D9C}" sibTransId="{2F3A31E6-71CC-42DD-AF2A-0B84352DBC9B}"/>
    <dgm:cxn modelId="{B7AAA44E-8219-415C-BB4A-98C20ECD412E}" srcId="{81BE41B7-777B-406B-82F6-533355C07972}" destId="{6B75FAA6-8DC4-4871-AD3C-406951DF5283}" srcOrd="2" destOrd="0" parTransId="{89CF6BBF-C0D9-48E3-AF52-865A24C28F69}" sibTransId="{47F68620-B208-4524-849F-B6ABC3322619}"/>
    <dgm:cxn modelId="{8692E551-BD3A-4888-A18C-15EEE84EC402}" srcId="{30AAC8FD-183E-4F18-9C94-4C3F12A4F910}" destId="{FE98F140-1FB3-4F8B-BA15-247FE753E7FF}" srcOrd="1" destOrd="0" parTransId="{5252A411-4DCE-48A9-A07A-7BAC4EEB55A8}" sibTransId="{E017B823-F1D1-4D19-841A-BEA23B147688}"/>
    <dgm:cxn modelId="{D9B80878-E79E-4F8B-A8BD-61831BD8F364}" srcId="{FE98F140-1FB3-4F8B-BA15-247FE753E7FF}" destId="{D17FEA50-E61E-4EFE-BA7A-A205BDC4FC8A}" srcOrd="1" destOrd="0" parTransId="{F993F998-9047-4DC2-81EF-DE076F10E6E0}" sibTransId="{DEFC710E-D916-4299-95B4-37686BB71816}"/>
    <dgm:cxn modelId="{A2B5E978-03A6-49B8-94A1-42DDADFDECD5}" type="presOf" srcId="{4E068D4B-A907-4393-B401-E63A97068C38}" destId="{0C44B69A-DF0D-48A0-AC86-B72E82633BDF}" srcOrd="0" destOrd="0" presId="urn:microsoft.com/office/officeart/2005/8/layout/vList6"/>
    <dgm:cxn modelId="{FA60727C-DD05-459E-B502-FD2AFDA77ED3}" type="presOf" srcId="{ADC1ADC9-CD0E-4F67-943B-7F9EE7526D97}" destId="{0C44B69A-DF0D-48A0-AC86-B72E82633BDF}" srcOrd="0" destOrd="3" presId="urn:microsoft.com/office/officeart/2005/8/layout/vList6"/>
    <dgm:cxn modelId="{ABD86481-96D3-44E7-B6CE-F276B463091C}" type="presOf" srcId="{FE98F140-1FB3-4F8B-BA15-247FE753E7FF}" destId="{E2D8F8DA-B027-44DE-8004-A40E5A2EC457}" srcOrd="0" destOrd="0" presId="urn:microsoft.com/office/officeart/2005/8/layout/vList6"/>
    <dgm:cxn modelId="{68500A82-ECE9-4C5F-A333-25229701DE6C}" srcId="{FE98F140-1FB3-4F8B-BA15-247FE753E7FF}" destId="{ADC1ADC9-CD0E-4F67-943B-7F9EE7526D97}" srcOrd="3" destOrd="0" parTransId="{DBB19B02-664F-456D-81D3-AFDCE4BEB66C}" sibTransId="{EFD4B434-519F-4F47-9A4B-433C6CA5021D}"/>
    <dgm:cxn modelId="{1CA8B095-810D-4476-AF86-75485813947D}" srcId="{FE98F140-1FB3-4F8B-BA15-247FE753E7FF}" destId="{1A79580D-2E8E-4E97-82D0-2CFE05411D32}" srcOrd="2" destOrd="0" parTransId="{05DE5ED3-0822-47C9-9FED-009C02C7C16F}" sibTransId="{B6859B27-CBB1-4CC2-9156-C29479C4B331}"/>
    <dgm:cxn modelId="{45F75BA6-9CDC-489A-ABA2-9021AEBB4C00}" srcId="{30AAC8FD-183E-4F18-9C94-4C3F12A4F910}" destId="{81BE41B7-777B-406B-82F6-533355C07972}" srcOrd="0" destOrd="0" parTransId="{0C60ED44-BDD7-40C7-AED6-9C5E81A22AB4}" sibTransId="{764E891B-2CA4-4226-BB18-3435C7CEAFBC}"/>
    <dgm:cxn modelId="{4E346EF1-7FA9-4F92-AB3E-D74487517ACC}" type="presOf" srcId="{30AAC8FD-183E-4F18-9C94-4C3F12A4F910}" destId="{E3C7AC92-5F37-4F1C-9160-EA1B9319E507}" srcOrd="0" destOrd="0" presId="urn:microsoft.com/office/officeart/2005/8/layout/vList6"/>
    <dgm:cxn modelId="{571BE1FF-A113-42D3-B938-6EB9C49A50D8}" srcId="{FE98F140-1FB3-4F8B-BA15-247FE753E7FF}" destId="{4E068D4B-A907-4393-B401-E63A97068C38}" srcOrd="0" destOrd="0" parTransId="{94CB8D6D-4657-4A41-9A11-9E924A5EBABE}" sibTransId="{8E375A54-85AD-4D72-A113-8332B07752EA}"/>
    <dgm:cxn modelId="{EF0602E7-575A-4DCA-960A-0B64EAEDB3BF}" type="presParOf" srcId="{E3C7AC92-5F37-4F1C-9160-EA1B9319E507}" destId="{7A69D846-E7A6-42C8-BB13-F4B893335F7B}" srcOrd="0" destOrd="0" presId="urn:microsoft.com/office/officeart/2005/8/layout/vList6"/>
    <dgm:cxn modelId="{B7D99B1C-1AE6-49AA-ACF7-7F48720E989A}" type="presParOf" srcId="{7A69D846-E7A6-42C8-BB13-F4B893335F7B}" destId="{D1542D7B-AFB7-4813-AE32-4D18F1FB4E57}" srcOrd="0" destOrd="0" presId="urn:microsoft.com/office/officeart/2005/8/layout/vList6"/>
    <dgm:cxn modelId="{CB9AFBE7-8850-41D6-A53A-643869FE7858}" type="presParOf" srcId="{7A69D846-E7A6-42C8-BB13-F4B893335F7B}" destId="{F1D0130A-80C7-4DB3-A502-F35346241909}" srcOrd="1" destOrd="0" presId="urn:microsoft.com/office/officeart/2005/8/layout/vList6"/>
    <dgm:cxn modelId="{43122136-85BD-4AF0-BF29-7D897268A5D2}" type="presParOf" srcId="{E3C7AC92-5F37-4F1C-9160-EA1B9319E507}" destId="{FD049462-BB93-450E-8CC8-964D96D6F2C9}" srcOrd="1" destOrd="0" presId="urn:microsoft.com/office/officeart/2005/8/layout/vList6"/>
    <dgm:cxn modelId="{8FE33ABF-A82A-48A5-9A6F-97A479FFE3EE}" type="presParOf" srcId="{E3C7AC92-5F37-4F1C-9160-EA1B9319E507}" destId="{5C5C808F-961E-4D93-8F90-7A68E79128FD}" srcOrd="2" destOrd="0" presId="urn:microsoft.com/office/officeart/2005/8/layout/vList6"/>
    <dgm:cxn modelId="{D80348DE-24D5-4E99-9110-F2DC5FD3D306}" type="presParOf" srcId="{5C5C808F-961E-4D93-8F90-7A68E79128FD}" destId="{E2D8F8DA-B027-44DE-8004-A40E5A2EC457}" srcOrd="0" destOrd="0" presId="urn:microsoft.com/office/officeart/2005/8/layout/vList6"/>
    <dgm:cxn modelId="{C549A4AD-4C98-47D7-8269-79C46BFBF42C}" type="presParOf" srcId="{5C5C808F-961E-4D93-8F90-7A68E79128FD}" destId="{0C44B69A-DF0D-48A0-AC86-B72E82633BD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8C59E8-756D-4C5E-8AEA-C915BA63B668}" type="doc">
      <dgm:prSet loTypeId="urn:microsoft.com/office/officeart/2005/8/layout/vList6" loCatId="list" qsTypeId="urn:microsoft.com/office/officeart/2005/8/quickstyle/simple1" qsCatId="simple" csTypeId="urn:microsoft.com/office/officeart/2005/8/colors/colorful3" csCatId="colorful" phldr="1"/>
      <dgm:spPr/>
      <dgm:t>
        <a:bodyPr/>
        <a:lstStyle/>
        <a:p>
          <a:endParaRPr lang="en-GB"/>
        </a:p>
      </dgm:t>
    </dgm:pt>
    <dgm:pt modelId="{ADC26EE8-D4A5-430E-8CC6-EFC48A518665}">
      <dgm:prSet phldrT="[Text]"/>
      <dgm:spPr/>
      <dgm:t>
        <a:bodyPr/>
        <a:lstStyle/>
        <a:p>
          <a:r>
            <a:rPr lang="en-GB" dirty="0"/>
            <a:t>Scope of the CRC</a:t>
          </a:r>
        </a:p>
      </dgm:t>
    </dgm:pt>
    <dgm:pt modelId="{0F291CC5-D1F1-404A-87C3-8349655F36DB}" type="parTrans" cxnId="{42119C79-E191-42C1-8192-D8D92B898EB7}">
      <dgm:prSet/>
      <dgm:spPr/>
      <dgm:t>
        <a:bodyPr/>
        <a:lstStyle/>
        <a:p>
          <a:endParaRPr lang="en-GB"/>
        </a:p>
      </dgm:t>
    </dgm:pt>
    <dgm:pt modelId="{538FB9AB-CA87-4E60-B694-39BE82490189}" type="sibTrans" cxnId="{42119C79-E191-42C1-8192-D8D92B898EB7}">
      <dgm:prSet/>
      <dgm:spPr/>
      <dgm:t>
        <a:bodyPr/>
        <a:lstStyle/>
        <a:p>
          <a:endParaRPr lang="en-GB"/>
        </a:p>
      </dgm:t>
    </dgm:pt>
    <dgm:pt modelId="{68A39818-B8E9-4968-9752-A86278B1C6AB}">
      <dgm:prSet phldrT="[Text]"/>
      <dgm:spPr/>
      <dgm:t>
        <a:bodyPr/>
        <a:lstStyle/>
        <a:p>
          <a:pPr>
            <a:buSzPts val="1000"/>
            <a:buFont typeface="Symbol" panose="05050102010706020507" pitchFamily="18" charset="2"/>
            <a:buChar char=""/>
          </a:pPr>
          <a:r>
            <a:rPr lang="en-GB" dirty="0"/>
            <a:t>Universal applicability: The CRC applies to all children under the age of 18.</a:t>
          </a:r>
        </a:p>
      </dgm:t>
    </dgm:pt>
    <dgm:pt modelId="{48A78783-2785-46E5-9A48-DBD45A5E5DA2}" type="parTrans" cxnId="{F430D335-FCB4-4DB3-A24A-1D6DD4CB5BA6}">
      <dgm:prSet/>
      <dgm:spPr/>
      <dgm:t>
        <a:bodyPr/>
        <a:lstStyle/>
        <a:p>
          <a:endParaRPr lang="en-GB"/>
        </a:p>
      </dgm:t>
    </dgm:pt>
    <dgm:pt modelId="{5DE41D41-7F45-47BC-B136-78A2FB0FAFBC}" type="sibTrans" cxnId="{F430D335-FCB4-4DB3-A24A-1D6DD4CB5BA6}">
      <dgm:prSet/>
      <dgm:spPr/>
      <dgm:t>
        <a:bodyPr/>
        <a:lstStyle/>
        <a:p>
          <a:endParaRPr lang="en-GB"/>
        </a:p>
      </dgm:t>
    </dgm:pt>
    <dgm:pt modelId="{8A25234A-F09E-4287-A8E9-F2CB519F530C}">
      <dgm:prSet phldrT="[Text]"/>
      <dgm:spPr/>
      <dgm:t>
        <a:bodyPr/>
        <a:lstStyle/>
        <a:p>
          <a:r>
            <a:rPr lang="en-GB" dirty="0"/>
            <a:t>Rights Outlined in the CRC</a:t>
          </a:r>
        </a:p>
      </dgm:t>
    </dgm:pt>
    <dgm:pt modelId="{FADF9542-B5D0-42AA-8913-120EC1C31197}" type="parTrans" cxnId="{C3BE5922-811A-4A09-AB6D-33284A08EA3F}">
      <dgm:prSet/>
      <dgm:spPr/>
      <dgm:t>
        <a:bodyPr/>
        <a:lstStyle/>
        <a:p>
          <a:endParaRPr lang="en-GB"/>
        </a:p>
      </dgm:t>
    </dgm:pt>
    <dgm:pt modelId="{C016408D-0DE9-4F02-A855-84C25CAD9F2A}" type="sibTrans" cxnId="{C3BE5922-811A-4A09-AB6D-33284A08EA3F}">
      <dgm:prSet/>
      <dgm:spPr/>
      <dgm:t>
        <a:bodyPr/>
        <a:lstStyle/>
        <a:p>
          <a:endParaRPr lang="en-GB"/>
        </a:p>
      </dgm:t>
    </dgm:pt>
    <dgm:pt modelId="{D8F10346-9089-4BA5-8518-C636943310CD}">
      <dgm:prSet phldrT="[Text]"/>
      <dgm:spPr/>
      <dgm:t>
        <a:bodyPr/>
        <a:lstStyle/>
        <a:p>
          <a:r>
            <a:rPr lang="en-GB" dirty="0"/>
            <a:t>Survival rights: </a:t>
          </a:r>
        </a:p>
      </dgm:t>
    </dgm:pt>
    <dgm:pt modelId="{73B98FC7-64DD-4D01-8F68-1E3BCB67603B}" type="parTrans" cxnId="{52F2F46A-26DA-4A22-ADF8-D3FBCA191EB4}">
      <dgm:prSet/>
      <dgm:spPr/>
      <dgm:t>
        <a:bodyPr/>
        <a:lstStyle/>
        <a:p>
          <a:endParaRPr lang="en-GB"/>
        </a:p>
      </dgm:t>
    </dgm:pt>
    <dgm:pt modelId="{3970EFD5-FF2A-473F-8A51-B9704122B140}" type="sibTrans" cxnId="{52F2F46A-26DA-4A22-ADF8-D3FBCA191EB4}">
      <dgm:prSet/>
      <dgm:spPr/>
      <dgm:t>
        <a:bodyPr/>
        <a:lstStyle/>
        <a:p>
          <a:endParaRPr lang="en-GB"/>
        </a:p>
      </dgm:t>
    </dgm:pt>
    <dgm:pt modelId="{1D19DC42-AF9E-4D52-9F6E-A311F14B1C9B}">
      <dgm:prSet phldrT="[Text]"/>
      <dgm:spPr/>
      <dgm:t>
        <a:bodyPr/>
        <a:lstStyle/>
        <a:p>
          <a:r>
            <a:rPr lang="en-GB" dirty="0"/>
            <a:t>Development rights: </a:t>
          </a:r>
        </a:p>
      </dgm:t>
    </dgm:pt>
    <dgm:pt modelId="{CD3FD886-D337-4730-944C-2DD4FFA90B51}" type="parTrans" cxnId="{DBB2E809-5213-462B-841A-6E97CFE6A7CE}">
      <dgm:prSet/>
      <dgm:spPr/>
      <dgm:t>
        <a:bodyPr/>
        <a:lstStyle/>
        <a:p>
          <a:endParaRPr lang="en-GB"/>
        </a:p>
      </dgm:t>
    </dgm:pt>
    <dgm:pt modelId="{3930EE9D-53C4-4A09-B3E9-3CBFBE759909}" type="sibTrans" cxnId="{DBB2E809-5213-462B-841A-6E97CFE6A7CE}">
      <dgm:prSet/>
      <dgm:spPr/>
      <dgm:t>
        <a:bodyPr/>
        <a:lstStyle/>
        <a:p>
          <a:endParaRPr lang="en-GB"/>
        </a:p>
      </dgm:t>
    </dgm:pt>
    <dgm:pt modelId="{63564E2E-2B2E-48CE-A66F-13D4BF4626BD}">
      <dgm:prSet/>
      <dgm:spPr/>
      <dgm:t>
        <a:bodyPr/>
        <a:lstStyle/>
        <a:p>
          <a:pPr>
            <a:buSzPts val="1000"/>
            <a:buFont typeface="Symbol" panose="05050102010706020507" pitchFamily="18" charset="2"/>
            <a:buChar char=""/>
          </a:pPr>
          <a:r>
            <a:rPr lang="en-GB" dirty="0"/>
            <a:t>Respecting evolving capacities: Recognizing the evolving capacity of children to exercise their rights as they mature.</a:t>
          </a:r>
        </a:p>
      </dgm:t>
    </dgm:pt>
    <dgm:pt modelId="{B5AEE0B9-4A6E-40ED-A038-E5FE56B9F14A}" type="parTrans" cxnId="{13080C5B-E082-462C-95E4-B3EAA3CE3A4C}">
      <dgm:prSet/>
      <dgm:spPr/>
      <dgm:t>
        <a:bodyPr/>
        <a:lstStyle/>
        <a:p>
          <a:endParaRPr lang="en-GB"/>
        </a:p>
      </dgm:t>
    </dgm:pt>
    <dgm:pt modelId="{AF6B8B5B-6FA1-4F7F-BCED-026D41601938}" type="sibTrans" cxnId="{13080C5B-E082-462C-95E4-B3EAA3CE3A4C}">
      <dgm:prSet/>
      <dgm:spPr/>
      <dgm:t>
        <a:bodyPr/>
        <a:lstStyle/>
        <a:p>
          <a:endParaRPr lang="en-GB"/>
        </a:p>
      </dgm:t>
    </dgm:pt>
    <dgm:pt modelId="{153D090B-175E-45DA-8AFA-E9C96FEAB3C1}">
      <dgm:prSet phldrT="[Text]"/>
      <dgm:spPr/>
      <dgm:t>
        <a:bodyPr/>
        <a:lstStyle/>
        <a:p>
          <a:r>
            <a:rPr lang="en-GB" dirty="0"/>
            <a:t>Protection rights: </a:t>
          </a:r>
        </a:p>
      </dgm:t>
    </dgm:pt>
    <dgm:pt modelId="{48892294-2B04-4975-B2A0-D57BC351BD83}" type="parTrans" cxnId="{98322B88-BB3C-40E5-B003-B5B0FBB0544D}">
      <dgm:prSet/>
      <dgm:spPr/>
      <dgm:t>
        <a:bodyPr/>
        <a:lstStyle/>
        <a:p>
          <a:endParaRPr lang="en-GB"/>
        </a:p>
      </dgm:t>
    </dgm:pt>
    <dgm:pt modelId="{A48161F8-C804-4A89-9687-8C23C56593D9}" type="sibTrans" cxnId="{98322B88-BB3C-40E5-B003-B5B0FBB0544D}">
      <dgm:prSet/>
      <dgm:spPr/>
      <dgm:t>
        <a:bodyPr/>
        <a:lstStyle/>
        <a:p>
          <a:endParaRPr lang="en-GB"/>
        </a:p>
      </dgm:t>
    </dgm:pt>
    <dgm:pt modelId="{D3AB9342-6492-4DA8-9E2C-5A55BE522602}">
      <dgm:prSet phldrT="[Text]"/>
      <dgm:spPr/>
      <dgm:t>
        <a:bodyPr/>
        <a:lstStyle/>
        <a:p>
          <a:r>
            <a:rPr lang="en-GB" dirty="0"/>
            <a:t>Participation rights</a:t>
          </a:r>
        </a:p>
      </dgm:t>
    </dgm:pt>
    <dgm:pt modelId="{106703F2-269E-4817-AF1A-BB1C4705640B}" type="parTrans" cxnId="{067A3B04-4A0A-4D87-91B1-AF806DB170F9}">
      <dgm:prSet/>
      <dgm:spPr/>
      <dgm:t>
        <a:bodyPr/>
        <a:lstStyle/>
        <a:p>
          <a:endParaRPr lang="en-GB"/>
        </a:p>
      </dgm:t>
    </dgm:pt>
    <dgm:pt modelId="{43C447CC-7F09-4892-9B2A-B2F45B2163B5}" type="sibTrans" cxnId="{067A3B04-4A0A-4D87-91B1-AF806DB170F9}">
      <dgm:prSet/>
      <dgm:spPr/>
      <dgm:t>
        <a:bodyPr/>
        <a:lstStyle/>
        <a:p>
          <a:endParaRPr lang="en-GB"/>
        </a:p>
      </dgm:t>
    </dgm:pt>
    <dgm:pt modelId="{E94630DE-60F8-4C31-A1D3-221C31BF9A7B}" type="pres">
      <dgm:prSet presAssocID="{228C59E8-756D-4C5E-8AEA-C915BA63B668}" presName="Name0" presStyleCnt="0">
        <dgm:presLayoutVars>
          <dgm:dir/>
          <dgm:animLvl val="lvl"/>
          <dgm:resizeHandles/>
        </dgm:presLayoutVars>
      </dgm:prSet>
      <dgm:spPr/>
    </dgm:pt>
    <dgm:pt modelId="{31103FB7-AA48-42A9-9C26-7D3ACE54AF34}" type="pres">
      <dgm:prSet presAssocID="{ADC26EE8-D4A5-430E-8CC6-EFC48A518665}" presName="linNode" presStyleCnt="0"/>
      <dgm:spPr/>
    </dgm:pt>
    <dgm:pt modelId="{08C8DCDA-783F-4106-B31A-19E5B27CE3FC}" type="pres">
      <dgm:prSet presAssocID="{ADC26EE8-D4A5-430E-8CC6-EFC48A518665}" presName="parentShp" presStyleLbl="node1" presStyleIdx="0" presStyleCnt="2">
        <dgm:presLayoutVars>
          <dgm:bulletEnabled val="1"/>
        </dgm:presLayoutVars>
      </dgm:prSet>
      <dgm:spPr/>
    </dgm:pt>
    <dgm:pt modelId="{01A6693D-DAFA-4FA9-82D2-F99ED0251FFB}" type="pres">
      <dgm:prSet presAssocID="{ADC26EE8-D4A5-430E-8CC6-EFC48A518665}" presName="childShp" presStyleLbl="bgAccFollowNode1" presStyleIdx="0" presStyleCnt="2">
        <dgm:presLayoutVars>
          <dgm:bulletEnabled val="1"/>
        </dgm:presLayoutVars>
      </dgm:prSet>
      <dgm:spPr/>
    </dgm:pt>
    <dgm:pt modelId="{8964CFE5-116C-48EF-A471-BA970B10FF50}" type="pres">
      <dgm:prSet presAssocID="{538FB9AB-CA87-4E60-B694-39BE82490189}" presName="spacing" presStyleCnt="0"/>
      <dgm:spPr/>
    </dgm:pt>
    <dgm:pt modelId="{3C8C6252-FB7B-4344-B375-C2A4CBA61CA0}" type="pres">
      <dgm:prSet presAssocID="{8A25234A-F09E-4287-A8E9-F2CB519F530C}" presName="linNode" presStyleCnt="0"/>
      <dgm:spPr/>
    </dgm:pt>
    <dgm:pt modelId="{294BF44E-2943-4C34-8ED1-EBE4625349FE}" type="pres">
      <dgm:prSet presAssocID="{8A25234A-F09E-4287-A8E9-F2CB519F530C}" presName="parentShp" presStyleLbl="node1" presStyleIdx="1" presStyleCnt="2">
        <dgm:presLayoutVars>
          <dgm:bulletEnabled val="1"/>
        </dgm:presLayoutVars>
      </dgm:prSet>
      <dgm:spPr/>
    </dgm:pt>
    <dgm:pt modelId="{2BC2430E-3829-4694-958F-5CD9F9644EC2}" type="pres">
      <dgm:prSet presAssocID="{8A25234A-F09E-4287-A8E9-F2CB519F530C}" presName="childShp" presStyleLbl="bgAccFollowNode1" presStyleIdx="1" presStyleCnt="2">
        <dgm:presLayoutVars>
          <dgm:bulletEnabled val="1"/>
        </dgm:presLayoutVars>
      </dgm:prSet>
      <dgm:spPr/>
    </dgm:pt>
  </dgm:ptLst>
  <dgm:cxnLst>
    <dgm:cxn modelId="{E1865A01-4D5A-4489-B589-FE509BD9194D}" type="presOf" srcId="{ADC26EE8-D4A5-430E-8CC6-EFC48A518665}" destId="{08C8DCDA-783F-4106-B31A-19E5B27CE3FC}" srcOrd="0" destOrd="0" presId="urn:microsoft.com/office/officeart/2005/8/layout/vList6"/>
    <dgm:cxn modelId="{067A3B04-4A0A-4D87-91B1-AF806DB170F9}" srcId="{8A25234A-F09E-4287-A8E9-F2CB519F530C}" destId="{D3AB9342-6492-4DA8-9E2C-5A55BE522602}" srcOrd="3" destOrd="0" parTransId="{106703F2-269E-4817-AF1A-BB1C4705640B}" sibTransId="{43C447CC-7F09-4892-9B2A-B2F45B2163B5}"/>
    <dgm:cxn modelId="{DBB2E809-5213-462B-841A-6E97CFE6A7CE}" srcId="{8A25234A-F09E-4287-A8E9-F2CB519F530C}" destId="{1D19DC42-AF9E-4D52-9F6E-A311F14B1C9B}" srcOrd="1" destOrd="0" parTransId="{CD3FD886-D337-4730-944C-2DD4FFA90B51}" sibTransId="{3930EE9D-53C4-4A09-B3E9-3CBFBE759909}"/>
    <dgm:cxn modelId="{C3BE5922-811A-4A09-AB6D-33284A08EA3F}" srcId="{228C59E8-756D-4C5E-8AEA-C915BA63B668}" destId="{8A25234A-F09E-4287-A8E9-F2CB519F530C}" srcOrd="1" destOrd="0" parTransId="{FADF9542-B5D0-42AA-8913-120EC1C31197}" sibTransId="{C016408D-0DE9-4F02-A855-84C25CAD9F2A}"/>
    <dgm:cxn modelId="{BD75A135-641B-4616-A7AC-1B99CF162E39}" type="presOf" srcId="{63564E2E-2B2E-48CE-A66F-13D4BF4626BD}" destId="{01A6693D-DAFA-4FA9-82D2-F99ED0251FFB}" srcOrd="0" destOrd="1" presId="urn:microsoft.com/office/officeart/2005/8/layout/vList6"/>
    <dgm:cxn modelId="{F430D335-FCB4-4DB3-A24A-1D6DD4CB5BA6}" srcId="{ADC26EE8-D4A5-430E-8CC6-EFC48A518665}" destId="{68A39818-B8E9-4968-9752-A86278B1C6AB}" srcOrd="0" destOrd="0" parTransId="{48A78783-2785-46E5-9A48-DBD45A5E5DA2}" sibTransId="{5DE41D41-7F45-47BC-B136-78A2FB0FAFBC}"/>
    <dgm:cxn modelId="{D53CA33D-1BC7-4233-AFC9-A847D3CAB806}" type="presOf" srcId="{153D090B-175E-45DA-8AFA-E9C96FEAB3C1}" destId="{2BC2430E-3829-4694-958F-5CD9F9644EC2}" srcOrd="0" destOrd="2" presId="urn:microsoft.com/office/officeart/2005/8/layout/vList6"/>
    <dgm:cxn modelId="{13080C5B-E082-462C-95E4-B3EAA3CE3A4C}" srcId="{ADC26EE8-D4A5-430E-8CC6-EFC48A518665}" destId="{63564E2E-2B2E-48CE-A66F-13D4BF4626BD}" srcOrd="1" destOrd="0" parTransId="{B5AEE0B9-4A6E-40ED-A038-E5FE56B9F14A}" sibTransId="{AF6B8B5B-6FA1-4F7F-BCED-026D41601938}"/>
    <dgm:cxn modelId="{60C49163-0D12-4012-B7F2-9923743B9433}" type="presOf" srcId="{D8F10346-9089-4BA5-8518-C636943310CD}" destId="{2BC2430E-3829-4694-958F-5CD9F9644EC2}" srcOrd="0" destOrd="0" presId="urn:microsoft.com/office/officeart/2005/8/layout/vList6"/>
    <dgm:cxn modelId="{52F2F46A-26DA-4A22-ADF8-D3FBCA191EB4}" srcId="{8A25234A-F09E-4287-A8E9-F2CB519F530C}" destId="{D8F10346-9089-4BA5-8518-C636943310CD}" srcOrd="0" destOrd="0" parTransId="{73B98FC7-64DD-4D01-8F68-1E3BCB67603B}" sibTransId="{3970EFD5-FF2A-473F-8A51-B9704122B140}"/>
    <dgm:cxn modelId="{42119C79-E191-42C1-8192-D8D92B898EB7}" srcId="{228C59E8-756D-4C5E-8AEA-C915BA63B668}" destId="{ADC26EE8-D4A5-430E-8CC6-EFC48A518665}" srcOrd="0" destOrd="0" parTransId="{0F291CC5-D1F1-404A-87C3-8349655F36DB}" sibTransId="{538FB9AB-CA87-4E60-B694-39BE82490189}"/>
    <dgm:cxn modelId="{1342CC80-D7F8-4C33-8226-CA39C11AAF04}" type="presOf" srcId="{D3AB9342-6492-4DA8-9E2C-5A55BE522602}" destId="{2BC2430E-3829-4694-958F-5CD9F9644EC2}" srcOrd="0" destOrd="3" presId="urn:microsoft.com/office/officeart/2005/8/layout/vList6"/>
    <dgm:cxn modelId="{98322B88-BB3C-40E5-B003-B5B0FBB0544D}" srcId="{8A25234A-F09E-4287-A8E9-F2CB519F530C}" destId="{153D090B-175E-45DA-8AFA-E9C96FEAB3C1}" srcOrd="2" destOrd="0" parTransId="{48892294-2B04-4975-B2A0-D57BC351BD83}" sibTransId="{A48161F8-C804-4A89-9687-8C23C56593D9}"/>
    <dgm:cxn modelId="{26E2AE92-4C1D-4D31-AE0E-B7D74031F468}" type="presOf" srcId="{228C59E8-756D-4C5E-8AEA-C915BA63B668}" destId="{E94630DE-60F8-4C31-A1D3-221C31BF9A7B}" srcOrd="0" destOrd="0" presId="urn:microsoft.com/office/officeart/2005/8/layout/vList6"/>
    <dgm:cxn modelId="{A3DA05AF-4D6F-4BE4-B186-ABC0F671314A}" type="presOf" srcId="{1D19DC42-AF9E-4D52-9F6E-A311F14B1C9B}" destId="{2BC2430E-3829-4694-958F-5CD9F9644EC2}" srcOrd="0" destOrd="1" presId="urn:microsoft.com/office/officeart/2005/8/layout/vList6"/>
    <dgm:cxn modelId="{304463B7-DD1A-4C8E-BAE6-E543DDBA6883}" type="presOf" srcId="{68A39818-B8E9-4968-9752-A86278B1C6AB}" destId="{01A6693D-DAFA-4FA9-82D2-F99ED0251FFB}" srcOrd="0" destOrd="0" presId="urn:microsoft.com/office/officeart/2005/8/layout/vList6"/>
    <dgm:cxn modelId="{300C38F1-3719-448D-82DB-9E6ED9691D5F}" type="presOf" srcId="{8A25234A-F09E-4287-A8E9-F2CB519F530C}" destId="{294BF44E-2943-4C34-8ED1-EBE4625349FE}" srcOrd="0" destOrd="0" presId="urn:microsoft.com/office/officeart/2005/8/layout/vList6"/>
    <dgm:cxn modelId="{6159555D-C7A1-42AD-919D-AAD96190EF77}" type="presParOf" srcId="{E94630DE-60F8-4C31-A1D3-221C31BF9A7B}" destId="{31103FB7-AA48-42A9-9C26-7D3ACE54AF34}" srcOrd="0" destOrd="0" presId="urn:microsoft.com/office/officeart/2005/8/layout/vList6"/>
    <dgm:cxn modelId="{8D05A68A-9CD9-4898-B813-9DA23D44D2E1}" type="presParOf" srcId="{31103FB7-AA48-42A9-9C26-7D3ACE54AF34}" destId="{08C8DCDA-783F-4106-B31A-19E5B27CE3FC}" srcOrd="0" destOrd="0" presId="urn:microsoft.com/office/officeart/2005/8/layout/vList6"/>
    <dgm:cxn modelId="{DCCF202E-9BE0-4D7D-8B4D-C3651352ADAD}" type="presParOf" srcId="{31103FB7-AA48-42A9-9C26-7D3ACE54AF34}" destId="{01A6693D-DAFA-4FA9-82D2-F99ED0251FFB}" srcOrd="1" destOrd="0" presId="urn:microsoft.com/office/officeart/2005/8/layout/vList6"/>
    <dgm:cxn modelId="{DA7932BB-7F00-4543-A154-59EB29DADDA0}" type="presParOf" srcId="{E94630DE-60F8-4C31-A1D3-221C31BF9A7B}" destId="{8964CFE5-116C-48EF-A471-BA970B10FF50}" srcOrd="1" destOrd="0" presId="urn:microsoft.com/office/officeart/2005/8/layout/vList6"/>
    <dgm:cxn modelId="{3E4265FC-9261-4B54-AEB7-DF83D760B4BB}" type="presParOf" srcId="{E94630DE-60F8-4C31-A1D3-221C31BF9A7B}" destId="{3C8C6252-FB7B-4344-B375-C2A4CBA61CA0}" srcOrd="2" destOrd="0" presId="urn:microsoft.com/office/officeart/2005/8/layout/vList6"/>
    <dgm:cxn modelId="{CF2193FB-6AD7-4EDF-B7B6-32549F053692}" type="presParOf" srcId="{3C8C6252-FB7B-4344-B375-C2A4CBA61CA0}" destId="{294BF44E-2943-4C34-8ED1-EBE4625349FE}" srcOrd="0" destOrd="0" presId="urn:microsoft.com/office/officeart/2005/8/layout/vList6"/>
    <dgm:cxn modelId="{A4F278F6-A5E9-41B1-A571-D8DD39C9F0BF}" type="presParOf" srcId="{3C8C6252-FB7B-4344-B375-C2A4CBA61CA0}" destId="{2BC2430E-3829-4694-958F-5CD9F9644EC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3D5D3A-406E-4200-B610-F3CF0D320C67}"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82B5677D-253D-4F27-82F9-025DD89E5D57}">
      <dgm:prSet phldrT="[Text]"/>
      <dgm:spPr/>
      <dgm:t>
        <a:bodyPr/>
        <a:lstStyle/>
        <a:p>
          <a:r>
            <a:rPr lang="en-GB" dirty="0"/>
            <a:t>Local Safeguarding Children Boards (LSCBs)</a:t>
          </a:r>
        </a:p>
      </dgm:t>
    </dgm:pt>
    <dgm:pt modelId="{904C3BF6-B54B-4DE9-95C3-F66AB0B10B47}" type="parTrans" cxnId="{A8EFC329-02A6-46BF-BA21-DB8FBD9C842E}">
      <dgm:prSet/>
      <dgm:spPr/>
      <dgm:t>
        <a:bodyPr/>
        <a:lstStyle/>
        <a:p>
          <a:endParaRPr lang="en-GB"/>
        </a:p>
      </dgm:t>
    </dgm:pt>
    <dgm:pt modelId="{612C317E-DA73-4F97-9D4E-A100692C61EF}" type="sibTrans" cxnId="{A8EFC329-02A6-46BF-BA21-DB8FBD9C842E}">
      <dgm:prSet/>
      <dgm:spPr/>
      <dgm:t>
        <a:bodyPr/>
        <a:lstStyle/>
        <a:p>
          <a:endParaRPr lang="en-GB"/>
        </a:p>
      </dgm:t>
    </dgm:pt>
    <dgm:pt modelId="{66BFC734-E3A5-4431-8408-EB56C5E5A762}">
      <dgm:prSet phldrT="[Text]" custT="1"/>
      <dgm:spPr/>
      <dgm:t>
        <a:bodyPr/>
        <a:lstStyle/>
        <a:p>
          <a:pPr>
            <a:buSzPts val="1000"/>
            <a:buFont typeface="Symbol" panose="05050102010706020507" pitchFamily="18" charset="2"/>
            <a:buChar char=""/>
          </a:pPr>
          <a:r>
            <a:rPr lang="en-GB" sz="1600" dirty="0"/>
            <a:t>Establishment and role of LSCBs</a:t>
          </a:r>
        </a:p>
      </dgm:t>
    </dgm:pt>
    <dgm:pt modelId="{72653EA0-C830-4799-8915-28DC21E08A30}" type="parTrans" cxnId="{CB95FD23-9C71-4896-A88A-B066CED80066}">
      <dgm:prSet/>
      <dgm:spPr/>
      <dgm:t>
        <a:bodyPr/>
        <a:lstStyle/>
        <a:p>
          <a:endParaRPr lang="en-GB"/>
        </a:p>
      </dgm:t>
    </dgm:pt>
    <dgm:pt modelId="{097AB987-8E33-404B-9D3C-7AB52CDB2227}" type="sibTrans" cxnId="{CB95FD23-9C71-4896-A88A-B066CED80066}">
      <dgm:prSet/>
      <dgm:spPr/>
      <dgm:t>
        <a:bodyPr/>
        <a:lstStyle/>
        <a:p>
          <a:endParaRPr lang="en-GB"/>
        </a:p>
      </dgm:t>
    </dgm:pt>
    <dgm:pt modelId="{E441AB87-02CE-4A95-9035-3B95FFFCFA4E}">
      <dgm:prSet phldrT="[Text]"/>
      <dgm:spPr/>
      <dgm:t>
        <a:bodyPr/>
        <a:lstStyle/>
        <a:p>
          <a:r>
            <a:rPr lang="en-GB" dirty="0"/>
            <a:t>Children's Trusts</a:t>
          </a:r>
        </a:p>
      </dgm:t>
    </dgm:pt>
    <dgm:pt modelId="{AD2FCE95-F9A7-4579-B4AF-5324B6D72610}" type="parTrans" cxnId="{A560609E-123D-4E6C-AB13-BD668F794262}">
      <dgm:prSet/>
      <dgm:spPr/>
      <dgm:t>
        <a:bodyPr/>
        <a:lstStyle/>
        <a:p>
          <a:endParaRPr lang="en-GB"/>
        </a:p>
      </dgm:t>
    </dgm:pt>
    <dgm:pt modelId="{B8C4ED3B-6752-4A29-A3AD-226E1FA8230F}" type="sibTrans" cxnId="{A560609E-123D-4E6C-AB13-BD668F794262}">
      <dgm:prSet/>
      <dgm:spPr/>
      <dgm:t>
        <a:bodyPr/>
        <a:lstStyle/>
        <a:p>
          <a:endParaRPr lang="en-GB"/>
        </a:p>
      </dgm:t>
    </dgm:pt>
    <dgm:pt modelId="{6E3BE36B-D568-4B9B-92F8-65ACF66697AF}">
      <dgm:prSet phldrT="[Text]" custT="1"/>
      <dgm:spPr/>
      <dgm:t>
        <a:bodyPr/>
        <a:lstStyle/>
        <a:p>
          <a:pPr>
            <a:buSzPts val="1000"/>
            <a:buFont typeface="Symbol" panose="05050102010706020507" pitchFamily="18" charset="2"/>
            <a:buChar char=""/>
          </a:pPr>
          <a:r>
            <a:rPr lang="en-GB" sz="1600" dirty="0"/>
            <a:t>Formation and purpose of Children's Trusts</a:t>
          </a:r>
        </a:p>
      </dgm:t>
    </dgm:pt>
    <dgm:pt modelId="{C9F3A5C3-5AF3-49E7-97DB-267EB0B2068D}" type="parTrans" cxnId="{F3AB23C6-6FE0-4EDC-8A0D-F527E76AB21D}">
      <dgm:prSet/>
      <dgm:spPr/>
      <dgm:t>
        <a:bodyPr/>
        <a:lstStyle/>
        <a:p>
          <a:endParaRPr lang="en-GB"/>
        </a:p>
      </dgm:t>
    </dgm:pt>
    <dgm:pt modelId="{A829F0FC-8023-40FA-BA61-CB020737DB38}" type="sibTrans" cxnId="{F3AB23C6-6FE0-4EDC-8A0D-F527E76AB21D}">
      <dgm:prSet/>
      <dgm:spPr/>
      <dgm:t>
        <a:bodyPr/>
        <a:lstStyle/>
        <a:p>
          <a:endParaRPr lang="en-GB"/>
        </a:p>
      </dgm:t>
    </dgm:pt>
    <dgm:pt modelId="{394AC5D8-DE94-496A-A660-0DC27FF7897C}">
      <dgm:prSet custT="1"/>
      <dgm:spPr/>
      <dgm:t>
        <a:bodyPr/>
        <a:lstStyle/>
        <a:p>
          <a:pPr>
            <a:buSzPts val="1000"/>
            <a:buFont typeface="Symbol" panose="05050102010706020507" pitchFamily="18" charset="2"/>
            <a:buChar char=""/>
          </a:pPr>
          <a:r>
            <a:rPr lang="en-GB" sz="1600" dirty="0"/>
            <a:t>Coordinating efforts among local agencies</a:t>
          </a:r>
        </a:p>
      </dgm:t>
    </dgm:pt>
    <dgm:pt modelId="{167FC189-37AB-46B9-A9A2-EC2C1A336D41}" type="parTrans" cxnId="{E0DBDD92-F040-476B-B65A-0A769D25FF45}">
      <dgm:prSet/>
      <dgm:spPr/>
      <dgm:t>
        <a:bodyPr/>
        <a:lstStyle/>
        <a:p>
          <a:endParaRPr lang="en-GB"/>
        </a:p>
      </dgm:t>
    </dgm:pt>
    <dgm:pt modelId="{169BEC2D-4985-491F-8506-070441408772}" type="sibTrans" cxnId="{E0DBDD92-F040-476B-B65A-0A769D25FF45}">
      <dgm:prSet/>
      <dgm:spPr/>
      <dgm:t>
        <a:bodyPr/>
        <a:lstStyle/>
        <a:p>
          <a:endParaRPr lang="en-GB"/>
        </a:p>
      </dgm:t>
    </dgm:pt>
    <dgm:pt modelId="{4E04F53B-1D54-4BF5-911A-F20CB155C2C9}">
      <dgm:prSet custT="1"/>
      <dgm:spPr/>
      <dgm:t>
        <a:bodyPr/>
        <a:lstStyle/>
        <a:p>
          <a:pPr>
            <a:buSzPts val="1000"/>
            <a:buFont typeface="Symbol" panose="05050102010706020507" pitchFamily="18" charset="2"/>
            <a:buChar char=""/>
          </a:pPr>
          <a:r>
            <a:rPr lang="en-GB" sz="1600" dirty="0"/>
            <a:t>Conducting serious case reviews in instances of child abuse or neglect</a:t>
          </a:r>
        </a:p>
      </dgm:t>
    </dgm:pt>
    <dgm:pt modelId="{F1C8A99D-5558-4644-8190-CF4FC766D62E}" type="parTrans" cxnId="{307AEC98-22D5-4156-8B66-0378DC3A4E93}">
      <dgm:prSet/>
      <dgm:spPr/>
      <dgm:t>
        <a:bodyPr/>
        <a:lstStyle/>
        <a:p>
          <a:endParaRPr lang="en-GB"/>
        </a:p>
      </dgm:t>
    </dgm:pt>
    <dgm:pt modelId="{C8F0CE48-DC40-4836-8820-3AF2454F9A03}" type="sibTrans" cxnId="{307AEC98-22D5-4156-8B66-0378DC3A4E93}">
      <dgm:prSet/>
      <dgm:spPr/>
      <dgm:t>
        <a:bodyPr/>
        <a:lstStyle/>
        <a:p>
          <a:endParaRPr lang="en-GB"/>
        </a:p>
      </dgm:t>
    </dgm:pt>
    <dgm:pt modelId="{8E57A946-09D5-40B5-9674-EEB03D4AB814}">
      <dgm:prSet custT="1"/>
      <dgm:spPr/>
      <dgm:t>
        <a:bodyPr/>
        <a:lstStyle/>
        <a:p>
          <a:pPr>
            <a:buSzPts val="1000"/>
            <a:buFont typeface="Symbol" panose="05050102010706020507" pitchFamily="18" charset="2"/>
            <a:buChar char=""/>
          </a:pPr>
          <a:r>
            <a:rPr lang="en-GB" sz="1600" dirty="0"/>
            <a:t>Collaborative working among local authorities, health services, and other partners</a:t>
          </a:r>
        </a:p>
      </dgm:t>
    </dgm:pt>
    <dgm:pt modelId="{196D95FD-CF1A-4B73-B691-E7CF22678413}" type="parTrans" cxnId="{A5425E09-4CB0-4D5C-93B9-019FACF4E9C5}">
      <dgm:prSet/>
      <dgm:spPr/>
      <dgm:t>
        <a:bodyPr/>
        <a:lstStyle/>
        <a:p>
          <a:endParaRPr lang="en-GB"/>
        </a:p>
      </dgm:t>
    </dgm:pt>
    <dgm:pt modelId="{D833F6BD-4815-4F54-B27B-04BF3F8DB21B}" type="sibTrans" cxnId="{A5425E09-4CB0-4D5C-93B9-019FACF4E9C5}">
      <dgm:prSet/>
      <dgm:spPr/>
      <dgm:t>
        <a:bodyPr/>
        <a:lstStyle/>
        <a:p>
          <a:endParaRPr lang="en-GB"/>
        </a:p>
      </dgm:t>
    </dgm:pt>
    <dgm:pt modelId="{A9C9FE12-DE5D-462A-BB6E-37AED0516564}">
      <dgm:prSet custT="1"/>
      <dgm:spPr/>
      <dgm:t>
        <a:bodyPr/>
        <a:lstStyle/>
        <a:p>
          <a:pPr>
            <a:buSzPts val="1000"/>
            <a:buFont typeface="Symbol" panose="05050102010706020507" pitchFamily="18" charset="2"/>
            <a:buChar char=""/>
          </a:pPr>
          <a:r>
            <a:rPr lang="en-GB" sz="1600" dirty="0"/>
            <a:t>Fostering a holistic approach to child welfare</a:t>
          </a:r>
        </a:p>
      </dgm:t>
    </dgm:pt>
    <dgm:pt modelId="{3B23EEBF-5D1E-47FD-A298-AD001ADFC7E2}" type="parTrans" cxnId="{7AD4800B-379E-434F-B8A9-B84711E73FC5}">
      <dgm:prSet/>
      <dgm:spPr/>
      <dgm:t>
        <a:bodyPr/>
        <a:lstStyle/>
        <a:p>
          <a:endParaRPr lang="en-GB"/>
        </a:p>
      </dgm:t>
    </dgm:pt>
    <dgm:pt modelId="{55DC5ABD-A402-44B5-A4B5-582ED3630271}" type="sibTrans" cxnId="{7AD4800B-379E-434F-B8A9-B84711E73FC5}">
      <dgm:prSet/>
      <dgm:spPr/>
      <dgm:t>
        <a:bodyPr/>
        <a:lstStyle/>
        <a:p>
          <a:endParaRPr lang="en-GB"/>
        </a:p>
      </dgm:t>
    </dgm:pt>
    <dgm:pt modelId="{81BA1EE3-5486-4712-B1A8-444F07F3B8B3}">
      <dgm:prSet/>
      <dgm:spPr/>
      <dgm:t>
        <a:bodyPr/>
        <a:lstStyle/>
        <a:p>
          <a:r>
            <a:rPr lang="en-GB"/>
            <a:t>The Role of Designated Safeguarding Leads</a:t>
          </a:r>
        </a:p>
      </dgm:t>
    </dgm:pt>
    <dgm:pt modelId="{DED8CBAD-D3F1-4839-BD27-0107D3B039E5}" type="parTrans" cxnId="{A25F45B7-BCB2-4ED4-B98D-87F4799751AA}">
      <dgm:prSet/>
      <dgm:spPr/>
      <dgm:t>
        <a:bodyPr/>
        <a:lstStyle/>
        <a:p>
          <a:endParaRPr lang="en-GB"/>
        </a:p>
      </dgm:t>
    </dgm:pt>
    <dgm:pt modelId="{1B531ABF-417C-4657-BA5D-47E3FC9207DA}" type="sibTrans" cxnId="{A25F45B7-BCB2-4ED4-B98D-87F4799751AA}">
      <dgm:prSet/>
      <dgm:spPr/>
      <dgm:t>
        <a:bodyPr/>
        <a:lstStyle/>
        <a:p>
          <a:endParaRPr lang="en-GB"/>
        </a:p>
      </dgm:t>
    </dgm:pt>
    <dgm:pt modelId="{EE20262D-B0F7-437B-AF8C-1B1E0D0072B6}">
      <dgm:prSet/>
      <dgm:spPr/>
      <dgm:t>
        <a:bodyPr/>
        <a:lstStyle/>
        <a:p>
          <a:pPr>
            <a:buSzPts val="1000"/>
            <a:buFont typeface="Symbol" panose="05050102010706020507" pitchFamily="18" charset="2"/>
            <a:buChar char=""/>
          </a:pPr>
          <a:r>
            <a:rPr lang="en-GB"/>
            <a:t>Introduction of designated safeguarding leads in organizations</a:t>
          </a:r>
        </a:p>
      </dgm:t>
    </dgm:pt>
    <dgm:pt modelId="{B2C828CD-FA7F-438B-B8E0-830E14A97FEB}" type="parTrans" cxnId="{F300C791-EA97-4906-8F48-E392080E6DBB}">
      <dgm:prSet/>
      <dgm:spPr/>
      <dgm:t>
        <a:bodyPr/>
        <a:lstStyle/>
        <a:p>
          <a:endParaRPr lang="en-GB"/>
        </a:p>
      </dgm:t>
    </dgm:pt>
    <dgm:pt modelId="{7A165250-3E78-4924-8A79-B851651CB072}" type="sibTrans" cxnId="{F300C791-EA97-4906-8F48-E392080E6DBB}">
      <dgm:prSet/>
      <dgm:spPr/>
      <dgm:t>
        <a:bodyPr/>
        <a:lstStyle/>
        <a:p>
          <a:endParaRPr lang="en-GB"/>
        </a:p>
      </dgm:t>
    </dgm:pt>
    <dgm:pt modelId="{8079CEA5-0CF6-45CC-A0D0-09CC872C18F6}">
      <dgm:prSet/>
      <dgm:spPr/>
      <dgm:t>
        <a:bodyPr/>
        <a:lstStyle/>
        <a:p>
          <a:pPr>
            <a:buSzPts val="1000"/>
            <a:buFont typeface="Symbol" panose="05050102010706020507" pitchFamily="18" charset="2"/>
            <a:buChar char=""/>
          </a:pPr>
          <a:r>
            <a:rPr lang="en-GB" dirty="0"/>
            <a:t>Responsibilities and duties in promoting child welfare</a:t>
          </a:r>
        </a:p>
      </dgm:t>
    </dgm:pt>
    <dgm:pt modelId="{8360E59D-AE16-44D7-8A7E-FD13506F5263}" type="parTrans" cxnId="{DCCC9DA8-1A2F-4C29-B2AC-F041E1606E7E}">
      <dgm:prSet/>
      <dgm:spPr/>
      <dgm:t>
        <a:bodyPr/>
        <a:lstStyle/>
        <a:p>
          <a:endParaRPr lang="en-GB"/>
        </a:p>
      </dgm:t>
    </dgm:pt>
    <dgm:pt modelId="{A9655BCA-6BB2-4475-8F81-0BF287F50B20}" type="sibTrans" cxnId="{DCCC9DA8-1A2F-4C29-B2AC-F041E1606E7E}">
      <dgm:prSet/>
      <dgm:spPr/>
      <dgm:t>
        <a:bodyPr/>
        <a:lstStyle/>
        <a:p>
          <a:endParaRPr lang="en-GB"/>
        </a:p>
      </dgm:t>
    </dgm:pt>
    <dgm:pt modelId="{AA634815-42CE-425A-BA8C-87C48839E3BD}">
      <dgm:prSet/>
      <dgm:spPr/>
      <dgm:t>
        <a:bodyPr/>
        <a:lstStyle/>
        <a:p>
          <a:pPr>
            <a:buSzPts val="1000"/>
            <a:buFont typeface="Symbol" panose="05050102010706020507" pitchFamily="18" charset="2"/>
            <a:buChar char=""/>
          </a:pPr>
          <a:r>
            <a:rPr lang="en-GB" dirty="0"/>
            <a:t>Coordination of responses to child protection concerns</a:t>
          </a:r>
        </a:p>
      </dgm:t>
    </dgm:pt>
    <dgm:pt modelId="{CA89344C-8DCE-43A6-A4AA-287FE96D9C25}" type="parTrans" cxnId="{CE2BFF8D-45D2-4AE9-A7DD-7F6584D761B4}">
      <dgm:prSet/>
      <dgm:spPr/>
      <dgm:t>
        <a:bodyPr/>
        <a:lstStyle/>
        <a:p>
          <a:endParaRPr lang="en-GB"/>
        </a:p>
      </dgm:t>
    </dgm:pt>
    <dgm:pt modelId="{528DE7F7-E6BF-40E4-89BC-2FF200BECDFA}" type="sibTrans" cxnId="{CE2BFF8D-45D2-4AE9-A7DD-7F6584D761B4}">
      <dgm:prSet/>
      <dgm:spPr/>
      <dgm:t>
        <a:bodyPr/>
        <a:lstStyle/>
        <a:p>
          <a:endParaRPr lang="en-GB"/>
        </a:p>
      </dgm:t>
    </dgm:pt>
    <dgm:pt modelId="{01D50C10-57C4-4CA1-9976-388F94AA8108}">
      <dgm:prSet/>
      <dgm:spPr/>
      <dgm:t>
        <a:bodyPr/>
        <a:lstStyle/>
        <a:p>
          <a:r>
            <a:rPr lang="en-GB"/>
            <a:t>Children in Need and Child Protection</a:t>
          </a:r>
        </a:p>
      </dgm:t>
    </dgm:pt>
    <dgm:pt modelId="{4CC02A63-B4E4-438D-B8BB-0FC6D8E44596}" type="parTrans" cxnId="{B31CE087-B6D4-43A2-B551-5D4382FBF065}">
      <dgm:prSet/>
      <dgm:spPr/>
      <dgm:t>
        <a:bodyPr/>
        <a:lstStyle/>
        <a:p>
          <a:endParaRPr lang="en-GB"/>
        </a:p>
      </dgm:t>
    </dgm:pt>
    <dgm:pt modelId="{82F6CE57-17F9-4EDD-A947-C8675EAFB088}" type="sibTrans" cxnId="{B31CE087-B6D4-43A2-B551-5D4382FBF065}">
      <dgm:prSet/>
      <dgm:spPr/>
      <dgm:t>
        <a:bodyPr/>
        <a:lstStyle/>
        <a:p>
          <a:endParaRPr lang="en-GB"/>
        </a:p>
      </dgm:t>
    </dgm:pt>
    <dgm:pt modelId="{49DD55FD-975B-4B12-9E07-CA42BDB6F9A2}">
      <dgm:prSet custT="1"/>
      <dgm:spPr/>
      <dgm:t>
        <a:bodyPr/>
        <a:lstStyle/>
        <a:p>
          <a:pPr>
            <a:buSzPts val="1000"/>
            <a:buFont typeface="Symbol" panose="05050102010706020507" pitchFamily="18" charset="2"/>
            <a:buChar char=""/>
          </a:pPr>
          <a:r>
            <a:rPr lang="en-GB" sz="1600"/>
            <a:t>Definitions and criteria for children in need</a:t>
          </a:r>
        </a:p>
      </dgm:t>
    </dgm:pt>
    <dgm:pt modelId="{AA41334E-8C82-4137-80F1-8CE77ACA5151}" type="parTrans" cxnId="{4B437587-DE03-4D95-882C-AC3EF4F232A4}">
      <dgm:prSet/>
      <dgm:spPr/>
      <dgm:t>
        <a:bodyPr/>
        <a:lstStyle/>
        <a:p>
          <a:endParaRPr lang="en-GB"/>
        </a:p>
      </dgm:t>
    </dgm:pt>
    <dgm:pt modelId="{B2EBE8A5-0CF0-4592-ADAD-C3A63A9E287B}" type="sibTrans" cxnId="{4B437587-DE03-4D95-882C-AC3EF4F232A4}">
      <dgm:prSet/>
      <dgm:spPr/>
      <dgm:t>
        <a:bodyPr/>
        <a:lstStyle/>
        <a:p>
          <a:endParaRPr lang="en-GB"/>
        </a:p>
      </dgm:t>
    </dgm:pt>
    <dgm:pt modelId="{741DA6EF-55B3-4FCD-98B0-A67D225A3BA1}">
      <dgm:prSet custT="1"/>
      <dgm:spPr/>
      <dgm:t>
        <a:bodyPr/>
        <a:lstStyle/>
        <a:p>
          <a:pPr>
            <a:buSzPts val="1000"/>
            <a:buFont typeface="Symbol" panose="05050102010706020507" pitchFamily="18" charset="2"/>
            <a:buChar char=""/>
          </a:pPr>
          <a:r>
            <a:rPr lang="en-GB" sz="1600" dirty="0"/>
            <a:t>Legal frameworks for child protection</a:t>
          </a:r>
        </a:p>
      </dgm:t>
    </dgm:pt>
    <dgm:pt modelId="{1D8CD9D4-0C3D-474C-A063-0E8F2DE6FC9A}" type="parTrans" cxnId="{2B69C644-ED7D-4331-B391-085C8E7086B5}">
      <dgm:prSet/>
      <dgm:spPr/>
      <dgm:t>
        <a:bodyPr/>
        <a:lstStyle/>
        <a:p>
          <a:endParaRPr lang="en-GB"/>
        </a:p>
      </dgm:t>
    </dgm:pt>
    <dgm:pt modelId="{F0D106AE-F78E-4789-9D78-A5BDD8EBE517}" type="sibTrans" cxnId="{2B69C644-ED7D-4331-B391-085C8E7086B5}">
      <dgm:prSet/>
      <dgm:spPr/>
      <dgm:t>
        <a:bodyPr/>
        <a:lstStyle/>
        <a:p>
          <a:endParaRPr lang="en-GB"/>
        </a:p>
      </dgm:t>
    </dgm:pt>
    <dgm:pt modelId="{AF35CBFC-5B4A-417A-8057-F163CCB7CB63}">
      <dgm:prSet custT="1"/>
      <dgm:spPr/>
      <dgm:t>
        <a:bodyPr/>
        <a:lstStyle/>
        <a:p>
          <a:pPr>
            <a:buSzPts val="1000"/>
            <a:buFont typeface="Symbol" panose="05050102010706020507" pitchFamily="18" charset="2"/>
            <a:buChar char=""/>
          </a:pPr>
          <a:r>
            <a:rPr lang="en-GB" sz="1600" dirty="0"/>
            <a:t>Balancing the rights of children and families with the need for intervention</a:t>
          </a:r>
        </a:p>
      </dgm:t>
    </dgm:pt>
    <dgm:pt modelId="{7C39ADFE-26F9-4B9C-88FF-24C96B19E3AA}" type="parTrans" cxnId="{94C3B421-FBF9-411C-A129-2E82EB3312B9}">
      <dgm:prSet/>
      <dgm:spPr/>
      <dgm:t>
        <a:bodyPr/>
        <a:lstStyle/>
        <a:p>
          <a:endParaRPr lang="en-GB"/>
        </a:p>
      </dgm:t>
    </dgm:pt>
    <dgm:pt modelId="{BCCD386D-9427-4E6B-B1AC-57C62C803106}" type="sibTrans" cxnId="{94C3B421-FBF9-411C-A129-2E82EB3312B9}">
      <dgm:prSet/>
      <dgm:spPr/>
      <dgm:t>
        <a:bodyPr/>
        <a:lstStyle/>
        <a:p>
          <a:endParaRPr lang="en-GB"/>
        </a:p>
      </dgm:t>
    </dgm:pt>
    <dgm:pt modelId="{6A587465-3877-4D5F-BBC5-418119800A8D}" type="pres">
      <dgm:prSet presAssocID="{0C3D5D3A-406E-4200-B610-F3CF0D320C67}" presName="Name0" presStyleCnt="0">
        <dgm:presLayoutVars>
          <dgm:dir/>
          <dgm:animLvl val="lvl"/>
          <dgm:resizeHandles/>
        </dgm:presLayoutVars>
      </dgm:prSet>
      <dgm:spPr/>
    </dgm:pt>
    <dgm:pt modelId="{D47B78A6-3FEF-4F2F-B887-F97A716011AB}" type="pres">
      <dgm:prSet presAssocID="{82B5677D-253D-4F27-82F9-025DD89E5D57}" presName="linNode" presStyleCnt="0"/>
      <dgm:spPr/>
    </dgm:pt>
    <dgm:pt modelId="{3288238C-2D91-49E7-A018-E58FBA10053E}" type="pres">
      <dgm:prSet presAssocID="{82B5677D-253D-4F27-82F9-025DD89E5D57}" presName="parentShp" presStyleLbl="node1" presStyleIdx="0" presStyleCnt="4">
        <dgm:presLayoutVars>
          <dgm:bulletEnabled val="1"/>
        </dgm:presLayoutVars>
      </dgm:prSet>
      <dgm:spPr/>
    </dgm:pt>
    <dgm:pt modelId="{3BA49F7E-F92B-4B0B-9165-313AC2DC8C17}" type="pres">
      <dgm:prSet presAssocID="{82B5677D-253D-4F27-82F9-025DD89E5D57}" presName="childShp" presStyleLbl="bgAccFollowNode1" presStyleIdx="0" presStyleCnt="4" custScaleY="119855">
        <dgm:presLayoutVars>
          <dgm:bulletEnabled val="1"/>
        </dgm:presLayoutVars>
      </dgm:prSet>
      <dgm:spPr/>
    </dgm:pt>
    <dgm:pt modelId="{981AAAC1-A1CE-46D1-8604-07862CBB1EAD}" type="pres">
      <dgm:prSet presAssocID="{612C317E-DA73-4F97-9D4E-A100692C61EF}" presName="spacing" presStyleCnt="0"/>
      <dgm:spPr/>
    </dgm:pt>
    <dgm:pt modelId="{66E9E7A6-8F4B-4862-BAB9-D52D36858689}" type="pres">
      <dgm:prSet presAssocID="{E441AB87-02CE-4A95-9035-3B95FFFCFA4E}" presName="linNode" presStyleCnt="0"/>
      <dgm:spPr/>
    </dgm:pt>
    <dgm:pt modelId="{7F180BB2-076F-4C65-8B74-EA635B9BAE4F}" type="pres">
      <dgm:prSet presAssocID="{E441AB87-02CE-4A95-9035-3B95FFFCFA4E}" presName="parentShp" presStyleLbl="node1" presStyleIdx="1" presStyleCnt="4">
        <dgm:presLayoutVars>
          <dgm:bulletEnabled val="1"/>
        </dgm:presLayoutVars>
      </dgm:prSet>
      <dgm:spPr/>
    </dgm:pt>
    <dgm:pt modelId="{56C706EA-5084-4BC2-B4AE-BE4FC8AD5371}" type="pres">
      <dgm:prSet presAssocID="{E441AB87-02CE-4A95-9035-3B95FFFCFA4E}" presName="childShp" presStyleLbl="bgAccFollowNode1" presStyleIdx="1" presStyleCnt="4" custScaleY="131631">
        <dgm:presLayoutVars>
          <dgm:bulletEnabled val="1"/>
        </dgm:presLayoutVars>
      </dgm:prSet>
      <dgm:spPr/>
    </dgm:pt>
    <dgm:pt modelId="{5A137E61-5F2D-4120-ACA4-5E11ECCA6E6D}" type="pres">
      <dgm:prSet presAssocID="{B8C4ED3B-6752-4A29-A3AD-226E1FA8230F}" presName="spacing" presStyleCnt="0"/>
      <dgm:spPr/>
    </dgm:pt>
    <dgm:pt modelId="{6397682C-1564-43C6-8129-6F40B5195AA4}" type="pres">
      <dgm:prSet presAssocID="{01D50C10-57C4-4CA1-9976-388F94AA8108}" presName="linNode" presStyleCnt="0"/>
      <dgm:spPr/>
    </dgm:pt>
    <dgm:pt modelId="{1442C7B6-27AC-4DEA-8074-A74976141257}" type="pres">
      <dgm:prSet presAssocID="{01D50C10-57C4-4CA1-9976-388F94AA8108}" presName="parentShp" presStyleLbl="node1" presStyleIdx="2" presStyleCnt="4">
        <dgm:presLayoutVars>
          <dgm:bulletEnabled val="1"/>
        </dgm:presLayoutVars>
      </dgm:prSet>
      <dgm:spPr/>
    </dgm:pt>
    <dgm:pt modelId="{E9A4C933-5F33-437A-A552-4B4099D2B245}" type="pres">
      <dgm:prSet presAssocID="{01D50C10-57C4-4CA1-9976-388F94AA8108}" presName="childShp" presStyleLbl="bgAccFollowNode1" presStyleIdx="2" presStyleCnt="4" custScaleY="132332">
        <dgm:presLayoutVars>
          <dgm:bulletEnabled val="1"/>
        </dgm:presLayoutVars>
      </dgm:prSet>
      <dgm:spPr/>
    </dgm:pt>
    <dgm:pt modelId="{7AB0817B-1797-4D43-8D21-5CE9B4BEF68F}" type="pres">
      <dgm:prSet presAssocID="{82F6CE57-17F9-4EDD-A947-C8675EAFB088}" presName="spacing" presStyleCnt="0"/>
      <dgm:spPr/>
    </dgm:pt>
    <dgm:pt modelId="{16D3301C-162B-44D6-8810-40D25FC47D04}" type="pres">
      <dgm:prSet presAssocID="{81BA1EE3-5486-4712-B1A8-444F07F3B8B3}" presName="linNode" presStyleCnt="0"/>
      <dgm:spPr/>
    </dgm:pt>
    <dgm:pt modelId="{07E7F8E7-0C58-4FD5-9ACB-A87AE615E059}" type="pres">
      <dgm:prSet presAssocID="{81BA1EE3-5486-4712-B1A8-444F07F3B8B3}" presName="parentShp" presStyleLbl="node1" presStyleIdx="3" presStyleCnt="4">
        <dgm:presLayoutVars>
          <dgm:bulletEnabled val="1"/>
        </dgm:presLayoutVars>
      </dgm:prSet>
      <dgm:spPr/>
    </dgm:pt>
    <dgm:pt modelId="{6ED5EEFA-79A7-4F1B-B27A-DC39B9D1F842}" type="pres">
      <dgm:prSet presAssocID="{81BA1EE3-5486-4712-B1A8-444F07F3B8B3}" presName="childShp" presStyleLbl="bgAccFollowNode1" presStyleIdx="3" presStyleCnt="4">
        <dgm:presLayoutVars>
          <dgm:bulletEnabled val="1"/>
        </dgm:presLayoutVars>
      </dgm:prSet>
      <dgm:spPr/>
    </dgm:pt>
  </dgm:ptLst>
  <dgm:cxnLst>
    <dgm:cxn modelId="{680D4505-CF7B-4535-8EE5-93DBAD671B32}" type="presOf" srcId="{A9C9FE12-DE5D-462A-BB6E-37AED0516564}" destId="{56C706EA-5084-4BC2-B4AE-BE4FC8AD5371}" srcOrd="0" destOrd="2" presId="urn:microsoft.com/office/officeart/2005/8/layout/vList6"/>
    <dgm:cxn modelId="{A5425E09-4CB0-4D5C-93B9-019FACF4E9C5}" srcId="{E441AB87-02CE-4A95-9035-3B95FFFCFA4E}" destId="{8E57A946-09D5-40B5-9674-EEB03D4AB814}" srcOrd="1" destOrd="0" parTransId="{196D95FD-CF1A-4B73-B691-E7CF22678413}" sibTransId="{D833F6BD-4815-4F54-B27B-04BF3F8DB21B}"/>
    <dgm:cxn modelId="{7AD4800B-379E-434F-B8A9-B84711E73FC5}" srcId="{E441AB87-02CE-4A95-9035-3B95FFFCFA4E}" destId="{A9C9FE12-DE5D-462A-BB6E-37AED0516564}" srcOrd="2" destOrd="0" parTransId="{3B23EEBF-5D1E-47FD-A298-AD001ADFC7E2}" sibTransId="{55DC5ABD-A402-44B5-A4B5-582ED3630271}"/>
    <dgm:cxn modelId="{94C3B421-FBF9-411C-A129-2E82EB3312B9}" srcId="{01D50C10-57C4-4CA1-9976-388F94AA8108}" destId="{AF35CBFC-5B4A-417A-8057-F163CCB7CB63}" srcOrd="2" destOrd="0" parTransId="{7C39ADFE-26F9-4B9C-88FF-24C96B19E3AA}" sibTransId="{BCCD386D-9427-4E6B-B1AC-57C62C803106}"/>
    <dgm:cxn modelId="{CB95FD23-9C71-4896-A88A-B066CED80066}" srcId="{82B5677D-253D-4F27-82F9-025DD89E5D57}" destId="{66BFC734-E3A5-4431-8408-EB56C5E5A762}" srcOrd="0" destOrd="0" parTransId="{72653EA0-C830-4799-8915-28DC21E08A30}" sibTransId="{097AB987-8E33-404B-9D3C-7AB52CDB2227}"/>
    <dgm:cxn modelId="{847FF125-07C3-45C3-8C8F-67798FD1F73F}" type="presOf" srcId="{E441AB87-02CE-4A95-9035-3B95FFFCFA4E}" destId="{7F180BB2-076F-4C65-8B74-EA635B9BAE4F}" srcOrd="0" destOrd="0" presId="urn:microsoft.com/office/officeart/2005/8/layout/vList6"/>
    <dgm:cxn modelId="{A8EFC329-02A6-46BF-BA21-DB8FBD9C842E}" srcId="{0C3D5D3A-406E-4200-B610-F3CF0D320C67}" destId="{82B5677D-253D-4F27-82F9-025DD89E5D57}" srcOrd="0" destOrd="0" parTransId="{904C3BF6-B54B-4DE9-95C3-F66AB0B10B47}" sibTransId="{612C317E-DA73-4F97-9D4E-A100692C61EF}"/>
    <dgm:cxn modelId="{B0987A2B-B6DE-42DE-9C7B-13779051B23E}" type="presOf" srcId="{8E57A946-09D5-40B5-9674-EEB03D4AB814}" destId="{56C706EA-5084-4BC2-B4AE-BE4FC8AD5371}" srcOrd="0" destOrd="1" presId="urn:microsoft.com/office/officeart/2005/8/layout/vList6"/>
    <dgm:cxn modelId="{AA6FE33F-AE04-43CA-9EB3-94EC5CEE8380}" type="presOf" srcId="{4E04F53B-1D54-4BF5-911A-F20CB155C2C9}" destId="{3BA49F7E-F92B-4B0B-9165-313AC2DC8C17}" srcOrd="0" destOrd="2" presId="urn:microsoft.com/office/officeart/2005/8/layout/vList6"/>
    <dgm:cxn modelId="{6F66FE40-F2F1-41CD-9C17-C9A72715E2CF}" type="presOf" srcId="{01D50C10-57C4-4CA1-9976-388F94AA8108}" destId="{1442C7B6-27AC-4DEA-8074-A74976141257}" srcOrd="0" destOrd="0" presId="urn:microsoft.com/office/officeart/2005/8/layout/vList6"/>
    <dgm:cxn modelId="{2B69C644-ED7D-4331-B391-085C8E7086B5}" srcId="{01D50C10-57C4-4CA1-9976-388F94AA8108}" destId="{741DA6EF-55B3-4FCD-98B0-A67D225A3BA1}" srcOrd="1" destOrd="0" parTransId="{1D8CD9D4-0C3D-474C-A063-0E8F2DE6FC9A}" sibTransId="{F0D106AE-F78E-4789-9D78-A5BDD8EBE517}"/>
    <dgm:cxn modelId="{D033F871-F18F-413C-98EB-C1AAC7191231}" type="presOf" srcId="{82B5677D-253D-4F27-82F9-025DD89E5D57}" destId="{3288238C-2D91-49E7-A018-E58FBA10053E}" srcOrd="0" destOrd="0" presId="urn:microsoft.com/office/officeart/2005/8/layout/vList6"/>
    <dgm:cxn modelId="{ABB50775-5053-4E38-B7EF-276ACBB6CA3D}" type="presOf" srcId="{EE20262D-B0F7-437B-AF8C-1B1E0D0072B6}" destId="{6ED5EEFA-79A7-4F1B-B27A-DC39B9D1F842}" srcOrd="0" destOrd="0" presId="urn:microsoft.com/office/officeart/2005/8/layout/vList6"/>
    <dgm:cxn modelId="{7085C480-2B0E-4C4E-A365-C0D1ED51E3D6}" type="presOf" srcId="{81BA1EE3-5486-4712-B1A8-444F07F3B8B3}" destId="{07E7F8E7-0C58-4FD5-9ACB-A87AE615E059}" srcOrd="0" destOrd="0" presId="urn:microsoft.com/office/officeart/2005/8/layout/vList6"/>
    <dgm:cxn modelId="{4B437587-DE03-4D95-882C-AC3EF4F232A4}" srcId="{01D50C10-57C4-4CA1-9976-388F94AA8108}" destId="{49DD55FD-975B-4B12-9E07-CA42BDB6F9A2}" srcOrd="0" destOrd="0" parTransId="{AA41334E-8C82-4137-80F1-8CE77ACA5151}" sibTransId="{B2EBE8A5-0CF0-4592-ADAD-C3A63A9E287B}"/>
    <dgm:cxn modelId="{B31CE087-B6D4-43A2-B551-5D4382FBF065}" srcId="{0C3D5D3A-406E-4200-B610-F3CF0D320C67}" destId="{01D50C10-57C4-4CA1-9976-388F94AA8108}" srcOrd="2" destOrd="0" parTransId="{4CC02A63-B4E4-438D-B8BB-0FC6D8E44596}" sibTransId="{82F6CE57-17F9-4EDD-A947-C8675EAFB088}"/>
    <dgm:cxn modelId="{CE2BFF8D-45D2-4AE9-A7DD-7F6584D761B4}" srcId="{81BA1EE3-5486-4712-B1A8-444F07F3B8B3}" destId="{AA634815-42CE-425A-BA8C-87C48839E3BD}" srcOrd="2" destOrd="0" parTransId="{CA89344C-8DCE-43A6-A4AA-287FE96D9C25}" sibTransId="{528DE7F7-E6BF-40E4-89BC-2FF200BECDFA}"/>
    <dgm:cxn modelId="{F300C791-EA97-4906-8F48-E392080E6DBB}" srcId="{81BA1EE3-5486-4712-B1A8-444F07F3B8B3}" destId="{EE20262D-B0F7-437B-AF8C-1B1E0D0072B6}" srcOrd="0" destOrd="0" parTransId="{B2C828CD-FA7F-438B-B8E0-830E14A97FEB}" sibTransId="{7A165250-3E78-4924-8A79-B851651CB072}"/>
    <dgm:cxn modelId="{E0DBDD92-F040-476B-B65A-0A769D25FF45}" srcId="{82B5677D-253D-4F27-82F9-025DD89E5D57}" destId="{394AC5D8-DE94-496A-A660-0DC27FF7897C}" srcOrd="1" destOrd="0" parTransId="{167FC189-37AB-46B9-A9A2-EC2C1A336D41}" sibTransId="{169BEC2D-4985-491F-8506-070441408772}"/>
    <dgm:cxn modelId="{307AEC98-22D5-4156-8B66-0378DC3A4E93}" srcId="{82B5677D-253D-4F27-82F9-025DD89E5D57}" destId="{4E04F53B-1D54-4BF5-911A-F20CB155C2C9}" srcOrd="2" destOrd="0" parTransId="{F1C8A99D-5558-4644-8190-CF4FC766D62E}" sibTransId="{C8F0CE48-DC40-4836-8820-3AF2454F9A03}"/>
    <dgm:cxn modelId="{A560609E-123D-4E6C-AB13-BD668F794262}" srcId="{0C3D5D3A-406E-4200-B610-F3CF0D320C67}" destId="{E441AB87-02CE-4A95-9035-3B95FFFCFA4E}" srcOrd="1" destOrd="0" parTransId="{AD2FCE95-F9A7-4579-B4AF-5324B6D72610}" sibTransId="{B8C4ED3B-6752-4A29-A3AD-226E1FA8230F}"/>
    <dgm:cxn modelId="{DCCC9DA8-1A2F-4C29-B2AC-F041E1606E7E}" srcId="{81BA1EE3-5486-4712-B1A8-444F07F3B8B3}" destId="{8079CEA5-0CF6-45CC-A0D0-09CC872C18F6}" srcOrd="1" destOrd="0" parTransId="{8360E59D-AE16-44D7-8A7E-FD13506F5263}" sibTransId="{A9655BCA-6BB2-4475-8F81-0BF287F50B20}"/>
    <dgm:cxn modelId="{FC99CDA8-2CC1-4C17-8776-BAF0F69C76D6}" type="presOf" srcId="{394AC5D8-DE94-496A-A660-0DC27FF7897C}" destId="{3BA49F7E-F92B-4B0B-9165-313AC2DC8C17}" srcOrd="0" destOrd="1" presId="urn:microsoft.com/office/officeart/2005/8/layout/vList6"/>
    <dgm:cxn modelId="{0EAE05AB-15ED-4BC0-B52E-F6B73652AB39}" type="presOf" srcId="{66BFC734-E3A5-4431-8408-EB56C5E5A762}" destId="{3BA49F7E-F92B-4B0B-9165-313AC2DC8C17}" srcOrd="0" destOrd="0" presId="urn:microsoft.com/office/officeart/2005/8/layout/vList6"/>
    <dgm:cxn modelId="{A25F45B7-BCB2-4ED4-B98D-87F4799751AA}" srcId="{0C3D5D3A-406E-4200-B610-F3CF0D320C67}" destId="{81BA1EE3-5486-4712-B1A8-444F07F3B8B3}" srcOrd="3" destOrd="0" parTransId="{DED8CBAD-D3F1-4839-BD27-0107D3B039E5}" sibTransId="{1B531ABF-417C-4657-BA5D-47E3FC9207DA}"/>
    <dgm:cxn modelId="{B136D9BA-C3AB-442C-B859-885464CABEA5}" type="presOf" srcId="{0C3D5D3A-406E-4200-B610-F3CF0D320C67}" destId="{6A587465-3877-4D5F-BBC5-418119800A8D}" srcOrd="0" destOrd="0" presId="urn:microsoft.com/office/officeart/2005/8/layout/vList6"/>
    <dgm:cxn modelId="{F3AB23C6-6FE0-4EDC-8A0D-F527E76AB21D}" srcId="{E441AB87-02CE-4A95-9035-3B95FFFCFA4E}" destId="{6E3BE36B-D568-4B9B-92F8-65ACF66697AF}" srcOrd="0" destOrd="0" parTransId="{C9F3A5C3-5AF3-49E7-97DB-267EB0B2068D}" sibTransId="{A829F0FC-8023-40FA-BA61-CB020737DB38}"/>
    <dgm:cxn modelId="{DBDFECCB-0124-4EEC-8234-647706488A9B}" type="presOf" srcId="{AA634815-42CE-425A-BA8C-87C48839E3BD}" destId="{6ED5EEFA-79A7-4F1B-B27A-DC39B9D1F842}" srcOrd="0" destOrd="2" presId="urn:microsoft.com/office/officeart/2005/8/layout/vList6"/>
    <dgm:cxn modelId="{9FBCE3DB-BC69-42C5-B1D0-99A788D602BC}" type="presOf" srcId="{AF35CBFC-5B4A-417A-8057-F163CCB7CB63}" destId="{E9A4C933-5F33-437A-A552-4B4099D2B245}" srcOrd="0" destOrd="2" presId="urn:microsoft.com/office/officeart/2005/8/layout/vList6"/>
    <dgm:cxn modelId="{D04D5AE5-0029-45BA-9FAB-4C3A7452191E}" type="presOf" srcId="{741DA6EF-55B3-4FCD-98B0-A67D225A3BA1}" destId="{E9A4C933-5F33-437A-A552-4B4099D2B245}" srcOrd="0" destOrd="1" presId="urn:microsoft.com/office/officeart/2005/8/layout/vList6"/>
    <dgm:cxn modelId="{5D56AAE5-5799-4B6E-9BBB-73083AD1072C}" type="presOf" srcId="{49DD55FD-975B-4B12-9E07-CA42BDB6F9A2}" destId="{E9A4C933-5F33-437A-A552-4B4099D2B245}" srcOrd="0" destOrd="0" presId="urn:microsoft.com/office/officeart/2005/8/layout/vList6"/>
    <dgm:cxn modelId="{03EF40F6-38FE-48A2-B125-A54C73AC855C}" type="presOf" srcId="{8079CEA5-0CF6-45CC-A0D0-09CC872C18F6}" destId="{6ED5EEFA-79A7-4F1B-B27A-DC39B9D1F842}" srcOrd="0" destOrd="1" presId="urn:microsoft.com/office/officeart/2005/8/layout/vList6"/>
    <dgm:cxn modelId="{3B2102F9-299B-4D7E-A5ED-4FAF2C4DDE85}" type="presOf" srcId="{6E3BE36B-D568-4B9B-92F8-65ACF66697AF}" destId="{56C706EA-5084-4BC2-B4AE-BE4FC8AD5371}" srcOrd="0" destOrd="0" presId="urn:microsoft.com/office/officeart/2005/8/layout/vList6"/>
    <dgm:cxn modelId="{C3D1BFFF-A1BD-4F77-B217-08D1D847AFA6}" type="presParOf" srcId="{6A587465-3877-4D5F-BBC5-418119800A8D}" destId="{D47B78A6-3FEF-4F2F-B887-F97A716011AB}" srcOrd="0" destOrd="0" presId="urn:microsoft.com/office/officeart/2005/8/layout/vList6"/>
    <dgm:cxn modelId="{54BCDAA9-A54C-4110-A7F8-501522322EC0}" type="presParOf" srcId="{D47B78A6-3FEF-4F2F-B887-F97A716011AB}" destId="{3288238C-2D91-49E7-A018-E58FBA10053E}" srcOrd="0" destOrd="0" presId="urn:microsoft.com/office/officeart/2005/8/layout/vList6"/>
    <dgm:cxn modelId="{B6F378CE-DDFD-42FF-B077-19CC77F71318}" type="presParOf" srcId="{D47B78A6-3FEF-4F2F-B887-F97A716011AB}" destId="{3BA49F7E-F92B-4B0B-9165-313AC2DC8C17}" srcOrd="1" destOrd="0" presId="urn:microsoft.com/office/officeart/2005/8/layout/vList6"/>
    <dgm:cxn modelId="{F121F6AD-5E22-4965-8661-4DF25FBFA22E}" type="presParOf" srcId="{6A587465-3877-4D5F-BBC5-418119800A8D}" destId="{981AAAC1-A1CE-46D1-8604-07862CBB1EAD}" srcOrd="1" destOrd="0" presId="urn:microsoft.com/office/officeart/2005/8/layout/vList6"/>
    <dgm:cxn modelId="{08D17F70-BBFA-44E8-A380-A0ACB110E174}" type="presParOf" srcId="{6A587465-3877-4D5F-BBC5-418119800A8D}" destId="{66E9E7A6-8F4B-4862-BAB9-D52D36858689}" srcOrd="2" destOrd="0" presId="urn:microsoft.com/office/officeart/2005/8/layout/vList6"/>
    <dgm:cxn modelId="{14CE69C7-AA78-4759-A3EA-289D0A545594}" type="presParOf" srcId="{66E9E7A6-8F4B-4862-BAB9-D52D36858689}" destId="{7F180BB2-076F-4C65-8B74-EA635B9BAE4F}" srcOrd="0" destOrd="0" presId="urn:microsoft.com/office/officeart/2005/8/layout/vList6"/>
    <dgm:cxn modelId="{A5C3BCA9-143B-4357-8874-9C3823F8808C}" type="presParOf" srcId="{66E9E7A6-8F4B-4862-BAB9-D52D36858689}" destId="{56C706EA-5084-4BC2-B4AE-BE4FC8AD5371}" srcOrd="1" destOrd="0" presId="urn:microsoft.com/office/officeart/2005/8/layout/vList6"/>
    <dgm:cxn modelId="{573A72E1-9D44-42C8-8AE3-48BB8B18DCA2}" type="presParOf" srcId="{6A587465-3877-4D5F-BBC5-418119800A8D}" destId="{5A137E61-5F2D-4120-ACA4-5E11ECCA6E6D}" srcOrd="3" destOrd="0" presId="urn:microsoft.com/office/officeart/2005/8/layout/vList6"/>
    <dgm:cxn modelId="{FA230C40-4A66-4983-9666-2710A2F20B07}" type="presParOf" srcId="{6A587465-3877-4D5F-BBC5-418119800A8D}" destId="{6397682C-1564-43C6-8129-6F40B5195AA4}" srcOrd="4" destOrd="0" presId="urn:microsoft.com/office/officeart/2005/8/layout/vList6"/>
    <dgm:cxn modelId="{8A934227-290D-40A3-AE5A-F00232FC29A0}" type="presParOf" srcId="{6397682C-1564-43C6-8129-6F40B5195AA4}" destId="{1442C7B6-27AC-4DEA-8074-A74976141257}" srcOrd="0" destOrd="0" presId="urn:microsoft.com/office/officeart/2005/8/layout/vList6"/>
    <dgm:cxn modelId="{B5913311-DBB8-4ED8-8E90-4981D8E7EABC}" type="presParOf" srcId="{6397682C-1564-43C6-8129-6F40B5195AA4}" destId="{E9A4C933-5F33-437A-A552-4B4099D2B245}" srcOrd="1" destOrd="0" presId="urn:microsoft.com/office/officeart/2005/8/layout/vList6"/>
    <dgm:cxn modelId="{578E9662-1A20-437E-BCA6-A90A5AFFAE8D}" type="presParOf" srcId="{6A587465-3877-4D5F-BBC5-418119800A8D}" destId="{7AB0817B-1797-4D43-8D21-5CE9B4BEF68F}" srcOrd="5" destOrd="0" presId="urn:microsoft.com/office/officeart/2005/8/layout/vList6"/>
    <dgm:cxn modelId="{203B9F4F-BB3A-4061-A70F-C4CB2F5EA8DA}" type="presParOf" srcId="{6A587465-3877-4D5F-BBC5-418119800A8D}" destId="{16D3301C-162B-44D6-8810-40D25FC47D04}" srcOrd="6" destOrd="0" presId="urn:microsoft.com/office/officeart/2005/8/layout/vList6"/>
    <dgm:cxn modelId="{693574A6-C389-4056-91F1-A23BD8620D13}" type="presParOf" srcId="{16D3301C-162B-44D6-8810-40D25FC47D04}" destId="{07E7F8E7-0C58-4FD5-9ACB-A87AE615E059}" srcOrd="0" destOrd="0" presId="urn:microsoft.com/office/officeart/2005/8/layout/vList6"/>
    <dgm:cxn modelId="{D1BF74C9-74A1-48B9-9248-6562444632C5}" type="presParOf" srcId="{16D3301C-162B-44D6-8810-40D25FC47D04}" destId="{6ED5EEFA-79A7-4F1B-B27A-DC39B9D1F842}"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2AE1F5-7C8F-4D17-B84C-A8F13725E2A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A655992-538E-4A15-A652-BAE72CDD6220}">
      <dgm:prSet phldrT="[Text]" custT="1"/>
      <dgm:spPr/>
      <dgm:t>
        <a:bodyPr/>
        <a:lstStyle/>
        <a:p>
          <a:r>
            <a:rPr lang="en-GB" sz="2000" dirty="0"/>
            <a:t>The </a:t>
          </a:r>
          <a:r>
            <a:rPr lang="en-GB" sz="2000" b="1" dirty="0"/>
            <a:t>Children and Social Work Act 2017 </a:t>
          </a:r>
          <a:r>
            <a:rPr lang="en-GB" sz="2000" dirty="0"/>
            <a:t>is a significant legislative milestone in UK, focusing on improving the lives and outcomes of children in need of social care.</a:t>
          </a:r>
        </a:p>
      </dgm:t>
    </dgm:pt>
    <dgm:pt modelId="{78279EA3-D062-40C9-ADC3-C98310EEA4E2}" type="parTrans" cxnId="{A678594D-DC27-4047-84B0-669DC69EA2BC}">
      <dgm:prSet/>
      <dgm:spPr/>
      <dgm:t>
        <a:bodyPr/>
        <a:lstStyle/>
        <a:p>
          <a:endParaRPr lang="en-GB"/>
        </a:p>
      </dgm:t>
    </dgm:pt>
    <dgm:pt modelId="{CCE7790F-E22B-420D-AAFA-3EEF844CC62C}" type="sibTrans" cxnId="{A678594D-DC27-4047-84B0-669DC69EA2BC}">
      <dgm:prSet/>
      <dgm:spPr/>
      <dgm:t>
        <a:bodyPr/>
        <a:lstStyle/>
        <a:p>
          <a:endParaRPr lang="en-GB"/>
        </a:p>
      </dgm:t>
    </dgm:pt>
    <dgm:pt modelId="{7E9EDE2A-0E07-4FFF-B3FE-C5B16B61D2FC}">
      <dgm:prSet phldrT="[Text]" custT="1"/>
      <dgm:spPr/>
      <dgm:t>
        <a:bodyPr/>
        <a:lstStyle/>
        <a:p>
          <a:r>
            <a:rPr lang="en-GB" sz="2000" b="1" dirty="0"/>
            <a:t>Key Objectives </a:t>
          </a:r>
          <a:r>
            <a:rPr lang="en-GB" sz="2000" dirty="0"/>
            <a:t>- Strengthening the legal framework for child welfare</a:t>
          </a:r>
        </a:p>
        <a:p>
          <a:pPr>
            <a:buSzPts val="1000"/>
            <a:buFont typeface="Symbol" panose="05050102010706020507" pitchFamily="18" charset="2"/>
            <a:buChar char=""/>
          </a:pPr>
          <a:r>
            <a:rPr lang="en-GB" sz="2000" dirty="0"/>
            <a:t>Enhancing the quality and effectiveness of social work practice</a:t>
          </a:r>
        </a:p>
        <a:p>
          <a:pPr>
            <a:buSzPts val="1000"/>
            <a:buFont typeface="Symbol" panose="05050102010706020507" pitchFamily="18" charset="2"/>
            <a:buChar char=""/>
          </a:pPr>
          <a:r>
            <a:rPr lang="en-GB" sz="2000" dirty="0"/>
            <a:t>Promoting the best interests of children and families</a:t>
          </a:r>
        </a:p>
      </dgm:t>
    </dgm:pt>
    <dgm:pt modelId="{E7A70865-8689-4044-B787-7F7E9741BC3F}" type="parTrans" cxnId="{9C5FA314-929D-4CAC-B31A-CCFEEB3294DE}">
      <dgm:prSet/>
      <dgm:spPr/>
      <dgm:t>
        <a:bodyPr/>
        <a:lstStyle/>
        <a:p>
          <a:endParaRPr lang="en-GB"/>
        </a:p>
      </dgm:t>
    </dgm:pt>
    <dgm:pt modelId="{8774EF8C-BD16-4848-A07B-07F327E1FAD7}" type="sibTrans" cxnId="{9C5FA314-929D-4CAC-B31A-CCFEEB3294DE}">
      <dgm:prSet/>
      <dgm:spPr/>
      <dgm:t>
        <a:bodyPr/>
        <a:lstStyle/>
        <a:p>
          <a:endParaRPr lang="en-GB"/>
        </a:p>
      </dgm:t>
    </dgm:pt>
    <dgm:pt modelId="{9CEEDB3E-A777-45A2-BB95-EE011ECB8605}">
      <dgm:prSet phldrT="[Text]" custT="1"/>
      <dgm:spPr/>
      <dgm:t>
        <a:bodyPr/>
        <a:lstStyle/>
        <a:p>
          <a:pPr>
            <a:buSzPts val="1000"/>
            <a:buFont typeface="Symbol" panose="05050102010706020507" pitchFamily="18" charset="2"/>
            <a:buChar char=""/>
          </a:pPr>
          <a:r>
            <a:rPr lang="en-GB" sz="2000" dirty="0"/>
            <a:t>Emphasis on high-quality education and training for social workers</a:t>
          </a:r>
        </a:p>
        <a:p>
          <a:pPr>
            <a:buSzPts val="1000"/>
            <a:buFont typeface="Symbol" panose="05050102010706020507" pitchFamily="18" charset="2"/>
            <a:buChar char=""/>
          </a:pPr>
          <a:r>
            <a:rPr lang="en-GB" sz="2000" dirty="0"/>
            <a:t>Development of training and continuous development for social workers</a:t>
          </a:r>
        </a:p>
        <a:p>
          <a:pPr>
            <a:buSzPts val="1000"/>
            <a:buFont typeface="Symbol" panose="05050102010706020507" pitchFamily="18" charset="2"/>
            <a:buChar char=""/>
          </a:pPr>
          <a:r>
            <a:rPr lang="en-GB" sz="2000" dirty="0"/>
            <a:t>Ensuring a skilled and competent social work workforce</a:t>
          </a:r>
        </a:p>
      </dgm:t>
    </dgm:pt>
    <dgm:pt modelId="{963109D7-6AFB-4FFD-804C-92F3223F8F8E}" type="parTrans" cxnId="{16C7D018-3111-454F-858F-FAE109566BED}">
      <dgm:prSet/>
      <dgm:spPr/>
      <dgm:t>
        <a:bodyPr/>
        <a:lstStyle/>
        <a:p>
          <a:endParaRPr lang="en-GB"/>
        </a:p>
      </dgm:t>
    </dgm:pt>
    <dgm:pt modelId="{C172C80A-D7FD-493A-B561-BEEE1806BB4E}" type="sibTrans" cxnId="{16C7D018-3111-454F-858F-FAE109566BED}">
      <dgm:prSet/>
      <dgm:spPr/>
      <dgm:t>
        <a:bodyPr/>
        <a:lstStyle/>
        <a:p>
          <a:endParaRPr lang="en-GB"/>
        </a:p>
      </dgm:t>
    </dgm:pt>
    <dgm:pt modelId="{53D8096A-4BC7-4550-A630-F5C6D204C332}" type="pres">
      <dgm:prSet presAssocID="{942AE1F5-7C8F-4D17-B84C-A8F13725E2A0}" presName="linear" presStyleCnt="0">
        <dgm:presLayoutVars>
          <dgm:dir/>
          <dgm:animLvl val="lvl"/>
          <dgm:resizeHandles val="exact"/>
        </dgm:presLayoutVars>
      </dgm:prSet>
      <dgm:spPr/>
    </dgm:pt>
    <dgm:pt modelId="{2694994A-531A-4292-9B51-5BFA2708F67E}" type="pres">
      <dgm:prSet presAssocID="{5A655992-538E-4A15-A652-BAE72CDD6220}" presName="parentLin" presStyleCnt="0"/>
      <dgm:spPr/>
    </dgm:pt>
    <dgm:pt modelId="{289D00BA-A490-4B48-B001-F93F5CA98D0C}" type="pres">
      <dgm:prSet presAssocID="{5A655992-538E-4A15-A652-BAE72CDD6220}" presName="parentLeftMargin" presStyleLbl="node1" presStyleIdx="0" presStyleCnt="3"/>
      <dgm:spPr/>
    </dgm:pt>
    <dgm:pt modelId="{FD14D686-99A5-4F88-909E-E630164AE25C}" type="pres">
      <dgm:prSet presAssocID="{5A655992-538E-4A15-A652-BAE72CDD6220}" presName="parentText" presStyleLbl="node1" presStyleIdx="0" presStyleCnt="3" custScaleX="132689" custScaleY="263065">
        <dgm:presLayoutVars>
          <dgm:chMax val="0"/>
          <dgm:bulletEnabled val="1"/>
        </dgm:presLayoutVars>
      </dgm:prSet>
      <dgm:spPr/>
    </dgm:pt>
    <dgm:pt modelId="{71485E69-1D3B-49CF-9D2E-17561939911B}" type="pres">
      <dgm:prSet presAssocID="{5A655992-538E-4A15-A652-BAE72CDD6220}" presName="negativeSpace" presStyleCnt="0"/>
      <dgm:spPr/>
    </dgm:pt>
    <dgm:pt modelId="{5D9C11F5-A4C2-4773-887B-D7DDD05747F9}" type="pres">
      <dgm:prSet presAssocID="{5A655992-538E-4A15-A652-BAE72CDD6220}" presName="childText" presStyleLbl="conFgAcc1" presStyleIdx="0" presStyleCnt="3">
        <dgm:presLayoutVars>
          <dgm:bulletEnabled val="1"/>
        </dgm:presLayoutVars>
      </dgm:prSet>
      <dgm:spPr/>
    </dgm:pt>
    <dgm:pt modelId="{F6F1C6DB-611A-437B-94D9-72CFFA85ECA6}" type="pres">
      <dgm:prSet presAssocID="{CCE7790F-E22B-420D-AAFA-3EEF844CC62C}" presName="spaceBetweenRectangles" presStyleCnt="0"/>
      <dgm:spPr/>
    </dgm:pt>
    <dgm:pt modelId="{4E104FDE-FC72-4F63-8F3D-3BB5E936632D}" type="pres">
      <dgm:prSet presAssocID="{7E9EDE2A-0E07-4FFF-B3FE-C5B16B61D2FC}" presName="parentLin" presStyleCnt="0"/>
      <dgm:spPr/>
    </dgm:pt>
    <dgm:pt modelId="{BFC485DA-2484-4F4A-89BE-DE8D80E5EB72}" type="pres">
      <dgm:prSet presAssocID="{7E9EDE2A-0E07-4FFF-B3FE-C5B16B61D2FC}" presName="parentLeftMargin" presStyleLbl="node1" presStyleIdx="0" presStyleCnt="3"/>
      <dgm:spPr/>
    </dgm:pt>
    <dgm:pt modelId="{DA78F6E7-C84D-4F7C-8B2C-455514BD8A3C}" type="pres">
      <dgm:prSet presAssocID="{7E9EDE2A-0E07-4FFF-B3FE-C5B16B61D2FC}" presName="parentText" presStyleLbl="node1" presStyleIdx="1" presStyleCnt="3" custScaleX="134175" custScaleY="277881">
        <dgm:presLayoutVars>
          <dgm:chMax val="0"/>
          <dgm:bulletEnabled val="1"/>
        </dgm:presLayoutVars>
      </dgm:prSet>
      <dgm:spPr/>
    </dgm:pt>
    <dgm:pt modelId="{9EC42A9B-ECC3-4A8A-9594-65A50F5C8D5A}" type="pres">
      <dgm:prSet presAssocID="{7E9EDE2A-0E07-4FFF-B3FE-C5B16B61D2FC}" presName="negativeSpace" presStyleCnt="0"/>
      <dgm:spPr/>
    </dgm:pt>
    <dgm:pt modelId="{257C66E1-B272-437E-8897-ACC664A678D6}" type="pres">
      <dgm:prSet presAssocID="{7E9EDE2A-0E07-4FFF-B3FE-C5B16B61D2FC}" presName="childText" presStyleLbl="conFgAcc1" presStyleIdx="1" presStyleCnt="3">
        <dgm:presLayoutVars>
          <dgm:bulletEnabled val="1"/>
        </dgm:presLayoutVars>
      </dgm:prSet>
      <dgm:spPr/>
    </dgm:pt>
    <dgm:pt modelId="{29CD3348-DCB5-41A6-AFE3-5B7E0530B5A8}" type="pres">
      <dgm:prSet presAssocID="{8774EF8C-BD16-4848-A07B-07F327E1FAD7}" presName="spaceBetweenRectangles" presStyleCnt="0"/>
      <dgm:spPr/>
    </dgm:pt>
    <dgm:pt modelId="{F039D02C-3C1A-49DB-BB1E-95F27924B54B}" type="pres">
      <dgm:prSet presAssocID="{9CEEDB3E-A777-45A2-BB95-EE011ECB8605}" presName="parentLin" presStyleCnt="0"/>
      <dgm:spPr/>
    </dgm:pt>
    <dgm:pt modelId="{A3E603CF-9B1E-411B-95F2-4D925FB38287}" type="pres">
      <dgm:prSet presAssocID="{9CEEDB3E-A777-45A2-BB95-EE011ECB8605}" presName="parentLeftMargin" presStyleLbl="node1" presStyleIdx="1" presStyleCnt="3"/>
      <dgm:spPr/>
    </dgm:pt>
    <dgm:pt modelId="{A5C4BFCE-69CF-48A0-8358-D6B98F4D027D}" type="pres">
      <dgm:prSet presAssocID="{9CEEDB3E-A777-45A2-BB95-EE011ECB8605}" presName="parentText" presStyleLbl="node1" presStyleIdx="2" presStyleCnt="3" custScaleX="142997" custScaleY="296972">
        <dgm:presLayoutVars>
          <dgm:chMax val="0"/>
          <dgm:bulletEnabled val="1"/>
        </dgm:presLayoutVars>
      </dgm:prSet>
      <dgm:spPr/>
    </dgm:pt>
    <dgm:pt modelId="{7C10BEA8-9E2C-4410-91D7-2FE4361C7387}" type="pres">
      <dgm:prSet presAssocID="{9CEEDB3E-A777-45A2-BB95-EE011ECB8605}" presName="negativeSpace" presStyleCnt="0"/>
      <dgm:spPr/>
    </dgm:pt>
    <dgm:pt modelId="{2686D6FB-B45E-4667-B3B3-DBAA7B5021E8}" type="pres">
      <dgm:prSet presAssocID="{9CEEDB3E-A777-45A2-BB95-EE011ECB8605}" presName="childText" presStyleLbl="conFgAcc1" presStyleIdx="2" presStyleCnt="3">
        <dgm:presLayoutVars>
          <dgm:bulletEnabled val="1"/>
        </dgm:presLayoutVars>
      </dgm:prSet>
      <dgm:spPr/>
    </dgm:pt>
  </dgm:ptLst>
  <dgm:cxnLst>
    <dgm:cxn modelId="{8EA8820A-CFC7-486D-9CBF-8DCC8090D7F8}" type="presOf" srcId="{5A655992-538E-4A15-A652-BAE72CDD6220}" destId="{289D00BA-A490-4B48-B001-F93F5CA98D0C}" srcOrd="0" destOrd="0" presId="urn:microsoft.com/office/officeart/2005/8/layout/list1"/>
    <dgm:cxn modelId="{9C5FA314-929D-4CAC-B31A-CCFEEB3294DE}" srcId="{942AE1F5-7C8F-4D17-B84C-A8F13725E2A0}" destId="{7E9EDE2A-0E07-4FFF-B3FE-C5B16B61D2FC}" srcOrd="1" destOrd="0" parTransId="{E7A70865-8689-4044-B787-7F7E9741BC3F}" sibTransId="{8774EF8C-BD16-4848-A07B-07F327E1FAD7}"/>
    <dgm:cxn modelId="{16C7D018-3111-454F-858F-FAE109566BED}" srcId="{942AE1F5-7C8F-4D17-B84C-A8F13725E2A0}" destId="{9CEEDB3E-A777-45A2-BB95-EE011ECB8605}" srcOrd="2" destOrd="0" parTransId="{963109D7-6AFB-4FFD-804C-92F3223F8F8E}" sibTransId="{C172C80A-D7FD-493A-B561-BEEE1806BB4E}"/>
    <dgm:cxn modelId="{5851CD3E-A591-4BA1-B47A-4439DA90D306}" type="presOf" srcId="{5A655992-538E-4A15-A652-BAE72CDD6220}" destId="{FD14D686-99A5-4F88-909E-E630164AE25C}" srcOrd="1" destOrd="0" presId="urn:microsoft.com/office/officeart/2005/8/layout/list1"/>
    <dgm:cxn modelId="{A678594D-DC27-4047-84B0-669DC69EA2BC}" srcId="{942AE1F5-7C8F-4D17-B84C-A8F13725E2A0}" destId="{5A655992-538E-4A15-A652-BAE72CDD6220}" srcOrd="0" destOrd="0" parTransId="{78279EA3-D062-40C9-ADC3-C98310EEA4E2}" sibTransId="{CCE7790F-E22B-420D-AAFA-3EEF844CC62C}"/>
    <dgm:cxn modelId="{AB4107AC-9875-403D-8ED3-0432F005BD15}" type="presOf" srcId="{9CEEDB3E-A777-45A2-BB95-EE011ECB8605}" destId="{A3E603CF-9B1E-411B-95F2-4D925FB38287}" srcOrd="0" destOrd="0" presId="urn:microsoft.com/office/officeart/2005/8/layout/list1"/>
    <dgm:cxn modelId="{EFE49FB1-AE92-4CE9-85BD-FBEE59B1ADFE}" type="presOf" srcId="{9CEEDB3E-A777-45A2-BB95-EE011ECB8605}" destId="{A5C4BFCE-69CF-48A0-8358-D6B98F4D027D}" srcOrd="1" destOrd="0" presId="urn:microsoft.com/office/officeart/2005/8/layout/list1"/>
    <dgm:cxn modelId="{D9B63FC3-499C-4D7E-9A7A-6727F2077653}" type="presOf" srcId="{942AE1F5-7C8F-4D17-B84C-A8F13725E2A0}" destId="{53D8096A-4BC7-4550-A630-F5C6D204C332}" srcOrd="0" destOrd="0" presId="urn:microsoft.com/office/officeart/2005/8/layout/list1"/>
    <dgm:cxn modelId="{E8C8DECC-491A-48D2-87C6-D34166972482}" type="presOf" srcId="{7E9EDE2A-0E07-4FFF-B3FE-C5B16B61D2FC}" destId="{BFC485DA-2484-4F4A-89BE-DE8D80E5EB72}" srcOrd="0" destOrd="0" presId="urn:microsoft.com/office/officeart/2005/8/layout/list1"/>
    <dgm:cxn modelId="{1F7477DC-C486-4635-9E97-836832E22024}" type="presOf" srcId="{7E9EDE2A-0E07-4FFF-B3FE-C5B16B61D2FC}" destId="{DA78F6E7-C84D-4F7C-8B2C-455514BD8A3C}" srcOrd="1" destOrd="0" presId="urn:microsoft.com/office/officeart/2005/8/layout/list1"/>
    <dgm:cxn modelId="{35563003-0F6D-4ECA-BB3A-94BFE1E5116C}" type="presParOf" srcId="{53D8096A-4BC7-4550-A630-F5C6D204C332}" destId="{2694994A-531A-4292-9B51-5BFA2708F67E}" srcOrd="0" destOrd="0" presId="urn:microsoft.com/office/officeart/2005/8/layout/list1"/>
    <dgm:cxn modelId="{60B5657E-4A5E-466E-8632-CC560AFE07F2}" type="presParOf" srcId="{2694994A-531A-4292-9B51-5BFA2708F67E}" destId="{289D00BA-A490-4B48-B001-F93F5CA98D0C}" srcOrd="0" destOrd="0" presId="urn:microsoft.com/office/officeart/2005/8/layout/list1"/>
    <dgm:cxn modelId="{1A9DD698-D4D6-4912-A5CF-89E1C84F67C5}" type="presParOf" srcId="{2694994A-531A-4292-9B51-5BFA2708F67E}" destId="{FD14D686-99A5-4F88-909E-E630164AE25C}" srcOrd="1" destOrd="0" presId="urn:microsoft.com/office/officeart/2005/8/layout/list1"/>
    <dgm:cxn modelId="{B440A813-570E-49CE-B78D-BD2CCE233082}" type="presParOf" srcId="{53D8096A-4BC7-4550-A630-F5C6D204C332}" destId="{71485E69-1D3B-49CF-9D2E-17561939911B}" srcOrd="1" destOrd="0" presId="urn:microsoft.com/office/officeart/2005/8/layout/list1"/>
    <dgm:cxn modelId="{65895A64-814C-47D2-95E6-DD0282A398FB}" type="presParOf" srcId="{53D8096A-4BC7-4550-A630-F5C6D204C332}" destId="{5D9C11F5-A4C2-4773-887B-D7DDD05747F9}" srcOrd="2" destOrd="0" presId="urn:microsoft.com/office/officeart/2005/8/layout/list1"/>
    <dgm:cxn modelId="{9CE29C36-3B28-496A-8100-08C8BB311723}" type="presParOf" srcId="{53D8096A-4BC7-4550-A630-F5C6D204C332}" destId="{F6F1C6DB-611A-437B-94D9-72CFFA85ECA6}" srcOrd="3" destOrd="0" presId="urn:microsoft.com/office/officeart/2005/8/layout/list1"/>
    <dgm:cxn modelId="{ECD68E49-65E7-4B66-9EF0-A68950644415}" type="presParOf" srcId="{53D8096A-4BC7-4550-A630-F5C6D204C332}" destId="{4E104FDE-FC72-4F63-8F3D-3BB5E936632D}" srcOrd="4" destOrd="0" presId="urn:microsoft.com/office/officeart/2005/8/layout/list1"/>
    <dgm:cxn modelId="{33AE4761-1222-4830-B28B-8579466E3A68}" type="presParOf" srcId="{4E104FDE-FC72-4F63-8F3D-3BB5E936632D}" destId="{BFC485DA-2484-4F4A-89BE-DE8D80E5EB72}" srcOrd="0" destOrd="0" presId="urn:microsoft.com/office/officeart/2005/8/layout/list1"/>
    <dgm:cxn modelId="{D612E83D-4AF8-4291-9DF6-EF42CF15592E}" type="presParOf" srcId="{4E104FDE-FC72-4F63-8F3D-3BB5E936632D}" destId="{DA78F6E7-C84D-4F7C-8B2C-455514BD8A3C}" srcOrd="1" destOrd="0" presId="urn:microsoft.com/office/officeart/2005/8/layout/list1"/>
    <dgm:cxn modelId="{865F6C9A-2572-4776-969E-BC50A58769EF}" type="presParOf" srcId="{53D8096A-4BC7-4550-A630-F5C6D204C332}" destId="{9EC42A9B-ECC3-4A8A-9594-65A50F5C8D5A}" srcOrd="5" destOrd="0" presId="urn:microsoft.com/office/officeart/2005/8/layout/list1"/>
    <dgm:cxn modelId="{913BEB01-8351-4DF1-9E29-C16F77AD2F3C}" type="presParOf" srcId="{53D8096A-4BC7-4550-A630-F5C6D204C332}" destId="{257C66E1-B272-437E-8897-ACC664A678D6}" srcOrd="6" destOrd="0" presId="urn:microsoft.com/office/officeart/2005/8/layout/list1"/>
    <dgm:cxn modelId="{4DE004EE-C779-45DD-98DB-29AC79E0315B}" type="presParOf" srcId="{53D8096A-4BC7-4550-A630-F5C6D204C332}" destId="{29CD3348-DCB5-41A6-AFE3-5B7E0530B5A8}" srcOrd="7" destOrd="0" presId="urn:microsoft.com/office/officeart/2005/8/layout/list1"/>
    <dgm:cxn modelId="{D6FE322C-F3FD-489F-BFBB-FBF1092258DF}" type="presParOf" srcId="{53D8096A-4BC7-4550-A630-F5C6D204C332}" destId="{F039D02C-3C1A-49DB-BB1E-95F27924B54B}" srcOrd="8" destOrd="0" presId="urn:microsoft.com/office/officeart/2005/8/layout/list1"/>
    <dgm:cxn modelId="{20930B6B-5A36-47A7-8C7F-C3AEA34EBD32}" type="presParOf" srcId="{F039D02C-3C1A-49DB-BB1E-95F27924B54B}" destId="{A3E603CF-9B1E-411B-95F2-4D925FB38287}" srcOrd="0" destOrd="0" presId="urn:microsoft.com/office/officeart/2005/8/layout/list1"/>
    <dgm:cxn modelId="{1151350F-9040-471E-8CC0-083C51CCD3A7}" type="presParOf" srcId="{F039D02C-3C1A-49DB-BB1E-95F27924B54B}" destId="{A5C4BFCE-69CF-48A0-8358-D6B98F4D027D}" srcOrd="1" destOrd="0" presId="urn:microsoft.com/office/officeart/2005/8/layout/list1"/>
    <dgm:cxn modelId="{B6479AC8-0521-457A-A56A-1E6F3AA1C4C8}" type="presParOf" srcId="{53D8096A-4BC7-4550-A630-F5C6D204C332}" destId="{7C10BEA8-9E2C-4410-91D7-2FE4361C7387}" srcOrd="9" destOrd="0" presId="urn:microsoft.com/office/officeart/2005/8/layout/list1"/>
    <dgm:cxn modelId="{28B82FA0-B434-4DD9-A4BE-9BF195450ADF}" type="presParOf" srcId="{53D8096A-4BC7-4550-A630-F5C6D204C332}" destId="{2686D6FB-B45E-4667-B3B3-DBAA7B5021E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9ABD68-A746-46EC-9503-40EF12262B90}"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B94683CF-286B-43DA-B380-66328E89D4DD}">
      <dgm:prSet phldrT="[Text]"/>
      <dgm:spPr/>
      <dgm:t>
        <a:bodyPr/>
        <a:lstStyle/>
        <a:p>
          <a:r>
            <a:rPr lang="en-GB" dirty="0"/>
            <a:t>Placement Stability</a:t>
          </a:r>
        </a:p>
      </dgm:t>
    </dgm:pt>
    <dgm:pt modelId="{D5B08B0F-5367-48B8-B2B0-BE353AD1CB99}" type="parTrans" cxnId="{DDDF74EC-692A-4376-820A-EEEB4F6CC120}">
      <dgm:prSet/>
      <dgm:spPr/>
      <dgm:t>
        <a:bodyPr/>
        <a:lstStyle/>
        <a:p>
          <a:endParaRPr lang="en-GB"/>
        </a:p>
      </dgm:t>
    </dgm:pt>
    <dgm:pt modelId="{EF82197C-2C9B-4160-81F4-3871AD628FFD}" type="sibTrans" cxnId="{DDDF74EC-692A-4376-820A-EEEB4F6CC120}">
      <dgm:prSet/>
      <dgm:spPr/>
      <dgm:t>
        <a:bodyPr/>
        <a:lstStyle/>
        <a:p>
          <a:endParaRPr lang="en-GB"/>
        </a:p>
      </dgm:t>
    </dgm:pt>
    <dgm:pt modelId="{5FE2AC32-CF28-4158-B5F2-08D2CFFA7111}">
      <dgm:prSet phldrT="[Text]" custT="1"/>
      <dgm:spPr/>
      <dgm:t>
        <a:bodyPr/>
        <a:lstStyle/>
        <a:p>
          <a:pPr>
            <a:buSzPts val="1000"/>
            <a:buFont typeface="Symbol" panose="05050102010706020507" pitchFamily="18" charset="2"/>
            <a:buChar char=""/>
          </a:pPr>
          <a:r>
            <a:rPr lang="en-GB" sz="1600" dirty="0"/>
            <a:t>Addressing the challenges of placement instability for children in care</a:t>
          </a:r>
        </a:p>
      </dgm:t>
    </dgm:pt>
    <dgm:pt modelId="{C3589CFC-0580-4558-A001-C86D2CC92C75}" type="parTrans" cxnId="{FE8DB2A6-25DF-4E75-A1C7-FBA2153CC7EC}">
      <dgm:prSet/>
      <dgm:spPr/>
      <dgm:t>
        <a:bodyPr/>
        <a:lstStyle/>
        <a:p>
          <a:endParaRPr lang="en-GB"/>
        </a:p>
      </dgm:t>
    </dgm:pt>
    <dgm:pt modelId="{18DED2A2-4774-4CFB-8E43-070FB76259F8}" type="sibTrans" cxnId="{FE8DB2A6-25DF-4E75-A1C7-FBA2153CC7EC}">
      <dgm:prSet/>
      <dgm:spPr/>
      <dgm:t>
        <a:bodyPr/>
        <a:lstStyle/>
        <a:p>
          <a:endParaRPr lang="en-GB"/>
        </a:p>
      </dgm:t>
    </dgm:pt>
    <dgm:pt modelId="{B6DBDE56-DE4E-4478-90D7-FCB18DEB0A88}">
      <dgm:prSet phldrT="[Text]"/>
      <dgm:spPr/>
      <dgm:t>
        <a:bodyPr/>
        <a:lstStyle/>
        <a:p>
          <a:r>
            <a:rPr lang="en-GB" dirty="0"/>
            <a:t>Child Safeguarding</a:t>
          </a:r>
        </a:p>
      </dgm:t>
    </dgm:pt>
    <dgm:pt modelId="{E49D2838-7CB5-4B1D-A672-069F5D40E077}" type="parTrans" cxnId="{B9BC9348-AFFC-4E6A-A4D2-244ADCD70CC0}">
      <dgm:prSet/>
      <dgm:spPr/>
      <dgm:t>
        <a:bodyPr/>
        <a:lstStyle/>
        <a:p>
          <a:endParaRPr lang="en-GB"/>
        </a:p>
      </dgm:t>
    </dgm:pt>
    <dgm:pt modelId="{CF7D38D3-149E-4A70-8FB0-CB85CD15B7EE}" type="sibTrans" cxnId="{B9BC9348-AFFC-4E6A-A4D2-244ADCD70CC0}">
      <dgm:prSet/>
      <dgm:spPr/>
      <dgm:t>
        <a:bodyPr/>
        <a:lstStyle/>
        <a:p>
          <a:endParaRPr lang="en-GB"/>
        </a:p>
      </dgm:t>
    </dgm:pt>
    <dgm:pt modelId="{86DA83E1-DDDD-4ABE-B258-FB93C6C275AD}">
      <dgm:prSet phldrT="[Text]" custT="1"/>
      <dgm:spPr/>
      <dgm:t>
        <a:bodyPr/>
        <a:lstStyle/>
        <a:p>
          <a:pPr>
            <a:buSzPts val="1000"/>
            <a:buFont typeface="Symbol" panose="05050102010706020507" pitchFamily="18" charset="2"/>
            <a:buChar char=""/>
          </a:pPr>
          <a:r>
            <a:rPr lang="en-GB" sz="1600" dirty="0"/>
            <a:t>Strengthening the legal framework for child safeguarding</a:t>
          </a:r>
        </a:p>
      </dgm:t>
    </dgm:pt>
    <dgm:pt modelId="{FFBD2078-8E14-489D-A822-F3554B9136AF}" type="parTrans" cxnId="{A5F1562A-49F8-4671-9DD1-5BA288BF6EDE}">
      <dgm:prSet/>
      <dgm:spPr/>
      <dgm:t>
        <a:bodyPr/>
        <a:lstStyle/>
        <a:p>
          <a:endParaRPr lang="en-GB"/>
        </a:p>
      </dgm:t>
    </dgm:pt>
    <dgm:pt modelId="{A0624FB4-3EA6-4DF2-8CCF-25CAA614449E}" type="sibTrans" cxnId="{A5F1562A-49F8-4671-9DD1-5BA288BF6EDE}">
      <dgm:prSet/>
      <dgm:spPr/>
      <dgm:t>
        <a:bodyPr/>
        <a:lstStyle/>
        <a:p>
          <a:endParaRPr lang="en-GB"/>
        </a:p>
      </dgm:t>
    </dgm:pt>
    <dgm:pt modelId="{9300AD7F-3941-495B-A333-64C605163C25}">
      <dgm:prSet custT="1"/>
      <dgm:spPr/>
      <dgm:t>
        <a:bodyPr/>
        <a:lstStyle/>
        <a:p>
          <a:pPr>
            <a:buSzPts val="1000"/>
            <a:buFont typeface="Symbol" panose="05050102010706020507" pitchFamily="18" charset="2"/>
            <a:buChar char=""/>
          </a:pPr>
          <a:r>
            <a:rPr lang="en-GB" sz="1600"/>
            <a:t>Strategies to promote stability and continuity in placements</a:t>
          </a:r>
        </a:p>
      </dgm:t>
    </dgm:pt>
    <dgm:pt modelId="{26E17792-2306-4843-B535-6B16F55A1B8E}" type="parTrans" cxnId="{D12B965F-49D1-438E-B6B9-73133E0FFBF9}">
      <dgm:prSet/>
      <dgm:spPr/>
      <dgm:t>
        <a:bodyPr/>
        <a:lstStyle/>
        <a:p>
          <a:endParaRPr lang="en-GB"/>
        </a:p>
      </dgm:t>
    </dgm:pt>
    <dgm:pt modelId="{AB38B15F-9895-4C7F-A553-331FE96C8C1B}" type="sibTrans" cxnId="{D12B965F-49D1-438E-B6B9-73133E0FFBF9}">
      <dgm:prSet/>
      <dgm:spPr/>
      <dgm:t>
        <a:bodyPr/>
        <a:lstStyle/>
        <a:p>
          <a:endParaRPr lang="en-GB"/>
        </a:p>
      </dgm:t>
    </dgm:pt>
    <dgm:pt modelId="{918E8BFF-3D23-4080-9269-736CB11B7262}">
      <dgm:prSet custT="1"/>
      <dgm:spPr/>
      <dgm:t>
        <a:bodyPr/>
        <a:lstStyle/>
        <a:p>
          <a:pPr>
            <a:buSzPts val="1000"/>
            <a:buFont typeface="Symbol" panose="05050102010706020507" pitchFamily="18" charset="2"/>
            <a:buChar char=""/>
          </a:pPr>
          <a:r>
            <a:rPr lang="en-GB" sz="1600" dirty="0"/>
            <a:t>Focus on the well-being and emotional needs of children in care</a:t>
          </a:r>
        </a:p>
      </dgm:t>
    </dgm:pt>
    <dgm:pt modelId="{1F1F3448-C6B3-447F-A73A-8A89EF31B68C}" type="parTrans" cxnId="{5944CCB5-A316-4391-93C6-5C4A882781EB}">
      <dgm:prSet/>
      <dgm:spPr/>
      <dgm:t>
        <a:bodyPr/>
        <a:lstStyle/>
        <a:p>
          <a:endParaRPr lang="en-GB"/>
        </a:p>
      </dgm:t>
    </dgm:pt>
    <dgm:pt modelId="{7C83341B-15CC-46F5-8AE9-D7872F970E26}" type="sibTrans" cxnId="{5944CCB5-A316-4391-93C6-5C4A882781EB}">
      <dgm:prSet/>
      <dgm:spPr/>
      <dgm:t>
        <a:bodyPr/>
        <a:lstStyle/>
        <a:p>
          <a:endParaRPr lang="en-GB"/>
        </a:p>
      </dgm:t>
    </dgm:pt>
    <dgm:pt modelId="{91505689-6B22-446F-BCBA-C577856FE1EC}">
      <dgm:prSet custT="1"/>
      <dgm:spPr/>
      <dgm:t>
        <a:bodyPr/>
        <a:lstStyle/>
        <a:p>
          <a:pPr>
            <a:buSzPts val="1000"/>
            <a:buFont typeface="Symbol" panose="05050102010706020507" pitchFamily="18" charset="2"/>
            <a:buChar char=""/>
          </a:pPr>
          <a:r>
            <a:rPr lang="en-GB" sz="1600" dirty="0"/>
            <a:t>Addressing concerns related to child abuse and exploitation</a:t>
          </a:r>
        </a:p>
      </dgm:t>
    </dgm:pt>
    <dgm:pt modelId="{AE6AB968-2CF9-4C1A-900D-75D4EA59F440}" type="parTrans" cxnId="{577C690C-41CF-4D7C-9F7B-8D4140968DE1}">
      <dgm:prSet/>
      <dgm:spPr/>
      <dgm:t>
        <a:bodyPr/>
        <a:lstStyle/>
        <a:p>
          <a:endParaRPr lang="en-GB"/>
        </a:p>
      </dgm:t>
    </dgm:pt>
    <dgm:pt modelId="{5AC4A726-C63F-4E2A-9140-103406885BA7}" type="sibTrans" cxnId="{577C690C-41CF-4D7C-9F7B-8D4140968DE1}">
      <dgm:prSet/>
      <dgm:spPr/>
      <dgm:t>
        <a:bodyPr/>
        <a:lstStyle/>
        <a:p>
          <a:endParaRPr lang="en-GB"/>
        </a:p>
      </dgm:t>
    </dgm:pt>
    <dgm:pt modelId="{4EC7C108-4D43-49B0-B5AF-C320773BDE49}">
      <dgm:prSet custT="1"/>
      <dgm:spPr/>
      <dgm:t>
        <a:bodyPr/>
        <a:lstStyle/>
        <a:p>
          <a:pPr>
            <a:buSzPts val="1000"/>
            <a:buFont typeface="Symbol" panose="05050102010706020507" pitchFamily="18" charset="2"/>
            <a:buChar char=""/>
          </a:pPr>
          <a:r>
            <a:rPr lang="en-GB" sz="1600" dirty="0"/>
            <a:t>Collaboration between agencies to ensure the safety of children</a:t>
          </a:r>
        </a:p>
      </dgm:t>
    </dgm:pt>
    <dgm:pt modelId="{B7B928FF-8B2F-433C-8D6A-2A87B6E0C505}" type="parTrans" cxnId="{E7E989AD-9B41-45DD-950B-6BEE904B1146}">
      <dgm:prSet/>
      <dgm:spPr/>
      <dgm:t>
        <a:bodyPr/>
        <a:lstStyle/>
        <a:p>
          <a:endParaRPr lang="en-GB"/>
        </a:p>
      </dgm:t>
    </dgm:pt>
    <dgm:pt modelId="{11E8017C-E16F-4BF2-895D-3851497D7478}" type="sibTrans" cxnId="{E7E989AD-9B41-45DD-950B-6BEE904B1146}">
      <dgm:prSet/>
      <dgm:spPr/>
      <dgm:t>
        <a:bodyPr/>
        <a:lstStyle/>
        <a:p>
          <a:endParaRPr lang="en-GB"/>
        </a:p>
      </dgm:t>
    </dgm:pt>
    <dgm:pt modelId="{6C8D2CD1-25D8-45EC-ABAB-19B1E9607FBE}">
      <dgm:prSet/>
      <dgm:spPr/>
      <dgm:t>
        <a:bodyPr/>
        <a:lstStyle/>
        <a:p>
          <a:r>
            <a:rPr lang="en-GB"/>
            <a:t>Children’s Views and Voice</a:t>
          </a:r>
        </a:p>
      </dgm:t>
    </dgm:pt>
    <dgm:pt modelId="{0F184F1E-32CE-4EA1-B5A6-E974C5BBBBB7}" type="parTrans" cxnId="{75BBF1B1-E59D-40B7-BB23-D1D4D0C8582E}">
      <dgm:prSet/>
      <dgm:spPr/>
      <dgm:t>
        <a:bodyPr/>
        <a:lstStyle/>
        <a:p>
          <a:endParaRPr lang="en-GB"/>
        </a:p>
      </dgm:t>
    </dgm:pt>
    <dgm:pt modelId="{C73BF95B-DFF2-4525-AFC7-79B0CABAD5B1}" type="sibTrans" cxnId="{75BBF1B1-E59D-40B7-BB23-D1D4D0C8582E}">
      <dgm:prSet/>
      <dgm:spPr/>
      <dgm:t>
        <a:bodyPr/>
        <a:lstStyle/>
        <a:p>
          <a:endParaRPr lang="en-GB"/>
        </a:p>
      </dgm:t>
    </dgm:pt>
    <dgm:pt modelId="{C2D5221E-A576-4CC2-9026-98C8B6207A19}">
      <dgm:prSet custT="1"/>
      <dgm:spPr/>
      <dgm:t>
        <a:bodyPr/>
        <a:lstStyle/>
        <a:p>
          <a:pPr>
            <a:buSzPts val="1000"/>
            <a:buFont typeface="Symbol" panose="05050102010706020507" pitchFamily="18" charset="2"/>
            <a:buChar char=""/>
          </a:pPr>
          <a:r>
            <a:rPr lang="en-GB" sz="1600" dirty="0"/>
            <a:t>Recognising the importance of children's participation in decision-making</a:t>
          </a:r>
        </a:p>
      </dgm:t>
    </dgm:pt>
    <dgm:pt modelId="{BC85B506-6F48-40B2-BEF6-2A40B4CCB823}" type="parTrans" cxnId="{49F0FE4F-FD31-42AE-BEE7-6DF2FF132621}">
      <dgm:prSet/>
      <dgm:spPr/>
      <dgm:t>
        <a:bodyPr/>
        <a:lstStyle/>
        <a:p>
          <a:endParaRPr lang="en-GB"/>
        </a:p>
      </dgm:t>
    </dgm:pt>
    <dgm:pt modelId="{09252D95-0AE0-45B0-9206-684E947AA305}" type="sibTrans" cxnId="{49F0FE4F-FD31-42AE-BEE7-6DF2FF132621}">
      <dgm:prSet/>
      <dgm:spPr/>
      <dgm:t>
        <a:bodyPr/>
        <a:lstStyle/>
        <a:p>
          <a:endParaRPr lang="en-GB"/>
        </a:p>
      </dgm:t>
    </dgm:pt>
    <dgm:pt modelId="{52259FF0-7E03-4EE0-A1CC-310FF26AD327}">
      <dgm:prSet custT="1"/>
      <dgm:spPr/>
      <dgm:t>
        <a:bodyPr/>
        <a:lstStyle/>
        <a:p>
          <a:pPr>
            <a:buSzPts val="1000"/>
            <a:buFont typeface="Symbol" panose="05050102010706020507" pitchFamily="18" charset="2"/>
            <a:buChar char=""/>
          </a:pPr>
          <a:r>
            <a:rPr lang="en-GB" sz="1600" dirty="0"/>
            <a:t>Ensuring that the voices of children are heard and valued in social work processes</a:t>
          </a:r>
        </a:p>
      </dgm:t>
    </dgm:pt>
    <dgm:pt modelId="{6741F3E2-D56B-46F2-9BB5-64CD28944FA5}" type="parTrans" cxnId="{F3897E8A-DA57-434B-8950-58BD41E354C7}">
      <dgm:prSet/>
      <dgm:spPr/>
      <dgm:t>
        <a:bodyPr/>
        <a:lstStyle/>
        <a:p>
          <a:endParaRPr lang="en-GB"/>
        </a:p>
      </dgm:t>
    </dgm:pt>
    <dgm:pt modelId="{1E8989E3-92DD-407C-9AA0-B4904A054DEF}" type="sibTrans" cxnId="{F3897E8A-DA57-434B-8950-58BD41E354C7}">
      <dgm:prSet/>
      <dgm:spPr/>
      <dgm:t>
        <a:bodyPr/>
        <a:lstStyle/>
        <a:p>
          <a:endParaRPr lang="en-GB"/>
        </a:p>
      </dgm:t>
    </dgm:pt>
    <dgm:pt modelId="{81FE2AE3-8BE7-483F-9132-8B932D591D31}">
      <dgm:prSet custT="1"/>
      <dgm:spPr/>
      <dgm:t>
        <a:bodyPr/>
        <a:lstStyle/>
        <a:p>
          <a:pPr>
            <a:buSzPts val="1000"/>
            <a:buFont typeface="Symbol" panose="05050102010706020507" pitchFamily="18" charset="2"/>
            <a:buChar char=""/>
          </a:pPr>
          <a:r>
            <a:rPr lang="en-GB" sz="1600" dirty="0"/>
            <a:t>Empowering children to actively contribute to decisions about their lives</a:t>
          </a:r>
        </a:p>
      </dgm:t>
    </dgm:pt>
    <dgm:pt modelId="{C16A9D51-956F-4570-8746-94A67F43EB34}" type="parTrans" cxnId="{14AE551E-9E8F-4D05-9D4E-5DCFC717BE29}">
      <dgm:prSet/>
      <dgm:spPr/>
      <dgm:t>
        <a:bodyPr/>
        <a:lstStyle/>
        <a:p>
          <a:endParaRPr lang="en-GB"/>
        </a:p>
      </dgm:t>
    </dgm:pt>
    <dgm:pt modelId="{C2365FB4-BED7-480A-8B7B-7B33171A2F47}" type="sibTrans" cxnId="{14AE551E-9E8F-4D05-9D4E-5DCFC717BE29}">
      <dgm:prSet/>
      <dgm:spPr/>
      <dgm:t>
        <a:bodyPr/>
        <a:lstStyle/>
        <a:p>
          <a:endParaRPr lang="en-GB"/>
        </a:p>
      </dgm:t>
    </dgm:pt>
    <dgm:pt modelId="{94B8DC55-464E-4CA9-B02D-ABA276F441CA}">
      <dgm:prSet/>
      <dgm:spPr/>
      <dgm:t>
        <a:bodyPr/>
        <a:lstStyle/>
        <a:p>
          <a:r>
            <a:rPr lang="en-GB"/>
            <a:t>Adoption and Permanence</a:t>
          </a:r>
        </a:p>
      </dgm:t>
    </dgm:pt>
    <dgm:pt modelId="{E0EFE8FA-20E7-4447-A0CA-B09FDA3B5AFA}" type="parTrans" cxnId="{71223A3D-D1F8-441D-9207-5E6337F4A6FB}">
      <dgm:prSet/>
      <dgm:spPr/>
      <dgm:t>
        <a:bodyPr/>
        <a:lstStyle/>
        <a:p>
          <a:endParaRPr lang="en-GB"/>
        </a:p>
      </dgm:t>
    </dgm:pt>
    <dgm:pt modelId="{1B9AED41-4517-4294-829B-DFB420E50E4D}" type="sibTrans" cxnId="{71223A3D-D1F8-441D-9207-5E6337F4A6FB}">
      <dgm:prSet/>
      <dgm:spPr/>
      <dgm:t>
        <a:bodyPr/>
        <a:lstStyle/>
        <a:p>
          <a:endParaRPr lang="en-GB"/>
        </a:p>
      </dgm:t>
    </dgm:pt>
    <dgm:pt modelId="{B15F4A49-C79B-427E-B761-98D2A5F94258}">
      <dgm:prSet custT="1"/>
      <dgm:spPr/>
      <dgm:t>
        <a:bodyPr/>
        <a:lstStyle/>
        <a:p>
          <a:pPr>
            <a:buSzPts val="1000"/>
            <a:buFont typeface="Symbol" panose="05050102010706020507" pitchFamily="18" charset="2"/>
            <a:buChar char=""/>
          </a:pPr>
          <a:r>
            <a:rPr lang="en-GB" sz="1600"/>
            <a:t>Streamlining the adoption process</a:t>
          </a:r>
        </a:p>
      </dgm:t>
    </dgm:pt>
    <dgm:pt modelId="{E6F42414-1906-46FF-AECB-EA87D79B6054}" type="parTrans" cxnId="{DDA8B1BE-3162-42B2-BF30-BD156645B62D}">
      <dgm:prSet/>
      <dgm:spPr/>
      <dgm:t>
        <a:bodyPr/>
        <a:lstStyle/>
        <a:p>
          <a:endParaRPr lang="en-GB"/>
        </a:p>
      </dgm:t>
    </dgm:pt>
    <dgm:pt modelId="{880BD78C-0D14-4F37-8B3A-580537B0185D}" type="sibTrans" cxnId="{DDA8B1BE-3162-42B2-BF30-BD156645B62D}">
      <dgm:prSet/>
      <dgm:spPr/>
      <dgm:t>
        <a:bodyPr/>
        <a:lstStyle/>
        <a:p>
          <a:endParaRPr lang="en-GB"/>
        </a:p>
      </dgm:t>
    </dgm:pt>
    <dgm:pt modelId="{5894DAF6-8032-4C60-BF28-30E4DEE0BE71}">
      <dgm:prSet custT="1"/>
      <dgm:spPr/>
      <dgm:t>
        <a:bodyPr/>
        <a:lstStyle/>
        <a:p>
          <a:pPr>
            <a:buSzPts val="1000"/>
            <a:buFont typeface="Symbol" panose="05050102010706020507" pitchFamily="18" charset="2"/>
            <a:buChar char=""/>
          </a:pPr>
          <a:r>
            <a:rPr lang="en-GB" sz="1600" dirty="0"/>
            <a:t>Prioritising permanence and stability for children</a:t>
          </a:r>
        </a:p>
      </dgm:t>
    </dgm:pt>
    <dgm:pt modelId="{7451870D-7737-4235-89EA-DF0B3A82788F}" type="parTrans" cxnId="{B2DA1D6B-54A6-4257-8615-4FA8BE12257C}">
      <dgm:prSet/>
      <dgm:spPr/>
      <dgm:t>
        <a:bodyPr/>
        <a:lstStyle/>
        <a:p>
          <a:endParaRPr lang="en-GB"/>
        </a:p>
      </dgm:t>
    </dgm:pt>
    <dgm:pt modelId="{5925B053-E87C-41D0-A690-357A39221CAD}" type="sibTrans" cxnId="{B2DA1D6B-54A6-4257-8615-4FA8BE12257C}">
      <dgm:prSet/>
      <dgm:spPr/>
      <dgm:t>
        <a:bodyPr/>
        <a:lstStyle/>
        <a:p>
          <a:endParaRPr lang="en-GB"/>
        </a:p>
      </dgm:t>
    </dgm:pt>
    <dgm:pt modelId="{36B5F415-1752-40BF-9A39-2297D90C14BC}">
      <dgm:prSet custT="1"/>
      <dgm:spPr/>
      <dgm:t>
        <a:bodyPr/>
        <a:lstStyle/>
        <a:p>
          <a:pPr>
            <a:buSzPts val="1000"/>
            <a:buFont typeface="Symbol" panose="05050102010706020507" pitchFamily="18" charset="2"/>
            <a:buChar char=""/>
          </a:pPr>
          <a:r>
            <a:rPr lang="en-GB" sz="1600" dirty="0"/>
            <a:t>Balancing the rights of birth families with the best interests of the child</a:t>
          </a:r>
        </a:p>
      </dgm:t>
    </dgm:pt>
    <dgm:pt modelId="{E8E5CEA7-C8DB-4C1D-B927-3B3CF29F8579}" type="parTrans" cxnId="{7C0EECB0-11FB-4995-B33E-6C7E7361DAE3}">
      <dgm:prSet/>
      <dgm:spPr/>
      <dgm:t>
        <a:bodyPr/>
        <a:lstStyle/>
        <a:p>
          <a:endParaRPr lang="en-GB"/>
        </a:p>
      </dgm:t>
    </dgm:pt>
    <dgm:pt modelId="{B5BE8953-85BA-4B37-B983-624C25AB6F44}" type="sibTrans" cxnId="{7C0EECB0-11FB-4995-B33E-6C7E7361DAE3}">
      <dgm:prSet/>
      <dgm:spPr/>
      <dgm:t>
        <a:bodyPr/>
        <a:lstStyle/>
        <a:p>
          <a:endParaRPr lang="en-GB"/>
        </a:p>
      </dgm:t>
    </dgm:pt>
    <dgm:pt modelId="{D4CD22DA-78E8-4BE2-A31E-5D0AB982A345}" type="pres">
      <dgm:prSet presAssocID="{349ABD68-A746-46EC-9503-40EF12262B90}" presName="Name0" presStyleCnt="0">
        <dgm:presLayoutVars>
          <dgm:dir/>
          <dgm:animLvl val="lvl"/>
          <dgm:resizeHandles/>
        </dgm:presLayoutVars>
      </dgm:prSet>
      <dgm:spPr/>
    </dgm:pt>
    <dgm:pt modelId="{7ABA0176-515C-4336-80DB-9BE4E9A360D4}" type="pres">
      <dgm:prSet presAssocID="{B94683CF-286B-43DA-B380-66328E89D4DD}" presName="linNode" presStyleCnt="0"/>
      <dgm:spPr/>
    </dgm:pt>
    <dgm:pt modelId="{430592E4-6F34-4B50-900B-05A8989B24AB}" type="pres">
      <dgm:prSet presAssocID="{B94683CF-286B-43DA-B380-66328E89D4DD}" presName="parentShp" presStyleLbl="node1" presStyleIdx="0" presStyleCnt="4" custScaleX="84258">
        <dgm:presLayoutVars>
          <dgm:bulletEnabled val="1"/>
        </dgm:presLayoutVars>
      </dgm:prSet>
      <dgm:spPr/>
    </dgm:pt>
    <dgm:pt modelId="{58D12DBE-17D7-4647-9A7E-BD6C1850FAAD}" type="pres">
      <dgm:prSet presAssocID="{B94683CF-286B-43DA-B380-66328E89D4DD}" presName="childShp" presStyleLbl="bgAccFollowNode1" presStyleIdx="0" presStyleCnt="4">
        <dgm:presLayoutVars>
          <dgm:bulletEnabled val="1"/>
        </dgm:presLayoutVars>
      </dgm:prSet>
      <dgm:spPr/>
    </dgm:pt>
    <dgm:pt modelId="{21947DB5-7DCA-4FEF-AFA5-AD5EA9722821}" type="pres">
      <dgm:prSet presAssocID="{EF82197C-2C9B-4160-81F4-3871AD628FFD}" presName="spacing" presStyleCnt="0"/>
      <dgm:spPr/>
    </dgm:pt>
    <dgm:pt modelId="{3064EAC8-74BE-4BBF-A57A-5EE68CA15AB4}" type="pres">
      <dgm:prSet presAssocID="{B6DBDE56-DE4E-4478-90D7-FCB18DEB0A88}" presName="linNode" presStyleCnt="0"/>
      <dgm:spPr/>
    </dgm:pt>
    <dgm:pt modelId="{03CE7628-C532-4601-8A7C-A095A9F827F7}" type="pres">
      <dgm:prSet presAssocID="{B6DBDE56-DE4E-4478-90D7-FCB18DEB0A88}" presName="parentShp" presStyleLbl="node1" presStyleIdx="1" presStyleCnt="4" custScaleX="84861" custLinFactNeighborX="131" custLinFactNeighborY="16420">
        <dgm:presLayoutVars>
          <dgm:bulletEnabled val="1"/>
        </dgm:presLayoutVars>
      </dgm:prSet>
      <dgm:spPr/>
    </dgm:pt>
    <dgm:pt modelId="{5CAC37B2-22C3-4710-9C7E-D5E2E9A01FFB}" type="pres">
      <dgm:prSet presAssocID="{B6DBDE56-DE4E-4478-90D7-FCB18DEB0A88}" presName="childShp" presStyleLbl="bgAccFollowNode1" presStyleIdx="1" presStyleCnt="4" custLinFactNeighborY="15051">
        <dgm:presLayoutVars>
          <dgm:bulletEnabled val="1"/>
        </dgm:presLayoutVars>
      </dgm:prSet>
      <dgm:spPr/>
    </dgm:pt>
    <dgm:pt modelId="{A4AE6B77-AD41-4C1D-988A-B28DE687F69E}" type="pres">
      <dgm:prSet presAssocID="{CF7D38D3-149E-4A70-8FB0-CB85CD15B7EE}" presName="spacing" presStyleCnt="0"/>
      <dgm:spPr/>
    </dgm:pt>
    <dgm:pt modelId="{72D0191A-6EFF-4391-A52A-9596C405E7DF}" type="pres">
      <dgm:prSet presAssocID="{94B8DC55-464E-4CA9-B02D-ABA276F441CA}" presName="linNode" presStyleCnt="0"/>
      <dgm:spPr/>
    </dgm:pt>
    <dgm:pt modelId="{989D7F71-DF06-468B-90CE-9249B152CE6A}" type="pres">
      <dgm:prSet presAssocID="{94B8DC55-464E-4CA9-B02D-ABA276F441CA}" presName="parentShp" presStyleLbl="node1" presStyleIdx="2" presStyleCnt="4" custScaleX="85401" custLinFactNeighborX="234" custLinFactNeighborY="21200">
        <dgm:presLayoutVars>
          <dgm:bulletEnabled val="1"/>
        </dgm:presLayoutVars>
      </dgm:prSet>
      <dgm:spPr/>
    </dgm:pt>
    <dgm:pt modelId="{71B99347-9D3F-48EE-A8D2-F3805B48602A}" type="pres">
      <dgm:prSet presAssocID="{94B8DC55-464E-4CA9-B02D-ABA276F441CA}" presName="childShp" presStyleLbl="bgAccFollowNode1" presStyleIdx="2" presStyleCnt="4" custScaleY="136701" custLinFactNeighborX="-302" custLinFactNeighborY="21200">
        <dgm:presLayoutVars>
          <dgm:bulletEnabled val="1"/>
        </dgm:presLayoutVars>
      </dgm:prSet>
      <dgm:spPr/>
    </dgm:pt>
    <dgm:pt modelId="{4F21A88A-16C7-462F-A42F-073914BB5247}" type="pres">
      <dgm:prSet presAssocID="{1B9AED41-4517-4294-829B-DFB420E50E4D}" presName="spacing" presStyleCnt="0"/>
      <dgm:spPr/>
    </dgm:pt>
    <dgm:pt modelId="{30F7D6C9-D0D7-4180-B09C-E2529397B7A2}" type="pres">
      <dgm:prSet presAssocID="{6C8D2CD1-25D8-45EC-ABAB-19B1E9607FBE}" presName="linNode" presStyleCnt="0"/>
      <dgm:spPr/>
    </dgm:pt>
    <dgm:pt modelId="{1DBF84BA-6C73-4E69-A383-F16E9403A735}" type="pres">
      <dgm:prSet presAssocID="{6C8D2CD1-25D8-45EC-ABAB-19B1E9607FBE}" presName="parentShp" presStyleLbl="node1" presStyleIdx="3" presStyleCnt="4" custScaleX="87213">
        <dgm:presLayoutVars>
          <dgm:bulletEnabled val="1"/>
        </dgm:presLayoutVars>
      </dgm:prSet>
      <dgm:spPr/>
    </dgm:pt>
    <dgm:pt modelId="{881CCF87-5EA1-436B-84C7-ACA28DC53823}" type="pres">
      <dgm:prSet presAssocID="{6C8D2CD1-25D8-45EC-ABAB-19B1E9607FBE}" presName="childShp" presStyleLbl="bgAccFollowNode1" presStyleIdx="3" presStyleCnt="4" custScaleY="177477">
        <dgm:presLayoutVars>
          <dgm:bulletEnabled val="1"/>
        </dgm:presLayoutVars>
      </dgm:prSet>
      <dgm:spPr/>
    </dgm:pt>
  </dgm:ptLst>
  <dgm:cxnLst>
    <dgm:cxn modelId="{577C690C-41CF-4D7C-9F7B-8D4140968DE1}" srcId="{B6DBDE56-DE4E-4478-90D7-FCB18DEB0A88}" destId="{91505689-6B22-446F-BCBA-C577856FE1EC}" srcOrd="1" destOrd="0" parTransId="{AE6AB968-2CF9-4C1A-900D-75D4EA59F440}" sibTransId="{5AC4A726-C63F-4E2A-9140-103406885BA7}"/>
    <dgm:cxn modelId="{14AE551E-9E8F-4D05-9D4E-5DCFC717BE29}" srcId="{6C8D2CD1-25D8-45EC-ABAB-19B1E9607FBE}" destId="{81FE2AE3-8BE7-483F-9132-8B932D591D31}" srcOrd="2" destOrd="0" parTransId="{C16A9D51-956F-4570-8746-94A67F43EB34}" sibTransId="{C2365FB4-BED7-480A-8B7B-7B33171A2F47}"/>
    <dgm:cxn modelId="{459C1C25-55B7-4BFA-960D-9A7AAA320FB4}" type="presOf" srcId="{81FE2AE3-8BE7-483F-9132-8B932D591D31}" destId="{881CCF87-5EA1-436B-84C7-ACA28DC53823}" srcOrd="0" destOrd="2" presId="urn:microsoft.com/office/officeart/2005/8/layout/vList6"/>
    <dgm:cxn modelId="{A5F1562A-49F8-4671-9DD1-5BA288BF6EDE}" srcId="{B6DBDE56-DE4E-4478-90D7-FCB18DEB0A88}" destId="{86DA83E1-DDDD-4ABE-B258-FB93C6C275AD}" srcOrd="0" destOrd="0" parTransId="{FFBD2078-8E14-489D-A822-F3554B9136AF}" sibTransId="{A0624FB4-3EA6-4DF2-8CCF-25CAA614449E}"/>
    <dgm:cxn modelId="{6FF70B31-13EF-47DC-9A8B-C6A43491CED6}" type="presOf" srcId="{9300AD7F-3941-495B-A333-64C605163C25}" destId="{58D12DBE-17D7-4647-9A7E-BD6C1850FAAD}" srcOrd="0" destOrd="1" presId="urn:microsoft.com/office/officeart/2005/8/layout/vList6"/>
    <dgm:cxn modelId="{71223A3D-D1F8-441D-9207-5E6337F4A6FB}" srcId="{349ABD68-A746-46EC-9503-40EF12262B90}" destId="{94B8DC55-464E-4CA9-B02D-ABA276F441CA}" srcOrd="2" destOrd="0" parTransId="{E0EFE8FA-20E7-4447-A0CA-B09FDA3B5AFA}" sibTransId="{1B9AED41-4517-4294-829B-DFB420E50E4D}"/>
    <dgm:cxn modelId="{D12B965F-49D1-438E-B6B9-73133E0FFBF9}" srcId="{B94683CF-286B-43DA-B380-66328E89D4DD}" destId="{9300AD7F-3941-495B-A333-64C605163C25}" srcOrd="1" destOrd="0" parTransId="{26E17792-2306-4843-B535-6B16F55A1B8E}" sibTransId="{AB38B15F-9895-4C7F-A553-331FE96C8C1B}"/>
    <dgm:cxn modelId="{2BCCC142-A9B5-4099-9BEF-C9F56F2001FE}" type="presOf" srcId="{52259FF0-7E03-4EE0-A1CC-310FF26AD327}" destId="{881CCF87-5EA1-436B-84C7-ACA28DC53823}" srcOrd="0" destOrd="1" presId="urn:microsoft.com/office/officeart/2005/8/layout/vList6"/>
    <dgm:cxn modelId="{CEDA1944-D6C5-4931-A98A-8B3895EA0779}" type="presOf" srcId="{918E8BFF-3D23-4080-9269-736CB11B7262}" destId="{58D12DBE-17D7-4647-9A7E-BD6C1850FAAD}" srcOrd="0" destOrd="2" presId="urn:microsoft.com/office/officeart/2005/8/layout/vList6"/>
    <dgm:cxn modelId="{34A72067-60D1-4867-BE7C-BB57FB587879}" type="presOf" srcId="{5894DAF6-8032-4C60-BF28-30E4DEE0BE71}" destId="{71B99347-9D3F-48EE-A8D2-F3805B48602A}" srcOrd="0" destOrd="1" presId="urn:microsoft.com/office/officeart/2005/8/layout/vList6"/>
    <dgm:cxn modelId="{B9BC9348-AFFC-4E6A-A4D2-244ADCD70CC0}" srcId="{349ABD68-A746-46EC-9503-40EF12262B90}" destId="{B6DBDE56-DE4E-4478-90D7-FCB18DEB0A88}" srcOrd="1" destOrd="0" parTransId="{E49D2838-7CB5-4B1D-A672-069F5D40E077}" sibTransId="{CF7D38D3-149E-4A70-8FB0-CB85CD15B7EE}"/>
    <dgm:cxn modelId="{B2DA1D6B-54A6-4257-8615-4FA8BE12257C}" srcId="{94B8DC55-464E-4CA9-B02D-ABA276F441CA}" destId="{5894DAF6-8032-4C60-BF28-30E4DEE0BE71}" srcOrd="1" destOrd="0" parTransId="{7451870D-7737-4235-89EA-DF0B3A82788F}" sibTransId="{5925B053-E87C-41D0-A690-357A39221CAD}"/>
    <dgm:cxn modelId="{33310E4E-70D4-4C02-847A-8D22C0F86687}" type="presOf" srcId="{4EC7C108-4D43-49B0-B5AF-C320773BDE49}" destId="{5CAC37B2-22C3-4710-9C7E-D5E2E9A01FFB}" srcOrd="0" destOrd="2" presId="urn:microsoft.com/office/officeart/2005/8/layout/vList6"/>
    <dgm:cxn modelId="{49F0FE4F-FD31-42AE-BEE7-6DF2FF132621}" srcId="{6C8D2CD1-25D8-45EC-ABAB-19B1E9607FBE}" destId="{C2D5221E-A576-4CC2-9026-98C8B6207A19}" srcOrd="0" destOrd="0" parTransId="{BC85B506-6F48-40B2-BEF6-2A40B4CCB823}" sibTransId="{09252D95-0AE0-45B0-9206-684E947AA305}"/>
    <dgm:cxn modelId="{FE7C3270-08F0-4661-8BCB-161A28ED9830}" type="presOf" srcId="{5FE2AC32-CF28-4158-B5F2-08D2CFFA7111}" destId="{58D12DBE-17D7-4647-9A7E-BD6C1850FAAD}" srcOrd="0" destOrd="0" presId="urn:microsoft.com/office/officeart/2005/8/layout/vList6"/>
    <dgm:cxn modelId="{FE3E3F57-4C3A-48D1-A6F4-471920EE31DC}" type="presOf" srcId="{6C8D2CD1-25D8-45EC-ABAB-19B1E9607FBE}" destId="{1DBF84BA-6C73-4E69-A383-F16E9403A735}" srcOrd="0" destOrd="0" presId="urn:microsoft.com/office/officeart/2005/8/layout/vList6"/>
    <dgm:cxn modelId="{F3897E8A-DA57-434B-8950-58BD41E354C7}" srcId="{6C8D2CD1-25D8-45EC-ABAB-19B1E9607FBE}" destId="{52259FF0-7E03-4EE0-A1CC-310FF26AD327}" srcOrd="1" destOrd="0" parTransId="{6741F3E2-D56B-46F2-9BB5-64CD28944FA5}" sibTransId="{1E8989E3-92DD-407C-9AA0-B4904A054DEF}"/>
    <dgm:cxn modelId="{3A8D478B-89D2-475F-89C5-28D57A32F928}" type="presOf" srcId="{86DA83E1-DDDD-4ABE-B258-FB93C6C275AD}" destId="{5CAC37B2-22C3-4710-9C7E-D5E2E9A01FFB}" srcOrd="0" destOrd="0" presId="urn:microsoft.com/office/officeart/2005/8/layout/vList6"/>
    <dgm:cxn modelId="{304C5595-146F-41D7-879F-8F2F403043F4}" type="presOf" srcId="{B94683CF-286B-43DA-B380-66328E89D4DD}" destId="{430592E4-6F34-4B50-900B-05A8989B24AB}" srcOrd="0" destOrd="0" presId="urn:microsoft.com/office/officeart/2005/8/layout/vList6"/>
    <dgm:cxn modelId="{487D4499-4CEA-4541-8D84-254D17FC7210}" type="presOf" srcId="{B6DBDE56-DE4E-4478-90D7-FCB18DEB0A88}" destId="{03CE7628-C532-4601-8A7C-A095A9F827F7}" srcOrd="0" destOrd="0" presId="urn:microsoft.com/office/officeart/2005/8/layout/vList6"/>
    <dgm:cxn modelId="{FE8DB2A6-25DF-4E75-A1C7-FBA2153CC7EC}" srcId="{B94683CF-286B-43DA-B380-66328E89D4DD}" destId="{5FE2AC32-CF28-4158-B5F2-08D2CFFA7111}" srcOrd="0" destOrd="0" parTransId="{C3589CFC-0580-4558-A001-C86D2CC92C75}" sibTransId="{18DED2A2-4774-4CFB-8E43-070FB76259F8}"/>
    <dgm:cxn modelId="{BB89DAA8-3E99-4857-8601-01404BC8FBD6}" type="presOf" srcId="{349ABD68-A746-46EC-9503-40EF12262B90}" destId="{D4CD22DA-78E8-4BE2-A31E-5D0AB982A345}" srcOrd="0" destOrd="0" presId="urn:microsoft.com/office/officeart/2005/8/layout/vList6"/>
    <dgm:cxn modelId="{CB33A0AB-88FF-4C2E-8DF2-FB0DBACEE6FB}" type="presOf" srcId="{C2D5221E-A576-4CC2-9026-98C8B6207A19}" destId="{881CCF87-5EA1-436B-84C7-ACA28DC53823}" srcOrd="0" destOrd="0" presId="urn:microsoft.com/office/officeart/2005/8/layout/vList6"/>
    <dgm:cxn modelId="{E7E989AD-9B41-45DD-950B-6BEE904B1146}" srcId="{B6DBDE56-DE4E-4478-90D7-FCB18DEB0A88}" destId="{4EC7C108-4D43-49B0-B5AF-C320773BDE49}" srcOrd="2" destOrd="0" parTransId="{B7B928FF-8B2F-433C-8D6A-2A87B6E0C505}" sibTransId="{11E8017C-E16F-4BF2-895D-3851497D7478}"/>
    <dgm:cxn modelId="{7C0EECB0-11FB-4995-B33E-6C7E7361DAE3}" srcId="{94B8DC55-464E-4CA9-B02D-ABA276F441CA}" destId="{36B5F415-1752-40BF-9A39-2297D90C14BC}" srcOrd="2" destOrd="0" parTransId="{E8E5CEA7-C8DB-4C1D-B927-3B3CF29F8579}" sibTransId="{B5BE8953-85BA-4B37-B983-624C25AB6F44}"/>
    <dgm:cxn modelId="{75BBF1B1-E59D-40B7-BB23-D1D4D0C8582E}" srcId="{349ABD68-A746-46EC-9503-40EF12262B90}" destId="{6C8D2CD1-25D8-45EC-ABAB-19B1E9607FBE}" srcOrd="3" destOrd="0" parTransId="{0F184F1E-32CE-4EA1-B5A6-E974C5BBBBB7}" sibTransId="{C73BF95B-DFF2-4525-AFC7-79B0CABAD5B1}"/>
    <dgm:cxn modelId="{5944CCB5-A316-4391-93C6-5C4A882781EB}" srcId="{B94683CF-286B-43DA-B380-66328E89D4DD}" destId="{918E8BFF-3D23-4080-9269-736CB11B7262}" srcOrd="2" destOrd="0" parTransId="{1F1F3448-C6B3-447F-A73A-8A89EF31B68C}" sibTransId="{7C83341B-15CC-46F5-8AE9-D7872F970E26}"/>
    <dgm:cxn modelId="{F8D90EBE-BF50-4214-8FE8-5CCF880B428E}" type="presOf" srcId="{91505689-6B22-446F-BCBA-C577856FE1EC}" destId="{5CAC37B2-22C3-4710-9C7E-D5E2E9A01FFB}" srcOrd="0" destOrd="1" presId="urn:microsoft.com/office/officeart/2005/8/layout/vList6"/>
    <dgm:cxn modelId="{DDA8B1BE-3162-42B2-BF30-BD156645B62D}" srcId="{94B8DC55-464E-4CA9-B02D-ABA276F441CA}" destId="{B15F4A49-C79B-427E-B761-98D2A5F94258}" srcOrd="0" destOrd="0" parTransId="{E6F42414-1906-46FF-AECB-EA87D79B6054}" sibTransId="{880BD78C-0D14-4F37-8B3A-580537B0185D}"/>
    <dgm:cxn modelId="{E529EDDD-392E-469C-AE5F-6CB0A6D93315}" type="presOf" srcId="{B15F4A49-C79B-427E-B761-98D2A5F94258}" destId="{71B99347-9D3F-48EE-A8D2-F3805B48602A}" srcOrd="0" destOrd="0" presId="urn:microsoft.com/office/officeart/2005/8/layout/vList6"/>
    <dgm:cxn modelId="{41D820E7-DE87-4843-BAD4-82288DC59520}" type="presOf" srcId="{94B8DC55-464E-4CA9-B02D-ABA276F441CA}" destId="{989D7F71-DF06-468B-90CE-9249B152CE6A}" srcOrd="0" destOrd="0" presId="urn:microsoft.com/office/officeart/2005/8/layout/vList6"/>
    <dgm:cxn modelId="{DDDF74EC-692A-4376-820A-EEEB4F6CC120}" srcId="{349ABD68-A746-46EC-9503-40EF12262B90}" destId="{B94683CF-286B-43DA-B380-66328E89D4DD}" srcOrd="0" destOrd="0" parTransId="{D5B08B0F-5367-48B8-B2B0-BE353AD1CB99}" sibTransId="{EF82197C-2C9B-4160-81F4-3871AD628FFD}"/>
    <dgm:cxn modelId="{B08424F3-8D15-4E0F-8EED-431621793FF7}" type="presOf" srcId="{36B5F415-1752-40BF-9A39-2297D90C14BC}" destId="{71B99347-9D3F-48EE-A8D2-F3805B48602A}" srcOrd="0" destOrd="2" presId="urn:microsoft.com/office/officeart/2005/8/layout/vList6"/>
    <dgm:cxn modelId="{FAFFA6E4-D3C9-4E13-BDA6-79B26C3601EF}" type="presParOf" srcId="{D4CD22DA-78E8-4BE2-A31E-5D0AB982A345}" destId="{7ABA0176-515C-4336-80DB-9BE4E9A360D4}" srcOrd="0" destOrd="0" presId="urn:microsoft.com/office/officeart/2005/8/layout/vList6"/>
    <dgm:cxn modelId="{37969453-F262-4875-A1C5-6001872850C8}" type="presParOf" srcId="{7ABA0176-515C-4336-80DB-9BE4E9A360D4}" destId="{430592E4-6F34-4B50-900B-05A8989B24AB}" srcOrd="0" destOrd="0" presId="urn:microsoft.com/office/officeart/2005/8/layout/vList6"/>
    <dgm:cxn modelId="{15BA7FFE-308C-4D5D-8705-B9B15BECB2F4}" type="presParOf" srcId="{7ABA0176-515C-4336-80DB-9BE4E9A360D4}" destId="{58D12DBE-17D7-4647-9A7E-BD6C1850FAAD}" srcOrd="1" destOrd="0" presId="urn:microsoft.com/office/officeart/2005/8/layout/vList6"/>
    <dgm:cxn modelId="{E1DFA95D-EB65-4CAD-83D1-967FEFEA2E05}" type="presParOf" srcId="{D4CD22DA-78E8-4BE2-A31E-5D0AB982A345}" destId="{21947DB5-7DCA-4FEF-AFA5-AD5EA9722821}" srcOrd="1" destOrd="0" presId="urn:microsoft.com/office/officeart/2005/8/layout/vList6"/>
    <dgm:cxn modelId="{DA12873B-1B61-4DB7-A434-5C339CC63C24}" type="presParOf" srcId="{D4CD22DA-78E8-4BE2-A31E-5D0AB982A345}" destId="{3064EAC8-74BE-4BBF-A57A-5EE68CA15AB4}" srcOrd="2" destOrd="0" presId="urn:microsoft.com/office/officeart/2005/8/layout/vList6"/>
    <dgm:cxn modelId="{7542B72F-A783-42CB-84D8-0E5AEA5FF069}" type="presParOf" srcId="{3064EAC8-74BE-4BBF-A57A-5EE68CA15AB4}" destId="{03CE7628-C532-4601-8A7C-A095A9F827F7}" srcOrd="0" destOrd="0" presId="urn:microsoft.com/office/officeart/2005/8/layout/vList6"/>
    <dgm:cxn modelId="{491BBFE1-EE00-4A06-AF2E-26B1DE8D8661}" type="presParOf" srcId="{3064EAC8-74BE-4BBF-A57A-5EE68CA15AB4}" destId="{5CAC37B2-22C3-4710-9C7E-D5E2E9A01FFB}" srcOrd="1" destOrd="0" presId="urn:microsoft.com/office/officeart/2005/8/layout/vList6"/>
    <dgm:cxn modelId="{DF200147-A4B4-4F60-8479-76DA6E645C33}" type="presParOf" srcId="{D4CD22DA-78E8-4BE2-A31E-5D0AB982A345}" destId="{A4AE6B77-AD41-4C1D-988A-B28DE687F69E}" srcOrd="3" destOrd="0" presId="urn:microsoft.com/office/officeart/2005/8/layout/vList6"/>
    <dgm:cxn modelId="{1747D9D8-7B19-46BC-84A1-174AB22808F5}" type="presParOf" srcId="{D4CD22DA-78E8-4BE2-A31E-5D0AB982A345}" destId="{72D0191A-6EFF-4391-A52A-9596C405E7DF}" srcOrd="4" destOrd="0" presId="urn:microsoft.com/office/officeart/2005/8/layout/vList6"/>
    <dgm:cxn modelId="{B69A2046-A657-47B5-95AC-1D9E79769F1A}" type="presParOf" srcId="{72D0191A-6EFF-4391-A52A-9596C405E7DF}" destId="{989D7F71-DF06-468B-90CE-9249B152CE6A}" srcOrd="0" destOrd="0" presId="urn:microsoft.com/office/officeart/2005/8/layout/vList6"/>
    <dgm:cxn modelId="{B77B95C5-1227-401F-8B3B-59F5F2B73826}" type="presParOf" srcId="{72D0191A-6EFF-4391-A52A-9596C405E7DF}" destId="{71B99347-9D3F-48EE-A8D2-F3805B48602A}" srcOrd="1" destOrd="0" presId="urn:microsoft.com/office/officeart/2005/8/layout/vList6"/>
    <dgm:cxn modelId="{7ECB95F4-125B-489B-8B4D-3E1570F69BF3}" type="presParOf" srcId="{D4CD22DA-78E8-4BE2-A31E-5D0AB982A345}" destId="{4F21A88A-16C7-462F-A42F-073914BB5247}" srcOrd="5" destOrd="0" presId="urn:microsoft.com/office/officeart/2005/8/layout/vList6"/>
    <dgm:cxn modelId="{A4D56BEC-067C-4960-A472-F9DEC2D4E8E2}" type="presParOf" srcId="{D4CD22DA-78E8-4BE2-A31E-5D0AB982A345}" destId="{30F7D6C9-D0D7-4180-B09C-E2529397B7A2}" srcOrd="6" destOrd="0" presId="urn:microsoft.com/office/officeart/2005/8/layout/vList6"/>
    <dgm:cxn modelId="{53BA7BC4-756C-490C-B4D6-AF4D6CD85657}" type="presParOf" srcId="{30F7D6C9-D0D7-4180-B09C-E2529397B7A2}" destId="{1DBF84BA-6C73-4E69-A383-F16E9403A735}" srcOrd="0" destOrd="0" presId="urn:microsoft.com/office/officeart/2005/8/layout/vList6"/>
    <dgm:cxn modelId="{F2B5A64E-9EAF-4146-A802-F39C3B4FD95C}" type="presParOf" srcId="{30F7D6C9-D0D7-4180-B09C-E2529397B7A2}" destId="{881CCF87-5EA1-436B-84C7-ACA28DC5382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B47291-C937-4218-8F70-BD77A84206EB}"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B919232F-B1A2-4C84-BCAC-C1A479E09BE8}">
      <dgm:prSet phldrT="[Text]" custT="1"/>
      <dgm:spPr/>
      <dgm:t>
        <a:bodyPr/>
        <a:lstStyle/>
        <a:p>
          <a:r>
            <a:rPr lang="en-GB" sz="4400" dirty="0"/>
            <a:t>Key Objectives</a:t>
          </a:r>
        </a:p>
      </dgm:t>
    </dgm:pt>
    <dgm:pt modelId="{1C1FEE2C-8CB8-49F2-9770-130088CF063D}" type="parTrans" cxnId="{FC158621-E8F9-441B-8BB3-E6F49AB37F75}">
      <dgm:prSet/>
      <dgm:spPr/>
      <dgm:t>
        <a:bodyPr/>
        <a:lstStyle/>
        <a:p>
          <a:endParaRPr lang="en-GB"/>
        </a:p>
      </dgm:t>
    </dgm:pt>
    <dgm:pt modelId="{6AF9A54B-9BA4-4575-A2B6-41B1297E0D1A}" type="sibTrans" cxnId="{FC158621-E8F9-441B-8BB3-E6F49AB37F75}">
      <dgm:prSet/>
      <dgm:spPr/>
      <dgm:t>
        <a:bodyPr/>
        <a:lstStyle/>
        <a:p>
          <a:endParaRPr lang="en-GB"/>
        </a:p>
      </dgm:t>
    </dgm:pt>
    <dgm:pt modelId="{27560F03-EE8C-4278-A2B3-9A720B12A5D3}">
      <dgm:prSet phldrT="[Tex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Equality and diversity as fundamental principles</a:t>
          </a:r>
        </a:p>
      </dgm:t>
    </dgm:pt>
    <dgm:pt modelId="{102866BA-D2E6-43E9-89D2-8B6883E5C503}" type="parTrans" cxnId="{8A0433E5-5AFC-48F7-BAF8-DD0B050FAA96}">
      <dgm:prSet/>
      <dgm:spPr/>
      <dgm:t>
        <a:bodyPr/>
        <a:lstStyle/>
        <a:p>
          <a:endParaRPr lang="en-GB"/>
        </a:p>
      </dgm:t>
    </dgm:pt>
    <dgm:pt modelId="{5A6C4279-F0A4-4D07-901A-007DE6B87808}" type="sibTrans" cxnId="{8A0433E5-5AFC-48F7-BAF8-DD0B050FAA96}">
      <dgm:prSet/>
      <dgm:spPr/>
      <dgm:t>
        <a:bodyPr/>
        <a:lstStyle/>
        <a:p>
          <a:endParaRPr lang="en-GB"/>
        </a:p>
      </dgm:t>
    </dgm:pt>
    <dgm:pt modelId="{AD8BC291-5FBD-4C28-B8AE-EED111122F2F}">
      <dgm:prSe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Addressing discrimination on the basis of protected characteristics</a:t>
          </a:r>
        </a:p>
      </dgm:t>
    </dgm:pt>
    <dgm:pt modelId="{8B1E9734-213B-4C99-8346-1CF72976D357}" type="parTrans" cxnId="{268D0D63-B982-4E54-8BF8-C58B5B6AEA44}">
      <dgm:prSet/>
      <dgm:spPr/>
      <dgm:t>
        <a:bodyPr/>
        <a:lstStyle/>
        <a:p>
          <a:endParaRPr lang="en-GB"/>
        </a:p>
      </dgm:t>
    </dgm:pt>
    <dgm:pt modelId="{A0002F49-314D-4C53-A0A8-36D6C7ECEEE3}" type="sibTrans" cxnId="{268D0D63-B982-4E54-8BF8-C58B5B6AEA44}">
      <dgm:prSet/>
      <dgm:spPr/>
      <dgm:t>
        <a:bodyPr/>
        <a:lstStyle/>
        <a:p>
          <a:endParaRPr lang="en-GB"/>
        </a:p>
      </dgm:t>
    </dgm:pt>
    <dgm:pt modelId="{90642712-F4DD-4A19-9C40-C237905569FF}">
      <dgm:prSe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Creating a fair and inclusive society</a:t>
          </a:r>
        </a:p>
      </dgm:t>
    </dgm:pt>
    <dgm:pt modelId="{25B566FD-309C-47D1-A121-AE4E2AAE6604}" type="parTrans" cxnId="{0780168F-1D62-4B99-A6FB-E20B10A0A514}">
      <dgm:prSet/>
      <dgm:spPr/>
      <dgm:t>
        <a:bodyPr/>
        <a:lstStyle/>
        <a:p>
          <a:endParaRPr lang="en-GB"/>
        </a:p>
      </dgm:t>
    </dgm:pt>
    <dgm:pt modelId="{6F5FEAA5-5545-4D85-9FD1-C275F8A9E7A7}" type="sibTrans" cxnId="{0780168F-1D62-4B99-A6FB-E20B10A0A514}">
      <dgm:prSet/>
      <dgm:spPr/>
      <dgm:t>
        <a:bodyPr/>
        <a:lstStyle/>
        <a:p>
          <a:endParaRPr lang="en-GB"/>
        </a:p>
      </dgm:t>
    </dgm:pt>
    <dgm:pt modelId="{C4F1E660-6987-45D2-917E-48F5113189B4}" type="pres">
      <dgm:prSet presAssocID="{D8B47291-C937-4218-8F70-BD77A84206EB}" presName="Name0" presStyleCnt="0">
        <dgm:presLayoutVars>
          <dgm:dir/>
          <dgm:animLvl val="lvl"/>
          <dgm:resizeHandles/>
        </dgm:presLayoutVars>
      </dgm:prSet>
      <dgm:spPr/>
    </dgm:pt>
    <dgm:pt modelId="{5C4C2B23-314B-4D08-AF0A-C96B2CF5BBC8}" type="pres">
      <dgm:prSet presAssocID="{B919232F-B1A2-4C84-BCAC-C1A479E09BE8}" presName="linNode" presStyleCnt="0"/>
      <dgm:spPr/>
    </dgm:pt>
    <dgm:pt modelId="{4EAC79F9-F0D3-480B-B2C0-F39EE17B6BA9}" type="pres">
      <dgm:prSet presAssocID="{B919232F-B1A2-4C84-BCAC-C1A479E09BE8}" presName="parentShp" presStyleLbl="node1" presStyleIdx="0" presStyleCnt="1">
        <dgm:presLayoutVars>
          <dgm:bulletEnabled val="1"/>
        </dgm:presLayoutVars>
      </dgm:prSet>
      <dgm:spPr/>
    </dgm:pt>
    <dgm:pt modelId="{7194AE4C-772A-4D27-9637-D493B1EF44BE}" type="pres">
      <dgm:prSet presAssocID="{B919232F-B1A2-4C84-BCAC-C1A479E09BE8}" presName="childShp" presStyleLbl="bgAccFollowNode1" presStyleIdx="0" presStyleCnt="1" custScaleX="120223">
        <dgm:presLayoutVars>
          <dgm:bulletEnabled val="1"/>
        </dgm:presLayoutVars>
      </dgm:prSet>
      <dgm:spPr/>
    </dgm:pt>
  </dgm:ptLst>
  <dgm:cxnLst>
    <dgm:cxn modelId="{FC158621-E8F9-441B-8BB3-E6F49AB37F75}" srcId="{D8B47291-C937-4218-8F70-BD77A84206EB}" destId="{B919232F-B1A2-4C84-BCAC-C1A479E09BE8}" srcOrd="0" destOrd="0" parTransId="{1C1FEE2C-8CB8-49F2-9770-130088CF063D}" sibTransId="{6AF9A54B-9BA4-4575-A2B6-41B1297E0D1A}"/>
    <dgm:cxn modelId="{45003033-6E3B-4D37-A7CD-6DB02EB9156F}" type="presOf" srcId="{B919232F-B1A2-4C84-BCAC-C1A479E09BE8}" destId="{4EAC79F9-F0D3-480B-B2C0-F39EE17B6BA9}" srcOrd="0" destOrd="0" presId="urn:microsoft.com/office/officeart/2005/8/layout/vList6"/>
    <dgm:cxn modelId="{7E3F9A62-F648-4D5F-B8DE-470A5D686D10}" type="presOf" srcId="{D8B47291-C937-4218-8F70-BD77A84206EB}" destId="{C4F1E660-6987-45D2-917E-48F5113189B4}" srcOrd="0" destOrd="0" presId="urn:microsoft.com/office/officeart/2005/8/layout/vList6"/>
    <dgm:cxn modelId="{268D0D63-B982-4E54-8BF8-C58B5B6AEA44}" srcId="{B919232F-B1A2-4C84-BCAC-C1A479E09BE8}" destId="{AD8BC291-5FBD-4C28-B8AE-EED111122F2F}" srcOrd="1" destOrd="0" parTransId="{8B1E9734-213B-4C99-8346-1CF72976D357}" sibTransId="{A0002F49-314D-4C53-A0A8-36D6C7ECEEE3}"/>
    <dgm:cxn modelId="{0780168F-1D62-4B99-A6FB-E20B10A0A514}" srcId="{B919232F-B1A2-4C84-BCAC-C1A479E09BE8}" destId="{90642712-F4DD-4A19-9C40-C237905569FF}" srcOrd="2" destOrd="0" parTransId="{25B566FD-309C-47D1-A121-AE4E2AAE6604}" sibTransId="{6F5FEAA5-5545-4D85-9FD1-C275F8A9E7A7}"/>
    <dgm:cxn modelId="{ECEF7990-5E0E-4472-9034-1EBB9DCDC7A5}" type="presOf" srcId="{AD8BC291-5FBD-4C28-B8AE-EED111122F2F}" destId="{7194AE4C-772A-4D27-9637-D493B1EF44BE}" srcOrd="0" destOrd="1" presId="urn:microsoft.com/office/officeart/2005/8/layout/vList6"/>
    <dgm:cxn modelId="{E8D046E4-85D0-4472-84B8-65F7867D827C}" type="presOf" srcId="{90642712-F4DD-4A19-9C40-C237905569FF}" destId="{7194AE4C-772A-4D27-9637-D493B1EF44BE}" srcOrd="0" destOrd="2" presId="urn:microsoft.com/office/officeart/2005/8/layout/vList6"/>
    <dgm:cxn modelId="{8A0433E5-5AFC-48F7-BAF8-DD0B050FAA96}" srcId="{B919232F-B1A2-4C84-BCAC-C1A479E09BE8}" destId="{27560F03-EE8C-4278-A2B3-9A720B12A5D3}" srcOrd="0" destOrd="0" parTransId="{102866BA-D2E6-43E9-89D2-8B6883E5C503}" sibTransId="{5A6C4279-F0A4-4D07-901A-007DE6B87808}"/>
    <dgm:cxn modelId="{A98963FC-7CC6-4055-A445-CAF4D87AFDD5}" type="presOf" srcId="{27560F03-EE8C-4278-A2B3-9A720B12A5D3}" destId="{7194AE4C-772A-4D27-9637-D493B1EF44BE}" srcOrd="0" destOrd="0" presId="urn:microsoft.com/office/officeart/2005/8/layout/vList6"/>
    <dgm:cxn modelId="{6EFBEF74-EAD3-4D81-BBE2-8427F951E03A}" type="presParOf" srcId="{C4F1E660-6987-45D2-917E-48F5113189B4}" destId="{5C4C2B23-314B-4D08-AF0A-C96B2CF5BBC8}" srcOrd="0" destOrd="0" presId="urn:microsoft.com/office/officeart/2005/8/layout/vList6"/>
    <dgm:cxn modelId="{D43DB10F-2877-46A3-AA9C-68E562F3D676}" type="presParOf" srcId="{5C4C2B23-314B-4D08-AF0A-C96B2CF5BBC8}" destId="{4EAC79F9-F0D3-480B-B2C0-F39EE17B6BA9}" srcOrd="0" destOrd="0" presId="urn:microsoft.com/office/officeart/2005/8/layout/vList6"/>
    <dgm:cxn modelId="{3BD837E2-A173-40BD-BCAA-08C2CB8E008B}" type="presParOf" srcId="{5C4C2B23-314B-4D08-AF0A-C96B2CF5BBC8}" destId="{7194AE4C-772A-4D27-9637-D493B1EF44B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78BD1B-7D70-4390-B785-8F2523540310}"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5902D79-7B3F-42EB-B13B-DA11FC6E6A0F}">
      <dgm:prSet phldrT="[Text]"/>
      <dgm:spPr/>
      <dgm:t>
        <a:bodyPr/>
        <a:lstStyle/>
        <a:p>
          <a:pPr>
            <a:buNone/>
          </a:pPr>
          <a:r>
            <a:rPr lang="en-GB" dirty="0"/>
            <a:t>Protected Characteristics</a:t>
          </a:r>
        </a:p>
      </dgm:t>
    </dgm:pt>
    <dgm:pt modelId="{F6D285F6-E7D1-44E4-A8F2-A4363E23D8F0}" type="parTrans" cxnId="{760845E3-79E5-41F0-A439-830C2EA4862A}">
      <dgm:prSet/>
      <dgm:spPr/>
      <dgm:t>
        <a:bodyPr/>
        <a:lstStyle/>
        <a:p>
          <a:endParaRPr lang="en-GB"/>
        </a:p>
      </dgm:t>
    </dgm:pt>
    <dgm:pt modelId="{C9866ADD-68C3-4567-9C32-AA67C24F42E2}" type="sibTrans" cxnId="{760845E3-79E5-41F0-A439-830C2EA4862A}">
      <dgm:prSet/>
      <dgm:spPr/>
      <dgm:t>
        <a:bodyPr/>
        <a:lstStyle/>
        <a:p>
          <a:endParaRPr lang="en-GB"/>
        </a:p>
      </dgm:t>
    </dgm:pt>
    <dgm:pt modelId="{ED3A1072-429D-4DFB-BD1C-BFB01070B629}">
      <dgm:prSet phldrT="[Text]" custT="1"/>
      <dgm:spPr/>
      <dgm:t>
        <a:bodyPr/>
        <a:lstStyle/>
        <a:p>
          <a:pPr>
            <a:buSzPts val="1000"/>
            <a:buFont typeface="Symbol" panose="05050102010706020507" pitchFamily="18" charset="2"/>
            <a:buChar char=""/>
          </a:pPr>
          <a:r>
            <a:rPr lang="en-GB" sz="2000" dirty="0">
              <a:latin typeface="Arial" panose="020B0604020202020204" pitchFamily="34" charset="0"/>
              <a:cs typeface="Arial" panose="020B0604020202020204" pitchFamily="34" charset="0"/>
            </a:rPr>
            <a:t>Age    -                                   - Disability</a:t>
          </a:r>
          <a:endParaRPr lang="en-GB" sz="2000" dirty="0"/>
        </a:p>
      </dgm:t>
    </dgm:pt>
    <dgm:pt modelId="{BEEBC6F9-61FB-4B00-BE76-31B73C19A348}" type="parTrans" cxnId="{EBFF728A-0A25-4715-8221-7532F3D79E44}">
      <dgm:prSet/>
      <dgm:spPr/>
      <dgm:t>
        <a:bodyPr/>
        <a:lstStyle/>
        <a:p>
          <a:endParaRPr lang="en-GB"/>
        </a:p>
      </dgm:t>
    </dgm:pt>
    <dgm:pt modelId="{6DED3561-2E01-406C-B0DC-C2D2844EA5D4}" type="sibTrans" cxnId="{EBFF728A-0A25-4715-8221-7532F3D79E44}">
      <dgm:prSet/>
      <dgm:spPr/>
      <dgm:t>
        <a:bodyPr/>
        <a:lstStyle/>
        <a:p>
          <a:endParaRPr lang="en-GB"/>
        </a:p>
      </dgm:t>
    </dgm:pt>
    <dgm:pt modelId="{F5FCCAB1-5840-4EF4-BA82-6BD9C542452B}">
      <dgm:prSet custT="1"/>
      <dgm:spPr/>
      <dgm:t>
        <a:bodyPr/>
        <a:lstStyle/>
        <a:p>
          <a:r>
            <a:rPr lang="en-GB" sz="2000" dirty="0">
              <a:latin typeface="Arial" panose="020B0604020202020204" pitchFamily="34" charset="0"/>
              <a:cs typeface="Arial" panose="020B0604020202020204" pitchFamily="34" charset="0"/>
            </a:rPr>
            <a:t>Gender reassignment            - Sex</a:t>
          </a:r>
        </a:p>
      </dgm:t>
    </dgm:pt>
    <dgm:pt modelId="{169498D5-3C1E-4EB2-A79E-61ABD9225340}" type="parTrans" cxnId="{DDFBD402-95DF-497E-A397-CAB507E71787}">
      <dgm:prSet/>
      <dgm:spPr/>
      <dgm:t>
        <a:bodyPr/>
        <a:lstStyle/>
        <a:p>
          <a:endParaRPr lang="en-GB"/>
        </a:p>
      </dgm:t>
    </dgm:pt>
    <dgm:pt modelId="{2EA4E892-1132-41DB-A4B3-1329CB1B8D78}" type="sibTrans" cxnId="{DDFBD402-95DF-497E-A397-CAB507E71787}">
      <dgm:prSet/>
      <dgm:spPr/>
      <dgm:t>
        <a:bodyPr/>
        <a:lstStyle/>
        <a:p>
          <a:endParaRPr lang="en-GB"/>
        </a:p>
      </dgm:t>
    </dgm:pt>
    <dgm:pt modelId="{8B967333-C46D-40CD-AEA5-BB089F12B71D}">
      <dgm:prSet custT="1"/>
      <dgm:spPr/>
      <dgm:t>
        <a:bodyPr/>
        <a:lstStyle/>
        <a:p>
          <a:r>
            <a:rPr lang="en-GB" sz="2000" dirty="0">
              <a:latin typeface="Arial" panose="020B0604020202020204" pitchFamily="34" charset="0"/>
              <a:cs typeface="Arial" panose="020B0604020202020204" pitchFamily="34" charset="0"/>
            </a:rPr>
            <a:t>Pregnancy and maternity      - Race</a:t>
          </a:r>
        </a:p>
      </dgm:t>
    </dgm:pt>
    <dgm:pt modelId="{0433CE5C-3CD8-470C-9933-C831516B8036}" type="parTrans" cxnId="{4338FC0D-898A-4907-983E-53F5AF98AEF4}">
      <dgm:prSet/>
      <dgm:spPr/>
      <dgm:t>
        <a:bodyPr/>
        <a:lstStyle/>
        <a:p>
          <a:endParaRPr lang="en-GB"/>
        </a:p>
      </dgm:t>
    </dgm:pt>
    <dgm:pt modelId="{102EF245-EBAD-4B67-B00A-A79221D376F3}" type="sibTrans" cxnId="{4338FC0D-898A-4907-983E-53F5AF98AEF4}">
      <dgm:prSet/>
      <dgm:spPr/>
      <dgm:t>
        <a:bodyPr/>
        <a:lstStyle/>
        <a:p>
          <a:endParaRPr lang="en-GB"/>
        </a:p>
      </dgm:t>
    </dgm:pt>
    <dgm:pt modelId="{714C50A6-C183-474E-9864-C5248C69F0AB}">
      <dgm:prSet custT="1"/>
      <dgm:spPr/>
      <dgm:t>
        <a:bodyPr/>
        <a:lstStyle/>
        <a:p>
          <a:r>
            <a:rPr lang="en-GB" sz="2000" dirty="0">
              <a:latin typeface="Arial" panose="020B0604020202020204" pitchFamily="34" charset="0"/>
              <a:cs typeface="Arial" panose="020B0604020202020204" pitchFamily="34" charset="0"/>
            </a:rPr>
            <a:t>Religion or belief                   - Sexual orientation</a:t>
          </a:r>
        </a:p>
      </dgm:t>
    </dgm:pt>
    <dgm:pt modelId="{155175F2-BD22-458C-9405-3FCC914DCBF4}" type="parTrans" cxnId="{CC5D33BF-9137-46D8-931C-7EF0D908ED96}">
      <dgm:prSet/>
      <dgm:spPr/>
      <dgm:t>
        <a:bodyPr/>
        <a:lstStyle/>
        <a:p>
          <a:endParaRPr lang="en-GB"/>
        </a:p>
      </dgm:t>
    </dgm:pt>
    <dgm:pt modelId="{BC833692-D68B-417E-ADD7-6F0AC1D1B62C}" type="sibTrans" cxnId="{CC5D33BF-9137-46D8-931C-7EF0D908ED96}">
      <dgm:prSet/>
      <dgm:spPr/>
      <dgm:t>
        <a:bodyPr/>
        <a:lstStyle/>
        <a:p>
          <a:endParaRPr lang="en-GB"/>
        </a:p>
      </dgm:t>
    </dgm:pt>
    <dgm:pt modelId="{9B872B99-4384-4FB2-88F3-DA25EC3C2C02}">
      <dgm:prSet/>
      <dgm:spPr/>
      <dgm:t>
        <a:bodyPr/>
        <a:lstStyle/>
        <a:p>
          <a:r>
            <a:rPr lang="en-GB"/>
            <a:t>Types of Discrimination</a:t>
          </a:r>
        </a:p>
      </dgm:t>
    </dgm:pt>
    <dgm:pt modelId="{9E72AF89-814A-4FBD-8C1B-7880BF637E5B}" type="parTrans" cxnId="{63BC5322-F395-44C0-BFD0-68AA85894EE6}">
      <dgm:prSet/>
      <dgm:spPr/>
      <dgm:t>
        <a:bodyPr/>
        <a:lstStyle/>
        <a:p>
          <a:endParaRPr lang="en-GB"/>
        </a:p>
      </dgm:t>
    </dgm:pt>
    <dgm:pt modelId="{EF97D042-A813-4683-AE17-BD149F7CB658}" type="sibTrans" cxnId="{63BC5322-F395-44C0-BFD0-68AA85894EE6}">
      <dgm:prSet/>
      <dgm:spPr/>
      <dgm:t>
        <a:bodyPr/>
        <a:lstStyle/>
        <a:p>
          <a:endParaRPr lang="en-GB"/>
        </a:p>
      </dgm:t>
    </dgm:pt>
    <dgm:pt modelId="{678C97CA-8072-4218-B238-5A452F21BB40}">
      <dgm:prSet custT="1"/>
      <dgm:spPr/>
      <dgm:t>
        <a:bodyPr/>
        <a:lstStyle/>
        <a:p>
          <a:pPr>
            <a:buSzPts val="1000"/>
            <a:buFont typeface="Symbol" panose="05050102010706020507" pitchFamily="18" charset="2"/>
            <a:buChar char=""/>
          </a:pPr>
          <a:r>
            <a:rPr lang="en-GB" sz="2000" dirty="0"/>
            <a:t>Direct discrimination</a:t>
          </a:r>
        </a:p>
      </dgm:t>
    </dgm:pt>
    <dgm:pt modelId="{6840B8C1-1D1E-460E-96F1-56DCFF7E4A42}" type="parTrans" cxnId="{807E98AE-5F25-479C-A49A-D6845696FAB2}">
      <dgm:prSet/>
      <dgm:spPr/>
      <dgm:t>
        <a:bodyPr/>
        <a:lstStyle/>
        <a:p>
          <a:endParaRPr lang="en-GB"/>
        </a:p>
      </dgm:t>
    </dgm:pt>
    <dgm:pt modelId="{737D57B9-5E6A-4E9E-9227-280392F75653}" type="sibTrans" cxnId="{807E98AE-5F25-479C-A49A-D6845696FAB2}">
      <dgm:prSet/>
      <dgm:spPr/>
      <dgm:t>
        <a:bodyPr/>
        <a:lstStyle/>
        <a:p>
          <a:endParaRPr lang="en-GB"/>
        </a:p>
      </dgm:t>
    </dgm:pt>
    <dgm:pt modelId="{00371854-5B6D-41AC-A34A-F6B3628CFE2F}">
      <dgm:prSet custT="1"/>
      <dgm:spPr/>
      <dgm:t>
        <a:bodyPr/>
        <a:lstStyle/>
        <a:p>
          <a:pPr>
            <a:buSzPts val="1000"/>
            <a:buFont typeface="Symbol" panose="05050102010706020507" pitchFamily="18" charset="2"/>
            <a:buChar char=""/>
          </a:pPr>
          <a:r>
            <a:rPr lang="en-GB" sz="2000" dirty="0"/>
            <a:t>Indirect discrimination</a:t>
          </a:r>
        </a:p>
      </dgm:t>
    </dgm:pt>
    <dgm:pt modelId="{EA2EBA24-440F-4B5A-8BDF-3AF7A38A7933}" type="parTrans" cxnId="{423946D7-9275-43EA-9287-03C5C2B0237C}">
      <dgm:prSet/>
      <dgm:spPr/>
      <dgm:t>
        <a:bodyPr/>
        <a:lstStyle/>
        <a:p>
          <a:endParaRPr lang="en-GB"/>
        </a:p>
      </dgm:t>
    </dgm:pt>
    <dgm:pt modelId="{473A7FFF-641A-40F8-B8C6-DDFF2B3F7298}" type="sibTrans" cxnId="{423946D7-9275-43EA-9287-03C5C2B0237C}">
      <dgm:prSet/>
      <dgm:spPr/>
      <dgm:t>
        <a:bodyPr/>
        <a:lstStyle/>
        <a:p>
          <a:endParaRPr lang="en-GB"/>
        </a:p>
      </dgm:t>
    </dgm:pt>
    <dgm:pt modelId="{A687B6AB-85BF-482D-BE5D-2B71BE958A6C}">
      <dgm:prSet custT="1"/>
      <dgm:spPr/>
      <dgm:t>
        <a:bodyPr/>
        <a:lstStyle/>
        <a:p>
          <a:pPr>
            <a:buSzPts val="1000"/>
            <a:buFont typeface="Symbol" panose="05050102010706020507" pitchFamily="18" charset="2"/>
            <a:buChar char=""/>
          </a:pPr>
          <a:r>
            <a:rPr lang="en-GB" sz="2000" dirty="0"/>
            <a:t>Harassment</a:t>
          </a:r>
        </a:p>
      </dgm:t>
    </dgm:pt>
    <dgm:pt modelId="{4546F845-53DF-4503-83CE-0E96BFF97062}" type="parTrans" cxnId="{23CEF211-CF48-42FC-9C63-A956E09D465C}">
      <dgm:prSet/>
      <dgm:spPr/>
      <dgm:t>
        <a:bodyPr/>
        <a:lstStyle/>
        <a:p>
          <a:endParaRPr lang="en-GB"/>
        </a:p>
      </dgm:t>
    </dgm:pt>
    <dgm:pt modelId="{D591656A-4262-44FC-BC62-8FCF130E1079}" type="sibTrans" cxnId="{23CEF211-CF48-42FC-9C63-A956E09D465C}">
      <dgm:prSet/>
      <dgm:spPr/>
      <dgm:t>
        <a:bodyPr/>
        <a:lstStyle/>
        <a:p>
          <a:endParaRPr lang="en-GB"/>
        </a:p>
      </dgm:t>
    </dgm:pt>
    <dgm:pt modelId="{FAEC548B-9DA5-488B-A7F3-AEB819A21AFF}">
      <dgm:prSet custT="1"/>
      <dgm:spPr/>
      <dgm:t>
        <a:bodyPr/>
        <a:lstStyle/>
        <a:p>
          <a:pPr>
            <a:buSzPts val="1000"/>
            <a:buFont typeface="Symbol" panose="05050102010706020507" pitchFamily="18" charset="2"/>
            <a:buChar char=""/>
          </a:pPr>
          <a:r>
            <a:rPr lang="en-GB" sz="2000" dirty="0"/>
            <a:t>Victimisation</a:t>
          </a:r>
        </a:p>
      </dgm:t>
    </dgm:pt>
    <dgm:pt modelId="{03B864EC-1504-4BA9-834B-EBB10FF59CE5}" type="parTrans" cxnId="{4F9BC3CF-2239-41A1-BA72-97C655CC5F37}">
      <dgm:prSet/>
      <dgm:spPr/>
      <dgm:t>
        <a:bodyPr/>
        <a:lstStyle/>
        <a:p>
          <a:endParaRPr lang="en-GB"/>
        </a:p>
      </dgm:t>
    </dgm:pt>
    <dgm:pt modelId="{52ECE07C-D669-4718-B117-E9D985A79265}" type="sibTrans" cxnId="{4F9BC3CF-2239-41A1-BA72-97C655CC5F37}">
      <dgm:prSet/>
      <dgm:spPr/>
      <dgm:t>
        <a:bodyPr/>
        <a:lstStyle/>
        <a:p>
          <a:endParaRPr lang="en-GB"/>
        </a:p>
      </dgm:t>
    </dgm:pt>
    <dgm:pt modelId="{44CF08A4-23FA-4576-933C-0E1EF0B26F76}">
      <dgm:prSet custT="1"/>
      <dgm:spPr/>
      <dgm:t>
        <a:bodyPr/>
        <a:lstStyle/>
        <a:p>
          <a:pPr>
            <a:buSzPts val="1000"/>
            <a:buFont typeface="Symbol" panose="05050102010706020507" pitchFamily="18" charset="2"/>
            <a:buChar char=""/>
          </a:pPr>
          <a:r>
            <a:rPr lang="en-GB" sz="2000" dirty="0"/>
            <a:t>Discrimination arising from disability</a:t>
          </a:r>
        </a:p>
      </dgm:t>
    </dgm:pt>
    <dgm:pt modelId="{C59B2697-6E34-41D0-B2BC-DA4C046268A8}" type="parTrans" cxnId="{82DB10B6-D0EB-4B04-9526-4497C08F980E}">
      <dgm:prSet/>
      <dgm:spPr/>
      <dgm:t>
        <a:bodyPr/>
        <a:lstStyle/>
        <a:p>
          <a:endParaRPr lang="en-GB"/>
        </a:p>
      </dgm:t>
    </dgm:pt>
    <dgm:pt modelId="{9BCAE0EF-05F5-4DBF-B9F7-70B10F679B6D}" type="sibTrans" cxnId="{82DB10B6-D0EB-4B04-9526-4497C08F980E}">
      <dgm:prSet/>
      <dgm:spPr/>
      <dgm:t>
        <a:bodyPr/>
        <a:lstStyle/>
        <a:p>
          <a:endParaRPr lang="en-GB"/>
        </a:p>
      </dgm:t>
    </dgm:pt>
    <dgm:pt modelId="{A137307B-FB6C-4A4F-87F1-ADA065CCA003}">
      <dgm:prSet custT="1"/>
      <dgm:spPr/>
      <dgm:t>
        <a:bodyPr/>
        <a:lstStyle/>
        <a:p>
          <a:r>
            <a:rPr lang="en-GB" sz="2000" dirty="0">
              <a:latin typeface="Arial" panose="020B0604020202020204" pitchFamily="34" charset="0"/>
              <a:cs typeface="Arial" panose="020B0604020202020204" pitchFamily="34" charset="0"/>
            </a:rPr>
            <a:t>Marriage and civil partnership</a:t>
          </a:r>
        </a:p>
      </dgm:t>
    </dgm:pt>
    <dgm:pt modelId="{1DF6E767-AD90-450D-8FCB-8CC0705CA276}" type="parTrans" cxnId="{29F2DA16-D5AF-4E37-894F-CB065782B31D}">
      <dgm:prSet/>
      <dgm:spPr/>
      <dgm:t>
        <a:bodyPr/>
        <a:lstStyle/>
        <a:p>
          <a:endParaRPr lang="en-GB"/>
        </a:p>
      </dgm:t>
    </dgm:pt>
    <dgm:pt modelId="{A5BBF658-C8AE-4A91-9F51-7307957C850C}" type="sibTrans" cxnId="{29F2DA16-D5AF-4E37-894F-CB065782B31D}">
      <dgm:prSet/>
      <dgm:spPr/>
      <dgm:t>
        <a:bodyPr/>
        <a:lstStyle/>
        <a:p>
          <a:endParaRPr lang="en-GB"/>
        </a:p>
      </dgm:t>
    </dgm:pt>
    <dgm:pt modelId="{7CC0301B-CEA9-44F6-BFF7-AE42CBFC899F}" type="pres">
      <dgm:prSet presAssocID="{E978BD1B-7D70-4390-B785-8F2523540310}" presName="Name0" presStyleCnt="0">
        <dgm:presLayoutVars>
          <dgm:dir/>
          <dgm:animLvl val="lvl"/>
          <dgm:resizeHandles/>
        </dgm:presLayoutVars>
      </dgm:prSet>
      <dgm:spPr/>
    </dgm:pt>
    <dgm:pt modelId="{FBE14979-7EE0-41A4-B59D-5F638C8DD1DB}" type="pres">
      <dgm:prSet presAssocID="{25902D79-7B3F-42EB-B13B-DA11FC6E6A0F}" presName="linNode" presStyleCnt="0"/>
      <dgm:spPr/>
    </dgm:pt>
    <dgm:pt modelId="{90601364-B30C-4F4B-B5A5-FE9766E0E4F0}" type="pres">
      <dgm:prSet presAssocID="{25902D79-7B3F-42EB-B13B-DA11FC6E6A0F}" presName="parentShp" presStyleLbl="node1" presStyleIdx="0" presStyleCnt="2" custScaleY="123414" custLinFactNeighborX="-81" custLinFactNeighborY="-3657">
        <dgm:presLayoutVars>
          <dgm:bulletEnabled val="1"/>
        </dgm:presLayoutVars>
      </dgm:prSet>
      <dgm:spPr/>
    </dgm:pt>
    <dgm:pt modelId="{60B01ED3-3BCC-4786-A6C0-E94ADCCD0ED0}" type="pres">
      <dgm:prSet presAssocID="{25902D79-7B3F-42EB-B13B-DA11FC6E6A0F}" presName="childShp" presStyleLbl="bgAccFollowNode1" presStyleIdx="0" presStyleCnt="2" custScaleX="114168" custScaleY="174523">
        <dgm:presLayoutVars>
          <dgm:bulletEnabled val="1"/>
        </dgm:presLayoutVars>
      </dgm:prSet>
      <dgm:spPr/>
    </dgm:pt>
    <dgm:pt modelId="{569D90DA-CA29-49B3-A1D6-44C52FBDDA31}" type="pres">
      <dgm:prSet presAssocID="{C9866ADD-68C3-4567-9C32-AA67C24F42E2}" presName="spacing" presStyleCnt="0"/>
      <dgm:spPr/>
    </dgm:pt>
    <dgm:pt modelId="{A887000D-2372-445C-8DB4-BB2882954678}" type="pres">
      <dgm:prSet presAssocID="{9B872B99-4384-4FB2-88F3-DA25EC3C2C02}" presName="linNode" presStyleCnt="0"/>
      <dgm:spPr/>
    </dgm:pt>
    <dgm:pt modelId="{6D6CC1D6-8932-4CA9-B857-2F7C20C71461}" type="pres">
      <dgm:prSet presAssocID="{9B872B99-4384-4FB2-88F3-DA25EC3C2C02}" presName="parentShp" presStyleLbl="node1" presStyleIdx="1" presStyleCnt="2" custLinFactNeighborY="3476">
        <dgm:presLayoutVars>
          <dgm:bulletEnabled val="1"/>
        </dgm:presLayoutVars>
      </dgm:prSet>
      <dgm:spPr/>
    </dgm:pt>
    <dgm:pt modelId="{C9D3110A-9BCC-4303-9292-A425970B11A5}" type="pres">
      <dgm:prSet presAssocID="{9B872B99-4384-4FB2-88F3-DA25EC3C2C02}" presName="childShp" presStyleLbl="bgAccFollowNode1" presStyleIdx="1" presStyleCnt="2" custScaleY="162097" custLinFactNeighborX="-2090" custLinFactNeighborY="11352">
        <dgm:presLayoutVars>
          <dgm:bulletEnabled val="1"/>
        </dgm:presLayoutVars>
      </dgm:prSet>
      <dgm:spPr/>
    </dgm:pt>
  </dgm:ptLst>
  <dgm:cxnLst>
    <dgm:cxn modelId="{DDFBD402-95DF-497E-A397-CAB507E71787}" srcId="{25902D79-7B3F-42EB-B13B-DA11FC6E6A0F}" destId="{F5FCCAB1-5840-4EF4-BA82-6BD9C542452B}" srcOrd="1" destOrd="0" parTransId="{169498D5-3C1E-4EB2-A79E-61ABD9225340}" sibTransId="{2EA4E892-1132-41DB-A4B3-1329CB1B8D78}"/>
    <dgm:cxn modelId="{4338FC0D-898A-4907-983E-53F5AF98AEF4}" srcId="{25902D79-7B3F-42EB-B13B-DA11FC6E6A0F}" destId="{8B967333-C46D-40CD-AEA5-BB089F12B71D}" srcOrd="3" destOrd="0" parTransId="{0433CE5C-3CD8-470C-9933-C831516B8036}" sibTransId="{102EF245-EBAD-4B67-B00A-A79221D376F3}"/>
    <dgm:cxn modelId="{23CEF211-CF48-42FC-9C63-A956E09D465C}" srcId="{9B872B99-4384-4FB2-88F3-DA25EC3C2C02}" destId="{A687B6AB-85BF-482D-BE5D-2B71BE958A6C}" srcOrd="2" destOrd="0" parTransId="{4546F845-53DF-4503-83CE-0E96BFF97062}" sibTransId="{D591656A-4262-44FC-BC62-8FCF130E1079}"/>
    <dgm:cxn modelId="{29F2DA16-D5AF-4E37-894F-CB065782B31D}" srcId="{25902D79-7B3F-42EB-B13B-DA11FC6E6A0F}" destId="{A137307B-FB6C-4A4F-87F1-ADA065CCA003}" srcOrd="2" destOrd="0" parTransId="{1DF6E767-AD90-450D-8FCB-8CC0705CA276}" sibTransId="{A5BBF658-C8AE-4A91-9F51-7307957C850C}"/>
    <dgm:cxn modelId="{5757D91B-0D4F-4DF2-B381-C5ED844CE2FA}" type="presOf" srcId="{00371854-5B6D-41AC-A34A-F6B3628CFE2F}" destId="{C9D3110A-9BCC-4303-9292-A425970B11A5}" srcOrd="0" destOrd="1" presId="urn:microsoft.com/office/officeart/2005/8/layout/vList6"/>
    <dgm:cxn modelId="{63BC5322-F395-44C0-BFD0-68AA85894EE6}" srcId="{E978BD1B-7D70-4390-B785-8F2523540310}" destId="{9B872B99-4384-4FB2-88F3-DA25EC3C2C02}" srcOrd="1" destOrd="0" parTransId="{9E72AF89-814A-4FBD-8C1B-7880BF637E5B}" sibTransId="{EF97D042-A813-4683-AE17-BD149F7CB658}"/>
    <dgm:cxn modelId="{02D7F529-8414-4DDB-B41D-FE7816DFC3AC}" type="presOf" srcId="{714C50A6-C183-474E-9864-C5248C69F0AB}" destId="{60B01ED3-3BCC-4786-A6C0-E94ADCCD0ED0}" srcOrd="0" destOrd="4" presId="urn:microsoft.com/office/officeart/2005/8/layout/vList6"/>
    <dgm:cxn modelId="{10056C2A-A9BA-44F7-BD03-5EF2308E2DEB}" type="presOf" srcId="{678C97CA-8072-4218-B238-5A452F21BB40}" destId="{C9D3110A-9BCC-4303-9292-A425970B11A5}" srcOrd="0" destOrd="0" presId="urn:microsoft.com/office/officeart/2005/8/layout/vList6"/>
    <dgm:cxn modelId="{83258B68-6D4A-4F1B-BF07-EAD22A35943B}" type="presOf" srcId="{44CF08A4-23FA-4576-933C-0E1EF0B26F76}" destId="{C9D3110A-9BCC-4303-9292-A425970B11A5}" srcOrd="0" destOrd="4" presId="urn:microsoft.com/office/officeart/2005/8/layout/vList6"/>
    <dgm:cxn modelId="{12F19059-1AA6-4831-B6A4-90A1D7A2CA19}" type="presOf" srcId="{A687B6AB-85BF-482D-BE5D-2B71BE958A6C}" destId="{C9D3110A-9BCC-4303-9292-A425970B11A5}" srcOrd="0" destOrd="2" presId="urn:microsoft.com/office/officeart/2005/8/layout/vList6"/>
    <dgm:cxn modelId="{69C01789-6E16-4737-BD13-89DC40C0A30A}" type="presOf" srcId="{A137307B-FB6C-4A4F-87F1-ADA065CCA003}" destId="{60B01ED3-3BCC-4786-A6C0-E94ADCCD0ED0}" srcOrd="0" destOrd="2" presId="urn:microsoft.com/office/officeart/2005/8/layout/vList6"/>
    <dgm:cxn modelId="{EBFF728A-0A25-4715-8221-7532F3D79E44}" srcId="{25902D79-7B3F-42EB-B13B-DA11FC6E6A0F}" destId="{ED3A1072-429D-4DFB-BD1C-BFB01070B629}" srcOrd="0" destOrd="0" parTransId="{BEEBC6F9-61FB-4B00-BE76-31B73C19A348}" sibTransId="{6DED3561-2E01-406C-B0DC-C2D2844EA5D4}"/>
    <dgm:cxn modelId="{807E98AE-5F25-479C-A49A-D6845696FAB2}" srcId="{9B872B99-4384-4FB2-88F3-DA25EC3C2C02}" destId="{678C97CA-8072-4218-B238-5A452F21BB40}" srcOrd="0" destOrd="0" parTransId="{6840B8C1-1D1E-460E-96F1-56DCFF7E4A42}" sibTransId="{737D57B9-5E6A-4E9E-9227-280392F75653}"/>
    <dgm:cxn modelId="{B8A1C4B4-A58E-4DD9-9F3A-65214364316E}" type="presOf" srcId="{ED3A1072-429D-4DFB-BD1C-BFB01070B629}" destId="{60B01ED3-3BCC-4786-A6C0-E94ADCCD0ED0}" srcOrd="0" destOrd="0" presId="urn:microsoft.com/office/officeart/2005/8/layout/vList6"/>
    <dgm:cxn modelId="{82DB10B6-D0EB-4B04-9526-4497C08F980E}" srcId="{9B872B99-4384-4FB2-88F3-DA25EC3C2C02}" destId="{44CF08A4-23FA-4576-933C-0E1EF0B26F76}" srcOrd="4" destOrd="0" parTransId="{C59B2697-6E34-41D0-B2BC-DA4C046268A8}" sibTransId="{9BCAE0EF-05F5-4DBF-B9F7-70B10F679B6D}"/>
    <dgm:cxn modelId="{CC5D33BF-9137-46D8-931C-7EF0D908ED96}" srcId="{25902D79-7B3F-42EB-B13B-DA11FC6E6A0F}" destId="{714C50A6-C183-474E-9864-C5248C69F0AB}" srcOrd="4" destOrd="0" parTransId="{155175F2-BD22-458C-9405-3FCC914DCBF4}" sibTransId="{BC833692-D68B-417E-ADD7-6F0AC1D1B62C}"/>
    <dgm:cxn modelId="{4F9BC3CF-2239-41A1-BA72-97C655CC5F37}" srcId="{9B872B99-4384-4FB2-88F3-DA25EC3C2C02}" destId="{FAEC548B-9DA5-488B-A7F3-AEB819A21AFF}" srcOrd="3" destOrd="0" parTransId="{03B864EC-1504-4BA9-834B-EBB10FF59CE5}" sibTransId="{52ECE07C-D669-4718-B117-E9D985A79265}"/>
    <dgm:cxn modelId="{897CF0D3-3861-4E1F-B8A9-05886B7D3B5F}" type="presOf" srcId="{E978BD1B-7D70-4390-B785-8F2523540310}" destId="{7CC0301B-CEA9-44F6-BFF7-AE42CBFC899F}" srcOrd="0" destOrd="0" presId="urn:microsoft.com/office/officeart/2005/8/layout/vList6"/>
    <dgm:cxn modelId="{423946D7-9275-43EA-9287-03C5C2B0237C}" srcId="{9B872B99-4384-4FB2-88F3-DA25EC3C2C02}" destId="{00371854-5B6D-41AC-A34A-F6B3628CFE2F}" srcOrd="1" destOrd="0" parTransId="{EA2EBA24-440F-4B5A-8BDF-3AF7A38A7933}" sibTransId="{473A7FFF-641A-40F8-B8C6-DDFF2B3F7298}"/>
    <dgm:cxn modelId="{760845E3-79E5-41F0-A439-830C2EA4862A}" srcId="{E978BD1B-7D70-4390-B785-8F2523540310}" destId="{25902D79-7B3F-42EB-B13B-DA11FC6E6A0F}" srcOrd="0" destOrd="0" parTransId="{F6D285F6-E7D1-44E4-A8F2-A4363E23D8F0}" sibTransId="{C9866ADD-68C3-4567-9C32-AA67C24F42E2}"/>
    <dgm:cxn modelId="{5710A5EE-B4EE-437D-B36B-97345E6BD720}" type="presOf" srcId="{F5FCCAB1-5840-4EF4-BA82-6BD9C542452B}" destId="{60B01ED3-3BCC-4786-A6C0-E94ADCCD0ED0}" srcOrd="0" destOrd="1" presId="urn:microsoft.com/office/officeart/2005/8/layout/vList6"/>
    <dgm:cxn modelId="{9A0F3BF0-AE5F-4048-B0CC-98C25BA77BE3}" type="presOf" srcId="{FAEC548B-9DA5-488B-A7F3-AEB819A21AFF}" destId="{C9D3110A-9BCC-4303-9292-A425970B11A5}" srcOrd="0" destOrd="3" presId="urn:microsoft.com/office/officeart/2005/8/layout/vList6"/>
    <dgm:cxn modelId="{5089CDF9-31C1-4E5C-875A-A13DA4F9340E}" type="presOf" srcId="{25902D79-7B3F-42EB-B13B-DA11FC6E6A0F}" destId="{90601364-B30C-4F4B-B5A5-FE9766E0E4F0}" srcOrd="0" destOrd="0" presId="urn:microsoft.com/office/officeart/2005/8/layout/vList6"/>
    <dgm:cxn modelId="{527BB4FC-3D15-4484-8914-F37311552BD6}" type="presOf" srcId="{8B967333-C46D-40CD-AEA5-BB089F12B71D}" destId="{60B01ED3-3BCC-4786-A6C0-E94ADCCD0ED0}" srcOrd="0" destOrd="3" presId="urn:microsoft.com/office/officeart/2005/8/layout/vList6"/>
    <dgm:cxn modelId="{2A150DFE-08C0-4504-9100-480866FFBEA5}" type="presOf" srcId="{9B872B99-4384-4FB2-88F3-DA25EC3C2C02}" destId="{6D6CC1D6-8932-4CA9-B857-2F7C20C71461}" srcOrd="0" destOrd="0" presId="urn:microsoft.com/office/officeart/2005/8/layout/vList6"/>
    <dgm:cxn modelId="{A270CB27-9792-47FC-8CD9-F7467819B096}" type="presParOf" srcId="{7CC0301B-CEA9-44F6-BFF7-AE42CBFC899F}" destId="{FBE14979-7EE0-41A4-B59D-5F638C8DD1DB}" srcOrd="0" destOrd="0" presId="urn:microsoft.com/office/officeart/2005/8/layout/vList6"/>
    <dgm:cxn modelId="{64A8BE36-0860-4DB0-AB8B-FD31A7496F1C}" type="presParOf" srcId="{FBE14979-7EE0-41A4-B59D-5F638C8DD1DB}" destId="{90601364-B30C-4F4B-B5A5-FE9766E0E4F0}" srcOrd="0" destOrd="0" presId="urn:microsoft.com/office/officeart/2005/8/layout/vList6"/>
    <dgm:cxn modelId="{5A4829D7-A736-44F8-AC08-1318EF304F5C}" type="presParOf" srcId="{FBE14979-7EE0-41A4-B59D-5F638C8DD1DB}" destId="{60B01ED3-3BCC-4786-A6C0-E94ADCCD0ED0}" srcOrd="1" destOrd="0" presId="urn:microsoft.com/office/officeart/2005/8/layout/vList6"/>
    <dgm:cxn modelId="{EE26B274-40F1-46CE-B143-DE8B8B7B4D86}" type="presParOf" srcId="{7CC0301B-CEA9-44F6-BFF7-AE42CBFC899F}" destId="{569D90DA-CA29-49B3-A1D6-44C52FBDDA31}" srcOrd="1" destOrd="0" presId="urn:microsoft.com/office/officeart/2005/8/layout/vList6"/>
    <dgm:cxn modelId="{6DCD06FA-BCA7-4BDE-AFD0-F1B9B2DB87E7}" type="presParOf" srcId="{7CC0301B-CEA9-44F6-BFF7-AE42CBFC899F}" destId="{A887000D-2372-445C-8DB4-BB2882954678}" srcOrd="2" destOrd="0" presId="urn:microsoft.com/office/officeart/2005/8/layout/vList6"/>
    <dgm:cxn modelId="{99F26F0F-FF81-4045-B458-8B219EEDCF21}" type="presParOf" srcId="{A887000D-2372-445C-8DB4-BB2882954678}" destId="{6D6CC1D6-8932-4CA9-B857-2F7C20C71461}" srcOrd="0" destOrd="0" presId="urn:microsoft.com/office/officeart/2005/8/layout/vList6"/>
    <dgm:cxn modelId="{F33892CD-58AB-4ACB-9398-C317A1428222}" type="presParOf" srcId="{A887000D-2372-445C-8DB4-BB2882954678}" destId="{C9D3110A-9BCC-4303-9292-A425970B11A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C230C2-3F9E-48CC-AA27-B10CA3EB73FB}"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BF63C431-8FB8-4BA8-B81D-26869E998540}">
      <dgm:prSet phldrT="[Text]"/>
      <dgm:spPr/>
      <dgm:t>
        <a:bodyPr/>
        <a:lstStyle/>
        <a:p>
          <a:r>
            <a:rPr lang="en-GB" dirty="0"/>
            <a:t>Collaborative Approaches</a:t>
          </a:r>
        </a:p>
      </dgm:t>
    </dgm:pt>
    <dgm:pt modelId="{2905BB2B-7B73-47D0-99FA-8A86F1451090}" type="parTrans" cxnId="{1A741B09-8E4E-4657-9DC4-26E07223D0CB}">
      <dgm:prSet/>
      <dgm:spPr/>
      <dgm:t>
        <a:bodyPr/>
        <a:lstStyle/>
        <a:p>
          <a:endParaRPr lang="en-GB"/>
        </a:p>
      </dgm:t>
    </dgm:pt>
    <dgm:pt modelId="{000AD13C-F92D-48E6-AD87-5956053C3890}" type="sibTrans" cxnId="{1A741B09-8E4E-4657-9DC4-26E07223D0CB}">
      <dgm:prSet/>
      <dgm:spPr/>
      <dgm:t>
        <a:bodyPr/>
        <a:lstStyle/>
        <a:p>
          <a:endParaRPr lang="en-GB"/>
        </a:p>
      </dgm:t>
    </dgm:pt>
    <dgm:pt modelId="{E7C59522-5BBA-42BD-AA7E-BE9361C67CDB}">
      <dgm:prSet phldrT="[Text]"/>
      <dgm:spPr/>
      <dgm:t>
        <a:bodyPr/>
        <a:lstStyle/>
        <a:p>
          <a:pPr>
            <a:buSzPts val="1000"/>
            <a:buFont typeface="Symbol" panose="05050102010706020507" pitchFamily="18" charset="2"/>
            <a:buChar char=""/>
          </a:pPr>
          <a:r>
            <a:rPr lang="en-GB" dirty="0"/>
            <a:t>Multi-agency cooperation</a:t>
          </a:r>
        </a:p>
      </dgm:t>
    </dgm:pt>
    <dgm:pt modelId="{E011D30C-C0A1-45BB-988D-464F1584640A}" type="parTrans" cxnId="{D2C8356E-376F-4ED6-8BBA-BA52DAFF7934}">
      <dgm:prSet/>
      <dgm:spPr/>
      <dgm:t>
        <a:bodyPr/>
        <a:lstStyle/>
        <a:p>
          <a:endParaRPr lang="en-GB"/>
        </a:p>
      </dgm:t>
    </dgm:pt>
    <dgm:pt modelId="{4DEAA1AD-4782-46E6-AAB0-46ACAFBFECF7}" type="sibTrans" cxnId="{D2C8356E-376F-4ED6-8BBA-BA52DAFF7934}">
      <dgm:prSet/>
      <dgm:spPr/>
      <dgm:t>
        <a:bodyPr/>
        <a:lstStyle/>
        <a:p>
          <a:endParaRPr lang="en-GB"/>
        </a:p>
      </dgm:t>
    </dgm:pt>
    <dgm:pt modelId="{1493C754-272A-410E-B041-7D160C8B7737}">
      <dgm:prSet phldrT="[Text]"/>
      <dgm:spPr/>
      <dgm:t>
        <a:bodyPr/>
        <a:lstStyle/>
        <a:p>
          <a:r>
            <a:rPr lang="en-GB" dirty="0"/>
            <a:t>Impact on Society</a:t>
          </a:r>
        </a:p>
      </dgm:t>
    </dgm:pt>
    <dgm:pt modelId="{556DE251-752A-4D23-B6BE-64F766962F50}" type="parTrans" cxnId="{1A6829FD-9BF1-45B1-B1EA-745A982CBF65}">
      <dgm:prSet/>
      <dgm:spPr/>
      <dgm:t>
        <a:bodyPr/>
        <a:lstStyle/>
        <a:p>
          <a:endParaRPr lang="en-GB"/>
        </a:p>
      </dgm:t>
    </dgm:pt>
    <dgm:pt modelId="{C1541B58-BFAF-4645-8C32-75EC2C3C2B7C}" type="sibTrans" cxnId="{1A6829FD-9BF1-45B1-B1EA-745A982CBF65}">
      <dgm:prSet/>
      <dgm:spPr/>
      <dgm:t>
        <a:bodyPr/>
        <a:lstStyle/>
        <a:p>
          <a:endParaRPr lang="en-GB"/>
        </a:p>
      </dgm:t>
    </dgm:pt>
    <dgm:pt modelId="{332C72C6-2A45-4116-8398-45360F7B17EF}">
      <dgm:prSet phldrT="[Text]"/>
      <dgm:spPr/>
      <dgm:t>
        <a:bodyPr/>
        <a:lstStyle/>
        <a:p>
          <a:pPr>
            <a:buSzPts val="1000"/>
            <a:buFont typeface="Symbol" panose="05050102010706020507" pitchFamily="18" charset="2"/>
            <a:buChar char=""/>
          </a:pPr>
          <a:r>
            <a:rPr lang="en-GB" dirty="0"/>
            <a:t>Breaking the cycle of abuse</a:t>
          </a:r>
        </a:p>
      </dgm:t>
    </dgm:pt>
    <dgm:pt modelId="{BB5B0064-FD2F-46B5-9B7D-8A93692EDDD3}" type="parTrans" cxnId="{272DDE7F-F69E-44E6-B9E9-6F7F29496525}">
      <dgm:prSet/>
      <dgm:spPr/>
      <dgm:t>
        <a:bodyPr/>
        <a:lstStyle/>
        <a:p>
          <a:endParaRPr lang="en-GB"/>
        </a:p>
      </dgm:t>
    </dgm:pt>
    <dgm:pt modelId="{F431B9F8-6EA4-41DB-ACB4-71943B97E59D}" type="sibTrans" cxnId="{272DDE7F-F69E-44E6-B9E9-6F7F29496525}">
      <dgm:prSet/>
      <dgm:spPr/>
      <dgm:t>
        <a:bodyPr/>
        <a:lstStyle/>
        <a:p>
          <a:endParaRPr lang="en-GB"/>
        </a:p>
      </dgm:t>
    </dgm:pt>
    <dgm:pt modelId="{21E5ABF9-D940-466E-9D3C-B56CD0A1EECD}">
      <dgm:prSet/>
      <dgm:spPr/>
      <dgm:t>
        <a:bodyPr/>
        <a:lstStyle/>
        <a:p>
          <a:pPr>
            <a:buSzPts val="1000"/>
            <a:buFont typeface="Symbol" panose="05050102010706020507" pitchFamily="18" charset="2"/>
            <a:buChar char=""/>
          </a:pPr>
          <a:r>
            <a:rPr lang="en-GB"/>
            <a:t>Collaboration between law enforcement, healthcare, social services, and NGOs</a:t>
          </a:r>
        </a:p>
      </dgm:t>
    </dgm:pt>
    <dgm:pt modelId="{237F0BC3-95AA-42C4-888E-48964898890C}" type="parTrans" cxnId="{28AE49A5-39BD-4348-952D-0791DFE97275}">
      <dgm:prSet/>
      <dgm:spPr/>
      <dgm:t>
        <a:bodyPr/>
        <a:lstStyle/>
        <a:p>
          <a:endParaRPr lang="en-GB"/>
        </a:p>
      </dgm:t>
    </dgm:pt>
    <dgm:pt modelId="{97D29FD4-9CB3-4810-B57D-75C1BEB5BC67}" type="sibTrans" cxnId="{28AE49A5-39BD-4348-952D-0791DFE97275}">
      <dgm:prSet/>
      <dgm:spPr/>
      <dgm:t>
        <a:bodyPr/>
        <a:lstStyle/>
        <a:p>
          <a:endParaRPr lang="en-GB"/>
        </a:p>
      </dgm:t>
    </dgm:pt>
    <dgm:pt modelId="{C8AACFD1-D739-42B5-A838-3DFFC32BF2AE}">
      <dgm:prSet/>
      <dgm:spPr/>
      <dgm:t>
        <a:bodyPr/>
        <a:lstStyle/>
        <a:p>
          <a:pPr>
            <a:buSzPts val="1000"/>
            <a:buFont typeface="Symbol" panose="05050102010706020507" pitchFamily="18" charset="2"/>
            <a:buChar char=""/>
          </a:pPr>
          <a:r>
            <a:rPr lang="en-GB" dirty="0"/>
            <a:t>Importance of community involvement</a:t>
          </a:r>
        </a:p>
      </dgm:t>
    </dgm:pt>
    <dgm:pt modelId="{B77810C8-D5FE-475A-AD63-F705CD478296}" type="parTrans" cxnId="{E000EBFB-03C9-4C93-9B73-C6DF4B132D08}">
      <dgm:prSet/>
      <dgm:spPr/>
      <dgm:t>
        <a:bodyPr/>
        <a:lstStyle/>
        <a:p>
          <a:endParaRPr lang="en-GB"/>
        </a:p>
      </dgm:t>
    </dgm:pt>
    <dgm:pt modelId="{B59C2B33-B165-452E-8B74-025684398B6B}" type="sibTrans" cxnId="{E000EBFB-03C9-4C93-9B73-C6DF4B132D08}">
      <dgm:prSet/>
      <dgm:spPr/>
      <dgm:t>
        <a:bodyPr/>
        <a:lstStyle/>
        <a:p>
          <a:endParaRPr lang="en-GB"/>
        </a:p>
      </dgm:t>
    </dgm:pt>
    <dgm:pt modelId="{3597B483-F24F-4726-B9CD-E07408BAA8F8}">
      <dgm:prSet/>
      <dgm:spPr/>
      <dgm:t>
        <a:bodyPr/>
        <a:lstStyle/>
        <a:p>
          <a:pPr>
            <a:buSzPts val="1000"/>
            <a:buFont typeface="Symbol" panose="05050102010706020507" pitchFamily="18" charset="2"/>
            <a:buChar char=""/>
          </a:pPr>
          <a:r>
            <a:rPr lang="en-GB"/>
            <a:t>Promoting a culture of respect and equality</a:t>
          </a:r>
        </a:p>
      </dgm:t>
    </dgm:pt>
    <dgm:pt modelId="{0EA88C20-9F6C-41F4-9947-3E48A191CF3B}" type="parTrans" cxnId="{E3C6D7EE-0631-476E-AB47-40EAEDBCF2AF}">
      <dgm:prSet/>
      <dgm:spPr/>
      <dgm:t>
        <a:bodyPr/>
        <a:lstStyle/>
        <a:p>
          <a:endParaRPr lang="en-GB"/>
        </a:p>
      </dgm:t>
    </dgm:pt>
    <dgm:pt modelId="{DA214DC7-6FB8-4B4B-BAC6-3B687BCDFB3C}" type="sibTrans" cxnId="{E3C6D7EE-0631-476E-AB47-40EAEDBCF2AF}">
      <dgm:prSet/>
      <dgm:spPr/>
      <dgm:t>
        <a:bodyPr/>
        <a:lstStyle/>
        <a:p>
          <a:endParaRPr lang="en-GB"/>
        </a:p>
      </dgm:t>
    </dgm:pt>
    <dgm:pt modelId="{22367BEA-8EBB-4683-A366-C75BF33864DA}">
      <dgm:prSet/>
      <dgm:spPr/>
      <dgm:t>
        <a:bodyPr/>
        <a:lstStyle/>
        <a:p>
          <a:pPr>
            <a:buSzPts val="1000"/>
            <a:buFont typeface="Symbol" panose="05050102010706020507" pitchFamily="18" charset="2"/>
            <a:buChar char=""/>
          </a:pPr>
          <a:r>
            <a:rPr lang="en-GB" dirty="0"/>
            <a:t>Fostering safer communities</a:t>
          </a:r>
        </a:p>
      </dgm:t>
    </dgm:pt>
    <dgm:pt modelId="{621E941E-1A97-4451-A78F-241921A18093}" type="parTrans" cxnId="{ACF6B534-7401-43A2-8839-BD9FA6F7C686}">
      <dgm:prSet/>
      <dgm:spPr/>
      <dgm:t>
        <a:bodyPr/>
        <a:lstStyle/>
        <a:p>
          <a:endParaRPr lang="en-GB"/>
        </a:p>
      </dgm:t>
    </dgm:pt>
    <dgm:pt modelId="{A152A69E-4128-4001-9C9B-D2A08A8D3D05}" type="sibTrans" cxnId="{ACF6B534-7401-43A2-8839-BD9FA6F7C686}">
      <dgm:prSet/>
      <dgm:spPr/>
      <dgm:t>
        <a:bodyPr/>
        <a:lstStyle/>
        <a:p>
          <a:endParaRPr lang="en-GB"/>
        </a:p>
      </dgm:t>
    </dgm:pt>
    <dgm:pt modelId="{3A564690-2668-41DE-A291-159BBE94A5ED}" type="pres">
      <dgm:prSet presAssocID="{2FC230C2-3F9E-48CC-AA27-B10CA3EB73FB}" presName="Name0" presStyleCnt="0">
        <dgm:presLayoutVars>
          <dgm:dir/>
          <dgm:animLvl val="lvl"/>
          <dgm:resizeHandles/>
        </dgm:presLayoutVars>
      </dgm:prSet>
      <dgm:spPr/>
    </dgm:pt>
    <dgm:pt modelId="{C3A06D6B-6250-40FF-8129-C8BDDBC44282}" type="pres">
      <dgm:prSet presAssocID="{BF63C431-8FB8-4BA8-B81D-26869E998540}" presName="linNode" presStyleCnt="0"/>
      <dgm:spPr/>
    </dgm:pt>
    <dgm:pt modelId="{CECD515B-56C8-4737-9964-A0DE907BA5D3}" type="pres">
      <dgm:prSet presAssocID="{BF63C431-8FB8-4BA8-B81D-26869E998540}" presName="parentShp" presStyleLbl="node1" presStyleIdx="0" presStyleCnt="2">
        <dgm:presLayoutVars>
          <dgm:bulletEnabled val="1"/>
        </dgm:presLayoutVars>
      </dgm:prSet>
      <dgm:spPr/>
    </dgm:pt>
    <dgm:pt modelId="{A57EDACB-4E61-423C-A7A6-07C8EE59A813}" type="pres">
      <dgm:prSet presAssocID="{BF63C431-8FB8-4BA8-B81D-26869E998540}" presName="childShp" presStyleLbl="bgAccFollowNode1" presStyleIdx="0" presStyleCnt="2">
        <dgm:presLayoutVars>
          <dgm:bulletEnabled val="1"/>
        </dgm:presLayoutVars>
      </dgm:prSet>
      <dgm:spPr/>
    </dgm:pt>
    <dgm:pt modelId="{AEB255E9-52D9-4E65-BBED-92AD1743B3F3}" type="pres">
      <dgm:prSet presAssocID="{000AD13C-F92D-48E6-AD87-5956053C3890}" presName="spacing" presStyleCnt="0"/>
      <dgm:spPr/>
    </dgm:pt>
    <dgm:pt modelId="{A934C6DC-C5AF-4FD6-94FA-A9AEF4534AD7}" type="pres">
      <dgm:prSet presAssocID="{1493C754-272A-410E-B041-7D160C8B7737}" presName="linNode" presStyleCnt="0"/>
      <dgm:spPr/>
    </dgm:pt>
    <dgm:pt modelId="{C86066C9-41BC-480E-8A95-15732E3C6BFA}" type="pres">
      <dgm:prSet presAssocID="{1493C754-272A-410E-B041-7D160C8B7737}" presName="parentShp" presStyleLbl="node1" presStyleIdx="1" presStyleCnt="2">
        <dgm:presLayoutVars>
          <dgm:bulletEnabled val="1"/>
        </dgm:presLayoutVars>
      </dgm:prSet>
      <dgm:spPr/>
    </dgm:pt>
    <dgm:pt modelId="{A2E22646-7996-4A3F-B2A8-9D5130E25286}" type="pres">
      <dgm:prSet presAssocID="{1493C754-272A-410E-B041-7D160C8B7737}" presName="childShp" presStyleLbl="bgAccFollowNode1" presStyleIdx="1" presStyleCnt="2">
        <dgm:presLayoutVars>
          <dgm:bulletEnabled val="1"/>
        </dgm:presLayoutVars>
      </dgm:prSet>
      <dgm:spPr/>
    </dgm:pt>
  </dgm:ptLst>
  <dgm:cxnLst>
    <dgm:cxn modelId="{1A741B09-8E4E-4657-9DC4-26E07223D0CB}" srcId="{2FC230C2-3F9E-48CC-AA27-B10CA3EB73FB}" destId="{BF63C431-8FB8-4BA8-B81D-26869E998540}" srcOrd="0" destOrd="0" parTransId="{2905BB2B-7B73-47D0-99FA-8A86F1451090}" sibTransId="{000AD13C-F92D-48E6-AD87-5956053C3890}"/>
    <dgm:cxn modelId="{C5D34116-0757-4739-8760-36E181692C0D}" type="presOf" srcId="{2FC230C2-3F9E-48CC-AA27-B10CA3EB73FB}" destId="{3A564690-2668-41DE-A291-159BBE94A5ED}" srcOrd="0" destOrd="0" presId="urn:microsoft.com/office/officeart/2005/8/layout/vList6"/>
    <dgm:cxn modelId="{80290123-1BBE-41FD-8A6F-E23D38CF1FF6}" type="presOf" srcId="{3597B483-F24F-4726-B9CD-E07408BAA8F8}" destId="{A2E22646-7996-4A3F-B2A8-9D5130E25286}" srcOrd="0" destOrd="1" presId="urn:microsoft.com/office/officeart/2005/8/layout/vList6"/>
    <dgm:cxn modelId="{ACF6B534-7401-43A2-8839-BD9FA6F7C686}" srcId="{1493C754-272A-410E-B041-7D160C8B7737}" destId="{22367BEA-8EBB-4683-A366-C75BF33864DA}" srcOrd="2" destOrd="0" parTransId="{621E941E-1A97-4451-A78F-241921A18093}" sibTransId="{A152A69E-4128-4001-9C9B-D2A08A8D3D05}"/>
    <dgm:cxn modelId="{D0707761-1A6A-4AE8-AFBA-C3757BB8D9D9}" type="presOf" srcId="{332C72C6-2A45-4116-8398-45360F7B17EF}" destId="{A2E22646-7996-4A3F-B2A8-9D5130E25286}" srcOrd="0" destOrd="0" presId="urn:microsoft.com/office/officeart/2005/8/layout/vList6"/>
    <dgm:cxn modelId="{70116043-D06B-4C02-94A2-AA28A592D290}" type="presOf" srcId="{C8AACFD1-D739-42B5-A838-3DFFC32BF2AE}" destId="{A57EDACB-4E61-423C-A7A6-07C8EE59A813}" srcOrd="0" destOrd="2" presId="urn:microsoft.com/office/officeart/2005/8/layout/vList6"/>
    <dgm:cxn modelId="{D2C8356E-376F-4ED6-8BBA-BA52DAFF7934}" srcId="{BF63C431-8FB8-4BA8-B81D-26869E998540}" destId="{E7C59522-5BBA-42BD-AA7E-BE9361C67CDB}" srcOrd="0" destOrd="0" parTransId="{E011D30C-C0A1-45BB-988D-464F1584640A}" sibTransId="{4DEAA1AD-4782-46E6-AAB0-46ACAFBFECF7}"/>
    <dgm:cxn modelId="{685E9273-E073-4810-990C-1F926E02A741}" type="presOf" srcId="{E7C59522-5BBA-42BD-AA7E-BE9361C67CDB}" destId="{A57EDACB-4E61-423C-A7A6-07C8EE59A813}" srcOrd="0" destOrd="0" presId="urn:microsoft.com/office/officeart/2005/8/layout/vList6"/>
    <dgm:cxn modelId="{272DDE7F-F69E-44E6-B9E9-6F7F29496525}" srcId="{1493C754-272A-410E-B041-7D160C8B7737}" destId="{332C72C6-2A45-4116-8398-45360F7B17EF}" srcOrd="0" destOrd="0" parTransId="{BB5B0064-FD2F-46B5-9B7D-8A93692EDDD3}" sibTransId="{F431B9F8-6EA4-41DB-ACB4-71943B97E59D}"/>
    <dgm:cxn modelId="{E36D0B8B-0805-4E9D-9F4C-DA89DD522505}" type="presOf" srcId="{BF63C431-8FB8-4BA8-B81D-26869E998540}" destId="{CECD515B-56C8-4737-9964-A0DE907BA5D3}" srcOrd="0" destOrd="0" presId="urn:microsoft.com/office/officeart/2005/8/layout/vList6"/>
    <dgm:cxn modelId="{28AE49A5-39BD-4348-952D-0791DFE97275}" srcId="{BF63C431-8FB8-4BA8-B81D-26869E998540}" destId="{21E5ABF9-D940-466E-9D3C-B56CD0A1EECD}" srcOrd="1" destOrd="0" parTransId="{237F0BC3-95AA-42C4-888E-48964898890C}" sibTransId="{97D29FD4-9CB3-4810-B57D-75C1BEB5BC67}"/>
    <dgm:cxn modelId="{535221C4-D0F0-45CB-BD33-99F05BE1F030}" type="presOf" srcId="{22367BEA-8EBB-4683-A366-C75BF33864DA}" destId="{A2E22646-7996-4A3F-B2A8-9D5130E25286}" srcOrd="0" destOrd="2" presId="urn:microsoft.com/office/officeart/2005/8/layout/vList6"/>
    <dgm:cxn modelId="{17F2C4C8-8A54-4B06-8E51-8DB744188431}" type="presOf" srcId="{21E5ABF9-D940-466E-9D3C-B56CD0A1EECD}" destId="{A57EDACB-4E61-423C-A7A6-07C8EE59A813}" srcOrd="0" destOrd="1" presId="urn:microsoft.com/office/officeart/2005/8/layout/vList6"/>
    <dgm:cxn modelId="{267975CB-3B3E-4CA5-9358-E4525AF99981}" type="presOf" srcId="{1493C754-272A-410E-B041-7D160C8B7737}" destId="{C86066C9-41BC-480E-8A95-15732E3C6BFA}" srcOrd="0" destOrd="0" presId="urn:microsoft.com/office/officeart/2005/8/layout/vList6"/>
    <dgm:cxn modelId="{E3C6D7EE-0631-476E-AB47-40EAEDBCF2AF}" srcId="{1493C754-272A-410E-B041-7D160C8B7737}" destId="{3597B483-F24F-4726-B9CD-E07408BAA8F8}" srcOrd="1" destOrd="0" parTransId="{0EA88C20-9F6C-41F4-9947-3E48A191CF3B}" sibTransId="{DA214DC7-6FB8-4B4B-BAC6-3B687BCDFB3C}"/>
    <dgm:cxn modelId="{E000EBFB-03C9-4C93-9B73-C6DF4B132D08}" srcId="{BF63C431-8FB8-4BA8-B81D-26869E998540}" destId="{C8AACFD1-D739-42B5-A838-3DFFC32BF2AE}" srcOrd="2" destOrd="0" parTransId="{B77810C8-D5FE-475A-AD63-F705CD478296}" sibTransId="{B59C2B33-B165-452E-8B74-025684398B6B}"/>
    <dgm:cxn modelId="{1A6829FD-9BF1-45B1-B1EA-745A982CBF65}" srcId="{2FC230C2-3F9E-48CC-AA27-B10CA3EB73FB}" destId="{1493C754-272A-410E-B041-7D160C8B7737}" srcOrd="1" destOrd="0" parTransId="{556DE251-752A-4D23-B6BE-64F766962F50}" sibTransId="{C1541B58-BFAF-4645-8C32-75EC2C3C2B7C}"/>
    <dgm:cxn modelId="{4A1B9D7B-3FA8-4542-ABA1-8B0E5ED6087A}" type="presParOf" srcId="{3A564690-2668-41DE-A291-159BBE94A5ED}" destId="{C3A06D6B-6250-40FF-8129-C8BDDBC44282}" srcOrd="0" destOrd="0" presId="urn:microsoft.com/office/officeart/2005/8/layout/vList6"/>
    <dgm:cxn modelId="{82033FAC-13C1-4D66-AE7D-5CCD3D977354}" type="presParOf" srcId="{C3A06D6B-6250-40FF-8129-C8BDDBC44282}" destId="{CECD515B-56C8-4737-9964-A0DE907BA5D3}" srcOrd="0" destOrd="0" presId="urn:microsoft.com/office/officeart/2005/8/layout/vList6"/>
    <dgm:cxn modelId="{A9D61EFE-EA1D-4BC4-B0F4-B5EFDCFD29C7}" type="presParOf" srcId="{C3A06D6B-6250-40FF-8129-C8BDDBC44282}" destId="{A57EDACB-4E61-423C-A7A6-07C8EE59A813}" srcOrd="1" destOrd="0" presId="urn:microsoft.com/office/officeart/2005/8/layout/vList6"/>
    <dgm:cxn modelId="{6209EDAA-F8B1-40F4-AE46-9AE215A31314}" type="presParOf" srcId="{3A564690-2668-41DE-A291-159BBE94A5ED}" destId="{AEB255E9-52D9-4E65-BBED-92AD1743B3F3}" srcOrd="1" destOrd="0" presId="urn:microsoft.com/office/officeart/2005/8/layout/vList6"/>
    <dgm:cxn modelId="{23D22A14-4A2B-4F52-8BBB-600B4EB40F2A}" type="presParOf" srcId="{3A564690-2668-41DE-A291-159BBE94A5ED}" destId="{A934C6DC-C5AF-4FD6-94FA-A9AEF4534AD7}" srcOrd="2" destOrd="0" presId="urn:microsoft.com/office/officeart/2005/8/layout/vList6"/>
    <dgm:cxn modelId="{2D22544F-296B-483D-81F3-ADE557CB5098}" type="presParOf" srcId="{A934C6DC-C5AF-4FD6-94FA-A9AEF4534AD7}" destId="{C86066C9-41BC-480E-8A95-15732E3C6BFA}" srcOrd="0" destOrd="0" presId="urn:microsoft.com/office/officeart/2005/8/layout/vList6"/>
    <dgm:cxn modelId="{9E5249C9-B2B8-4A4D-AB13-DD1999C49039}" type="presParOf" srcId="{A934C6DC-C5AF-4FD6-94FA-A9AEF4534AD7}" destId="{A2E22646-7996-4A3F-B2A8-9D5130E25286}"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F57FE-9B57-4C22-A228-C98A7D37CD77}">
      <dsp:nvSpPr>
        <dsp:cNvPr id="0" name=""/>
        <dsp:cNvSpPr/>
      </dsp:nvSpPr>
      <dsp:spPr>
        <a:xfrm>
          <a:off x="46537" y="0"/>
          <a:ext cx="8093433" cy="1503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Introduce the key legislation</a:t>
          </a:r>
        </a:p>
      </dsp:txBody>
      <dsp:txXfrm>
        <a:off x="90577" y="44040"/>
        <a:ext cx="6470894" cy="1415554"/>
      </dsp:txXfrm>
    </dsp:sp>
    <dsp:sp modelId="{A813F147-9992-4AA8-B304-65350CFEEEED}">
      <dsp:nvSpPr>
        <dsp:cNvPr id="0" name=""/>
        <dsp:cNvSpPr/>
      </dsp:nvSpPr>
      <dsp:spPr>
        <a:xfrm>
          <a:off x="714126" y="1754240"/>
          <a:ext cx="8093433" cy="1503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Discuss why legislation is important. </a:t>
          </a:r>
        </a:p>
      </dsp:txBody>
      <dsp:txXfrm>
        <a:off x="758166" y="1798280"/>
        <a:ext cx="6313865" cy="1415554"/>
      </dsp:txXfrm>
    </dsp:sp>
    <dsp:sp modelId="{189C3796-7BB8-44B3-8A8A-8850432F0294}">
      <dsp:nvSpPr>
        <dsp:cNvPr id="0" name=""/>
        <dsp:cNvSpPr/>
      </dsp:nvSpPr>
      <dsp:spPr>
        <a:xfrm>
          <a:off x="1428253" y="3508480"/>
          <a:ext cx="8093433" cy="1503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Begin to see how legislation is relevant to our work as professionals </a:t>
          </a:r>
        </a:p>
      </dsp:txBody>
      <dsp:txXfrm>
        <a:off x="1472293" y="3552520"/>
        <a:ext cx="6313865" cy="1415554"/>
      </dsp:txXfrm>
    </dsp:sp>
    <dsp:sp modelId="{8CEE0283-C3DE-4EAE-969C-620298A6D80D}">
      <dsp:nvSpPr>
        <dsp:cNvPr id="0" name=""/>
        <dsp:cNvSpPr/>
      </dsp:nvSpPr>
      <dsp:spPr>
        <a:xfrm>
          <a:off x="7116071" y="1140256"/>
          <a:ext cx="977362" cy="9773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335977" y="1140256"/>
        <a:ext cx="537550" cy="735465"/>
      </dsp:txXfrm>
    </dsp:sp>
    <dsp:sp modelId="{2A78CE01-9C6E-4534-BA9E-2FE738FA84C7}">
      <dsp:nvSpPr>
        <dsp:cNvPr id="0" name=""/>
        <dsp:cNvSpPr/>
      </dsp:nvSpPr>
      <dsp:spPr>
        <a:xfrm>
          <a:off x="7830198" y="2884472"/>
          <a:ext cx="977362" cy="9773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050104" y="2884472"/>
        <a:ext cx="537550" cy="7354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130A-80C7-4DB3-A502-F35346241909}">
      <dsp:nvSpPr>
        <dsp:cNvPr id="0" name=""/>
        <dsp:cNvSpPr/>
      </dsp:nvSpPr>
      <dsp:spPr>
        <a:xfrm>
          <a:off x="3639930" y="443"/>
          <a:ext cx="5459895" cy="172989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Non-discrimination</a:t>
          </a:r>
        </a:p>
        <a:p>
          <a:pPr marL="228600" lvl="1" indent="-228600" algn="l" defTabSz="933450">
            <a:lnSpc>
              <a:spcPct val="90000"/>
            </a:lnSpc>
            <a:spcBef>
              <a:spcPct val="0"/>
            </a:spcBef>
            <a:spcAft>
              <a:spcPct val="15000"/>
            </a:spcAft>
            <a:buChar char="•"/>
          </a:pPr>
          <a:r>
            <a:rPr lang="en-GB" sz="2100" kern="1200" dirty="0"/>
            <a:t>Best interests of the child</a:t>
          </a:r>
        </a:p>
        <a:p>
          <a:pPr marL="228600" lvl="1" indent="-228600" algn="l" defTabSz="933450">
            <a:lnSpc>
              <a:spcPct val="90000"/>
            </a:lnSpc>
            <a:spcBef>
              <a:spcPct val="0"/>
            </a:spcBef>
            <a:spcAft>
              <a:spcPct val="15000"/>
            </a:spcAft>
            <a:buChar char="•"/>
          </a:pPr>
          <a:r>
            <a:rPr lang="en-GB" sz="2100" kern="1200" dirty="0"/>
            <a:t>Right to life, survival, and development </a:t>
          </a:r>
        </a:p>
      </dsp:txBody>
      <dsp:txXfrm>
        <a:off x="3639930" y="216680"/>
        <a:ext cx="4811184" cy="1297423"/>
      </dsp:txXfrm>
    </dsp:sp>
    <dsp:sp modelId="{D1542D7B-AFB7-4813-AE32-4D18F1FB4E57}">
      <dsp:nvSpPr>
        <dsp:cNvPr id="0" name=""/>
        <dsp:cNvSpPr/>
      </dsp:nvSpPr>
      <dsp:spPr>
        <a:xfrm>
          <a:off x="0" y="443"/>
          <a:ext cx="3639930" cy="17298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Key Principles of the CRC</a:t>
          </a:r>
        </a:p>
      </dsp:txBody>
      <dsp:txXfrm>
        <a:off x="84447" y="84890"/>
        <a:ext cx="3471036" cy="1561003"/>
      </dsp:txXfrm>
    </dsp:sp>
    <dsp:sp modelId="{0C44B69A-DF0D-48A0-AC86-B72E82633BDF}">
      <dsp:nvSpPr>
        <dsp:cNvPr id="0" name=""/>
        <dsp:cNvSpPr/>
      </dsp:nvSpPr>
      <dsp:spPr>
        <a:xfrm>
          <a:off x="3639930" y="1903330"/>
          <a:ext cx="5459895" cy="1729897"/>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Protection </a:t>
          </a:r>
        </a:p>
        <a:p>
          <a:pPr marL="228600" lvl="1" indent="-228600" algn="l" defTabSz="933450">
            <a:lnSpc>
              <a:spcPct val="90000"/>
            </a:lnSpc>
            <a:spcBef>
              <a:spcPct val="0"/>
            </a:spcBef>
            <a:spcAft>
              <a:spcPct val="15000"/>
            </a:spcAft>
            <a:buChar char="•"/>
          </a:pPr>
          <a:r>
            <a:rPr lang="en-GB" sz="2100" kern="1200" dirty="0"/>
            <a:t>Provision </a:t>
          </a:r>
        </a:p>
        <a:p>
          <a:pPr marL="228600" lvl="1" indent="-228600" algn="l" defTabSz="933450">
            <a:lnSpc>
              <a:spcPct val="90000"/>
            </a:lnSpc>
            <a:spcBef>
              <a:spcPct val="0"/>
            </a:spcBef>
            <a:spcAft>
              <a:spcPct val="15000"/>
            </a:spcAft>
            <a:buChar char="•"/>
          </a:pPr>
          <a:r>
            <a:rPr lang="en-GB" sz="2100" kern="1200" dirty="0"/>
            <a:t>Participation</a:t>
          </a:r>
        </a:p>
        <a:p>
          <a:pPr marL="228600" lvl="1" indent="-228600" algn="l" defTabSz="933450">
            <a:lnSpc>
              <a:spcPct val="90000"/>
            </a:lnSpc>
            <a:spcBef>
              <a:spcPct val="0"/>
            </a:spcBef>
            <a:spcAft>
              <a:spcPct val="15000"/>
            </a:spcAft>
            <a:buChar char="•"/>
          </a:pPr>
          <a:r>
            <a:rPr lang="en-GB" sz="2100" kern="1200" dirty="0"/>
            <a:t>Non-discrimination </a:t>
          </a:r>
        </a:p>
      </dsp:txBody>
      <dsp:txXfrm>
        <a:off x="3639930" y="2119567"/>
        <a:ext cx="4811184" cy="1297423"/>
      </dsp:txXfrm>
    </dsp:sp>
    <dsp:sp modelId="{E2D8F8DA-B027-44DE-8004-A40E5A2EC457}">
      <dsp:nvSpPr>
        <dsp:cNvPr id="0" name=""/>
        <dsp:cNvSpPr/>
      </dsp:nvSpPr>
      <dsp:spPr>
        <a:xfrm>
          <a:off x="0" y="1903330"/>
          <a:ext cx="3639930" cy="1729897"/>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Four Core Principles of the CRC</a:t>
          </a:r>
        </a:p>
      </dsp:txBody>
      <dsp:txXfrm>
        <a:off x="84447" y="1987777"/>
        <a:ext cx="3471036" cy="1561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6693D-DAFA-4FA9-82D2-F99ED0251FFB}">
      <dsp:nvSpPr>
        <dsp:cNvPr id="0" name=""/>
        <dsp:cNvSpPr/>
      </dsp:nvSpPr>
      <dsp:spPr>
        <a:xfrm>
          <a:off x="4018059" y="532"/>
          <a:ext cx="6027088" cy="2078547"/>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SzPts val="1000"/>
            <a:buFont typeface="Symbol" panose="05050102010706020507" pitchFamily="18" charset="2"/>
            <a:buChar char=""/>
          </a:pPr>
          <a:r>
            <a:rPr lang="en-GB" sz="2100" kern="1200" dirty="0"/>
            <a:t>Universal applicability: The CRC applies to all children under the age of 18.</a:t>
          </a:r>
        </a:p>
        <a:p>
          <a:pPr marL="228600" lvl="1" indent="-228600" algn="l" defTabSz="933450">
            <a:lnSpc>
              <a:spcPct val="90000"/>
            </a:lnSpc>
            <a:spcBef>
              <a:spcPct val="0"/>
            </a:spcBef>
            <a:spcAft>
              <a:spcPct val="15000"/>
            </a:spcAft>
            <a:buSzPts val="1000"/>
            <a:buFont typeface="Symbol" panose="05050102010706020507" pitchFamily="18" charset="2"/>
            <a:buChar char=""/>
          </a:pPr>
          <a:r>
            <a:rPr lang="en-GB" sz="2100" kern="1200" dirty="0"/>
            <a:t>Respecting evolving capacities: Recognizing the evolving capacity of children to exercise their rights as they mature.</a:t>
          </a:r>
        </a:p>
      </dsp:txBody>
      <dsp:txXfrm>
        <a:off x="4018059" y="260350"/>
        <a:ext cx="5247633" cy="1558911"/>
      </dsp:txXfrm>
    </dsp:sp>
    <dsp:sp modelId="{08C8DCDA-783F-4106-B31A-19E5B27CE3FC}">
      <dsp:nvSpPr>
        <dsp:cNvPr id="0" name=""/>
        <dsp:cNvSpPr/>
      </dsp:nvSpPr>
      <dsp:spPr>
        <a:xfrm>
          <a:off x="0" y="532"/>
          <a:ext cx="4018059" cy="207854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Scope of the CRC</a:t>
          </a:r>
        </a:p>
      </dsp:txBody>
      <dsp:txXfrm>
        <a:off x="101466" y="101998"/>
        <a:ext cx="3815127" cy="1875615"/>
      </dsp:txXfrm>
    </dsp:sp>
    <dsp:sp modelId="{2BC2430E-3829-4694-958F-5CD9F9644EC2}">
      <dsp:nvSpPr>
        <dsp:cNvPr id="0" name=""/>
        <dsp:cNvSpPr/>
      </dsp:nvSpPr>
      <dsp:spPr>
        <a:xfrm>
          <a:off x="4018059" y="2286934"/>
          <a:ext cx="6027088" cy="2078547"/>
        </a:xfrm>
        <a:prstGeom prst="rightArrow">
          <a:avLst>
            <a:gd name="adj1" fmla="val 75000"/>
            <a:gd name="adj2" fmla="val 50000"/>
          </a:avLst>
        </a:prstGeom>
        <a:solidFill>
          <a:schemeClr val="accent3">
            <a:tint val="40000"/>
            <a:alpha val="90000"/>
            <a:hueOff val="-11588282"/>
            <a:satOff val="93866"/>
            <a:lumOff val="8788"/>
            <a:alphaOff val="0"/>
          </a:schemeClr>
        </a:solidFill>
        <a:ln w="12700" cap="flat" cmpd="sng" algn="ctr">
          <a:solidFill>
            <a:schemeClr val="accent3">
              <a:tint val="40000"/>
              <a:alpha val="90000"/>
              <a:hueOff val="-11588282"/>
              <a:satOff val="93866"/>
              <a:lumOff val="87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Survival rights: </a:t>
          </a:r>
        </a:p>
        <a:p>
          <a:pPr marL="228600" lvl="1" indent="-228600" algn="l" defTabSz="933450">
            <a:lnSpc>
              <a:spcPct val="90000"/>
            </a:lnSpc>
            <a:spcBef>
              <a:spcPct val="0"/>
            </a:spcBef>
            <a:spcAft>
              <a:spcPct val="15000"/>
            </a:spcAft>
            <a:buChar char="•"/>
          </a:pPr>
          <a:r>
            <a:rPr lang="en-GB" sz="2100" kern="1200" dirty="0"/>
            <a:t>Development rights: </a:t>
          </a:r>
        </a:p>
        <a:p>
          <a:pPr marL="228600" lvl="1" indent="-228600" algn="l" defTabSz="933450">
            <a:lnSpc>
              <a:spcPct val="90000"/>
            </a:lnSpc>
            <a:spcBef>
              <a:spcPct val="0"/>
            </a:spcBef>
            <a:spcAft>
              <a:spcPct val="15000"/>
            </a:spcAft>
            <a:buChar char="•"/>
          </a:pPr>
          <a:r>
            <a:rPr lang="en-GB" sz="2100" kern="1200" dirty="0"/>
            <a:t>Protection rights: </a:t>
          </a:r>
        </a:p>
        <a:p>
          <a:pPr marL="228600" lvl="1" indent="-228600" algn="l" defTabSz="933450">
            <a:lnSpc>
              <a:spcPct val="90000"/>
            </a:lnSpc>
            <a:spcBef>
              <a:spcPct val="0"/>
            </a:spcBef>
            <a:spcAft>
              <a:spcPct val="15000"/>
            </a:spcAft>
            <a:buChar char="•"/>
          </a:pPr>
          <a:r>
            <a:rPr lang="en-GB" sz="2100" kern="1200" dirty="0"/>
            <a:t>Participation rights</a:t>
          </a:r>
        </a:p>
      </dsp:txBody>
      <dsp:txXfrm>
        <a:off x="4018059" y="2546752"/>
        <a:ext cx="5247633" cy="1558911"/>
      </dsp:txXfrm>
    </dsp:sp>
    <dsp:sp modelId="{294BF44E-2943-4C34-8ED1-EBE4625349FE}">
      <dsp:nvSpPr>
        <dsp:cNvPr id="0" name=""/>
        <dsp:cNvSpPr/>
      </dsp:nvSpPr>
      <dsp:spPr>
        <a:xfrm>
          <a:off x="0" y="2286934"/>
          <a:ext cx="4018059" cy="2078547"/>
        </a:xfrm>
        <a:prstGeom prst="roundRect">
          <a:avLst/>
        </a:prstGeom>
        <a:solidFill>
          <a:schemeClr val="accent3">
            <a:hueOff val="-10339491"/>
            <a:satOff val="35728"/>
            <a:lumOff val="280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Rights Outlined in the CRC</a:t>
          </a:r>
        </a:p>
      </dsp:txBody>
      <dsp:txXfrm>
        <a:off x="101466" y="2388400"/>
        <a:ext cx="3815127" cy="18756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49F7E-F92B-4B0B-9165-313AC2DC8C17}">
      <dsp:nvSpPr>
        <dsp:cNvPr id="0" name=""/>
        <dsp:cNvSpPr/>
      </dsp:nvSpPr>
      <dsp:spPr>
        <a:xfrm>
          <a:off x="4319302" y="533"/>
          <a:ext cx="6471047" cy="1171101"/>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Establishment and role of LSCBs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Coordinating efforts among local agencies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Conducting serious case reviews in instances of child abuse or neglect</a:t>
          </a:r>
        </a:p>
      </dsp:txBody>
      <dsp:txXfrm>
        <a:off x="4319302" y="146921"/>
        <a:ext cx="6031884" cy="878325"/>
      </dsp:txXfrm>
    </dsp:sp>
    <dsp:sp modelId="{3288238C-2D91-49E7-A018-E58FBA10053E}">
      <dsp:nvSpPr>
        <dsp:cNvPr id="0" name=""/>
        <dsp:cNvSpPr/>
      </dsp:nvSpPr>
      <dsp:spPr>
        <a:xfrm>
          <a:off x="5271" y="97535"/>
          <a:ext cx="4314031" cy="97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Local Safeguarding Children Boards (LSCBs)</a:t>
          </a:r>
        </a:p>
      </dsp:txBody>
      <dsp:txXfrm>
        <a:off x="52969" y="145233"/>
        <a:ext cx="4218635" cy="881702"/>
      </dsp:txXfrm>
    </dsp:sp>
    <dsp:sp modelId="{56C706EA-5084-4BC2-B4AE-BE4FC8AD5371}">
      <dsp:nvSpPr>
        <dsp:cNvPr id="0" name=""/>
        <dsp:cNvSpPr/>
      </dsp:nvSpPr>
      <dsp:spPr>
        <a:xfrm>
          <a:off x="4319302" y="1269345"/>
          <a:ext cx="6471047" cy="1286164"/>
        </a:xfrm>
        <a:prstGeom prst="rightArrow">
          <a:avLst>
            <a:gd name="adj1" fmla="val 75000"/>
            <a:gd name="adj2" fmla="val 50000"/>
          </a:avLst>
        </a:prstGeom>
        <a:solidFill>
          <a:schemeClr val="accent2">
            <a:tint val="40000"/>
            <a:alpha val="90000"/>
            <a:hueOff val="4389734"/>
            <a:satOff val="-14766"/>
            <a:lumOff val="-1819"/>
            <a:alphaOff val="0"/>
          </a:schemeClr>
        </a:solidFill>
        <a:ln w="12700" cap="flat" cmpd="sng" algn="ctr">
          <a:solidFill>
            <a:schemeClr val="accent2">
              <a:tint val="40000"/>
              <a:alpha val="90000"/>
              <a:hueOff val="4389734"/>
              <a:satOff val="-14766"/>
              <a:lumOff val="-18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Formation and purpose of Children's Trusts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Collaborative working among local authorities, health services, and other partners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Fostering a holistic approach to child welfare</a:t>
          </a:r>
        </a:p>
      </dsp:txBody>
      <dsp:txXfrm>
        <a:off x="4319302" y="1430116"/>
        <a:ext cx="5988736" cy="964623"/>
      </dsp:txXfrm>
    </dsp:sp>
    <dsp:sp modelId="{7F180BB2-076F-4C65-8B74-EA635B9BAE4F}">
      <dsp:nvSpPr>
        <dsp:cNvPr id="0" name=""/>
        <dsp:cNvSpPr/>
      </dsp:nvSpPr>
      <dsp:spPr>
        <a:xfrm>
          <a:off x="5271" y="1423878"/>
          <a:ext cx="4314031" cy="977098"/>
        </a:xfrm>
        <a:prstGeom prst="roundRect">
          <a:avLst/>
        </a:prstGeom>
        <a:solidFill>
          <a:schemeClr val="accent2">
            <a:hueOff val="3913672"/>
            <a:satOff val="-11909"/>
            <a:lumOff val="-63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Children's Trusts</a:t>
          </a:r>
        </a:p>
      </dsp:txBody>
      <dsp:txXfrm>
        <a:off x="52969" y="1471576"/>
        <a:ext cx="4218635" cy="881702"/>
      </dsp:txXfrm>
    </dsp:sp>
    <dsp:sp modelId="{E9A4C933-5F33-437A-A552-4B4099D2B245}">
      <dsp:nvSpPr>
        <dsp:cNvPr id="0" name=""/>
        <dsp:cNvSpPr/>
      </dsp:nvSpPr>
      <dsp:spPr>
        <a:xfrm>
          <a:off x="4319302" y="2653220"/>
          <a:ext cx="6471047" cy="1293014"/>
        </a:xfrm>
        <a:prstGeom prst="rightArrow">
          <a:avLst>
            <a:gd name="adj1" fmla="val 75000"/>
            <a:gd name="adj2" fmla="val 50000"/>
          </a:avLst>
        </a:prstGeom>
        <a:solidFill>
          <a:schemeClr val="accent2">
            <a:tint val="40000"/>
            <a:alpha val="90000"/>
            <a:hueOff val="8779469"/>
            <a:satOff val="-29533"/>
            <a:lumOff val="-3637"/>
            <a:alphaOff val="0"/>
          </a:schemeClr>
        </a:solidFill>
        <a:ln w="12700" cap="flat" cmpd="sng" algn="ctr">
          <a:solidFill>
            <a:schemeClr val="accent2">
              <a:tint val="40000"/>
              <a:alpha val="90000"/>
              <a:hueOff val="8779469"/>
              <a:satOff val="-29533"/>
              <a:lumOff val="-36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Definitions and criteria for children in need</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Legal frameworks for child protection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Balancing the rights of children and families with the need for intervention</a:t>
          </a:r>
        </a:p>
      </dsp:txBody>
      <dsp:txXfrm>
        <a:off x="4319302" y="2814847"/>
        <a:ext cx="5986167" cy="969760"/>
      </dsp:txXfrm>
    </dsp:sp>
    <dsp:sp modelId="{1442C7B6-27AC-4DEA-8074-A74976141257}">
      <dsp:nvSpPr>
        <dsp:cNvPr id="0" name=""/>
        <dsp:cNvSpPr/>
      </dsp:nvSpPr>
      <dsp:spPr>
        <a:xfrm>
          <a:off x="5271" y="2811177"/>
          <a:ext cx="4314031" cy="977098"/>
        </a:xfrm>
        <a:prstGeom prst="roundRect">
          <a:avLst/>
        </a:prstGeom>
        <a:solidFill>
          <a:schemeClr val="accent2">
            <a:hueOff val="7827345"/>
            <a:satOff val="-23819"/>
            <a:lumOff val="-126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Children in Need and Child Protection</a:t>
          </a:r>
        </a:p>
      </dsp:txBody>
      <dsp:txXfrm>
        <a:off x="52969" y="2858875"/>
        <a:ext cx="4218635" cy="881702"/>
      </dsp:txXfrm>
    </dsp:sp>
    <dsp:sp modelId="{6ED5EEFA-79A7-4F1B-B27A-DC39B9D1F842}">
      <dsp:nvSpPr>
        <dsp:cNvPr id="0" name=""/>
        <dsp:cNvSpPr/>
      </dsp:nvSpPr>
      <dsp:spPr>
        <a:xfrm>
          <a:off x="4318248" y="4043944"/>
          <a:ext cx="6477372" cy="977098"/>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Introduction of designated safeguarding leads in organizations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Responsibilities and duties in promoting child welfare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Coordination of responses to child protection concerns</a:t>
          </a:r>
        </a:p>
      </dsp:txBody>
      <dsp:txXfrm>
        <a:off x="4318248" y="4166081"/>
        <a:ext cx="6110960" cy="732824"/>
      </dsp:txXfrm>
    </dsp:sp>
    <dsp:sp modelId="{07E7F8E7-0C58-4FD5-9ACB-A87AE615E059}">
      <dsp:nvSpPr>
        <dsp:cNvPr id="0" name=""/>
        <dsp:cNvSpPr/>
      </dsp:nvSpPr>
      <dsp:spPr>
        <a:xfrm>
          <a:off x="0" y="4043944"/>
          <a:ext cx="4318248" cy="977098"/>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The Role of Designated Safeguarding Leads</a:t>
          </a:r>
        </a:p>
      </dsp:txBody>
      <dsp:txXfrm>
        <a:off x="47698" y="4091642"/>
        <a:ext cx="4222852" cy="881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C11F5-A4C2-4773-887B-D7DDD05747F9}">
      <dsp:nvSpPr>
        <dsp:cNvPr id="0" name=""/>
        <dsp:cNvSpPr/>
      </dsp:nvSpPr>
      <dsp:spPr>
        <a:xfrm>
          <a:off x="0" y="920631"/>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4D686-99A5-4F88-909E-E630164AE25C}">
      <dsp:nvSpPr>
        <dsp:cNvPr id="0" name=""/>
        <dsp:cNvSpPr/>
      </dsp:nvSpPr>
      <dsp:spPr>
        <a:xfrm>
          <a:off x="537347" y="40076"/>
          <a:ext cx="9982011" cy="10871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None/>
          </a:pPr>
          <a:r>
            <a:rPr lang="en-GB" sz="2000" kern="1200" dirty="0"/>
            <a:t>The </a:t>
          </a:r>
          <a:r>
            <a:rPr lang="en-GB" sz="2000" b="1" kern="1200" dirty="0"/>
            <a:t>Children and Social Work Act 2017 </a:t>
          </a:r>
          <a:r>
            <a:rPr lang="en-GB" sz="2000" kern="1200" dirty="0"/>
            <a:t>is a significant legislative milestone in UK, focusing on improving the lives and outcomes of children in need of social care.</a:t>
          </a:r>
        </a:p>
      </dsp:txBody>
      <dsp:txXfrm>
        <a:off x="590419" y="93148"/>
        <a:ext cx="9875867" cy="981051"/>
      </dsp:txXfrm>
    </dsp:sp>
    <dsp:sp modelId="{257C66E1-B272-437E-8897-ACC664A678D6}">
      <dsp:nvSpPr>
        <dsp:cNvPr id="0" name=""/>
        <dsp:cNvSpPr/>
      </dsp:nvSpPr>
      <dsp:spPr>
        <a:xfrm>
          <a:off x="0" y="2290817"/>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8F6E7-C84D-4F7C-8B2C-455514BD8A3C}">
      <dsp:nvSpPr>
        <dsp:cNvPr id="0" name=""/>
        <dsp:cNvSpPr/>
      </dsp:nvSpPr>
      <dsp:spPr>
        <a:xfrm>
          <a:off x="537347" y="1349031"/>
          <a:ext cx="10093800" cy="1148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None/>
          </a:pPr>
          <a:r>
            <a:rPr lang="en-GB" sz="2000" b="1" kern="1200" dirty="0"/>
            <a:t>Key Objectives </a:t>
          </a:r>
          <a:r>
            <a:rPr lang="en-GB" sz="2000" kern="1200" dirty="0"/>
            <a:t>- Strengthening the legal framework for child welfare</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Enhancing the quality and effectiveness of social work practice</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Promoting the best interests of children and families</a:t>
          </a:r>
        </a:p>
      </dsp:txBody>
      <dsp:txXfrm>
        <a:off x="593409" y="1405093"/>
        <a:ext cx="9981676" cy="1036302"/>
      </dsp:txXfrm>
    </dsp:sp>
    <dsp:sp modelId="{2686D6FB-B45E-4667-B3B3-DBAA7B5021E8}">
      <dsp:nvSpPr>
        <dsp:cNvPr id="0" name=""/>
        <dsp:cNvSpPr/>
      </dsp:nvSpPr>
      <dsp:spPr>
        <a:xfrm>
          <a:off x="0" y="3739903"/>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C4BFCE-69CF-48A0-8358-D6B98F4D027D}">
      <dsp:nvSpPr>
        <dsp:cNvPr id="0" name=""/>
        <dsp:cNvSpPr/>
      </dsp:nvSpPr>
      <dsp:spPr>
        <a:xfrm>
          <a:off x="511609" y="2719217"/>
          <a:ext cx="10242203" cy="12273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Emphasis on high-quality education and training for social workers</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Development of training and continuous development for social workers</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Ensuring a skilled and competent social work workforce</a:t>
          </a:r>
        </a:p>
      </dsp:txBody>
      <dsp:txXfrm>
        <a:off x="571522" y="2779130"/>
        <a:ext cx="10122377" cy="11074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12DBE-17D7-4647-9A7E-BD6C1850FAAD}">
      <dsp:nvSpPr>
        <dsp:cNvPr id="0" name=""/>
        <dsp:cNvSpPr/>
      </dsp:nvSpPr>
      <dsp:spPr>
        <a:xfrm>
          <a:off x="4048535" y="2435"/>
          <a:ext cx="6591631" cy="968511"/>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Addressing the challenges of placement instability for children in care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Strategies to promote stability and continuity in placements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Focus on the well-being and emotional needs of children in care</a:t>
          </a:r>
        </a:p>
      </dsp:txBody>
      <dsp:txXfrm>
        <a:off x="4048535" y="123499"/>
        <a:ext cx="6228439" cy="726383"/>
      </dsp:txXfrm>
    </dsp:sp>
    <dsp:sp modelId="{430592E4-6F34-4B50-900B-05A8989B24AB}">
      <dsp:nvSpPr>
        <dsp:cNvPr id="0" name=""/>
        <dsp:cNvSpPr/>
      </dsp:nvSpPr>
      <dsp:spPr>
        <a:xfrm>
          <a:off x="345884" y="2435"/>
          <a:ext cx="3702651" cy="9685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Placement Stability</a:t>
          </a:r>
        </a:p>
      </dsp:txBody>
      <dsp:txXfrm>
        <a:off x="393163" y="49714"/>
        <a:ext cx="3608093" cy="873953"/>
      </dsp:txXfrm>
    </dsp:sp>
    <dsp:sp modelId="{5CAC37B2-22C3-4710-9C7E-D5E2E9A01FFB}">
      <dsp:nvSpPr>
        <dsp:cNvPr id="0" name=""/>
        <dsp:cNvSpPr/>
      </dsp:nvSpPr>
      <dsp:spPr>
        <a:xfrm>
          <a:off x="4061785" y="1213568"/>
          <a:ext cx="6591631" cy="968511"/>
        </a:xfrm>
        <a:prstGeom prst="rightArrow">
          <a:avLst>
            <a:gd name="adj1" fmla="val 75000"/>
            <a:gd name="adj2" fmla="val 50000"/>
          </a:avLst>
        </a:prstGeom>
        <a:solidFill>
          <a:schemeClr val="accent2">
            <a:tint val="40000"/>
            <a:alpha val="90000"/>
            <a:hueOff val="4389734"/>
            <a:satOff val="-14766"/>
            <a:lumOff val="-1819"/>
            <a:alphaOff val="0"/>
          </a:schemeClr>
        </a:solidFill>
        <a:ln w="12700" cap="flat" cmpd="sng" algn="ctr">
          <a:solidFill>
            <a:schemeClr val="accent2">
              <a:tint val="40000"/>
              <a:alpha val="90000"/>
              <a:hueOff val="4389734"/>
              <a:satOff val="-14766"/>
              <a:lumOff val="-18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Strengthening the legal framework for child safeguarding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Addressing concerns related to child abuse and exploitation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Collaboration between agencies to ensure the safety of children</a:t>
          </a:r>
        </a:p>
      </dsp:txBody>
      <dsp:txXfrm>
        <a:off x="4061785" y="1334632"/>
        <a:ext cx="6228439" cy="726383"/>
      </dsp:txXfrm>
    </dsp:sp>
    <dsp:sp modelId="{03CE7628-C532-4601-8A7C-A095A9F827F7}">
      <dsp:nvSpPr>
        <dsp:cNvPr id="0" name=""/>
        <dsp:cNvSpPr/>
      </dsp:nvSpPr>
      <dsp:spPr>
        <a:xfrm>
          <a:off x="341270" y="1226827"/>
          <a:ext cx="3729149" cy="968511"/>
        </a:xfrm>
        <a:prstGeom prst="roundRect">
          <a:avLst/>
        </a:prstGeom>
        <a:solidFill>
          <a:schemeClr val="accent2">
            <a:hueOff val="3913672"/>
            <a:satOff val="-11909"/>
            <a:lumOff val="-63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Child Safeguarding</a:t>
          </a:r>
        </a:p>
      </dsp:txBody>
      <dsp:txXfrm>
        <a:off x="388549" y="1274106"/>
        <a:ext cx="3634591" cy="873953"/>
      </dsp:txXfrm>
    </dsp:sp>
    <dsp:sp modelId="{71B99347-9D3F-48EE-A8D2-F3805B48602A}">
      <dsp:nvSpPr>
        <dsp:cNvPr id="0" name=""/>
        <dsp:cNvSpPr/>
      </dsp:nvSpPr>
      <dsp:spPr>
        <a:xfrm>
          <a:off x="4061777" y="2338485"/>
          <a:ext cx="6585194" cy="1323965"/>
        </a:xfrm>
        <a:prstGeom prst="rightArrow">
          <a:avLst>
            <a:gd name="adj1" fmla="val 75000"/>
            <a:gd name="adj2" fmla="val 50000"/>
          </a:avLst>
        </a:prstGeom>
        <a:solidFill>
          <a:schemeClr val="accent2">
            <a:tint val="40000"/>
            <a:alpha val="90000"/>
            <a:hueOff val="8779469"/>
            <a:satOff val="-29533"/>
            <a:lumOff val="-3637"/>
            <a:alphaOff val="0"/>
          </a:schemeClr>
        </a:solidFill>
        <a:ln w="12700" cap="flat" cmpd="sng" algn="ctr">
          <a:solidFill>
            <a:schemeClr val="accent2">
              <a:tint val="40000"/>
              <a:alpha val="90000"/>
              <a:hueOff val="8779469"/>
              <a:satOff val="-29533"/>
              <a:lumOff val="-36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Streamlining the adoption process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Prioritising permanence and stability for children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Balancing the rights of birth families with the best interests of the child</a:t>
          </a:r>
        </a:p>
      </dsp:txBody>
      <dsp:txXfrm>
        <a:off x="4061777" y="2503981"/>
        <a:ext cx="6088707" cy="992973"/>
      </dsp:txXfrm>
    </dsp:sp>
    <dsp:sp modelId="{989D7F71-DF06-468B-90CE-9249B152CE6A}">
      <dsp:nvSpPr>
        <dsp:cNvPr id="0" name=""/>
        <dsp:cNvSpPr/>
      </dsp:nvSpPr>
      <dsp:spPr>
        <a:xfrm>
          <a:off x="341231" y="2516212"/>
          <a:ext cx="3749214" cy="968511"/>
        </a:xfrm>
        <a:prstGeom prst="roundRect">
          <a:avLst/>
        </a:prstGeom>
        <a:solidFill>
          <a:schemeClr val="accent2">
            <a:hueOff val="7827345"/>
            <a:satOff val="-23819"/>
            <a:lumOff val="-126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Adoption and Permanence</a:t>
          </a:r>
        </a:p>
      </dsp:txBody>
      <dsp:txXfrm>
        <a:off x="388510" y="2563491"/>
        <a:ext cx="3654656" cy="873953"/>
      </dsp:txXfrm>
    </dsp:sp>
    <dsp:sp modelId="{881CCF87-5EA1-436B-84C7-ACA28DC53823}">
      <dsp:nvSpPr>
        <dsp:cNvPr id="0" name=""/>
        <dsp:cNvSpPr/>
      </dsp:nvSpPr>
      <dsp:spPr>
        <a:xfrm>
          <a:off x="4114810" y="3553977"/>
          <a:ext cx="6585194" cy="1718885"/>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Recognising the importance of children's participation in decision-making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Ensuring that the voices of children are heard and valued in social work processes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Empowering children to actively contribute to decisions about their lives</a:t>
          </a:r>
        </a:p>
      </dsp:txBody>
      <dsp:txXfrm>
        <a:off x="4114810" y="3768838"/>
        <a:ext cx="5940612" cy="1289163"/>
      </dsp:txXfrm>
    </dsp:sp>
    <dsp:sp modelId="{1DBF84BA-6C73-4E69-A383-F16E9403A735}">
      <dsp:nvSpPr>
        <dsp:cNvPr id="0" name=""/>
        <dsp:cNvSpPr/>
      </dsp:nvSpPr>
      <dsp:spPr>
        <a:xfrm>
          <a:off x="286047" y="3929164"/>
          <a:ext cx="3828763" cy="968511"/>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Children’s Views and Voice</a:t>
          </a:r>
        </a:p>
      </dsp:txBody>
      <dsp:txXfrm>
        <a:off x="333326" y="3976443"/>
        <a:ext cx="3734205" cy="8739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4AE4C-772A-4D27-9637-D493B1EF44BE}">
      <dsp:nvSpPr>
        <dsp:cNvPr id="0" name=""/>
        <dsp:cNvSpPr/>
      </dsp:nvSpPr>
      <dsp:spPr>
        <a:xfrm>
          <a:off x="3536302" y="0"/>
          <a:ext cx="6375266" cy="344151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Equality and diversity as fundamental principles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Addressing discrimination on the basis of protected characteristics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Creating a fair and inclusive society</a:t>
          </a:r>
        </a:p>
      </dsp:txBody>
      <dsp:txXfrm>
        <a:off x="3536302" y="430190"/>
        <a:ext cx="5084697" cy="2581137"/>
      </dsp:txXfrm>
    </dsp:sp>
    <dsp:sp modelId="{4EAC79F9-F0D3-480B-B2C0-F39EE17B6BA9}">
      <dsp:nvSpPr>
        <dsp:cNvPr id="0" name=""/>
        <dsp:cNvSpPr/>
      </dsp:nvSpPr>
      <dsp:spPr>
        <a:xfrm>
          <a:off x="1057" y="0"/>
          <a:ext cx="3535245" cy="34415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Key Objectives</a:t>
          </a:r>
        </a:p>
      </dsp:txBody>
      <dsp:txXfrm>
        <a:off x="169058" y="168001"/>
        <a:ext cx="3199243" cy="3105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01ED3-3BCC-4786-A6C0-E94ADCCD0ED0}">
      <dsp:nvSpPr>
        <dsp:cNvPr id="0" name=""/>
        <dsp:cNvSpPr/>
      </dsp:nvSpPr>
      <dsp:spPr>
        <a:xfrm>
          <a:off x="4008546" y="3286"/>
          <a:ext cx="6857103" cy="2300171"/>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latin typeface="Arial" panose="020B0604020202020204" pitchFamily="34" charset="0"/>
              <a:cs typeface="Arial" panose="020B0604020202020204" pitchFamily="34" charset="0"/>
            </a:rPr>
            <a:t>Age    -                                   - Disability</a:t>
          </a:r>
          <a:endParaRPr lang="en-GB" sz="2000" kern="1200" dirty="0"/>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Gender reassignment            - Sex</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Marriage and civil partnership</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Pregnancy and maternity      - Race</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Religion or belief                   - Sexual orientation</a:t>
          </a:r>
        </a:p>
      </dsp:txBody>
      <dsp:txXfrm>
        <a:off x="4008546" y="290807"/>
        <a:ext cx="5994539" cy="1725129"/>
      </dsp:txXfrm>
    </dsp:sp>
    <dsp:sp modelId="{90601364-B30C-4F4B-B5A5-FE9766E0E4F0}">
      <dsp:nvSpPr>
        <dsp:cNvPr id="0" name=""/>
        <dsp:cNvSpPr/>
      </dsp:nvSpPr>
      <dsp:spPr>
        <a:xfrm>
          <a:off x="0" y="291889"/>
          <a:ext cx="4004101" cy="1626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Protected Characteristics</a:t>
          </a:r>
        </a:p>
      </dsp:txBody>
      <dsp:txXfrm>
        <a:off x="79402" y="371291"/>
        <a:ext cx="3845297" cy="1467762"/>
      </dsp:txXfrm>
    </dsp:sp>
    <dsp:sp modelId="{C9D3110A-9BCC-4303-9292-A425970B11A5}">
      <dsp:nvSpPr>
        <dsp:cNvPr id="0" name=""/>
        <dsp:cNvSpPr/>
      </dsp:nvSpPr>
      <dsp:spPr>
        <a:xfrm>
          <a:off x="4258314" y="2438540"/>
          <a:ext cx="6515687" cy="213639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Direct discrimination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Indirect discrimination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Harassment</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Victimisation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Discrimination arising from disability</a:t>
          </a:r>
        </a:p>
      </dsp:txBody>
      <dsp:txXfrm>
        <a:off x="4258314" y="2705590"/>
        <a:ext cx="5714537" cy="1602299"/>
      </dsp:txXfrm>
    </dsp:sp>
    <dsp:sp modelId="{6D6CC1D6-8932-4CA9-B857-2F7C20C71461}">
      <dsp:nvSpPr>
        <dsp:cNvPr id="0" name=""/>
        <dsp:cNvSpPr/>
      </dsp:nvSpPr>
      <dsp:spPr>
        <a:xfrm>
          <a:off x="5307" y="2890279"/>
          <a:ext cx="4343791" cy="1317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a:t>Types of Discrimination</a:t>
          </a:r>
        </a:p>
      </dsp:txBody>
      <dsp:txXfrm>
        <a:off x="69645" y="2954617"/>
        <a:ext cx="4215115" cy="11892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EDACB-4E61-423C-A7A6-07C8EE59A813}">
      <dsp:nvSpPr>
        <dsp:cNvPr id="0" name=""/>
        <dsp:cNvSpPr/>
      </dsp:nvSpPr>
      <dsp:spPr>
        <a:xfrm>
          <a:off x="4495137" y="476"/>
          <a:ext cx="6742705" cy="185837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Multi-agency cooperation</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a:t>Collaboration between law enforcement, healthcare, social services, and NGOs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Importance of community involvement</a:t>
          </a:r>
        </a:p>
      </dsp:txBody>
      <dsp:txXfrm>
        <a:off x="4495137" y="232773"/>
        <a:ext cx="6045814" cy="1393782"/>
      </dsp:txXfrm>
    </dsp:sp>
    <dsp:sp modelId="{CECD515B-56C8-4737-9964-A0DE907BA5D3}">
      <dsp:nvSpPr>
        <dsp:cNvPr id="0" name=""/>
        <dsp:cNvSpPr/>
      </dsp:nvSpPr>
      <dsp:spPr>
        <a:xfrm>
          <a:off x="0" y="476"/>
          <a:ext cx="4495137" cy="18583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100965" rIns="201930" bIns="100965" numCol="1" spcCol="1270" anchor="ctr" anchorCtr="0">
          <a:noAutofit/>
        </a:bodyPr>
        <a:lstStyle/>
        <a:p>
          <a:pPr marL="0" lvl="0" indent="0" algn="ctr" defTabSz="2355850">
            <a:lnSpc>
              <a:spcPct val="90000"/>
            </a:lnSpc>
            <a:spcBef>
              <a:spcPct val="0"/>
            </a:spcBef>
            <a:spcAft>
              <a:spcPct val="35000"/>
            </a:spcAft>
            <a:buNone/>
          </a:pPr>
          <a:r>
            <a:rPr lang="en-GB" sz="5300" kern="1200" dirty="0"/>
            <a:t>Collaborative Approaches</a:t>
          </a:r>
        </a:p>
      </dsp:txBody>
      <dsp:txXfrm>
        <a:off x="90718" y="91194"/>
        <a:ext cx="4313701" cy="1676940"/>
      </dsp:txXfrm>
    </dsp:sp>
    <dsp:sp modelId="{A2E22646-7996-4A3F-B2A8-9D5130E25286}">
      <dsp:nvSpPr>
        <dsp:cNvPr id="0" name=""/>
        <dsp:cNvSpPr/>
      </dsp:nvSpPr>
      <dsp:spPr>
        <a:xfrm>
          <a:off x="4495137" y="2044690"/>
          <a:ext cx="6742705" cy="185837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Breaking the cycle of abuse</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a:t>Promoting a culture of respect and equality</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Fostering safer communities</a:t>
          </a:r>
        </a:p>
      </dsp:txBody>
      <dsp:txXfrm>
        <a:off x="4495137" y="2276987"/>
        <a:ext cx="6045814" cy="1393782"/>
      </dsp:txXfrm>
    </dsp:sp>
    <dsp:sp modelId="{C86066C9-41BC-480E-8A95-15732E3C6BFA}">
      <dsp:nvSpPr>
        <dsp:cNvPr id="0" name=""/>
        <dsp:cNvSpPr/>
      </dsp:nvSpPr>
      <dsp:spPr>
        <a:xfrm>
          <a:off x="0" y="2044690"/>
          <a:ext cx="4495137" cy="18583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100965" rIns="201930" bIns="100965" numCol="1" spcCol="1270" anchor="ctr" anchorCtr="0">
          <a:noAutofit/>
        </a:bodyPr>
        <a:lstStyle/>
        <a:p>
          <a:pPr marL="0" lvl="0" indent="0" algn="ctr" defTabSz="2355850">
            <a:lnSpc>
              <a:spcPct val="90000"/>
            </a:lnSpc>
            <a:spcBef>
              <a:spcPct val="0"/>
            </a:spcBef>
            <a:spcAft>
              <a:spcPct val="35000"/>
            </a:spcAft>
            <a:buNone/>
          </a:pPr>
          <a:r>
            <a:rPr lang="en-GB" sz="5300" kern="1200" dirty="0"/>
            <a:t>Impact on Society</a:t>
          </a:r>
        </a:p>
      </dsp:txBody>
      <dsp:txXfrm>
        <a:off x="90718" y="2135408"/>
        <a:ext cx="4313701" cy="167694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23/05/2025</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23/05/2025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4</a:t>
            </a:fld>
            <a:endParaRPr lang="en-GB" noProof="0" dirty="0"/>
          </a:p>
        </p:txBody>
      </p:sp>
    </p:spTree>
    <p:extLst>
      <p:ext uri="{BB962C8B-B14F-4D97-AF65-F5344CB8AC3E}">
        <p14:creationId xmlns:p14="http://schemas.microsoft.com/office/powerpoint/2010/main" val="3272605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Link to the UNCRC summary document https://www.unicef.org.uk/wp-content/uploads/2019/10/UNCRC_summary-1_1.pdf </a:t>
            </a: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Notes_ </a:t>
            </a: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Key Principles of the CRC</a:t>
            </a:r>
            <a:endPar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Non-discrimination: Every child has the right to enjoy all the rights outlined in the CRC without discrimination of any kind.</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Best interests of the child: All actions and decisions should consider the best interests of the child as a primary consideration.</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Right to life, survival, and development: Ensuring that children have the right to life and the right to develop to their fullest potential.</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r>
              <a:rPr lang="en-GB" sz="1800" kern="0" dirty="0">
                <a:solidFill>
                  <a:srgbClr val="374151"/>
                </a:solidFill>
                <a:effectLst/>
                <a:latin typeface="Segoe UI" panose="020B0502040204020203" pitchFamily="34" charset="0"/>
                <a:ea typeface="Times New Roman" panose="02020603050405020304" pitchFamily="18" charset="0"/>
              </a:rPr>
              <a:t>Four Core Principles of the CRC</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Protection: Children have the right to be protected from all forms of abuse, neglect, exploitation, and violence.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Provision: Children have the right to basic needs such as education, healthcare, and an adequate standard of living.</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Participation: Children have the right to express their views in matters affecting them and have those views taken into account.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Non-discrimination: All children have the same rights, regardless of race, </a:t>
            </a:r>
            <a:r>
              <a:rPr lang="en-GB" sz="1800" kern="0" dirty="0" err="1">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color</a:t>
            </a: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 sex, language, religion, or any other status.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kern="0" dirty="0">
              <a:solidFill>
                <a:srgbClr val="374151"/>
              </a:solidFill>
              <a:effectLst/>
              <a:latin typeface="Segoe UI" panose="020B0502040204020203" pitchFamily="34"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5</a:t>
            </a:fld>
            <a:endParaRPr lang="en-GB" noProof="0" dirty="0"/>
          </a:p>
        </p:txBody>
      </p:sp>
    </p:spTree>
    <p:extLst>
      <p:ext uri="{BB962C8B-B14F-4D97-AF65-F5344CB8AC3E}">
        <p14:creationId xmlns:p14="http://schemas.microsoft.com/office/powerpoint/2010/main" val="3761666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https://www.youtube.com/watch?v=5KQGz-toMnk - </a:t>
            </a:r>
            <a:br>
              <a:rPr lang="en-GB" dirty="0"/>
            </a:br>
            <a:r>
              <a:rPr lang="en-GB" b="0" i="0" dirty="0">
                <a:solidFill>
                  <a:srgbClr val="0F0F0F"/>
                </a:solidFill>
                <a:effectLst/>
                <a:latin typeface="Roboto" panose="02000000000000000000" pitchFamily="2" charset="0"/>
              </a:rPr>
              <a:t>Equality and Human Rights Commission 2015</a:t>
            </a:r>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6</a:t>
            </a:fld>
            <a:endParaRPr lang="en-GB" noProof="0" dirty="0"/>
          </a:p>
        </p:txBody>
      </p:sp>
    </p:spTree>
    <p:extLst>
      <p:ext uri="{BB962C8B-B14F-4D97-AF65-F5344CB8AC3E}">
        <p14:creationId xmlns:p14="http://schemas.microsoft.com/office/powerpoint/2010/main" val="2554389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Survival rights: Right to life, birth registration, and the highest attainable standard of health.</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Development rights: Right to education, play, leisure, and cultural activities.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Protection rights: Right to protection from abuse, neglect, and exploitation.</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Participation rights: Right to freedom of expression and the right to be heard.</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7</a:t>
            </a:fld>
            <a:endParaRPr lang="en-GB" noProof="0" dirty="0"/>
          </a:p>
        </p:txBody>
      </p:sp>
    </p:spTree>
    <p:extLst>
      <p:ext uri="{BB962C8B-B14F-4D97-AF65-F5344CB8AC3E}">
        <p14:creationId xmlns:p14="http://schemas.microsoft.com/office/powerpoint/2010/main" val="1193888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 Outcomes and Impact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Positive outcomes resulting from the Children and Social Work Act 2017</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Case studies illustrating successful implementations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Improvements in the overall well-being of children in the social care system</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Challenges and Reflections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Identifying challenges in the implementation of the Act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Lessons learned and areas for improvement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The role of ongoing evaluation in shaping future policies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14</a:t>
            </a:fld>
            <a:endParaRPr lang="en-GB" noProof="0" dirty="0"/>
          </a:p>
        </p:txBody>
      </p:sp>
    </p:spTree>
    <p:extLst>
      <p:ext uri="{BB962C8B-B14F-4D97-AF65-F5344CB8AC3E}">
        <p14:creationId xmlns:p14="http://schemas.microsoft.com/office/powerpoint/2010/main" val="127298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18</a:t>
            </a:fld>
            <a:endParaRPr lang="en-GB" noProof="0" dirty="0"/>
          </a:p>
        </p:txBody>
      </p:sp>
    </p:spTree>
    <p:extLst>
      <p:ext uri="{BB962C8B-B14F-4D97-AF65-F5344CB8AC3E}">
        <p14:creationId xmlns:p14="http://schemas.microsoft.com/office/powerpoint/2010/main" val="4197607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https://www.youtube.com/watch?v=VXLtKlmtrvM </a:t>
            </a:r>
            <a:br>
              <a:rPr lang="en-GB" dirty="0"/>
            </a:br>
            <a:r>
              <a:rPr lang="en-GB" b="0" i="0" dirty="0">
                <a:solidFill>
                  <a:srgbClr val="0F0F0F"/>
                </a:solidFill>
                <a:effectLst/>
                <a:latin typeface="Roboto" panose="02000000000000000000" pitchFamily="2" charset="0"/>
              </a:rPr>
              <a:t>Equality and Human Rights Commission 2021 - </a:t>
            </a:r>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19</a:t>
            </a:fld>
            <a:endParaRPr lang="en-GB" noProof="0" dirty="0"/>
          </a:p>
        </p:txBody>
      </p:sp>
    </p:spTree>
    <p:extLst>
      <p:ext uri="{BB962C8B-B14F-4D97-AF65-F5344CB8AC3E}">
        <p14:creationId xmlns:p14="http://schemas.microsoft.com/office/powerpoint/2010/main" val="179191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link to Domestic Abuse Act 2021 is available on the </a:t>
            </a:r>
            <a:r>
              <a:rPr lang="en-GB" dirty="0" err="1"/>
              <a:t>moodle</a:t>
            </a:r>
            <a:r>
              <a:rPr lang="en-GB" dirty="0"/>
              <a:t> page</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22</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Domestic Abuse Act 2021 Section </a:t>
            </a:r>
            <a:r>
              <a:rPr lang="en-GB" b="1" i="0" dirty="0">
                <a:solidFill>
                  <a:srgbClr val="000000"/>
                </a:solidFill>
                <a:effectLst/>
                <a:latin typeface="arial" panose="020B0604020202020204" pitchFamily="34" charset="0"/>
              </a:rPr>
              <a:t>27Meaning of “domestic abuse protection order”</a:t>
            </a:r>
          </a:p>
          <a:p>
            <a:pPr algn="l"/>
            <a:r>
              <a:rPr lang="en-GB" b="0" i="0" dirty="0">
                <a:solidFill>
                  <a:srgbClr val="1E1E1E"/>
                </a:solidFill>
                <a:effectLst/>
                <a:latin typeface="arial" panose="020B0604020202020204" pitchFamily="34" charset="0"/>
              </a:rPr>
              <a:t>(1)In this Part a “domestic abuse protection order” is an order which, for the purpose of preventing a person (“P”) from being abusive towards a person aged 16 or over to whom P is personally connected—</a:t>
            </a:r>
          </a:p>
          <a:p>
            <a:pPr algn="l"/>
            <a:r>
              <a:rPr lang="en-GB" b="0" i="0" dirty="0">
                <a:solidFill>
                  <a:srgbClr val="1E1E1E"/>
                </a:solidFill>
                <a:effectLst/>
                <a:latin typeface="arial" panose="020B0604020202020204" pitchFamily="34" charset="0"/>
              </a:rPr>
              <a:t>(a)prohibits P from doing things described in the order, or</a:t>
            </a:r>
          </a:p>
          <a:p>
            <a:pPr algn="l"/>
            <a:r>
              <a:rPr lang="en-GB" b="0" i="0" dirty="0">
                <a:solidFill>
                  <a:srgbClr val="1E1E1E"/>
                </a:solidFill>
                <a:effectLst/>
                <a:latin typeface="arial" panose="020B0604020202020204" pitchFamily="34" charset="0"/>
              </a:rPr>
              <a:t>(b)requires P to do things described in the order.</a:t>
            </a:r>
          </a:p>
          <a:p>
            <a:pPr algn="l"/>
            <a:r>
              <a:rPr lang="en-GB" b="0" i="0" dirty="0">
                <a:solidFill>
                  <a:srgbClr val="1E1E1E"/>
                </a:solidFill>
                <a:effectLst/>
                <a:latin typeface="arial" panose="020B0604020202020204" pitchFamily="34" charset="0"/>
              </a:rPr>
              <a:t>(2)A domestic abuse protection order may be made—</a:t>
            </a:r>
          </a:p>
          <a:p>
            <a:pPr algn="l"/>
            <a:r>
              <a:rPr lang="en-GB" b="0" i="0" dirty="0">
                <a:solidFill>
                  <a:srgbClr val="1E1E1E"/>
                </a:solidFill>
                <a:effectLst/>
                <a:latin typeface="arial" panose="020B0604020202020204" pitchFamily="34" charset="0"/>
              </a:rPr>
              <a:t>(a)on application (see section 28), or</a:t>
            </a:r>
          </a:p>
          <a:p>
            <a:pPr algn="l"/>
            <a:r>
              <a:rPr lang="en-GB" b="0" i="0" dirty="0">
                <a:solidFill>
                  <a:srgbClr val="1E1E1E"/>
                </a:solidFill>
                <a:effectLst/>
                <a:latin typeface="arial" panose="020B0604020202020204" pitchFamily="34" charset="0"/>
              </a:rPr>
              <a:t>(b)in the course of certain proceedings (see section 31).</a:t>
            </a:r>
          </a:p>
          <a:p>
            <a:pPr algn="l"/>
            <a:r>
              <a:rPr lang="en-GB" b="0" i="0" dirty="0">
                <a:solidFill>
                  <a:srgbClr val="1E1E1E"/>
                </a:solidFill>
                <a:effectLst/>
                <a:latin typeface="arial" panose="020B0604020202020204" pitchFamily="34" charset="0"/>
              </a:rPr>
              <a:t>(3)Section 32 sets out the conditions for making a domestic abuse protection order.</a:t>
            </a:r>
          </a:p>
          <a:p>
            <a:endParaRPr lang="en-GB" b="0" i="0" dirty="0">
              <a:solidFill>
                <a:srgbClr val="1E1E1E"/>
              </a:solidFill>
              <a:effectLst/>
              <a:latin typeface="arial" panose="020B0604020202020204" pitchFamily="34" charset="0"/>
            </a:endParaRPr>
          </a:p>
          <a:p>
            <a:pPr algn="l"/>
            <a:r>
              <a:rPr lang="en-GB" b="0" i="0" dirty="0">
                <a:solidFill>
                  <a:srgbClr val="374151"/>
                </a:solidFill>
                <a:effectLst/>
                <a:latin typeface="Söhne"/>
              </a:rPr>
              <a:t>Domestic Abuse Protection Orders (DAPOs) are a legal mechanism introduced by the Domestic Abuse Act 2021 to provide additional protection to victims of domestic abuse. These orders are designed to empower authorities to take proactive measures against perpetrators, helping to ensure the safety and well-being of victims. Here's a more detailed explanation of Domestic Abuse Protection Orders:</a:t>
            </a:r>
          </a:p>
          <a:p>
            <a:pPr algn="l">
              <a:buFont typeface="+mj-lt"/>
              <a:buAutoNum type="arabicPeriod"/>
            </a:pPr>
            <a:r>
              <a:rPr lang="en-GB" b="1" i="0" dirty="0">
                <a:solidFill>
                  <a:srgbClr val="374151"/>
                </a:solidFill>
                <a:effectLst/>
                <a:latin typeface="Söhne"/>
              </a:rPr>
              <a:t>Definition and Purpose: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 Domestic Abuse Protection Order (DAPO) is a court order intended to protect victims of domestic abuse by placing restrictions on the </a:t>
            </a:r>
            <a:r>
              <a:rPr lang="en-GB" b="0" i="0" dirty="0" err="1">
                <a:solidFill>
                  <a:srgbClr val="374151"/>
                </a:solidFill>
                <a:effectLst/>
                <a:latin typeface="Söhne"/>
              </a:rPr>
              <a:t>behavior</a:t>
            </a:r>
            <a:r>
              <a:rPr lang="en-GB" b="0" i="0" dirty="0">
                <a:solidFill>
                  <a:srgbClr val="374151"/>
                </a:solidFill>
                <a:effectLst/>
                <a:latin typeface="Söhne"/>
              </a:rPr>
              <a:t> of the alleged perpetrator.</a:t>
            </a:r>
          </a:p>
          <a:p>
            <a:pPr marL="742950" lvl="1" indent="-285750" algn="l">
              <a:buFont typeface="+mj-lt"/>
              <a:buAutoNum type="arabicPeriod"/>
            </a:pPr>
            <a:r>
              <a:rPr lang="en-GB" b="0" i="0" dirty="0">
                <a:solidFill>
                  <a:srgbClr val="374151"/>
                </a:solidFill>
                <a:effectLst/>
                <a:latin typeface="Söhne"/>
              </a:rPr>
              <a:t>The primary purpose is to prevent the perpetrator from engaging in further abusive or harmful actions, providing a legal framework to safeguard the victim.</a:t>
            </a:r>
          </a:p>
          <a:p>
            <a:pPr algn="l">
              <a:buFont typeface="+mj-lt"/>
              <a:buAutoNum type="arabicPeriod"/>
            </a:pPr>
            <a:r>
              <a:rPr lang="en-GB" b="1" i="0" dirty="0">
                <a:solidFill>
                  <a:srgbClr val="374151"/>
                </a:solidFill>
                <a:effectLst/>
                <a:latin typeface="Söhne"/>
              </a:rPr>
              <a:t>Issuing a DAPO:</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Authorities, such as the police or a court, can apply for a DAPO on behalf of a victim.</a:t>
            </a:r>
          </a:p>
          <a:p>
            <a:pPr marL="742950" lvl="1" indent="-285750" algn="l">
              <a:buFont typeface="+mj-lt"/>
              <a:buAutoNum type="arabicPeriod"/>
            </a:pPr>
            <a:r>
              <a:rPr lang="en-GB" b="0" i="0" dirty="0">
                <a:solidFill>
                  <a:srgbClr val="374151"/>
                </a:solidFill>
                <a:effectLst/>
                <a:latin typeface="Söhne"/>
              </a:rPr>
              <a:t>In certain cases, victims themselves may also apply for a DAPO.</a:t>
            </a:r>
          </a:p>
          <a:p>
            <a:pPr algn="l">
              <a:buFont typeface="+mj-lt"/>
              <a:buAutoNum type="arabicPeriod"/>
            </a:pPr>
            <a:r>
              <a:rPr lang="en-GB" b="1" i="0" dirty="0">
                <a:solidFill>
                  <a:srgbClr val="374151"/>
                </a:solidFill>
                <a:effectLst/>
                <a:latin typeface="Söhne"/>
              </a:rPr>
              <a:t>Criteria for Issuance: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The court considers the application for a DAPO based on a set of criteria, including evidence of domestic abuse or a risk of harm.</a:t>
            </a:r>
          </a:p>
          <a:p>
            <a:pPr marL="742950" lvl="1" indent="-285750" algn="l">
              <a:buFont typeface="+mj-lt"/>
              <a:buAutoNum type="arabicPeriod"/>
            </a:pPr>
            <a:r>
              <a:rPr lang="en-GB" b="0" i="0" dirty="0">
                <a:solidFill>
                  <a:srgbClr val="374151"/>
                </a:solidFill>
                <a:effectLst/>
                <a:latin typeface="Söhne"/>
              </a:rPr>
              <a:t>The court must be satisfied that issuing a DAPO is necessary and proportionate to protect the victim.</a:t>
            </a:r>
          </a:p>
          <a:p>
            <a:pPr algn="l">
              <a:buFont typeface="+mj-lt"/>
              <a:buAutoNum type="arabicPeriod"/>
            </a:pPr>
            <a:r>
              <a:rPr lang="en-GB" b="1" i="0" dirty="0">
                <a:solidFill>
                  <a:srgbClr val="374151"/>
                </a:solidFill>
                <a:effectLst/>
                <a:latin typeface="Söhne"/>
              </a:rPr>
              <a:t>Content of a DAPO:</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Restrictions can vary depending on the circumstances, but common elements may include:</a:t>
            </a:r>
          </a:p>
          <a:p>
            <a:pPr marL="1143000" lvl="2" indent="-228600" algn="l">
              <a:buFont typeface="+mj-lt"/>
              <a:buAutoNum type="arabicPeriod"/>
            </a:pPr>
            <a:r>
              <a:rPr lang="en-GB" b="0" i="0" dirty="0">
                <a:solidFill>
                  <a:srgbClr val="374151"/>
                </a:solidFill>
                <a:effectLst/>
                <a:latin typeface="Söhne"/>
              </a:rPr>
              <a:t>Prohibiting the perpetrator from contacting the victim directly or indirectly.</a:t>
            </a:r>
          </a:p>
          <a:p>
            <a:pPr marL="1143000" lvl="2" indent="-228600" algn="l">
              <a:buFont typeface="+mj-lt"/>
              <a:buAutoNum type="arabicPeriod"/>
            </a:pPr>
            <a:r>
              <a:rPr lang="en-GB" b="0" i="0" dirty="0">
                <a:solidFill>
                  <a:srgbClr val="374151"/>
                </a:solidFill>
                <a:effectLst/>
                <a:latin typeface="Söhne"/>
              </a:rPr>
              <a:t>Restricting the perpetrator's access to a specific location, such as the victim's home or workplace.</a:t>
            </a:r>
          </a:p>
          <a:p>
            <a:pPr marL="1143000" lvl="2" indent="-228600" algn="l">
              <a:buFont typeface="+mj-lt"/>
              <a:buAutoNum type="arabicPeriod"/>
            </a:pPr>
            <a:r>
              <a:rPr lang="en-GB" b="0" i="0" dirty="0">
                <a:solidFill>
                  <a:srgbClr val="374151"/>
                </a:solidFill>
                <a:effectLst/>
                <a:latin typeface="Söhne"/>
              </a:rPr>
              <a:t>Imposing requirements on the perpetrator, such as attending </a:t>
            </a:r>
            <a:r>
              <a:rPr lang="en-GB" b="0" i="0" dirty="0" err="1">
                <a:solidFill>
                  <a:srgbClr val="374151"/>
                </a:solidFill>
                <a:effectLst/>
                <a:latin typeface="Söhne"/>
              </a:rPr>
              <a:t>counseling</a:t>
            </a:r>
            <a:r>
              <a:rPr lang="en-GB" b="0" i="0" dirty="0">
                <a:solidFill>
                  <a:srgbClr val="374151"/>
                </a:solidFill>
                <a:effectLst/>
                <a:latin typeface="Söhne"/>
              </a:rPr>
              <a:t> or rehabilitation programs.</a:t>
            </a:r>
          </a:p>
          <a:p>
            <a:pPr marL="1143000" lvl="2" indent="-228600" algn="l">
              <a:buFont typeface="+mj-lt"/>
              <a:buAutoNum type="arabicPeriod"/>
            </a:pPr>
            <a:r>
              <a:rPr lang="en-GB" b="0" i="0" dirty="0">
                <a:solidFill>
                  <a:srgbClr val="374151"/>
                </a:solidFill>
                <a:effectLst/>
                <a:latin typeface="Söhne"/>
              </a:rPr>
              <a:t>Any other measures deemed necessary to protect the victim.</a:t>
            </a:r>
          </a:p>
          <a:p>
            <a:pPr algn="l">
              <a:buFont typeface="+mj-lt"/>
              <a:buAutoNum type="arabicPeriod"/>
            </a:pPr>
            <a:r>
              <a:rPr lang="en-GB" b="1" i="0" dirty="0">
                <a:solidFill>
                  <a:srgbClr val="374151"/>
                </a:solidFill>
                <a:effectLst/>
                <a:latin typeface="Söhne"/>
              </a:rPr>
              <a:t>Duration and Review:</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DAPOs are typically issued for a specific duration, and they can be extended or modified based on the evolving circumstances.</a:t>
            </a:r>
          </a:p>
          <a:p>
            <a:pPr marL="742950" lvl="1" indent="-285750" algn="l">
              <a:buFont typeface="+mj-lt"/>
              <a:buAutoNum type="arabicPeriod"/>
            </a:pPr>
            <a:r>
              <a:rPr lang="en-GB" b="0" i="0" dirty="0">
                <a:solidFill>
                  <a:srgbClr val="374151"/>
                </a:solidFill>
                <a:effectLst/>
                <a:latin typeface="Söhne"/>
              </a:rPr>
              <a:t>Courts may review and update DAPOs to ensure they remain relevant and effective.</a:t>
            </a:r>
          </a:p>
          <a:p>
            <a:pPr algn="l">
              <a:buFont typeface="+mj-lt"/>
              <a:buAutoNum type="arabicPeriod"/>
            </a:pPr>
            <a:r>
              <a:rPr lang="en-GB" b="1" i="0" dirty="0">
                <a:solidFill>
                  <a:srgbClr val="374151"/>
                </a:solidFill>
                <a:effectLst/>
                <a:latin typeface="Söhne"/>
              </a:rPr>
              <a:t>Breach of a DAPO:</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Deliberate violation of the terms of a DAPO is a criminal offense.</a:t>
            </a:r>
          </a:p>
          <a:p>
            <a:pPr marL="742950" lvl="1" indent="-285750" algn="l">
              <a:buFont typeface="+mj-lt"/>
              <a:buAutoNum type="arabicPeriod"/>
            </a:pPr>
            <a:r>
              <a:rPr lang="en-GB" b="0" i="0" dirty="0">
                <a:solidFill>
                  <a:srgbClr val="374151"/>
                </a:solidFill>
                <a:effectLst/>
                <a:latin typeface="Söhne"/>
              </a:rPr>
              <a:t>Perpetrators who breach the order may face legal consequences, including arrest and prosecution.</a:t>
            </a:r>
          </a:p>
          <a:p>
            <a:pPr algn="l">
              <a:buFont typeface="+mj-lt"/>
              <a:buAutoNum type="arabicPeriod"/>
            </a:pPr>
            <a:r>
              <a:rPr lang="en-GB" b="1" i="0" dirty="0">
                <a:solidFill>
                  <a:srgbClr val="374151"/>
                </a:solidFill>
                <a:effectLst/>
                <a:latin typeface="Söhne"/>
              </a:rPr>
              <a:t>Enforcement: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Law enforcement agencies play a crucial role in enforcing DAPOs.</a:t>
            </a:r>
          </a:p>
          <a:p>
            <a:pPr marL="742950" lvl="1" indent="-285750" algn="l">
              <a:buFont typeface="+mj-lt"/>
              <a:buAutoNum type="arabicPeriod"/>
            </a:pPr>
            <a:r>
              <a:rPr lang="en-GB" b="0" i="0" dirty="0">
                <a:solidFill>
                  <a:srgbClr val="374151"/>
                </a:solidFill>
                <a:effectLst/>
                <a:latin typeface="Söhne"/>
              </a:rPr>
              <a:t>Authorities have the power to take swift action if they believe a DAPO has been breached.</a:t>
            </a:r>
          </a:p>
          <a:p>
            <a:pPr algn="l">
              <a:buFont typeface="+mj-lt"/>
              <a:buAutoNum type="arabicPeriod"/>
            </a:pPr>
            <a:r>
              <a:rPr lang="en-GB" b="1" i="0" dirty="0">
                <a:solidFill>
                  <a:srgbClr val="374151"/>
                </a:solidFill>
                <a:effectLst/>
                <a:latin typeface="Söhne"/>
              </a:rPr>
              <a:t>Complementary to Criminal Proceedings: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DAPOs can be obtained independently of criminal proceedings, providing an additional layer of protection.</a:t>
            </a:r>
          </a:p>
          <a:p>
            <a:pPr marL="742950" lvl="1" indent="-285750" algn="l">
              <a:buFont typeface="+mj-lt"/>
              <a:buAutoNum type="arabicPeriod"/>
            </a:pPr>
            <a:r>
              <a:rPr lang="en-GB" b="0" i="0" dirty="0">
                <a:solidFill>
                  <a:srgbClr val="374151"/>
                </a:solidFill>
                <a:effectLst/>
                <a:latin typeface="Söhne"/>
              </a:rPr>
              <a:t>They can also be used in conjunction with criminal charges, enhancing the overall response to domestic abuse.</a:t>
            </a:r>
          </a:p>
          <a:p>
            <a:pPr algn="l"/>
            <a:r>
              <a:rPr lang="en-GB" b="0" i="0" dirty="0">
                <a:solidFill>
                  <a:srgbClr val="374151"/>
                </a:solidFill>
                <a:effectLst/>
                <a:latin typeface="Söhne"/>
              </a:rPr>
              <a:t>In summary, Domestic Abuse Protection Orders are a key component of the legal framework established by the Domestic Abuse Act 2021, aiming to provide immediate and effective protection for victims of domestic abuse and to hold perpetrators accountable for their actions.</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23</a:t>
            </a:fld>
            <a:endParaRPr lang="en-GB" noProof="0" dirty="0"/>
          </a:p>
        </p:txBody>
      </p:sp>
    </p:spTree>
    <p:extLst>
      <p:ext uri="{BB962C8B-B14F-4D97-AF65-F5344CB8AC3E}">
        <p14:creationId xmlns:p14="http://schemas.microsoft.com/office/powerpoint/2010/main" val="2021921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74151"/>
                </a:solidFill>
                <a:effectLst/>
                <a:latin typeface="Söhne"/>
              </a:rPr>
              <a:t>Content of a DAPO:</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Restrictions can vary depending on the circumstances, but common elements may include:</a:t>
            </a:r>
          </a:p>
          <a:p>
            <a:pPr marL="742950" lvl="1" indent="-285750" algn="l">
              <a:buFont typeface="Arial" panose="020B0604020202020204" pitchFamily="34" charset="0"/>
              <a:buChar char="•"/>
            </a:pPr>
            <a:r>
              <a:rPr lang="en-GB" b="0" i="0" dirty="0">
                <a:solidFill>
                  <a:srgbClr val="374151"/>
                </a:solidFill>
                <a:effectLst/>
                <a:latin typeface="Söhne"/>
              </a:rPr>
              <a:t>Prohibiting the perpetrator from contacting the victim directly or indirectly.</a:t>
            </a:r>
          </a:p>
          <a:p>
            <a:pPr marL="742950" lvl="1" indent="-285750" algn="l">
              <a:buFont typeface="Arial" panose="020B0604020202020204" pitchFamily="34" charset="0"/>
              <a:buChar char="•"/>
            </a:pPr>
            <a:r>
              <a:rPr lang="en-GB" b="0" i="0" dirty="0">
                <a:solidFill>
                  <a:srgbClr val="374151"/>
                </a:solidFill>
                <a:effectLst/>
                <a:latin typeface="Söhne"/>
              </a:rPr>
              <a:t>Restricting the perpetrator's access to a specific location, such as the victim's home or workplace.</a:t>
            </a:r>
          </a:p>
          <a:p>
            <a:pPr marL="742950" lvl="1" indent="-285750" algn="l">
              <a:buFont typeface="Arial" panose="020B0604020202020204" pitchFamily="34" charset="0"/>
              <a:buChar char="•"/>
            </a:pPr>
            <a:r>
              <a:rPr lang="en-GB" b="0" i="0" dirty="0">
                <a:solidFill>
                  <a:srgbClr val="374151"/>
                </a:solidFill>
                <a:effectLst/>
                <a:latin typeface="Söhne"/>
              </a:rPr>
              <a:t>Imposing requirements on the perpetrator, such as attending </a:t>
            </a:r>
            <a:r>
              <a:rPr lang="en-GB" b="0" i="0" dirty="0" err="1">
                <a:solidFill>
                  <a:srgbClr val="374151"/>
                </a:solidFill>
                <a:effectLst/>
                <a:latin typeface="Söhne"/>
              </a:rPr>
              <a:t>counseling</a:t>
            </a:r>
            <a:r>
              <a:rPr lang="en-GB" b="0" i="0" dirty="0">
                <a:solidFill>
                  <a:srgbClr val="374151"/>
                </a:solidFill>
                <a:effectLst/>
                <a:latin typeface="Söhne"/>
              </a:rPr>
              <a:t> or rehabilitation programs.</a:t>
            </a:r>
          </a:p>
          <a:p>
            <a:pPr marL="742950" lvl="1" indent="-285750" algn="l">
              <a:buFont typeface="Arial" panose="020B0604020202020204" pitchFamily="34" charset="0"/>
              <a:buChar char="•"/>
            </a:pPr>
            <a:r>
              <a:rPr lang="en-GB" b="0" i="0" dirty="0">
                <a:solidFill>
                  <a:srgbClr val="374151"/>
                </a:solidFill>
                <a:effectLst/>
                <a:latin typeface="Söhne"/>
              </a:rPr>
              <a:t>Any other measures deemed necessary to protect the victim.</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24</a:t>
            </a:fld>
            <a:endParaRPr lang="en-GB" noProof="0" dirty="0"/>
          </a:p>
        </p:txBody>
      </p:sp>
    </p:spTree>
    <p:extLst>
      <p:ext uri="{BB962C8B-B14F-4D97-AF65-F5344CB8AC3E}">
        <p14:creationId xmlns:p14="http://schemas.microsoft.com/office/powerpoint/2010/main" val="425264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Challenges and Considerations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Implementation challenges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Adequate funding for support services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Continuous education and awareness programs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Recap of key points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The significance of the Domestic Abuse Act 2021 in fostering change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Call to action: Encouraging everyone to play a role in combating domestic abuse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25</a:t>
            </a:fld>
            <a:endParaRPr lang="en-GB" noProof="0" dirty="0"/>
          </a:p>
        </p:txBody>
      </p:sp>
    </p:spTree>
    <p:extLst>
      <p:ext uri="{BB962C8B-B14F-4D97-AF65-F5344CB8AC3E}">
        <p14:creationId xmlns:p14="http://schemas.microsoft.com/office/powerpoint/2010/main" val="2891320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28</a:t>
            </a:fld>
            <a:endParaRPr lang="en-GB" noProof="0" dirty="0"/>
          </a:p>
        </p:txBody>
      </p:sp>
    </p:spTree>
    <p:extLst>
      <p:ext uri="{BB962C8B-B14F-4D97-AF65-F5344CB8AC3E}">
        <p14:creationId xmlns:p14="http://schemas.microsoft.com/office/powerpoint/2010/main" val="358283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23/05/2025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23/05/2025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23/05/2025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23/05/2025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23/05/2025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23/05/2025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23/05/2025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23/05/2025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23/05/2025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23/05/2025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23/05/2025</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23/05/2025</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8" Type="http://schemas.openxmlformats.org/officeDocument/2006/relationships/hyperlink" Target="https://www.unicef.org.uk/wp-content/uploads/2019/10/UNCRC_summary-1_1.pdf"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9.xml"/><Relationship Id="rId1" Type="http://schemas.openxmlformats.org/officeDocument/2006/relationships/video" Target="https://www.youtube.com/embed/5KQGz-toMnk?feature=oembed" TargetMode="Externa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3.xml"/><Relationship Id="rId1" Type="http://schemas.openxmlformats.org/officeDocument/2006/relationships/video" Target="https://www.youtube.com/embed/VXLtKlmtrvM?feature=oembed" TargetMode="Externa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2204555"/>
            <a:ext cx="10021077" cy="1633085"/>
          </a:xfrm>
          <a:solidFill>
            <a:schemeClr val="accent1"/>
          </a:solidFill>
        </p:spPr>
        <p:txBody>
          <a:bodyPr rtlCol="0">
            <a:normAutofit/>
          </a:bodyPr>
          <a:lstStyle/>
          <a:p>
            <a:pPr rtl="0"/>
            <a:r>
              <a:rPr lang="en-GB">
                <a:solidFill>
                  <a:schemeClr val="tx2">
                    <a:lumMod val="40000"/>
                    <a:lumOff val="60000"/>
                  </a:schemeClr>
                </a:solidFill>
              </a:rPr>
              <a:t>Week 3 </a:t>
            </a:r>
            <a:r>
              <a:rPr lang="en-GB" dirty="0">
                <a:solidFill>
                  <a:schemeClr val="tx2">
                    <a:lumMod val="40000"/>
                    <a:lumOff val="60000"/>
                  </a:schemeClr>
                </a:solidFill>
              </a:rPr>
              <a:t>–Introduction to key UK Legislation</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B9CB-30CF-07A8-031E-1170CF67B5AF}"/>
              </a:ext>
            </a:extLst>
          </p:cNvPr>
          <p:cNvSpPr>
            <a:spLocks noGrp="1"/>
          </p:cNvSpPr>
          <p:nvPr>
            <p:ph type="title"/>
          </p:nvPr>
        </p:nvSpPr>
        <p:spPr>
          <a:xfrm>
            <a:off x="949187" y="174887"/>
            <a:ext cx="5257800" cy="552848"/>
          </a:xfrm>
        </p:spPr>
        <p:txBody>
          <a:bodyPr/>
          <a:lstStyle/>
          <a:p>
            <a:r>
              <a:rPr lang="en-GB" dirty="0"/>
              <a:t>During the session today</a:t>
            </a:r>
          </a:p>
        </p:txBody>
      </p:sp>
      <p:sp>
        <p:nvSpPr>
          <p:cNvPr id="5" name="Slide Number Placeholder 4">
            <a:extLst>
              <a:ext uri="{FF2B5EF4-FFF2-40B4-BE49-F238E27FC236}">
                <a16:creationId xmlns:a16="http://schemas.microsoft.com/office/drawing/2014/main" id="{62CB7556-19F5-F46F-4231-ED0E0A71C5C5}"/>
              </a:ext>
            </a:extLst>
          </p:cNvPr>
          <p:cNvSpPr>
            <a:spLocks noGrp="1"/>
          </p:cNvSpPr>
          <p:nvPr>
            <p:ph type="sldNum" sz="quarter" idx="12"/>
          </p:nvPr>
        </p:nvSpPr>
        <p:spPr/>
        <p:txBody>
          <a:bodyPr/>
          <a:lstStyle/>
          <a:p>
            <a:pPr rtl="0"/>
            <a:fld id="{4950F5D8-22E1-4015-8661-E5B1FD28C2DE}" type="slidenum">
              <a:rPr lang="en-GB" noProof="0" smtClean="0"/>
              <a:t>2</a:t>
            </a:fld>
            <a:endParaRPr lang="en-GB" noProof="0" dirty="0"/>
          </a:p>
        </p:txBody>
      </p:sp>
      <p:graphicFrame>
        <p:nvGraphicFramePr>
          <p:cNvPr id="7" name="Diagram 6">
            <a:extLst>
              <a:ext uri="{FF2B5EF4-FFF2-40B4-BE49-F238E27FC236}">
                <a16:creationId xmlns:a16="http://schemas.microsoft.com/office/drawing/2014/main" id="{8FD0B975-AB20-2D53-482D-2AD77AB7929A}"/>
              </a:ext>
            </a:extLst>
          </p:cNvPr>
          <p:cNvGraphicFramePr/>
          <p:nvPr>
            <p:extLst>
              <p:ext uri="{D42A27DB-BD31-4B8C-83A1-F6EECF244321}">
                <p14:modId xmlns:p14="http://schemas.microsoft.com/office/powerpoint/2010/main" val="3402366015"/>
              </p:ext>
            </p:extLst>
          </p:nvPr>
        </p:nvGraphicFramePr>
        <p:xfrm>
          <a:off x="1066799" y="1143735"/>
          <a:ext cx="9521687" cy="5012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842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9146FBA-3CD9-AB5A-6868-878C9D5B6229}"/>
              </a:ext>
            </a:extLst>
          </p:cNvPr>
          <p:cNvSpPr>
            <a:spLocks noGrp="1"/>
          </p:cNvSpPr>
          <p:nvPr>
            <p:ph type="sldNum" sz="quarter" idx="12"/>
          </p:nvPr>
        </p:nvSpPr>
        <p:spPr/>
        <p:txBody>
          <a:bodyPr/>
          <a:lstStyle/>
          <a:p>
            <a:pPr rtl="0"/>
            <a:fld id="{4950F5D8-22E1-4015-8661-E5B1FD28C2DE}" type="slidenum">
              <a:rPr lang="en-GB" noProof="0" smtClean="0"/>
              <a:t>3</a:t>
            </a:fld>
            <a:endParaRPr lang="en-GB" noProof="0" dirty="0"/>
          </a:p>
        </p:txBody>
      </p:sp>
      <p:sp>
        <p:nvSpPr>
          <p:cNvPr id="7" name="Title 1">
            <a:extLst>
              <a:ext uri="{FF2B5EF4-FFF2-40B4-BE49-F238E27FC236}">
                <a16:creationId xmlns:a16="http://schemas.microsoft.com/office/drawing/2014/main" id="{8C527946-4800-5874-FD24-E08C5E4A3B0E}"/>
              </a:ext>
            </a:extLst>
          </p:cNvPr>
          <p:cNvSpPr txBox="1">
            <a:spLocks/>
          </p:cNvSpPr>
          <p:nvPr/>
        </p:nvSpPr>
        <p:spPr>
          <a:xfrm>
            <a:off x="344557" y="802144"/>
            <a:ext cx="5850834" cy="1248631"/>
          </a:xfrm>
          <a:prstGeom prst="rect">
            <a:avLst/>
          </a:prstGeom>
          <a:solidFill>
            <a:schemeClr val="tx1"/>
          </a:solidFill>
        </p:spPr>
        <p:txBody>
          <a:bodyPr vert="horz" lIns="0" tIns="0" rIns="0" bIns="0" rtlCol="0" anchor="b" anchorCtr="0">
            <a:normAutofit fontScale="97500"/>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b="0" dirty="0">
                <a:latin typeface="Arial" panose="020B0604020202020204" pitchFamily="34" charset="0"/>
                <a:cs typeface="Arial" panose="020B0604020202020204" pitchFamily="34" charset="0"/>
              </a:rPr>
              <a:t>UN Convention on the Rights of the Child (CRC</a:t>
            </a:r>
            <a:r>
              <a:rPr lang="en-GB" b="0" dirty="0">
                <a:solidFill>
                  <a:srgbClr val="374151"/>
                </a:solidFill>
                <a:latin typeface="Söhne"/>
              </a:rPr>
              <a:t>)</a:t>
            </a:r>
            <a:endParaRPr lang="en-GB" dirty="0"/>
          </a:p>
        </p:txBody>
      </p:sp>
      <p:sp>
        <p:nvSpPr>
          <p:cNvPr id="8" name="Title 1">
            <a:extLst>
              <a:ext uri="{FF2B5EF4-FFF2-40B4-BE49-F238E27FC236}">
                <a16:creationId xmlns:a16="http://schemas.microsoft.com/office/drawing/2014/main" id="{930372D4-4A91-7A57-F178-070CEFD4B10B}"/>
              </a:ext>
            </a:extLst>
          </p:cNvPr>
          <p:cNvSpPr txBox="1">
            <a:spLocks/>
          </p:cNvSpPr>
          <p:nvPr/>
        </p:nvSpPr>
        <p:spPr>
          <a:xfrm>
            <a:off x="6811617" y="1913019"/>
            <a:ext cx="4635744" cy="755515"/>
          </a:xfrm>
          <a:prstGeom prst="rect">
            <a:avLst/>
          </a:prstGeom>
          <a:solidFill>
            <a:schemeClr val="accent2"/>
          </a:solidFill>
        </p:spPr>
        <p:txBody>
          <a:bodyPr vert="horz" lIns="0" tIns="0" rIns="0" bIns="0" rtlCol="0" anchor="b" anchorCtr="0">
            <a:normAutofit/>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a:t>Children Act 2004</a:t>
            </a:r>
            <a:endParaRPr lang="en-GB" dirty="0"/>
          </a:p>
        </p:txBody>
      </p:sp>
      <p:sp>
        <p:nvSpPr>
          <p:cNvPr id="9" name="Title 1">
            <a:extLst>
              <a:ext uri="{FF2B5EF4-FFF2-40B4-BE49-F238E27FC236}">
                <a16:creationId xmlns:a16="http://schemas.microsoft.com/office/drawing/2014/main" id="{918F4702-DC46-A01D-D81A-192E370AA987}"/>
              </a:ext>
            </a:extLst>
          </p:cNvPr>
          <p:cNvSpPr txBox="1">
            <a:spLocks/>
          </p:cNvSpPr>
          <p:nvPr/>
        </p:nvSpPr>
        <p:spPr>
          <a:xfrm>
            <a:off x="344557" y="2739161"/>
            <a:ext cx="5910470" cy="1489090"/>
          </a:xfrm>
          <a:prstGeom prst="rect">
            <a:avLst/>
          </a:prstGeom>
          <a:solidFill>
            <a:schemeClr val="tx1"/>
          </a:solidFill>
        </p:spPr>
        <p:txBody>
          <a:bodyPr vert="horz" lIns="0" tIns="0" rIns="0" bIns="0" rtlCol="0" anchor="b" anchorCtr="0">
            <a:normAutofit/>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dirty="0">
                <a:latin typeface="Söhne"/>
              </a:rPr>
              <a:t> Children and Social Work Act 2017</a:t>
            </a:r>
            <a:endParaRPr lang="en-GB" dirty="0"/>
          </a:p>
        </p:txBody>
      </p:sp>
      <p:sp>
        <p:nvSpPr>
          <p:cNvPr id="10" name="Title 1">
            <a:extLst>
              <a:ext uri="{FF2B5EF4-FFF2-40B4-BE49-F238E27FC236}">
                <a16:creationId xmlns:a16="http://schemas.microsoft.com/office/drawing/2014/main" id="{35258875-74C4-64AD-F65D-0C653811B1A7}"/>
              </a:ext>
            </a:extLst>
          </p:cNvPr>
          <p:cNvSpPr txBox="1">
            <a:spLocks/>
          </p:cNvSpPr>
          <p:nvPr/>
        </p:nvSpPr>
        <p:spPr>
          <a:xfrm>
            <a:off x="6688237" y="3544876"/>
            <a:ext cx="5020057" cy="1237299"/>
          </a:xfrm>
          <a:prstGeom prst="rect">
            <a:avLst/>
          </a:prstGeom>
          <a:solidFill>
            <a:schemeClr val="tx1"/>
          </a:solidFill>
        </p:spPr>
        <p:txBody>
          <a:bodyPr vert="horz" lIns="0" tIns="0" rIns="0" bIns="0" rtlCol="0" anchor="b" anchorCtr="0">
            <a:normAutofit/>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a:latin typeface="Söhne"/>
              </a:rPr>
              <a:t> Equality Act </a:t>
            </a:r>
            <a:br>
              <a:rPr lang="en-GB">
                <a:latin typeface="Söhne"/>
              </a:rPr>
            </a:br>
            <a:r>
              <a:rPr lang="en-GB">
                <a:latin typeface="Söhne"/>
              </a:rPr>
              <a:t>2010</a:t>
            </a:r>
            <a:endParaRPr lang="en-GB" dirty="0"/>
          </a:p>
        </p:txBody>
      </p:sp>
      <p:sp>
        <p:nvSpPr>
          <p:cNvPr id="11" name="Title 1">
            <a:extLst>
              <a:ext uri="{FF2B5EF4-FFF2-40B4-BE49-F238E27FC236}">
                <a16:creationId xmlns:a16="http://schemas.microsoft.com/office/drawing/2014/main" id="{C4E5ACA4-E0BC-DB7E-DD33-FB3C0761B110}"/>
              </a:ext>
            </a:extLst>
          </p:cNvPr>
          <p:cNvSpPr txBox="1">
            <a:spLocks/>
          </p:cNvSpPr>
          <p:nvPr/>
        </p:nvSpPr>
        <p:spPr>
          <a:xfrm>
            <a:off x="583095" y="4916637"/>
            <a:ext cx="5910470" cy="932418"/>
          </a:xfrm>
          <a:prstGeom prst="rect">
            <a:avLst/>
          </a:prstGeom>
          <a:solidFill>
            <a:schemeClr val="tx1"/>
          </a:solidFill>
        </p:spPr>
        <p:txBody>
          <a:bodyPr vert="horz" lIns="0" tIns="0" rIns="0" bIns="0" rtlCol="0" anchor="b" anchorCtr="0">
            <a:normAutofit/>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a:latin typeface="Söhne"/>
              </a:rPr>
              <a:t> </a:t>
            </a:r>
            <a:r>
              <a:rPr lang="en-GB"/>
              <a:t>Domestic Abuse Act 2021</a:t>
            </a:r>
            <a:endParaRPr lang="en-GB" dirty="0"/>
          </a:p>
        </p:txBody>
      </p:sp>
    </p:spTree>
    <p:extLst>
      <p:ext uri="{BB962C8B-B14F-4D97-AF65-F5344CB8AC3E}">
        <p14:creationId xmlns:p14="http://schemas.microsoft.com/office/powerpoint/2010/main" val="113270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C2B4-A7FF-B76C-7A41-DCAE739BCC5A}"/>
              </a:ext>
            </a:extLst>
          </p:cNvPr>
          <p:cNvSpPr>
            <a:spLocks noGrp="1"/>
          </p:cNvSpPr>
          <p:nvPr>
            <p:ph type="ctrTitle"/>
          </p:nvPr>
        </p:nvSpPr>
        <p:spPr>
          <a:xfrm>
            <a:off x="2232992" y="2180369"/>
            <a:ext cx="7726016" cy="1633085"/>
          </a:xfrm>
          <a:solidFill>
            <a:schemeClr val="tx1"/>
          </a:solidFill>
        </p:spPr>
        <p:txBody>
          <a:bodyPr>
            <a:normAutofit fontScale="90000"/>
          </a:bodyPr>
          <a:lstStyle/>
          <a:p>
            <a:r>
              <a:rPr lang="en-GB" b="0" i="0" dirty="0">
                <a:effectLst/>
                <a:latin typeface="Arial" panose="020B0604020202020204" pitchFamily="34" charset="0"/>
                <a:cs typeface="Arial" panose="020B0604020202020204" pitchFamily="34" charset="0"/>
              </a:rPr>
              <a:t>UN Convention on the Rights of the Child (CRC</a:t>
            </a:r>
            <a:r>
              <a:rPr lang="en-GB" b="0" i="0" dirty="0">
                <a:solidFill>
                  <a:srgbClr val="374151"/>
                </a:solidFill>
                <a:effectLst/>
                <a:latin typeface="Söhne"/>
              </a:rPr>
              <a:t>)</a:t>
            </a:r>
            <a:endParaRPr lang="en-GB" dirty="0"/>
          </a:p>
        </p:txBody>
      </p:sp>
      <p:pic>
        <p:nvPicPr>
          <p:cNvPr id="8" name="Picture 7">
            <a:extLst>
              <a:ext uri="{FF2B5EF4-FFF2-40B4-BE49-F238E27FC236}">
                <a16:creationId xmlns:a16="http://schemas.microsoft.com/office/drawing/2014/main" id="{22E66B20-8E3F-6C2D-F857-ED325239FCF5}"/>
              </a:ext>
            </a:extLst>
          </p:cNvPr>
          <p:cNvPicPr>
            <a:picLocks noChangeAspect="1"/>
          </p:cNvPicPr>
          <p:nvPr/>
        </p:nvPicPr>
        <p:blipFill>
          <a:blip r:embed="rId3"/>
          <a:stretch>
            <a:fillRect/>
          </a:stretch>
        </p:blipFill>
        <p:spPr>
          <a:xfrm>
            <a:off x="4589257" y="4184515"/>
            <a:ext cx="2660847" cy="2224196"/>
          </a:xfrm>
          <a:prstGeom prst="rect">
            <a:avLst/>
          </a:prstGeom>
        </p:spPr>
      </p:pic>
    </p:spTree>
    <p:extLst>
      <p:ext uri="{BB962C8B-B14F-4D97-AF65-F5344CB8AC3E}">
        <p14:creationId xmlns:p14="http://schemas.microsoft.com/office/powerpoint/2010/main" val="2793942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ADA8C7-7FCD-9921-CF41-102B62D0D192}"/>
              </a:ext>
            </a:extLst>
          </p:cNvPr>
          <p:cNvSpPr>
            <a:spLocks noGrp="1"/>
          </p:cNvSpPr>
          <p:nvPr>
            <p:ph type="sldNum" sz="quarter" idx="12"/>
          </p:nvPr>
        </p:nvSpPr>
        <p:spPr/>
        <p:txBody>
          <a:bodyPr/>
          <a:lstStyle/>
          <a:p>
            <a:pPr rtl="0"/>
            <a:fld id="{4950F5D8-22E1-4015-8661-E5B1FD28C2DE}" type="slidenum">
              <a:rPr lang="en-GB" noProof="0" smtClean="0"/>
              <a:pPr rtl="0"/>
              <a:t>5</a:t>
            </a:fld>
            <a:endParaRPr lang="en-GB" noProof="0" dirty="0"/>
          </a:p>
        </p:txBody>
      </p:sp>
      <p:sp>
        <p:nvSpPr>
          <p:cNvPr id="5" name="Title 4">
            <a:extLst>
              <a:ext uri="{FF2B5EF4-FFF2-40B4-BE49-F238E27FC236}">
                <a16:creationId xmlns:a16="http://schemas.microsoft.com/office/drawing/2014/main" id="{6C2AF414-FC15-D6A4-B1BB-0850FFC6729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U</a:t>
            </a:r>
            <a:r>
              <a:rPr lang="en-GB" kern="0" dirty="0">
                <a:effectLst/>
                <a:latin typeface="Arial" panose="020B0604020202020204" pitchFamily="34" charset="0"/>
                <a:ea typeface="Times New Roman" panose="02020603050405020304" pitchFamily="18" charset="0"/>
                <a:cs typeface="Arial" panose="020B0604020202020204" pitchFamily="34" charset="0"/>
              </a:rPr>
              <a:t>N Convention on the Rights of the Child (CRC)</a:t>
            </a:r>
            <a:endParaRPr lang="en-GB"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9E690FA-77E2-C4D1-EE26-248B12584963}"/>
              </a:ext>
            </a:extLst>
          </p:cNvPr>
          <p:cNvGraphicFramePr/>
          <p:nvPr>
            <p:extLst>
              <p:ext uri="{D42A27DB-BD31-4B8C-83A1-F6EECF244321}">
                <p14:modId xmlns:p14="http://schemas.microsoft.com/office/powerpoint/2010/main" val="1426215510"/>
              </p:ext>
            </p:extLst>
          </p:nvPr>
        </p:nvGraphicFramePr>
        <p:xfrm>
          <a:off x="1060174" y="2504661"/>
          <a:ext cx="9099826" cy="3633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8CF84CE-FC09-4644-E565-F53B4CC181EC}"/>
              </a:ext>
            </a:extLst>
          </p:cNvPr>
          <p:cNvSpPr txBox="1"/>
          <p:nvPr/>
        </p:nvSpPr>
        <p:spPr>
          <a:xfrm>
            <a:off x="838199" y="1358320"/>
            <a:ext cx="10293627" cy="923330"/>
          </a:xfrm>
          <a:prstGeom prst="rect">
            <a:avLst/>
          </a:prstGeom>
          <a:solidFill>
            <a:schemeClr val="tx1"/>
          </a:solidFill>
        </p:spPr>
        <p:txBody>
          <a:bodyPr wrap="square" rtlCol="0">
            <a:spAutoFit/>
          </a:bodyPr>
          <a:lstStyle/>
          <a:p>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a:t>
            </a:r>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hlinkClick r:id="rId8"/>
              </a:rPr>
              <a:t>CRC</a:t>
            </a:r>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adopted by the United Nations General Assembly in 1989, is a landmark international treaty that outlines the rights of children to ensure their protection, development, and well-being.</a:t>
            </a:r>
            <a:endParaRPr lang="en-GB" sz="18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0640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19601C0-15F8-E92F-2B4B-3BEB130D2987}"/>
              </a:ext>
            </a:extLst>
          </p:cNvPr>
          <p:cNvSpPr>
            <a:spLocks noGrp="1"/>
          </p:cNvSpPr>
          <p:nvPr>
            <p:ph type="title"/>
          </p:nvPr>
        </p:nvSpPr>
        <p:spPr>
          <a:xfrm>
            <a:off x="838199" y="805472"/>
            <a:ext cx="10512425" cy="552848"/>
          </a:xfrm>
        </p:spPr>
        <p:txBody>
          <a:bodyPr/>
          <a:lstStyle/>
          <a:p>
            <a:r>
              <a:rPr lang="en-US" dirty="0"/>
              <a:t>The UN CRC</a:t>
            </a:r>
          </a:p>
        </p:txBody>
      </p:sp>
      <p:sp>
        <p:nvSpPr>
          <p:cNvPr id="2" name="Date Placeholder 1">
            <a:extLst>
              <a:ext uri="{FF2B5EF4-FFF2-40B4-BE49-F238E27FC236}">
                <a16:creationId xmlns:a16="http://schemas.microsoft.com/office/drawing/2014/main" id="{02A39CE0-5791-561B-2941-36BA255E1AE4}"/>
              </a:ext>
            </a:extLst>
          </p:cNvPr>
          <p:cNvSpPr>
            <a:spLocks noGrp="1"/>
          </p:cNvSpPr>
          <p:nvPr>
            <p:ph type="dt" sz="half" idx="10"/>
          </p:nvPr>
        </p:nvSpPr>
        <p:spPr>
          <a:xfrm>
            <a:off x="8609013" y="5998474"/>
            <a:ext cx="2743200" cy="143149"/>
          </a:xfrm>
        </p:spPr>
        <p:txBody>
          <a:bodyPr anchor="t">
            <a:normAutofit/>
          </a:bodyPr>
          <a:lstStyle/>
          <a:p>
            <a:pPr rtl="0">
              <a:lnSpc>
                <a:spcPct val="90000"/>
              </a:lnSpc>
              <a:spcAft>
                <a:spcPts val="600"/>
              </a:spcAft>
            </a:pPr>
            <a:fld id="{0E22EBA6-BA14-45E7-A7E9-62B7B97449CC}" type="datetime1">
              <a:rPr lang="en-GB" noProof="0" smtClean="0"/>
              <a:pPr rtl="0">
                <a:lnSpc>
                  <a:spcPct val="90000"/>
                </a:lnSpc>
                <a:spcAft>
                  <a:spcPts val="600"/>
                </a:spcAft>
              </a:pPr>
              <a:t>23/05/2025</a:t>
            </a:fld>
            <a:endParaRPr lang="en-GB" noProof="0"/>
          </a:p>
        </p:txBody>
      </p:sp>
      <p:sp>
        <p:nvSpPr>
          <p:cNvPr id="3" name="Footer Placeholder 2">
            <a:extLst>
              <a:ext uri="{FF2B5EF4-FFF2-40B4-BE49-F238E27FC236}">
                <a16:creationId xmlns:a16="http://schemas.microsoft.com/office/drawing/2014/main" id="{062D13EE-5C3F-DB8C-3B3B-A835C9343CFA}"/>
              </a:ext>
            </a:extLst>
          </p:cNvPr>
          <p:cNvSpPr>
            <a:spLocks noGrp="1"/>
          </p:cNvSpPr>
          <p:nvPr>
            <p:ph type="ftr" sz="quarter" idx="11"/>
          </p:nvPr>
        </p:nvSpPr>
        <p:spPr>
          <a:xfrm>
            <a:off x="7237413" y="6168551"/>
            <a:ext cx="4114800" cy="190327"/>
          </a:xfrm>
        </p:spPr>
        <p:txBody>
          <a:bodyPr anchor="t">
            <a:normAutofit/>
          </a:bodyPr>
          <a:lstStyle/>
          <a:p>
            <a:pPr rtl="0">
              <a:spcAft>
                <a:spcPts val="600"/>
              </a:spcAft>
            </a:pPr>
            <a:r>
              <a:rPr lang="en-GB" noProof="0"/>
              <a:t>ADD A FOOTER</a:t>
            </a:r>
          </a:p>
        </p:txBody>
      </p:sp>
      <p:sp>
        <p:nvSpPr>
          <p:cNvPr id="4" name="Slide Number Placeholder 3">
            <a:extLst>
              <a:ext uri="{FF2B5EF4-FFF2-40B4-BE49-F238E27FC236}">
                <a16:creationId xmlns:a16="http://schemas.microsoft.com/office/drawing/2014/main" id="{F350C898-4892-7A97-325F-09E34B135FC7}"/>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6</a:t>
            </a:fld>
            <a:endParaRPr lang="en-GB" noProof="0"/>
          </a:p>
        </p:txBody>
      </p:sp>
      <p:pic>
        <p:nvPicPr>
          <p:cNvPr id="6" name="Online Media 5" title="Rights of the Child animation">
            <a:hlinkClick r:id="" action="ppaction://media"/>
            <a:extLst>
              <a:ext uri="{FF2B5EF4-FFF2-40B4-BE49-F238E27FC236}">
                <a16:creationId xmlns:a16="http://schemas.microsoft.com/office/drawing/2014/main" id="{F04024B2-950C-0CF0-53AD-9C6C7A187D52}"/>
              </a:ext>
            </a:extLst>
          </p:cNvPr>
          <p:cNvPicPr>
            <a:picLocks noRot="1" noChangeAspect="1"/>
          </p:cNvPicPr>
          <p:nvPr>
            <a:videoFile r:link="rId1"/>
          </p:nvPr>
        </p:nvPicPr>
        <p:blipFill>
          <a:blip r:embed="rId4"/>
          <a:stretch>
            <a:fillRect/>
          </a:stretch>
        </p:blipFill>
        <p:spPr>
          <a:xfrm>
            <a:off x="1295400" y="1844058"/>
            <a:ext cx="7990831" cy="4514820"/>
          </a:xfrm>
          <a:prstGeom prst="rect">
            <a:avLst/>
          </a:prstGeom>
          <a:noFill/>
        </p:spPr>
      </p:pic>
    </p:spTree>
    <p:extLst>
      <p:ext uri="{BB962C8B-B14F-4D97-AF65-F5344CB8AC3E}">
        <p14:creationId xmlns:p14="http://schemas.microsoft.com/office/powerpoint/2010/main" val="149215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53F16-3EC7-FD8F-5E81-2BD0134568EF}"/>
              </a:ext>
            </a:extLst>
          </p:cNvPr>
          <p:cNvSpPr>
            <a:spLocks noGrp="1"/>
          </p:cNvSpPr>
          <p:nvPr>
            <p:ph type="title"/>
          </p:nvPr>
        </p:nvSpPr>
        <p:spPr/>
        <p:txBody>
          <a:bodyPr/>
          <a:lstStyle/>
          <a:p>
            <a:r>
              <a:rPr lang="en-GB" dirty="0"/>
              <a:t>The UN CRC </a:t>
            </a:r>
          </a:p>
        </p:txBody>
      </p:sp>
      <p:sp>
        <p:nvSpPr>
          <p:cNvPr id="5" name="Slide Number Placeholder 4">
            <a:extLst>
              <a:ext uri="{FF2B5EF4-FFF2-40B4-BE49-F238E27FC236}">
                <a16:creationId xmlns:a16="http://schemas.microsoft.com/office/drawing/2014/main" id="{CBB256B8-77B6-0317-91E3-51BAD5731E13}"/>
              </a:ext>
            </a:extLst>
          </p:cNvPr>
          <p:cNvSpPr>
            <a:spLocks noGrp="1"/>
          </p:cNvSpPr>
          <p:nvPr>
            <p:ph type="sldNum" sz="quarter" idx="12"/>
          </p:nvPr>
        </p:nvSpPr>
        <p:spPr/>
        <p:txBody>
          <a:bodyPr/>
          <a:lstStyle/>
          <a:p>
            <a:pPr rtl="0"/>
            <a:fld id="{4950F5D8-22E1-4015-8661-E5B1FD28C2DE}" type="slidenum">
              <a:rPr lang="en-GB" noProof="0" smtClean="0"/>
              <a:t>7</a:t>
            </a:fld>
            <a:endParaRPr lang="en-GB" noProof="0" dirty="0"/>
          </a:p>
        </p:txBody>
      </p:sp>
      <p:graphicFrame>
        <p:nvGraphicFramePr>
          <p:cNvPr id="7" name="Diagram 6">
            <a:extLst>
              <a:ext uri="{FF2B5EF4-FFF2-40B4-BE49-F238E27FC236}">
                <a16:creationId xmlns:a16="http://schemas.microsoft.com/office/drawing/2014/main" id="{ECA002B9-3856-893D-E2A3-DE3248C1780E}"/>
              </a:ext>
            </a:extLst>
          </p:cNvPr>
          <p:cNvGraphicFramePr/>
          <p:nvPr>
            <p:extLst>
              <p:ext uri="{D42A27DB-BD31-4B8C-83A1-F6EECF244321}">
                <p14:modId xmlns:p14="http://schemas.microsoft.com/office/powerpoint/2010/main" val="25758339"/>
              </p:ext>
            </p:extLst>
          </p:nvPr>
        </p:nvGraphicFramePr>
        <p:xfrm>
          <a:off x="1020417" y="716378"/>
          <a:ext cx="10045148" cy="4366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23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42B799-8819-FF7D-21B7-06C91D21D9D5}"/>
              </a:ext>
            </a:extLst>
          </p:cNvPr>
          <p:cNvSpPr>
            <a:spLocks noGrp="1"/>
          </p:cNvSpPr>
          <p:nvPr>
            <p:ph type="dt" sz="half" idx="10"/>
          </p:nvPr>
        </p:nvSpPr>
        <p:spPr/>
        <p:txBody>
          <a:bodyPr/>
          <a:lstStyle/>
          <a:p>
            <a:pPr rtl="0"/>
            <a:fld id="{0E22EBA6-BA14-45E7-A7E9-62B7B97449CC}" type="datetime1">
              <a:rPr lang="en-GB" noProof="0" smtClean="0"/>
              <a:t>23/05/2025</a:t>
            </a:fld>
            <a:endParaRPr lang="en-GB" noProof="0" dirty="0"/>
          </a:p>
        </p:txBody>
      </p:sp>
      <p:sp>
        <p:nvSpPr>
          <p:cNvPr id="3" name="Footer Placeholder 2">
            <a:extLst>
              <a:ext uri="{FF2B5EF4-FFF2-40B4-BE49-F238E27FC236}">
                <a16:creationId xmlns:a16="http://schemas.microsoft.com/office/drawing/2014/main" id="{D11AD44F-0190-2885-6035-F883557C1259}"/>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A7CD15AB-06DB-B82B-6EB5-34A0E62D60A3}"/>
              </a:ext>
            </a:extLst>
          </p:cNvPr>
          <p:cNvSpPr>
            <a:spLocks noGrp="1"/>
          </p:cNvSpPr>
          <p:nvPr>
            <p:ph type="sldNum" sz="quarter" idx="12"/>
          </p:nvPr>
        </p:nvSpPr>
        <p:spPr/>
        <p:txBody>
          <a:bodyPr/>
          <a:lstStyle/>
          <a:p>
            <a:pPr rtl="0"/>
            <a:fld id="{4950F5D8-22E1-4015-8661-E5B1FD28C2DE}" type="slidenum">
              <a:rPr lang="en-GB" noProof="0" smtClean="0"/>
              <a:pPr rtl="0"/>
              <a:t>8</a:t>
            </a:fld>
            <a:endParaRPr lang="en-GB" noProof="0" dirty="0"/>
          </a:p>
        </p:txBody>
      </p:sp>
      <p:sp>
        <p:nvSpPr>
          <p:cNvPr id="5" name="Title 4">
            <a:extLst>
              <a:ext uri="{FF2B5EF4-FFF2-40B4-BE49-F238E27FC236}">
                <a16:creationId xmlns:a16="http://schemas.microsoft.com/office/drawing/2014/main" id="{B82A7196-D2E5-5FA1-29A6-D26B322EB46F}"/>
              </a:ext>
            </a:extLst>
          </p:cNvPr>
          <p:cNvSpPr>
            <a:spLocks noGrp="1"/>
          </p:cNvSpPr>
          <p:nvPr>
            <p:ph type="title"/>
          </p:nvPr>
        </p:nvSpPr>
        <p:spPr/>
        <p:txBody>
          <a:bodyPr/>
          <a:lstStyle/>
          <a:p>
            <a:r>
              <a:rPr lang="en-GB" dirty="0"/>
              <a:t>Reflect and discuss</a:t>
            </a:r>
          </a:p>
        </p:txBody>
      </p:sp>
      <p:sp>
        <p:nvSpPr>
          <p:cNvPr id="6" name="TextBox 5">
            <a:extLst>
              <a:ext uri="{FF2B5EF4-FFF2-40B4-BE49-F238E27FC236}">
                <a16:creationId xmlns:a16="http://schemas.microsoft.com/office/drawing/2014/main" id="{4EDAA9A5-AF2E-E172-1553-BFE825A2B27C}"/>
              </a:ext>
            </a:extLst>
          </p:cNvPr>
          <p:cNvSpPr txBox="1"/>
          <p:nvPr/>
        </p:nvSpPr>
        <p:spPr>
          <a:xfrm>
            <a:off x="1060174" y="1709530"/>
            <a:ext cx="9806609" cy="954107"/>
          </a:xfrm>
          <a:prstGeom prst="rect">
            <a:avLst/>
          </a:prstGeom>
          <a:solidFill>
            <a:schemeClr val="bg2"/>
          </a:solidFill>
        </p:spPr>
        <p:txBody>
          <a:bodyPr wrap="square" rtlCol="0">
            <a:spAutoFit/>
          </a:bodyPr>
          <a:lstStyle/>
          <a:p>
            <a:r>
              <a:rPr lang="en-GB" sz="2800" dirty="0">
                <a:latin typeface="Arial" panose="020B0604020202020204" pitchFamily="34" charset="0"/>
                <a:cs typeface="Arial" panose="020B0604020202020204" pitchFamily="34" charset="0"/>
              </a:rPr>
              <a:t>In the case reviews for component 1; which of these rights are potentially not being supported? </a:t>
            </a:r>
          </a:p>
        </p:txBody>
      </p:sp>
      <p:pic>
        <p:nvPicPr>
          <p:cNvPr id="8" name="Picture 7">
            <a:extLst>
              <a:ext uri="{FF2B5EF4-FFF2-40B4-BE49-F238E27FC236}">
                <a16:creationId xmlns:a16="http://schemas.microsoft.com/office/drawing/2014/main" id="{0C065C5A-883C-87D8-9C76-B2B5877C1547}"/>
              </a:ext>
            </a:extLst>
          </p:cNvPr>
          <p:cNvPicPr>
            <a:picLocks noChangeAspect="1"/>
          </p:cNvPicPr>
          <p:nvPr/>
        </p:nvPicPr>
        <p:blipFill>
          <a:blip r:embed="rId2"/>
          <a:stretch>
            <a:fillRect/>
          </a:stretch>
        </p:blipFill>
        <p:spPr>
          <a:xfrm>
            <a:off x="1060174" y="3429000"/>
            <a:ext cx="9436696" cy="2039703"/>
          </a:xfrm>
          <a:prstGeom prst="rect">
            <a:avLst/>
          </a:prstGeom>
        </p:spPr>
      </p:pic>
    </p:spTree>
    <p:extLst>
      <p:ext uri="{BB962C8B-B14F-4D97-AF65-F5344CB8AC3E}">
        <p14:creationId xmlns:p14="http://schemas.microsoft.com/office/powerpoint/2010/main" val="2834608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C2B4-A7FF-B76C-7A41-DCAE739BCC5A}"/>
              </a:ext>
            </a:extLst>
          </p:cNvPr>
          <p:cNvSpPr>
            <a:spLocks noGrp="1"/>
          </p:cNvSpPr>
          <p:nvPr>
            <p:ph type="ctrTitle"/>
          </p:nvPr>
        </p:nvSpPr>
        <p:spPr/>
        <p:txBody>
          <a:bodyPr/>
          <a:lstStyle/>
          <a:p>
            <a:r>
              <a:rPr lang="en-GB" dirty="0"/>
              <a:t>Children Act 2004</a:t>
            </a:r>
          </a:p>
        </p:txBody>
      </p:sp>
    </p:spTree>
    <p:extLst>
      <p:ext uri="{BB962C8B-B14F-4D97-AF65-F5344CB8AC3E}">
        <p14:creationId xmlns:p14="http://schemas.microsoft.com/office/powerpoint/2010/main" val="83554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C406-9EE6-099D-6B0F-4FFD63FE653B}"/>
              </a:ext>
            </a:extLst>
          </p:cNvPr>
          <p:cNvSpPr>
            <a:spLocks noGrp="1"/>
          </p:cNvSpPr>
          <p:nvPr>
            <p:ph type="title"/>
          </p:nvPr>
        </p:nvSpPr>
        <p:spPr>
          <a:xfrm>
            <a:off x="498611" y="229243"/>
            <a:ext cx="10911510" cy="795131"/>
          </a:xfrm>
          <a:solidFill>
            <a:schemeClr val="tx1"/>
          </a:solidFill>
        </p:spPr>
        <p:txBody>
          <a:bodyPr>
            <a:normAutofit/>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 Understanding the Children Act 2004: </a:t>
            </a:r>
            <a:br>
              <a:rPr lang="en-GB" sz="2400" kern="0" dirty="0">
                <a:effectLst/>
                <a:latin typeface="Arial" panose="020B0604020202020204" pitchFamily="34" charset="0"/>
                <a:ea typeface="Times New Roman" panose="02020603050405020304" pitchFamily="18" charset="0"/>
                <a:cs typeface="Arial" panose="020B0604020202020204" pitchFamily="34" charset="0"/>
              </a:rPr>
            </a:br>
            <a:r>
              <a:rPr lang="en-GB" sz="2400" kern="0" dirty="0">
                <a:effectLst/>
                <a:latin typeface="Arial" panose="020B0604020202020204" pitchFamily="34" charset="0"/>
                <a:ea typeface="Times New Roman" panose="02020603050405020304" pitchFamily="18" charset="0"/>
                <a:cs typeface="Arial" panose="020B0604020202020204" pitchFamily="34" charset="0"/>
              </a:rPr>
              <a:t>Safeguarding the Well-being of Every Child</a:t>
            </a:r>
            <a:endParaRPr lang="en-GB" sz="4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C9002A8-485E-A739-44AC-12563B3057D5}"/>
              </a:ext>
            </a:extLst>
          </p:cNvPr>
          <p:cNvSpPr>
            <a:spLocks noGrp="1"/>
          </p:cNvSpPr>
          <p:nvPr>
            <p:ph type="sldNum" sz="quarter" idx="12"/>
          </p:nvPr>
        </p:nvSpPr>
        <p:spPr/>
        <p:txBody>
          <a:bodyPr/>
          <a:lstStyle/>
          <a:p>
            <a:pPr rtl="0"/>
            <a:fld id="{4950F5D8-22E1-4015-8661-E5B1FD28C2DE}" type="slidenum">
              <a:rPr lang="en-GB" noProof="0" smtClean="0"/>
              <a:t>10</a:t>
            </a:fld>
            <a:endParaRPr lang="en-GB" noProof="0" dirty="0"/>
          </a:p>
        </p:txBody>
      </p:sp>
      <p:grpSp>
        <p:nvGrpSpPr>
          <p:cNvPr id="10" name="Group 9">
            <a:extLst>
              <a:ext uri="{FF2B5EF4-FFF2-40B4-BE49-F238E27FC236}">
                <a16:creationId xmlns:a16="http://schemas.microsoft.com/office/drawing/2014/main" id="{4A43D200-D1C3-7E88-EB45-87808D64BD10}"/>
              </a:ext>
            </a:extLst>
          </p:cNvPr>
          <p:cNvGrpSpPr/>
          <p:nvPr/>
        </p:nvGrpSpPr>
        <p:grpSpPr>
          <a:xfrm>
            <a:off x="1563757" y="2107095"/>
            <a:ext cx="8818962" cy="4406577"/>
            <a:chOff x="2619679" y="2109396"/>
            <a:chExt cx="4174653" cy="4406577"/>
          </a:xfrm>
        </p:grpSpPr>
        <p:sp>
          <p:nvSpPr>
            <p:cNvPr id="11" name="Freeform: Shape 10">
              <a:extLst>
                <a:ext uri="{FF2B5EF4-FFF2-40B4-BE49-F238E27FC236}">
                  <a16:creationId xmlns:a16="http://schemas.microsoft.com/office/drawing/2014/main" id="{BF9EF537-C40B-6B66-EB1C-082AE024C296}"/>
                </a:ext>
              </a:extLst>
            </p:cNvPr>
            <p:cNvSpPr/>
            <p:nvPr/>
          </p:nvSpPr>
          <p:spPr>
            <a:xfrm>
              <a:off x="2619679" y="2109396"/>
              <a:ext cx="1855401" cy="927700"/>
            </a:xfrm>
            <a:custGeom>
              <a:avLst/>
              <a:gdLst>
                <a:gd name="connsiteX0" fmla="*/ 0 w 1855401"/>
                <a:gd name="connsiteY0" fmla="*/ 92770 h 927700"/>
                <a:gd name="connsiteX1" fmla="*/ 92770 w 1855401"/>
                <a:gd name="connsiteY1" fmla="*/ 0 h 927700"/>
                <a:gd name="connsiteX2" fmla="*/ 1762631 w 1855401"/>
                <a:gd name="connsiteY2" fmla="*/ 0 h 927700"/>
                <a:gd name="connsiteX3" fmla="*/ 1855401 w 1855401"/>
                <a:gd name="connsiteY3" fmla="*/ 92770 h 927700"/>
                <a:gd name="connsiteX4" fmla="*/ 1855401 w 1855401"/>
                <a:gd name="connsiteY4" fmla="*/ 834930 h 927700"/>
                <a:gd name="connsiteX5" fmla="*/ 1762631 w 1855401"/>
                <a:gd name="connsiteY5" fmla="*/ 927700 h 927700"/>
                <a:gd name="connsiteX6" fmla="*/ 92770 w 1855401"/>
                <a:gd name="connsiteY6" fmla="*/ 927700 h 927700"/>
                <a:gd name="connsiteX7" fmla="*/ 0 w 1855401"/>
                <a:gd name="connsiteY7" fmla="*/ 834930 h 927700"/>
                <a:gd name="connsiteX8" fmla="*/ 0 w 185540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5401" h="927700">
                  <a:moveTo>
                    <a:pt x="0" y="92770"/>
                  </a:moveTo>
                  <a:cubicBezTo>
                    <a:pt x="0" y="41535"/>
                    <a:pt x="41535" y="0"/>
                    <a:pt x="92770" y="0"/>
                  </a:cubicBezTo>
                  <a:lnTo>
                    <a:pt x="1762631" y="0"/>
                  </a:lnTo>
                  <a:cubicBezTo>
                    <a:pt x="1813866" y="0"/>
                    <a:pt x="1855401" y="41535"/>
                    <a:pt x="1855401" y="92770"/>
                  </a:cubicBezTo>
                  <a:lnTo>
                    <a:pt x="1855401" y="834930"/>
                  </a:lnTo>
                  <a:cubicBezTo>
                    <a:pt x="1855401" y="886165"/>
                    <a:pt x="1813866" y="927700"/>
                    <a:pt x="1762631" y="927700"/>
                  </a:cubicBezTo>
                  <a:lnTo>
                    <a:pt x="92770" y="927700"/>
                  </a:lnTo>
                  <a:cubicBezTo>
                    <a:pt x="41535" y="927700"/>
                    <a:pt x="0" y="886165"/>
                    <a:pt x="0" y="834930"/>
                  </a:cubicBezTo>
                  <a:lnTo>
                    <a:pt x="0" y="927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9556" tIns="48761" rIns="59556" bIns="48761" numCol="1" spcCol="1270" anchor="ctr" anchorCtr="0">
              <a:noAutofit/>
            </a:bodyPr>
            <a:lstStyle/>
            <a:p>
              <a:pPr marL="0" lvl="0" indent="0" algn="ctr" defTabSz="755650">
                <a:lnSpc>
                  <a:spcPct val="90000"/>
                </a:lnSpc>
                <a:spcBef>
                  <a:spcPct val="0"/>
                </a:spcBef>
                <a:spcAft>
                  <a:spcPct val="35000"/>
                </a:spcAft>
                <a:buNone/>
              </a:pPr>
              <a:r>
                <a:rPr lang="en-GB" sz="2400" kern="1200" dirty="0"/>
                <a:t>Key Objectives</a:t>
              </a:r>
            </a:p>
          </p:txBody>
        </p:sp>
        <p:sp>
          <p:nvSpPr>
            <p:cNvPr id="12" name="Freeform: Shape 11">
              <a:extLst>
                <a:ext uri="{FF2B5EF4-FFF2-40B4-BE49-F238E27FC236}">
                  <a16:creationId xmlns:a16="http://schemas.microsoft.com/office/drawing/2014/main" id="{69E7F7C4-2FE5-A4FA-4743-6E0361F640A7}"/>
                </a:ext>
              </a:extLst>
            </p:cNvPr>
            <p:cNvSpPr/>
            <p:nvPr/>
          </p:nvSpPr>
          <p:spPr>
            <a:xfrm>
              <a:off x="2805219" y="3037097"/>
              <a:ext cx="185540" cy="695775"/>
            </a:xfrm>
            <a:custGeom>
              <a:avLst/>
              <a:gdLst/>
              <a:ahLst/>
              <a:cxnLst/>
              <a:rect l="0" t="0" r="0" b="0"/>
              <a:pathLst>
                <a:path>
                  <a:moveTo>
                    <a:pt x="0" y="0"/>
                  </a:moveTo>
                  <a:lnTo>
                    <a:pt x="0" y="695775"/>
                  </a:lnTo>
                  <a:lnTo>
                    <a:pt x="185540" y="69577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00C08059-70C8-FC9A-D523-BFBFC1CBC299}"/>
                </a:ext>
              </a:extLst>
            </p:cNvPr>
            <p:cNvSpPr/>
            <p:nvPr/>
          </p:nvSpPr>
          <p:spPr>
            <a:xfrm>
              <a:off x="2990759" y="3269022"/>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Safeguarding and promoting the welfare of children</a:t>
              </a:r>
            </a:p>
          </p:txBody>
        </p:sp>
        <p:sp>
          <p:nvSpPr>
            <p:cNvPr id="14" name="Freeform: Shape 13">
              <a:extLst>
                <a:ext uri="{FF2B5EF4-FFF2-40B4-BE49-F238E27FC236}">
                  <a16:creationId xmlns:a16="http://schemas.microsoft.com/office/drawing/2014/main" id="{2AD38708-A351-00CC-8AAE-2F4B1090C6D7}"/>
                </a:ext>
              </a:extLst>
            </p:cNvPr>
            <p:cNvSpPr/>
            <p:nvPr/>
          </p:nvSpPr>
          <p:spPr>
            <a:xfrm>
              <a:off x="2805219" y="3037097"/>
              <a:ext cx="185540" cy="1855401"/>
            </a:xfrm>
            <a:custGeom>
              <a:avLst/>
              <a:gdLst/>
              <a:ahLst/>
              <a:cxnLst/>
              <a:rect l="0" t="0" r="0" b="0"/>
              <a:pathLst>
                <a:path>
                  <a:moveTo>
                    <a:pt x="0" y="0"/>
                  </a:moveTo>
                  <a:lnTo>
                    <a:pt x="0" y="1855401"/>
                  </a:lnTo>
                  <a:lnTo>
                    <a:pt x="185540" y="185540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AEA6F9DF-37DE-7D97-7950-812376DD7439}"/>
                </a:ext>
              </a:extLst>
            </p:cNvPr>
            <p:cNvSpPr/>
            <p:nvPr/>
          </p:nvSpPr>
          <p:spPr>
            <a:xfrm>
              <a:off x="2990759" y="4428648"/>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Establishing a multi-agency approach to child protection</a:t>
              </a:r>
            </a:p>
          </p:txBody>
        </p:sp>
        <p:sp>
          <p:nvSpPr>
            <p:cNvPr id="16" name="Freeform: Shape 15">
              <a:extLst>
                <a:ext uri="{FF2B5EF4-FFF2-40B4-BE49-F238E27FC236}">
                  <a16:creationId xmlns:a16="http://schemas.microsoft.com/office/drawing/2014/main" id="{D6D03CDF-5453-710D-1032-6F698A893BCA}"/>
                </a:ext>
              </a:extLst>
            </p:cNvPr>
            <p:cNvSpPr/>
            <p:nvPr/>
          </p:nvSpPr>
          <p:spPr>
            <a:xfrm>
              <a:off x="2805219" y="3037097"/>
              <a:ext cx="185540" cy="3015027"/>
            </a:xfrm>
            <a:custGeom>
              <a:avLst/>
              <a:gdLst/>
              <a:ahLst/>
              <a:cxnLst/>
              <a:rect l="0" t="0" r="0" b="0"/>
              <a:pathLst>
                <a:path>
                  <a:moveTo>
                    <a:pt x="0" y="0"/>
                  </a:moveTo>
                  <a:lnTo>
                    <a:pt x="0" y="3015027"/>
                  </a:lnTo>
                  <a:lnTo>
                    <a:pt x="185540" y="30150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2E952A54-F78B-34E6-2D70-C83B50D4B28B}"/>
                </a:ext>
              </a:extLst>
            </p:cNvPr>
            <p:cNvSpPr/>
            <p:nvPr/>
          </p:nvSpPr>
          <p:spPr>
            <a:xfrm>
              <a:off x="2990759" y="5588273"/>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Focusing on the importance of early intervention and prevention</a:t>
              </a:r>
            </a:p>
          </p:txBody>
        </p:sp>
        <p:sp>
          <p:nvSpPr>
            <p:cNvPr id="18" name="Freeform: Shape 17">
              <a:extLst>
                <a:ext uri="{FF2B5EF4-FFF2-40B4-BE49-F238E27FC236}">
                  <a16:creationId xmlns:a16="http://schemas.microsoft.com/office/drawing/2014/main" id="{95956233-451F-8169-EADC-5B664410B2A7}"/>
                </a:ext>
              </a:extLst>
            </p:cNvPr>
            <p:cNvSpPr/>
            <p:nvPr/>
          </p:nvSpPr>
          <p:spPr>
            <a:xfrm>
              <a:off x="4938931" y="2109396"/>
              <a:ext cx="1855401" cy="927700"/>
            </a:xfrm>
            <a:custGeom>
              <a:avLst/>
              <a:gdLst>
                <a:gd name="connsiteX0" fmla="*/ 0 w 1855401"/>
                <a:gd name="connsiteY0" fmla="*/ 92770 h 927700"/>
                <a:gd name="connsiteX1" fmla="*/ 92770 w 1855401"/>
                <a:gd name="connsiteY1" fmla="*/ 0 h 927700"/>
                <a:gd name="connsiteX2" fmla="*/ 1762631 w 1855401"/>
                <a:gd name="connsiteY2" fmla="*/ 0 h 927700"/>
                <a:gd name="connsiteX3" fmla="*/ 1855401 w 1855401"/>
                <a:gd name="connsiteY3" fmla="*/ 92770 h 927700"/>
                <a:gd name="connsiteX4" fmla="*/ 1855401 w 1855401"/>
                <a:gd name="connsiteY4" fmla="*/ 834930 h 927700"/>
                <a:gd name="connsiteX5" fmla="*/ 1762631 w 1855401"/>
                <a:gd name="connsiteY5" fmla="*/ 927700 h 927700"/>
                <a:gd name="connsiteX6" fmla="*/ 92770 w 1855401"/>
                <a:gd name="connsiteY6" fmla="*/ 927700 h 927700"/>
                <a:gd name="connsiteX7" fmla="*/ 0 w 1855401"/>
                <a:gd name="connsiteY7" fmla="*/ 834930 h 927700"/>
                <a:gd name="connsiteX8" fmla="*/ 0 w 185540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5401" h="927700">
                  <a:moveTo>
                    <a:pt x="0" y="92770"/>
                  </a:moveTo>
                  <a:cubicBezTo>
                    <a:pt x="0" y="41535"/>
                    <a:pt x="41535" y="0"/>
                    <a:pt x="92770" y="0"/>
                  </a:cubicBezTo>
                  <a:lnTo>
                    <a:pt x="1762631" y="0"/>
                  </a:lnTo>
                  <a:cubicBezTo>
                    <a:pt x="1813866" y="0"/>
                    <a:pt x="1855401" y="41535"/>
                    <a:pt x="1855401" y="92770"/>
                  </a:cubicBezTo>
                  <a:lnTo>
                    <a:pt x="1855401" y="834930"/>
                  </a:lnTo>
                  <a:cubicBezTo>
                    <a:pt x="1855401" y="886165"/>
                    <a:pt x="1813866" y="927700"/>
                    <a:pt x="1762631" y="927700"/>
                  </a:cubicBezTo>
                  <a:lnTo>
                    <a:pt x="92770" y="927700"/>
                  </a:lnTo>
                  <a:cubicBezTo>
                    <a:pt x="41535" y="927700"/>
                    <a:pt x="0" y="886165"/>
                    <a:pt x="0" y="834930"/>
                  </a:cubicBezTo>
                  <a:lnTo>
                    <a:pt x="0" y="927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9556" tIns="48761" rIns="59556" bIns="48761" numCol="1" spcCol="1270" anchor="ctr" anchorCtr="0">
              <a:noAutofit/>
            </a:bodyPr>
            <a:lstStyle/>
            <a:p>
              <a:pPr marL="0" lvl="0" indent="0" algn="ctr" defTabSz="755650">
                <a:lnSpc>
                  <a:spcPct val="90000"/>
                </a:lnSpc>
                <a:spcBef>
                  <a:spcPct val="0"/>
                </a:spcBef>
                <a:spcAft>
                  <a:spcPct val="35000"/>
                </a:spcAft>
                <a:buNone/>
              </a:pPr>
              <a:r>
                <a:rPr lang="en-GB" sz="2400" kern="1200" dirty="0"/>
                <a:t>Integrated Working and Information Sharing</a:t>
              </a:r>
            </a:p>
          </p:txBody>
        </p:sp>
        <p:sp>
          <p:nvSpPr>
            <p:cNvPr id="19" name="Freeform: Shape 18">
              <a:extLst>
                <a:ext uri="{FF2B5EF4-FFF2-40B4-BE49-F238E27FC236}">
                  <a16:creationId xmlns:a16="http://schemas.microsoft.com/office/drawing/2014/main" id="{EE78D009-7F2F-0178-90C1-29B10DDCB2EC}"/>
                </a:ext>
              </a:extLst>
            </p:cNvPr>
            <p:cNvSpPr/>
            <p:nvPr/>
          </p:nvSpPr>
          <p:spPr>
            <a:xfrm>
              <a:off x="5124471" y="3037097"/>
              <a:ext cx="185540" cy="695775"/>
            </a:xfrm>
            <a:custGeom>
              <a:avLst/>
              <a:gdLst/>
              <a:ahLst/>
              <a:cxnLst/>
              <a:rect l="0" t="0" r="0" b="0"/>
              <a:pathLst>
                <a:path>
                  <a:moveTo>
                    <a:pt x="0" y="0"/>
                  </a:moveTo>
                  <a:lnTo>
                    <a:pt x="0" y="695775"/>
                  </a:lnTo>
                  <a:lnTo>
                    <a:pt x="185540" y="69577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4E1A184B-3480-6053-734F-52B0A2913ED7}"/>
                </a:ext>
              </a:extLst>
            </p:cNvPr>
            <p:cNvSpPr/>
            <p:nvPr/>
          </p:nvSpPr>
          <p:spPr>
            <a:xfrm>
              <a:off x="5310011" y="3269022"/>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Introduction of the concept of integrated working</a:t>
              </a:r>
            </a:p>
          </p:txBody>
        </p:sp>
        <p:sp>
          <p:nvSpPr>
            <p:cNvPr id="21" name="Freeform: Shape 20">
              <a:extLst>
                <a:ext uri="{FF2B5EF4-FFF2-40B4-BE49-F238E27FC236}">
                  <a16:creationId xmlns:a16="http://schemas.microsoft.com/office/drawing/2014/main" id="{72C12281-1A8F-8B49-1593-58464D515E58}"/>
                </a:ext>
              </a:extLst>
            </p:cNvPr>
            <p:cNvSpPr/>
            <p:nvPr/>
          </p:nvSpPr>
          <p:spPr>
            <a:xfrm>
              <a:off x="5124471" y="3037097"/>
              <a:ext cx="185540" cy="1855401"/>
            </a:xfrm>
            <a:custGeom>
              <a:avLst/>
              <a:gdLst/>
              <a:ahLst/>
              <a:cxnLst/>
              <a:rect l="0" t="0" r="0" b="0"/>
              <a:pathLst>
                <a:path>
                  <a:moveTo>
                    <a:pt x="0" y="0"/>
                  </a:moveTo>
                  <a:lnTo>
                    <a:pt x="0" y="1855401"/>
                  </a:lnTo>
                  <a:lnTo>
                    <a:pt x="185540" y="185540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C3E5C625-4C98-9F5F-A634-5CF466C86E74}"/>
                </a:ext>
              </a:extLst>
            </p:cNvPr>
            <p:cNvSpPr/>
            <p:nvPr/>
          </p:nvSpPr>
          <p:spPr>
            <a:xfrm>
              <a:off x="5310011" y="4428648"/>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Encouraging collaboration among professionals and agencies</a:t>
              </a:r>
            </a:p>
          </p:txBody>
        </p:sp>
        <p:sp>
          <p:nvSpPr>
            <p:cNvPr id="23" name="Freeform: Shape 22">
              <a:extLst>
                <a:ext uri="{FF2B5EF4-FFF2-40B4-BE49-F238E27FC236}">
                  <a16:creationId xmlns:a16="http://schemas.microsoft.com/office/drawing/2014/main" id="{C8977232-2825-F218-B572-0838A46F76D7}"/>
                </a:ext>
              </a:extLst>
            </p:cNvPr>
            <p:cNvSpPr/>
            <p:nvPr/>
          </p:nvSpPr>
          <p:spPr>
            <a:xfrm>
              <a:off x="5124471" y="3037097"/>
              <a:ext cx="185540" cy="3015027"/>
            </a:xfrm>
            <a:custGeom>
              <a:avLst/>
              <a:gdLst/>
              <a:ahLst/>
              <a:cxnLst/>
              <a:rect l="0" t="0" r="0" b="0"/>
              <a:pathLst>
                <a:path>
                  <a:moveTo>
                    <a:pt x="0" y="0"/>
                  </a:moveTo>
                  <a:lnTo>
                    <a:pt x="0" y="3015027"/>
                  </a:lnTo>
                  <a:lnTo>
                    <a:pt x="185540" y="30150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5E5829F1-8B8A-654B-9434-328052BE3238}"/>
                </a:ext>
              </a:extLst>
            </p:cNvPr>
            <p:cNvSpPr/>
            <p:nvPr/>
          </p:nvSpPr>
          <p:spPr>
            <a:xfrm>
              <a:off x="5310011" y="5588273"/>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Facilitating information sharing to enhance child protection</a:t>
              </a:r>
            </a:p>
          </p:txBody>
        </p:sp>
      </p:grpSp>
      <p:sp>
        <p:nvSpPr>
          <p:cNvPr id="9" name="Title 1">
            <a:extLst>
              <a:ext uri="{FF2B5EF4-FFF2-40B4-BE49-F238E27FC236}">
                <a16:creationId xmlns:a16="http://schemas.microsoft.com/office/drawing/2014/main" id="{68C0BCBA-C081-4721-48B4-FD6B539D32C7}"/>
              </a:ext>
            </a:extLst>
          </p:cNvPr>
          <p:cNvSpPr txBox="1">
            <a:spLocks/>
          </p:cNvSpPr>
          <p:nvPr/>
        </p:nvSpPr>
        <p:spPr>
          <a:xfrm>
            <a:off x="640245" y="1256298"/>
            <a:ext cx="10911510" cy="718153"/>
          </a:xfrm>
          <a:prstGeom prst="rect">
            <a:avLst/>
          </a:prstGeom>
          <a:solidFill>
            <a:schemeClr val="tx1"/>
          </a:solidFill>
        </p:spPr>
        <p:txBody>
          <a:bodyPr vert="horz" lIns="0" tIns="0" rIns="0" bIns="0" rtlCol="0" anchor="b" anchorCtr="0">
            <a:normAutofit fontScale="97500"/>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lvl="0">
              <a:lnSpc>
                <a:spcPct val="107000"/>
              </a:lnSpc>
              <a:spcAft>
                <a:spcPts val="800"/>
              </a:spcAft>
              <a:buSzPts val="1000"/>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Children Act 2004 is a pivotal piece of legislation in UK designed to ensure the well-being of children and promote their best interests.</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p:txBody>
      </p:sp>
      <p:pic>
        <p:nvPicPr>
          <p:cNvPr id="2050" name="Picture 2" descr="Children's Act 2004 | What is it?, Key Principles &amp; Safety">
            <a:extLst>
              <a:ext uri="{FF2B5EF4-FFF2-40B4-BE49-F238E27FC236}">
                <a16:creationId xmlns:a16="http://schemas.microsoft.com/office/drawing/2014/main" id="{730DEECB-ABB5-037B-5E7E-B629E8D10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42" y="105621"/>
            <a:ext cx="1842458" cy="1226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659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7BAE2-3C33-54C1-1ED3-4BD7E948517C}"/>
              </a:ext>
            </a:extLst>
          </p:cNvPr>
          <p:cNvSpPr>
            <a:spLocks noGrp="1"/>
          </p:cNvSpPr>
          <p:nvPr>
            <p:ph type="title"/>
          </p:nvPr>
        </p:nvSpPr>
        <p:spPr>
          <a:xfrm>
            <a:off x="3351213" y="5867106"/>
            <a:ext cx="5257800" cy="552848"/>
          </a:xfrm>
        </p:spPr>
        <p:txBody>
          <a:bodyPr/>
          <a:lstStyle/>
          <a:p>
            <a:r>
              <a:rPr lang="en-GB" dirty="0"/>
              <a:t>Children Act 2004</a:t>
            </a:r>
          </a:p>
        </p:txBody>
      </p:sp>
      <p:sp>
        <p:nvSpPr>
          <p:cNvPr id="5" name="Slide Number Placeholder 4">
            <a:extLst>
              <a:ext uri="{FF2B5EF4-FFF2-40B4-BE49-F238E27FC236}">
                <a16:creationId xmlns:a16="http://schemas.microsoft.com/office/drawing/2014/main" id="{A4FE3176-34D9-39AB-9A92-41D55B4C1314}"/>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graphicFrame>
        <p:nvGraphicFramePr>
          <p:cNvPr id="7" name="Diagram 6">
            <a:extLst>
              <a:ext uri="{FF2B5EF4-FFF2-40B4-BE49-F238E27FC236}">
                <a16:creationId xmlns:a16="http://schemas.microsoft.com/office/drawing/2014/main" id="{5D5AF87F-69D4-5579-3268-9AFB6DADFBBE}"/>
              </a:ext>
            </a:extLst>
          </p:cNvPr>
          <p:cNvGraphicFramePr/>
          <p:nvPr>
            <p:extLst>
              <p:ext uri="{D42A27DB-BD31-4B8C-83A1-F6EECF244321}">
                <p14:modId xmlns:p14="http://schemas.microsoft.com/office/powerpoint/2010/main" val="1306264271"/>
              </p:ext>
            </p:extLst>
          </p:nvPr>
        </p:nvGraphicFramePr>
        <p:xfrm>
          <a:off x="556591" y="517832"/>
          <a:ext cx="10795621" cy="5021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571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C2B4-A7FF-B76C-7A41-DCAE739BCC5A}"/>
              </a:ext>
            </a:extLst>
          </p:cNvPr>
          <p:cNvSpPr>
            <a:spLocks noGrp="1"/>
          </p:cNvSpPr>
          <p:nvPr>
            <p:ph type="ctrTitle"/>
          </p:nvPr>
        </p:nvSpPr>
        <p:spPr>
          <a:xfrm>
            <a:off x="3140765" y="2612457"/>
            <a:ext cx="5910470" cy="1633085"/>
          </a:xfrm>
          <a:solidFill>
            <a:schemeClr val="tx1"/>
          </a:solidFill>
        </p:spPr>
        <p:txBody>
          <a:bodyPr>
            <a:normAutofit/>
          </a:bodyPr>
          <a:lstStyle/>
          <a:p>
            <a:r>
              <a:rPr lang="en-GB" i="0" dirty="0">
                <a:effectLst/>
                <a:latin typeface="Söhne"/>
              </a:rPr>
              <a:t> Children and Social Work Act 2017</a:t>
            </a:r>
            <a:endParaRPr lang="en-GB" dirty="0"/>
          </a:p>
        </p:txBody>
      </p:sp>
    </p:spTree>
    <p:extLst>
      <p:ext uri="{BB962C8B-B14F-4D97-AF65-F5344CB8AC3E}">
        <p14:creationId xmlns:p14="http://schemas.microsoft.com/office/powerpoint/2010/main" val="3190668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AD49C-5359-91EC-AC9C-382E456083E5}"/>
              </a:ext>
            </a:extLst>
          </p:cNvPr>
          <p:cNvSpPr>
            <a:spLocks noGrp="1"/>
          </p:cNvSpPr>
          <p:nvPr>
            <p:ph type="title"/>
          </p:nvPr>
        </p:nvSpPr>
        <p:spPr/>
        <p:txBody>
          <a:bodyPr/>
          <a:lstStyle/>
          <a:p>
            <a:r>
              <a:rPr lang="en-GB" i="0" dirty="0">
                <a:effectLst/>
                <a:latin typeface="Söhne"/>
              </a:rPr>
              <a:t>The Children and Social Work Act 2017</a:t>
            </a:r>
            <a:endParaRPr lang="en-GB" dirty="0"/>
          </a:p>
        </p:txBody>
      </p:sp>
      <p:sp>
        <p:nvSpPr>
          <p:cNvPr id="5" name="Slide Number Placeholder 4">
            <a:extLst>
              <a:ext uri="{FF2B5EF4-FFF2-40B4-BE49-F238E27FC236}">
                <a16:creationId xmlns:a16="http://schemas.microsoft.com/office/drawing/2014/main" id="{B49AF8F0-723B-51A3-3B59-C044E9CE994F}"/>
              </a:ext>
            </a:extLst>
          </p:cNvPr>
          <p:cNvSpPr>
            <a:spLocks noGrp="1"/>
          </p:cNvSpPr>
          <p:nvPr>
            <p:ph type="sldNum" sz="quarter" idx="12"/>
          </p:nvPr>
        </p:nvSpPr>
        <p:spPr/>
        <p:txBody>
          <a:bodyPr/>
          <a:lstStyle/>
          <a:p>
            <a:pPr rtl="0"/>
            <a:fld id="{4950F5D8-22E1-4015-8661-E5B1FD28C2DE}" type="slidenum">
              <a:rPr lang="en-GB" noProof="0" smtClean="0"/>
              <a:t>13</a:t>
            </a:fld>
            <a:endParaRPr lang="en-GB" noProof="0" dirty="0"/>
          </a:p>
        </p:txBody>
      </p:sp>
      <p:graphicFrame>
        <p:nvGraphicFramePr>
          <p:cNvPr id="7" name="Diagram 6">
            <a:extLst>
              <a:ext uri="{FF2B5EF4-FFF2-40B4-BE49-F238E27FC236}">
                <a16:creationId xmlns:a16="http://schemas.microsoft.com/office/drawing/2014/main" id="{EBA9B76F-D0B7-3F84-40A0-7B6A6AC46F25}"/>
              </a:ext>
            </a:extLst>
          </p:cNvPr>
          <p:cNvGraphicFramePr/>
          <p:nvPr>
            <p:extLst>
              <p:ext uri="{D42A27DB-BD31-4B8C-83A1-F6EECF244321}">
                <p14:modId xmlns:p14="http://schemas.microsoft.com/office/powerpoint/2010/main" val="4129178154"/>
              </p:ext>
            </p:extLst>
          </p:nvPr>
        </p:nvGraphicFramePr>
        <p:xfrm>
          <a:off x="596348" y="930343"/>
          <a:ext cx="10757452" cy="413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134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C06D-83A1-07F7-0016-5F2530CAF270}"/>
              </a:ext>
            </a:extLst>
          </p:cNvPr>
          <p:cNvSpPr>
            <a:spLocks noGrp="1"/>
          </p:cNvSpPr>
          <p:nvPr>
            <p:ph type="title"/>
          </p:nvPr>
        </p:nvSpPr>
        <p:spPr>
          <a:xfrm>
            <a:off x="838200" y="5793130"/>
            <a:ext cx="10515600" cy="636340"/>
          </a:xfrm>
        </p:spPr>
        <p:txBody>
          <a:bodyPr/>
          <a:lstStyle/>
          <a:p>
            <a:r>
              <a:rPr lang="en-GB" i="0" dirty="0">
                <a:effectLst/>
                <a:latin typeface="Söhne"/>
              </a:rPr>
              <a:t>The Children and Social Work Act 2017</a:t>
            </a:r>
            <a:endParaRPr lang="en-GB" dirty="0"/>
          </a:p>
        </p:txBody>
      </p:sp>
      <p:sp>
        <p:nvSpPr>
          <p:cNvPr id="5" name="Slide Number Placeholder 4">
            <a:extLst>
              <a:ext uri="{FF2B5EF4-FFF2-40B4-BE49-F238E27FC236}">
                <a16:creationId xmlns:a16="http://schemas.microsoft.com/office/drawing/2014/main" id="{79FCF933-36D8-2BA7-E83A-14C70C919A02}"/>
              </a:ext>
            </a:extLst>
          </p:cNvPr>
          <p:cNvSpPr>
            <a:spLocks noGrp="1"/>
          </p:cNvSpPr>
          <p:nvPr>
            <p:ph type="sldNum" sz="quarter" idx="12"/>
          </p:nvPr>
        </p:nvSpPr>
        <p:spPr/>
        <p:txBody>
          <a:bodyPr/>
          <a:lstStyle/>
          <a:p>
            <a:pPr rtl="0"/>
            <a:fld id="{4950F5D8-22E1-4015-8661-E5B1FD28C2DE}" type="slidenum">
              <a:rPr lang="en-GB" noProof="0" smtClean="0"/>
              <a:t>14</a:t>
            </a:fld>
            <a:endParaRPr lang="en-GB" noProof="0" dirty="0"/>
          </a:p>
        </p:txBody>
      </p:sp>
      <p:graphicFrame>
        <p:nvGraphicFramePr>
          <p:cNvPr id="7" name="Diagram 6">
            <a:extLst>
              <a:ext uri="{FF2B5EF4-FFF2-40B4-BE49-F238E27FC236}">
                <a16:creationId xmlns:a16="http://schemas.microsoft.com/office/drawing/2014/main" id="{883160D8-81BE-30C1-9567-16D0C39CE767}"/>
              </a:ext>
            </a:extLst>
          </p:cNvPr>
          <p:cNvGraphicFramePr/>
          <p:nvPr>
            <p:extLst>
              <p:ext uri="{D42A27DB-BD31-4B8C-83A1-F6EECF244321}">
                <p14:modId xmlns:p14="http://schemas.microsoft.com/office/powerpoint/2010/main" val="3252625626"/>
              </p:ext>
            </p:extLst>
          </p:nvPr>
        </p:nvGraphicFramePr>
        <p:xfrm>
          <a:off x="496957" y="428530"/>
          <a:ext cx="10986052" cy="5275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3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B9DAD-E3D6-4CC9-A450-83928066E480}"/>
              </a:ext>
            </a:extLst>
          </p:cNvPr>
          <p:cNvSpPr>
            <a:spLocks noGrp="1"/>
          </p:cNvSpPr>
          <p:nvPr>
            <p:ph type="title"/>
          </p:nvPr>
        </p:nvSpPr>
        <p:spPr>
          <a:xfrm>
            <a:off x="885411" y="2470486"/>
            <a:ext cx="9506778" cy="552848"/>
          </a:xfrm>
        </p:spPr>
        <p:txBody>
          <a:bodyPr>
            <a:normAutofit fontScale="90000"/>
          </a:bodyPr>
          <a:lstStyle/>
          <a:p>
            <a:pPr algn="l"/>
            <a:r>
              <a:rPr lang="en-GB" dirty="0">
                <a:latin typeface="Söhne"/>
              </a:rPr>
              <a:t>What evidence is there in the cases selected for component 1 that the </a:t>
            </a:r>
            <a:r>
              <a:rPr lang="en-GB" dirty="0" err="1">
                <a:latin typeface="Söhne"/>
              </a:rPr>
              <a:t>childrens’</a:t>
            </a:r>
            <a:r>
              <a:rPr lang="en-GB" dirty="0">
                <a:latin typeface="Söhne"/>
              </a:rPr>
              <a:t> voice and views were sought and heard?</a:t>
            </a:r>
            <a:endParaRPr lang="en-GB" dirty="0"/>
          </a:p>
        </p:txBody>
      </p:sp>
      <p:sp>
        <p:nvSpPr>
          <p:cNvPr id="5" name="Slide Number Placeholder 4">
            <a:extLst>
              <a:ext uri="{FF2B5EF4-FFF2-40B4-BE49-F238E27FC236}">
                <a16:creationId xmlns:a16="http://schemas.microsoft.com/office/drawing/2014/main" id="{4FA15FB3-574B-3B40-8A46-F5AD00547A02}"/>
              </a:ext>
            </a:extLst>
          </p:cNvPr>
          <p:cNvSpPr>
            <a:spLocks noGrp="1"/>
          </p:cNvSpPr>
          <p:nvPr>
            <p:ph type="sldNum" sz="quarter" idx="12"/>
          </p:nvPr>
        </p:nvSpPr>
        <p:spPr/>
        <p:txBody>
          <a:bodyPr/>
          <a:lstStyle/>
          <a:p>
            <a:pPr rtl="0"/>
            <a:fld id="{4950F5D8-22E1-4015-8661-E5B1FD28C2DE}" type="slidenum">
              <a:rPr lang="en-GB" noProof="0" smtClean="0"/>
              <a:t>15</a:t>
            </a:fld>
            <a:endParaRPr lang="en-GB" noProof="0" dirty="0"/>
          </a:p>
        </p:txBody>
      </p:sp>
      <p:sp>
        <p:nvSpPr>
          <p:cNvPr id="10" name="TextBox 9">
            <a:extLst>
              <a:ext uri="{FF2B5EF4-FFF2-40B4-BE49-F238E27FC236}">
                <a16:creationId xmlns:a16="http://schemas.microsoft.com/office/drawing/2014/main" id="{4C235875-2E52-3CAB-CEA2-B8700716BD20}"/>
              </a:ext>
            </a:extLst>
          </p:cNvPr>
          <p:cNvSpPr txBox="1"/>
          <p:nvPr/>
        </p:nvSpPr>
        <p:spPr>
          <a:xfrm>
            <a:off x="371061" y="408061"/>
            <a:ext cx="4439478" cy="584775"/>
          </a:xfrm>
          <a:prstGeom prst="rect">
            <a:avLst/>
          </a:prstGeom>
          <a:solidFill>
            <a:schemeClr val="accent2"/>
          </a:solid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Reflect and discuss</a:t>
            </a:r>
          </a:p>
        </p:txBody>
      </p:sp>
      <p:pic>
        <p:nvPicPr>
          <p:cNvPr id="4" name="Picture 3">
            <a:extLst>
              <a:ext uri="{FF2B5EF4-FFF2-40B4-BE49-F238E27FC236}">
                <a16:creationId xmlns:a16="http://schemas.microsoft.com/office/drawing/2014/main" id="{071760F5-ABAB-497D-8DC4-10F0E288CFAD}"/>
              </a:ext>
            </a:extLst>
          </p:cNvPr>
          <p:cNvPicPr>
            <a:picLocks noChangeAspect="1"/>
          </p:cNvPicPr>
          <p:nvPr/>
        </p:nvPicPr>
        <p:blipFill>
          <a:blip r:embed="rId2"/>
          <a:stretch>
            <a:fillRect/>
          </a:stretch>
        </p:blipFill>
        <p:spPr>
          <a:xfrm>
            <a:off x="137896" y="3429000"/>
            <a:ext cx="11916208" cy="1807824"/>
          </a:xfrm>
          <a:prstGeom prst="rect">
            <a:avLst/>
          </a:prstGeom>
        </p:spPr>
      </p:pic>
    </p:spTree>
    <p:extLst>
      <p:ext uri="{BB962C8B-B14F-4D97-AF65-F5344CB8AC3E}">
        <p14:creationId xmlns:p14="http://schemas.microsoft.com/office/powerpoint/2010/main" val="1587507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C2B4-A7FF-B76C-7A41-DCAE739BCC5A}"/>
              </a:ext>
            </a:extLst>
          </p:cNvPr>
          <p:cNvSpPr>
            <a:spLocks noGrp="1"/>
          </p:cNvSpPr>
          <p:nvPr>
            <p:ph type="ctrTitle"/>
          </p:nvPr>
        </p:nvSpPr>
        <p:spPr>
          <a:xfrm>
            <a:off x="3140765" y="2612457"/>
            <a:ext cx="5910470" cy="1633085"/>
          </a:xfrm>
          <a:solidFill>
            <a:schemeClr val="tx1"/>
          </a:solidFill>
        </p:spPr>
        <p:txBody>
          <a:bodyPr>
            <a:normAutofit/>
          </a:bodyPr>
          <a:lstStyle/>
          <a:p>
            <a:r>
              <a:rPr lang="en-GB" i="0" dirty="0">
                <a:effectLst/>
                <a:latin typeface="Söhne"/>
              </a:rPr>
              <a:t> Equality Act </a:t>
            </a:r>
            <a:br>
              <a:rPr lang="en-GB" i="0" dirty="0">
                <a:effectLst/>
                <a:latin typeface="Söhne"/>
              </a:rPr>
            </a:br>
            <a:r>
              <a:rPr lang="en-GB" i="0" dirty="0">
                <a:effectLst/>
                <a:latin typeface="Söhne"/>
              </a:rPr>
              <a:t>2010</a:t>
            </a:r>
            <a:endParaRPr lang="en-GB" dirty="0"/>
          </a:p>
        </p:txBody>
      </p:sp>
    </p:spTree>
    <p:extLst>
      <p:ext uri="{BB962C8B-B14F-4D97-AF65-F5344CB8AC3E}">
        <p14:creationId xmlns:p14="http://schemas.microsoft.com/office/powerpoint/2010/main" val="413348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D151-6C77-D5DE-5466-CD2DCC1CF6F2}"/>
              </a:ext>
            </a:extLst>
          </p:cNvPr>
          <p:cNvSpPr>
            <a:spLocks noGrp="1"/>
          </p:cNvSpPr>
          <p:nvPr>
            <p:ph type="title"/>
          </p:nvPr>
        </p:nvSpPr>
        <p:spPr>
          <a:xfrm>
            <a:off x="3366052" y="5349047"/>
            <a:ext cx="5358848" cy="819503"/>
          </a:xfrm>
        </p:spPr>
        <p:txBody>
          <a:bodyPr>
            <a:normAutofit/>
          </a:bodyPr>
          <a:lstStyle/>
          <a:p>
            <a:r>
              <a:rPr lang="en-GB" sz="4400" kern="0" dirty="0">
                <a:effectLst/>
                <a:latin typeface="Segoe UI" panose="020B0502040204020203" pitchFamily="34" charset="0"/>
                <a:ea typeface="Times New Roman" panose="02020603050405020304" pitchFamily="18" charset="0"/>
              </a:rPr>
              <a:t>Equality Act 2010</a:t>
            </a:r>
            <a:endParaRPr lang="en-GB" sz="7200" dirty="0"/>
          </a:p>
        </p:txBody>
      </p:sp>
      <p:sp>
        <p:nvSpPr>
          <p:cNvPr id="5" name="Slide Number Placeholder 4">
            <a:extLst>
              <a:ext uri="{FF2B5EF4-FFF2-40B4-BE49-F238E27FC236}">
                <a16:creationId xmlns:a16="http://schemas.microsoft.com/office/drawing/2014/main" id="{C965832E-31E7-8AB8-753D-45D6CF3A51B3}"/>
              </a:ext>
            </a:extLst>
          </p:cNvPr>
          <p:cNvSpPr>
            <a:spLocks noGrp="1"/>
          </p:cNvSpPr>
          <p:nvPr>
            <p:ph type="sldNum" sz="quarter" idx="12"/>
          </p:nvPr>
        </p:nvSpPr>
        <p:spPr/>
        <p:txBody>
          <a:bodyPr/>
          <a:lstStyle/>
          <a:p>
            <a:pPr rtl="0"/>
            <a:fld id="{4950F5D8-22E1-4015-8661-E5B1FD28C2DE}" type="slidenum">
              <a:rPr lang="en-GB" noProof="0" smtClean="0"/>
              <a:t>17</a:t>
            </a:fld>
            <a:endParaRPr lang="en-GB" noProof="0" dirty="0"/>
          </a:p>
        </p:txBody>
      </p:sp>
      <p:graphicFrame>
        <p:nvGraphicFramePr>
          <p:cNvPr id="7" name="Diagram 6">
            <a:extLst>
              <a:ext uri="{FF2B5EF4-FFF2-40B4-BE49-F238E27FC236}">
                <a16:creationId xmlns:a16="http://schemas.microsoft.com/office/drawing/2014/main" id="{ABF077CD-FAA2-1893-06D5-708E568CDEB6}"/>
              </a:ext>
            </a:extLst>
          </p:cNvPr>
          <p:cNvGraphicFramePr/>
          <p:nvPr>
            <p:extLst>
              <p:ext uri="{D42A27DB-BD31-4B8C-83A1-F6EECF244321}">
                <p14:modId xmlns:p14="http://schemas.microsoft.com/office/powerpoint/2010/main" val="4222357569"/>
              </p:ext>
            </p:extLst>
          </p:nvPr>
        </p:nvGraphicFramePr>
        <p:xfrm>
          <a:off x="838200" y="1765954"/>
          <a:ext cx="9912626" cy="34415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B8BE6C6F-1A8F-A384-54BA-A77B8CF4EB76}"/>
              </a:ext>
            </a:extLst>
          </p:cNvPr>
          <p:cNvSpPr txBox="1"/>
          <p:nvPr/>
        </p:nvSpPr>
        <p:spPr>
          <a:xfrm>
            <a:off x="722243" y="517832"/>
            <a:ext cx="10316818" cy="984885"/>
          </a:xfrm>
          <a:prstGeom prst="rect">
            <a:avLst/>
          </a:prstGeom>
          <a:solidFill>
            <a:schemeClr val="tx1"/>
          </a:solidFill>
        </p:spPr>
        <p:txBody>
          <a:bodyPr wrap="square" rtlCol="0">
            <a:spAutoFit/>
          </a:bodyPr>
          <a:lstStyle/>
          <a:p>
            <a:r>
              <a:rPr lang="en-GB" sz="2000" kern="0" dirty="0">
                <a:solidFill>
                  <a:schemeClr val="bg1"/>
                </a:solidFill>
                <a:effectLst/>
                <a:latin typeface="Segoe UI" panose="020B0502040204020203" pitchFamily="34" charset="0"/>
                <a:ea typeface="Times New Roman" panose="02020603050405020304" pitchFamily="18" charset="0"/>
                <a:cs typeface="Arial" panose="020B0604020202020204" pitchFamily="34" charset="0"/>
              </a:rPr>
              <a:t>The Equality Act 2010 is a landmark legislation in UK that aims to protect individuals from discrimination and advance equality across various characteristics.</a:t>
            </a:r>
            <a:endParaRPr lang="en-GB" sz="20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solidFill>
                <a:schemeClr val="bg1"/>
              </a:solidFill>
            </a:endParaRPr>
          </a:p>
        </p:txBody>
      </p:sp>
    </p:spTree>
    <p:extLst>
      <p:ext uri="{BB962C8B-B14F-4D97-AF65-F5344CB8AC3E}">
        <p14:creationId xmlns:p14="http://schemas.microsoft.com/office/powerpoint/2010/main" val="755908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23DD-5631-4F9E-88C5-A02F5333290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Equality Act 2010</a:t>
            </a:r>
          </a:p>
        </p:txBody>
      </p:sp>
      <p:sp>
        <p:nvSpPr>
          <p:cNvPr id="5" name="Slide Number Placeholder 4">
            <a:extLst>
              <a:ext uri="{FF2B5EF4-FFF2-40B4-BE49-F238E27FC236}">
                <a16:creationId xmlns:a16="http://schemas.microsoft.com/office/drawing/2014/main" id="{208D80CD-0A8E-FA23-8371-AC829973B0CC}"/>
              </a:ext>
            </a:extLst>
          </p:cNvPr>
          <p:cNvSpPr>
            <a:spLocks noGrp="1"/>
          </p:cNvSpPr>
          <p:nvPr>
            <p:ph type="sldNum" sz="quarter" idx="12"/>
          </p:nvPr>
        </p:nvSpPr>
        <p:spPr/>
        <p:txBody>
          <a:bodyPr/>
          <a:lstStyle/>
          <a:p>
            <a:pPr rtl="0"/>
            <a:fld id="{4950F5D8-22E1-4015-8661-E5B1FD28C2DE}" type="slidenum">
              <a:rPr lang="en-GB" noProof="0" smtClean="0"/>
              <a:t>18</a:t>
            </a:fld>
            <a:endParaRPr lang="en-GB" noProof="0" dirty="0"/>
          </a:p>
        </p:txBody>
      </p:sp>
      <p:graphicFrame>
        <p:nvGraphicFramePr>
          <p:cNvPr id="14" name="Diagram 13">
            <a:extLst>
              <a:ext uri="{FF2B5EF4-FFF2-40B4-BE49-F238E27FC236}">
                <a16:creationId xmlns:a16="http://schemas.microsoft.com/office/drawing/2014/main" id="{04CB1B45-D5DD-C3D3-AE89-6ABB1B36510B}"/>
              </a:ext>
            </a:extLst>
          </p:cNvPr>
          <p:cNvGraphicFramePr/>
          <p:nvPr>
            <p:extLst>
              <p:ext uri="{D42A27DB-BD31-4B8C-83A1-F6EECF244321}">
                <p14:modId xmlns:p14="http://schemas.microsoft.com/office/powerpoint/2010/main" val="2657936564"/>
              </p:ext>
            </p:extLst>
          </p:nvPr>
        </p:nvGraphicFramePr>
        <p:xfrm>
          <a:off x="579782" y="716377"/>
          <a:ext cx="10870095" cy="4574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5488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CC3F0-A4E4-FD14-7A20-052E66CB61D1}"/>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1A2A83ED-8927-AC63-EB7C-E7083D1EE6A4}"/>
              </a:ext>
            </a:extLst>
          </p:cNvPr>
          <p:cNvSpPr>
            <a:spLocks noGrp="1"/>
          </p:cNvSpPr>
          <p:nvPr>
            <p:ph type="dt" sz="half" idx="10"/>
          </p:nvPr>
        </p:nvSpPr>
        <p:spPr/>
        <p:txBody>
          <a:bodyPr/>
          <a:lstStyle/>
          <a:p>
            <a:pPr rtl="0"/>
            <a:fld id="{C7CE7625-35D1-45C7-BA15-98B74631BF8B}" type="datetime1">
              <a:rPr lang="en-GB" noProof="0" smtClean="0"/>
              <a:t>23/05/2025</a:t>
            </a:fld>
            <a:endParaRPr lang="en-GB" noProof="0" dirty="0"/>
          </a:p>
        </p:txBody>
      </p:sp>
      <p:sp>
        <p:nvSpPr>
          <p:cNvPr id="4" name="Footer Placeholder 3">
            <a:extLst>
              <a:ext uri="{FF2B5EF4-FFF2-40B4-BE49-F238E27FC236}">
                <a16:creationId xmlns:a16="http://schemas.microsoft.com/office/drawing/2014/main" id="{8D3155ED-C081-882E-0FBC-E41A9F5F9214}"/>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311412D3-68AC-FCDF-7338-10C6CE2BFAEE}"/>
              </a:ext>
            </a:extLst>
          </p:cNvPr>
          <p:cNvSpPr>
            <a:spLocks noGrp="1"/>
          </p:cNvSpPr>
          <p:nvPr>
            <p:ph type="sldNum" sz="quarter" idx="12"/>
          </p:nvPr>
        </p:nvSpPr>
        <p:spPr/>
        <p:txBody>
          <a:bodyPr/>
          <a:lstStyle/>
          <a:p>
            <a:pPr rtl="0"/>
            <a:fld id="{4950F5D8-22E1-4015-8661-E5B1FD28C2DE}" type="slidenum">
              <a:rPr lang="en-GB" noProof="0" smtClean="0"/>
              <a:t>19</a:t>
            </a:fld>
            <a:endParaRPr lang="en-GB" noProof="0" dirty="0"/>
          </a:p>
        </p:txBody>
      </p:sp>
      <p:sp>
        <p:nvSpPr>
          <p:cNvPr id="6" name="Picture Placeholder 5">
            <a:extLst>
              <a:ext uri="{FF2B5EF4-FFF2-40B4-BE49-F238E27FC236}">
                <a16:creationId xmlns:a16="http://schemas.microsoft.com/office/drawing/2014/main" id="{ACEA5E88-C297-5FAC-4B2C-768A17EFE0EE}"/>
              </a:ext>
            </a:extLst>
          </p:cNvPr>
          <p:cNvSpPr>
            <a:spLocks noGrp="1"/>
          </p:cNvSpPr>
          <p:nvPr>
            <p:ph type="pic" sz="quarter" idx="50"/>
          </p:nvPr>
        </p:nvSpPr>
        <p:spPr/>
        <p:txBody>
          <a:bodyPr/>
          <a:lstStyle/>
          <a:p>
            <a:endParaRPr lang="en-GB"/>
          </a:p>
        </p:txBody>
      </p:sp>
      <p:pic>
        <p:nvPicPr>
          <p:cNvPr id="7" name="Online Media 6" title="Protected characteristics">
            <a:hlinkClick r:id="" action="ppaction://media"/>
            <a:extLst>
              <a:ext uri="{FF2B5EF4-FFF2-40B4-BE49-F238E27FC236}">
                <a16:creationId xmlns:a16="http://schemas.microsoft.com/office/drawing/2014/main" id="{1A5F59DE-B9B9-B641-9756-51B08159B1BC}"/>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405306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46268-D170-824A-AC0F-9821E60CE4DA}"/>
              </a:ext>
            </a:extLst>
          </p:cNvPr>
          <p:cNvSpPr>
            <a:spLocks noGrp="1"/>
          </p:cNvSpPr>
          <p:nvPr>
            <p:ph type="title"/>
          </p:nvPr>
        </p:nvSpPr>
        <p:spPr/>
        <p:txBody>
          <a:bodyPr/>
          <a:lstStyle/>
          <a:p>
            <a:r>
              <a:rPr lang="en-GB" dirty="0"/>
              <a:t>Equality Act 2010</a:t>
            </a:r>
          </a:p>
        </p:txBody>
      </p:sp>
      <p:sp>
        <p:nvSpPr>
          <p:cNvPr id="5" name="Slide Number Placeholder 4">
            <a:extLst>
              <a:ext uri="{FF2B5EF4-FFF2-40B4-BE49-F238E27FC236}">
                <a16:creationId xmlns:a16="http://schemas.microsoft.com/office/drawing/2014/main" id="{EB806478-9029-BE02-8748-F60E39CB2BF7}"/>
              </a:ext>
            </a:extLst>
          </p:cNvPr>
          <p:cNvSpPr>
            <a:spLocks noGrp="1"/>
          </p:cNvSpPr>
          <p:nvPr>
            <p:ph type="sldNum" sz="quarter" idx="12"/>
          </p:nvPr>
        </p:nvSpPr>
        <p:spPr/>
        <p:txBody>
          <a:bodyPr/>
          <a:lstStyle/>
          <a:p>
            <a:pPr rtl="0"/>
            <a:fld id="{4950F5D8-22E1-4015-8661-E5B1FD28C2DE}" type="slidenum">
              <a:rPr lang="en-GB" noProof="0" smtClean="0"/>
              <a:t>20</a:t>
            </a:fld>
            <a:endParaRPr lang="en-GB" noProof="0" dirty="0"/>
          </a:p>
        </p:txBody>
      </p:sp>
      <p:sp>
        <p:nvSpPr>
          <p:cNvPr id="6" name="Text Placeholder 5">
            <a:extLst>
              <a:ext uri="{FF2B5EF4-FFF2-40B4-BE49-F238E27FC236}">
                <a16:creationId xmlns:a16="http://schemas.microsoft.com/office/drawing/2014/main" id="{A6B9714E-81D1-DD83-FF52-1B5D48162A8D}"/>
              </a:ext>
            </a:extLst>
          </p:cNvPr>
          <p:cNvSpPr>
            <a:spLocks noGrp="1"/>
          </p:cNvSpPr>
          <p:nvPr>
            <p:ph type="body" idx="41"/>
          </p:nvPr>
        </p:nvSpPr>
        <p:spPr>
          <a:xfrm>
            <a:off x="838198" y="1928770"/>
            <a:ext cx="4343401" cy="334918"/>
          </a:xfrm>
        </p:spPr>
        <p:txBody>
          <a:bodyPr>
            <a:normAutofit fontScale="92500" lnSpcReduction="10000"/>
          </a:bodyPr>
          <a:lstStyle/>
          <a:p>
            <a:r>
              <a:rPr lang="en-GB" sz="2800" dirty="0"/>
              <a:t>Impact and achievements </a:t>
            </a:r>
          </a:p>
        </p:txBody>
      </p:sp>
      <p:sp>
        <p:nvSpPr>
          <p:cNvPr id="7" name="Text Placeholder 6">
            <a:extLst>
              <a:ext uri="{FF2B5EF4-FFF2-40B4-BE49-F238E27FC236}">
                <a16:creationId xmlns:a16="http://schemas.microsoft.com/office/drawing/2014/main" id="{705EF902-0CDB-969D-E953-534C3BF32A12}"/>
              </a:ext>
            </a:extLst>
          </p:cNvPr>
          <p:cNvSpPr>
            <a:spLocks noGrp="1"/>
          </p:cNvSpPr>
          <p:nvPr>
            <p:ph type="body" idx="52"/>
          </p:nvPr>
        </p:nvSpPr>
        <p:spPr>
          <a:xfrm>
            <a:off x="6402338" y="1925467"/>
            <a:ext cx="4951464" cy="334918"/>
          </a:xfrm>
        </p:spPr>
        <p:txBody>
          <a:bodyPr>
            <a:normAutofit/>
          </a:bodyPr>
          <a:lstStyle/>
          <a:p>
            <a:r>
              <a:rPr lang="en-GB" sz="2400" kern="0" dirty="0">
                <a:effectLst/>
                <a:latin typeface="Segoe UI" panose="020B0502040204020203" pitchFamily="34" charset="0"/>
                <a:ea typeface="Times New Roman" panose="02020603050405020304" pitchFamily="18" charset="0"/>
              </a:rPr>
              <a:t>Challenges and Ongoing Concerns</a:t>
            </a:r>
            <a:endParaRPr lang="en-GB" sz="2800" dirty="0"/>
          </a:p>
        </p:txBody>
      </p:sp>
      <p:sp>
        <p:nvSpPr>
          <p:cNvPr id="8" name="Content Placeholder 7">
            <a:extLst>
              <a:ext uri="{FF2B5EF4-FFF2-40B4-BE49-F238E27FC236}">
                <a16:creationId xmlns:a16="http://schemas.microsoft.com/office/drawing/2014/main" id="{D03BFD8A-DC92-66B4-5046-BAF43E3FB70B}"/>
              </a:ext>
            </a:extLst>
          </p:cNvPr>
          <p:cNvSpPr>
            <a:spLocks noGrp="1"/>
          </p:cNvSpPr>
          <p:nvPr>
            <p:ph sz="quarter" idx="53"/>
          </p:nvPr>
        </p:nvSpPr>
        <p:spPr>
          <a:xfrm>
            <a:off x="839788" y="2606834"/>
            <a:ext cx="4913312" cy="3445694"/>
          </a:xfrm>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Positive changes resulting from the Equality Act 2010</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Cases illustrating successful legal interventions</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Improvements in fostering equality and diversity</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9" name="Content Placeholder 8">
            <a:extLst>
              <a:ext uri="{FF2B5EF4-FFF2-40B4-BE49-F238E27FC236}">
                <a16:creationId xmlns:a16="http://schemas.microsoft.com/office/drawing/2014/main" id="{BF4B676A-67A1-8C10-3D25-B5BA9D2C93D2}"/>
              </a:ext>
            </a:extLst>
          </p:cNvPr>
          <p:cNvSpPr>
            <a:spLocks noGrp="1"/>
          </p:cNvSpPr>
          <p:nvPr>
            <p:ph sz="quarter" idx="54"/>
          </p:nvPr>
        </p:nvSpPr>
        <p:spPr>
          <a:xfrm>
            <a:off x="6402339" y="2606834"/>
            <a:ext cx="4913312" cy="3197618"/>
          </a:xfrm>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Identifying challenges in the implementation of the Act</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Emerging issues and areas for improvement</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The role of ongoing research and evaluation</a:t>
            </a:r>
            <a:endParaRPr lang="en-GB" sz="2400" b="1"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78602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C2B4-A7FF-B76C-7A41-DCAE739BCC5A}"/>
              </a:ext>
            </a:extLst>
          </p:cNvPr>
          <p:cNvSpPr>
            <a:spLocks noGrp="1"/>
          </p:cNvSpPr>
          <p:nvPr>
            <p:ph type="ctrTitle"/>
          </p:nvPr>
        </p:nvSpPr>
        <p:spPr>
          <a:xfrm>
            <a:off x="3140765" y="2612457"/>
            <a:ext cx="5910470" cy="1633085"/>
          </a:xfrm>
          <a:solidFill>
            <a:schemeClr val="tx1"/>
          </a:solidFill>
        </p:spPr>
        <p:txBody>
          <a:bodyPr>
            <a:normAutofit/>
          </a:bodyPr>
          <a:lstStyle/>
          <a:p>
            <a:r>
              <a:rPr lang="en-GB" i="0" dirty="0">
                <a:effectLst/>
                <a:latin typeface="Söhne"/>
              </a:rPr>
              <a:t> </a:t>
            </a:r>
            <a:r>
              <a:rPr lang="en-GB" dirty="0"/>
              <a:t>Domestic Abuse Act 2021</a:t>
            </a:r>
          </a:p>
        </p:txBody>
      </p:sp>
    </p:spTree>
    <p:extLst>
      <p:ext uri="{BB962C8B-B14F-4D97-AF65-F5344CB8AC3E}">
        <p14:creationId xmlns:p14="http://schemas.microsoft.com/office/powerpoint/2010/main" val="2903794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238708" y="582037"/>
            <a:ext cx="5857292" cy="552848"/>
          </a:xfrm>
        </p:spPr>
        <p:txBody>
          <a:bodyPr rtlCol="0">
            <a:normAutofit/>
          </a:bodyPr>
          <a:lstStyle/>
          <a:p>
            <a:pPr rtl="0"/>
            <a:r>
              <a:rPr lang="en-GB" dirty="0"/>
              <a:t>Domestic Abuse Act 2021</a:t>
            </a:r>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rtlCol="0"/>
          <a:lstStyle/>
          <a:p>
            <a:pPr rtl="0"/>
            <a:fld id="{4950F5D8-22E1-4015-8661-E5B1FD28C2DE}" type="slidenum">
              <a:rPr lang="en-GB" smtClean="0"/>
              <a:pPr rtl="0"/>
              <a:t>22</a:t>
            </a:fld>
            <a:endParaRPr lang="en-GB" dirty="0"/>
          </a:p>
        </p:txBody>
      </p:sp>
      <p:pic>
        <p:nvPicPr>
          <p:cNvPr id="6" name="Picture 5" descr="A close up of black text&#10;&#10;Description automatically generated">
            <a:extLst>
              <a:ext uri="{FF2B5EF4-FFF2-40B4-BE49-F238E27FC236}">
                <a16:creationId xmlns:a16="http://schemas.microsoft.com/office/drawing/2014/main" id="{2623D634-B6C0-655B-8FD6-EF9B075A2E4A}"/>
              </a:ext>
            </a:extLst>
          </p:cNvPr>
          <p:cNvPicPr>
            <a:picLocks noChangeAspect="1"/>
          </p:cNvPicPr>
          <p:nvPr/>
        </p:nvPicPr>
        <p:blipFill>
          <a:blip r:embed="rId3"/>
          <a:stretch>
            <a:fillRect/>
          </a:stretch>
        </p:blipFill>
        <p:spPr>
          <a:xfrm>
            <a:off x="604266" y="5806249"/>
            <a:ext cx="2095500" cy="695325"/>
          </a:xfrm>
          <a:prstGeom prst="rect">
            <a:avLst/>
          </a:prstGeom>
        </p:spPr>
      </p:pic>
      <p:sp>
        <p:nvSpPr>
          <p:cNvPr id="9" name="TextBox 8">
            <a:extLst>
              <a:ext uri="{FF2B5EF4-FFF2-40B4-BE49-F238E27FC236}">
                <a16:creationId xmlns:a16="http://schemas.microsoft.com/office/drawing/2014/main" id="{98BD745D-E81B-63CC-9C90-6F5BA3EB4963}"/>
              </a:ext>
            </a:extLst>
          </p:cNvPr>
          <p:cNvSpPr txBox="1"/>
          <p:nvPr/>
        </p:nvSpPr>
        <p:spPr>
          <a:xfrm>
            <a:off x="604266" y="1567543"/>
            <a:ext cx="11058999" cy="1200329"/>
          </a:xfrm>
          <a:prstGeom prst="rect">
            <a:avLst/>
          </a:prstGeom>
          <a:solidFill>
            <a:schemeClr val="accent2"/>
          </a:solidFill>
        </p:spPr>
        <p:txBody>
          <a:bodyPr wrap="square" rtlCol="0">
            <a:spAutoFit/>
          </a:bodyPr>
          <a:lstStyle/>
          <a:p>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Domestic abuse is a pervasive issue affecting individuals and families globally. The Domestic Abuse Act 2021 is a significant legislative development aimed at tackling this problem in the UK. </a:t>
            </a:r>
            <a:endParaRPr lang="en-GB" sz="24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B005F18-55C8-FD45-674E-78F3FB8A545E}"/>
              </a:ext>
            </a:extLst>
          </p:cNvPr>
          <p:cNvSpPr txBox="1"/>
          <p:nvPr/>
        </p:nvSpPr>
        <p:spPr>
          <a:xfrm>
            <a:off x="6310679" y="2928771"/>
            <a:ext cx="5491734" cy="3043847"/>
          </a:xfrm>
          <a:prstGeom prst="rect">
            <a:avLst/>
          </a:prstGeom>
          <a:solidFill>
            <a:schemeClr val="tx1">
              <a:lumMod val="75000"/>
              <a:lumOff val="25000"/>
            </a:schemeClr>
          </a:solidFill>
        </p:spPr>
        <p:txBody>
          <a:bodyPr wrap="square" rtlCol="0">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Definition according to the Domestic Abuse Act 2021</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Types of abuse covered: Physical, emotional, psychological, sexual, and financial abuse</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Broadened scope: Including controlling or coercive behaviour</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C43FD716-D5E8-5702-A67A-FFB33773669C}"/>
              </a:ext>
            </a:extLst>
          </p:cNvPr>
          <p:cNvSpPr txBox="1"/>
          <p:nvPr/>
        </p:nvSpPr>
        <p:spPr>
          <a:xfrm>
            <a:off x="604266" y="2928771"/>
            <a:ext cx="5491733" cy="2716578"/>
          </a:xfrm>
          <a:prstGeom prst="rect">
            <a:avLst/>
          </a:prstGeom>
          <a:solidFill>
            <a:schemeClr val="tx1">
              <a:lumMod val="75000"/>
              <a:lumOff val="25000"/>
            </a:schemeClr>
          </a:solidFill>
        </p:spPr>
        <p:txBody>
          <a:bodyPr wrap="square" rtlCol="0">
            <a:spAutoFit/>
          </a:bodyPr>
          <a:lstStyle/>
          <a:p>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Key Objectives of the Act</a:t>
            </a: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Prevention and protection of victims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Support for survivors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Legal consequences for perpetrators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Strengthening the justice system</a:t>
            </a:r>
          </a:p>
        </p:txBody>
      </p:sp>
    </p:spTree>
    <p:extLst>
      <p:ext uri="{BB962C8B-B14F-4D97-AF65-F5344CB8AC3E}">
        <p14:creationId xmlns:p14="http://schemas.microsoft.com/office/powerpoint/2010/main" val="6785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8624-D505-254D-AF17-AC340D15D24A}"/>
              </a:ext>
            </a:extLst>
          </p:cNvPr>
          <p:cNvSpPr>
            <a:spLocks noGrp="1"/>
          </p:cNvSpPr>
          <p:nvPr>
            <p:ph type="title"/>
          </p:nvPr>
        </p:nvSpPr>
        <p:spPr/>
        <p:txBody>
          <a:bodyPr>
            <a:normAutofit fontScale="90000"/>
          </a:bodyPr>
          <a:lstStyle/>
          <a:p>
            <a:r>
              <a:rPr lang="en-GB" kern="0" dirty="0">
                <a:effectLst/>
                <a:latin typeface="Arial" panose="020B0604020202020204" pitchFamily="34" charset="0"/>
                <a:ea typeface="Times New Roman" panose="02020603050405020304" pitchFamily="18" charset="0"/>
                <a:cs typeface="Arial" panose="020B0604020202020204" pitchFamily="34" charset="0"/>
              </a:rPr>
              <a:t>Domestic Abuse Act 2021</a:t>
            </a:r>
            <a:endParaRPr lang="en-GB" sz="6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F0E3B06-10E9-2AE7-6E90-AFFAC5AF1479}"/>
              </a:ext>
            </a:extLst>
          </p:cNvPr>
          <p:cNvSpPr>
            <a:spLocks noGrp="1"/>
          </p:cNvSpPr>
          <p:nvPr>
            <p:ph type="sldNum" sz="quarter" idx="12"/>
          </p:nvPr>
        </p:nvSpPr>
        <p:spPr/>
        <p:txBody>
          <a:bodyPr/>
          <a:lstStyle/>
          <a:p>
            <a:pPr rtl="0"/>
            <a:fld id="{4950F5D8-22E1-4015-8661-E5B1FD28C2DE}" type="slidenum">
              <a:rPr lang="en-GB" noProof="0" smtClean="0"/>
              <a:t>23</a:t>
            </a:fld>
            <a:endParaRPr lang="en-GB" noProof="0" dirty="0"/>
          </a:p>
        </p:txBody>
      </p:sp>
      <p:sp>
        <p:nvSpPr>
          <p:cNvPr id="7" name="TextBox 6">
            <a:extLst>
              <a:ext uri="{FF2B5EF4-FFF2-40B4-BE49-F238E27FC236}">
                <a16:creationId xmlns:a16="http://schemas.microsoft.com/office/drawing/2014/main" id="{5B90E218-B821-4E9F-803C-180AAB7804CB}"/>
              </a:ext>
            </a:extLst>
          </p:cNvPr>
          <p:cNvSpPr txBox="1"/>
          <p:nvPr/>
        </p:nvSpPr>
        <p:spPr>
          <a:xfrm>
            <a:off x="1073426" y="715617"/>
            <a:ext cx="10416209" cy="200849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b="1"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Groundbreaking Changes</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New legal definition of domestic abuse</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Recognition of children as victims</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Extension of the "Revenge Porn" offense</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Introduction of Domestic Abuse Protection Orders (DAPOs)</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2C434614-DAB9-531E-B231-374B58E31066}"/>
              </a:ext>
            </a:extLst>
          </p:cNvPr>
          <p:cNvSpPr txBox="1"/>
          <p:nvPr/>
        </p:nvSpPr>
        <p:spPr>
          <a:xfrm>
            <a:off x="1073426" y="2862470"/>
            <a:ext cx="7871791" cy="1972848"/>
          </a:xfrm>
          <a:prstGeom prst="rect">
            <a:avLst/>
          </a:prstGeom>
          <a:solidFill>
            <a:schemeClr val="accent5">
              <a:lumMod val="60000"/>
              <a:lumOff val="40000"/>
            </a:schemeClr>
          </a:solidFill>
        </p:spPr>
        <p:txBody>
          <a:bodyPr wrap="square" rtlCol="0">
            <a:spAutoFit/>
          </a:bodyPr>
          <a:lstStyle/>
          <a:p>
            <a:r>
              <a:rPr lang="en-GB" sz="2000" b="1"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Recognizing Victims</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Identification of victims as a priority</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Importance of understanding the diverse nature of victims</a:t>
            </a:r>
            <a:endParaRPr lang="en-GB" sz="2000" kern="100" dirty="0">
              <a:solidFill>
                <a:srgbClr val="37415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kern="0" dirty="0">
                <a:solidFill>
                  <a:srgbClr val="374151"/>
                </a:solidFill>
                <a:effectLst/>
                <a:latin typeface="Arial" panose="020B0604020202020204" pitchFamily="34" charset="0"/>
                <a:ea typeface="Times New Roman" panose="02020603050405020304" pitchFamily="18" charset="0"/>
                <a:cs typeface="Arial" panose="020B0604020202020204" pitchFamily="34" charset="0"/>
              </a:rPr>
              <a:t>Encouraging reporting and seeking help</a:t>
            </a:r>
          </a:p>
          <a:p>
            <a:endParaRPr lang="en-GB" dirty="0"/>
          </a:p>
        </p:txBody>
      </p:sp>
      <p:pic>
        <p:nvPicPr>
          <p:cNvPr id="1026" name="Picture 2" descr="Pilot scheme will give domestic abuse victims in Scotland up to £1,000 to  leave relationships | UK News | Sky News">
            <a:extLst>
              <a:ext uri="{FF2B5EF4-FFF2-40B4-BE49-F238E27FC236}">
                <a16:creationId xmlns:a16="http://schemas.microsoft.com/office/drawing/2014/main" id="{EA5175D7-9070-A0AD-979F-C36E5DDCFC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9182" y="2877296"/>
            <a:ext cx="3507287" cy="1972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613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CBBB-31F3-1195-F25C-1168C6D74F72}"/>
              </a:ext>
            </a:extLst>
          </p:cNvPr>
          <p:cNvSpPr>
            <a:spLocks noGrp="1"/>
          </p:cNvSpPr>
          <p:nvPr>
            <p:ph type="title"/>
          </p:nvPr>
        </p:nvSpPr>
        <p:spPr>
          <a:xfrm>
            <a:off x="556591" y="5892127"/>
            <a:ext cx="11429999" cy="552848"/>
          </a:xfrm>
        </p:spPr>
        <p:txBody>
          <a:bodyPr>
            <a:normAutofit fontScale="90000"/>
          </a:bodyPr>
          <a:lstStyle/>
          <a:p>
            <a:r>
              <a:rPr lang="en-GB" i="0" dirty="0">
                <a:effectLst/>
                <a:latin typeface="Arial" panose="020B0604020202020204" pitchFamily="34" charset="0"/>
                <a:cs typeface="Arial" panose="020B0604020202020204" pitchFamily="34" charset="0"/>
              </a:rPr>
              <a:t>Domestic Abuse Act 2021 – </a:t>
            </a:r>
            <a:br>
              <a:rPr lang="en-GB" i="0" dirty="0">
                <a:effectLst/>
                <a:latin typeface="Arial" panose="020B0604020202020204" pitchFamily="34" charset="0"/>
                <a:cs typeface="Arial" panose="020B0604020202020204" pitchFamily="34" charset="0"/>
              </a:rPr>
            </a:br>
            <a:r>
              <a:rPr lang="en-GB" i="0" dirty="0">
                <a:effectLst/>
                <a:latin typeface="Arial" panose="020B0604020202020204" pitchFamily="34" charset="0"/>
                <a:cs typeface="Arial" panose="020B0604020202020204" pitchFamily="34" charset="0"/>
              </a:rPr>
              <a:t>Domestic Abuse Protection Orders (DAPOs)</a:t>
            </a:r>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2F6EDDF-3A9E-259D-C7BA-CB689C1FD303}"/>
              </a:ext>
            </a:extLst>
          </p:cNvPr>
          <p:cNvSpPr>
            <a:spLocks noGrp="1"/>
          </p:cNvSpPr>
          <p:nvPr>
            <p:ph type="sldNum" sz="quarter" idx="12"/>
          </p:nvPr>
        </p:nvSpPr>
        <p:spPr/>
        <p:txBody>
          <a:bodyPr/>
          <a:lstStyle/>
          <a:p>
            <a:pPr rtl="0"/>
            <a:fld id="{4950F5D8-22E1-4015-8661-E5B1FD28C2DE}" type="slidenum">
              <a:rPr lang="en-GB" noProof="0" smtClean="0"/>
              <a:t>24</a:t>
            </a:fld>
            <a:endParaRPr lang="en-GB" noProof="0" dirty="0"/>
          </a:p>
        </p:txBody>
      </p:sp>
      <p:sp>
        <p:nvSpPr>
          <p:cNvPr id="7" name="TextBox 6">
            <a:extLst>
              <a:ext uri="{FF2B5EF4-FFF2-40B4-BE49-F238E27FC236}">
                <a16:creationId xmlns:a16="http://schemas.microsoft.com/office/drawing/2014/main" id="{938C8845-16A4-9F60-BDD1-31EA2AF35BD8}"/>
              </a:ext>
            </a:extLst>
          </p:cNvPr>
          <p:cNvSpPr txBox="1"/>
          <p:nvPr/>
        </p:nvSpPr>
        <p:spPr>
          <a:xfrm>
            <a:off x="966545" y="347331"/>
            <a:ext cx="10258909" cy="1323439"/>
          </a:xfrm>
          <a:prstGeom prst="rect">
            <a:avLst/>
          </a:prstGeom>
          <a:solidFill>
            <a:schemeClr val="accent5">
              <a:lumMod val="60000"/>
              <a:lumOff val="40000"/>
            </a:schemeClr>
          </a:solidFill>
        </p:spPr>
        <p:txBody>
          <a:bodyPr wrap="square" rtlCol="0">
            <a:spAutoFit/>
          </a:bodyPr>
          <a:lstStyle/>
          <a:p>
            <a:r>
              <a:rPr lang="en-GB" sz="2000" b="0" i="0" dirty="0">
                <a:effectLst/>
                <a:latin typeface="Arial" panose="020B0604020202020204" pitchFamily="34" charset="0"/>
                <a:cs typeface="Arial" panose="020B0604020202020204" pitchFamily="34" charset="0"/>
              </a:rPr>
              <a:t>Domestic Abuse Protection Orders (DAPOs) are a legal mechanism introduced by the Domestic Abuse Act 2021 to provide additional protection to victims of domestic abuse. These orders are designed to empower authorities to take proactive measures against perpetrators, helping to ensure the safety and well-being of victims. </a:t>
            </a:r>
            <a:endParaRPr lang="en-GB" sz="20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AF1C02D7-66CA-340C-CAA9-46D22C1383D9}"/>
              </a:ext>
            </a:extLst>
          </p:cNvPr>
          <p:cNvSpPr/>
          <p:nvPr/>
        </p:nvSpPr>
        <p:spPr>
          <a:xfrm>
            <a:off x="935071" y="1790090"/>
            <a:ext cx="10258909" cy="827043"/>
          </a:xfrm>
          <a:custGeom>
            <a:avLst/>
            <a:gdLst>
              <a:gd name="connsiteX0" fmla="*/ 0 w 10258909"/>
              <a:gd name="connsiteY0" fmla="*/ 137843 h 827043"/>
              <a:gd name="connsiteX1" fmla="*/ 137843 w 10258909"/>
              <a:gd name="connsiteY1" fmla="*/ 0 h 827043"/>
              <a:gd name="connsiteX2" fmla="*/ 10121066 w 10258909"/>
              <a:gd name="connsiteY2" fmla="*/ 0 h 827043"/>
              <a:gd name="connsiteX3" fmla="*/ 10258909 w 10258909"/>
              <a:gd name="connsiteY3" fmla="*/ 137843 h 827043"/>
              <a:gd name="connsiteX4" fmla="*/ 10258909 w 10258909"/>
              <a:gd name="connsiteY4" fmla="*/ 689200 h 827043"/>
              <a:gd name="connsiteX5" fmla="*/ 10121066 w 10258909"/>
              <a:gd name="connsiteY5" fmla="*/ 827043 h 827043"/>
              <a:gd name="connsiteX6" fmla="*/ 137843 w 10258909"/>
              <a:gd name="connsiteY6" fmla="*/ 827043 h 827043"/>
              <a:gd name="connsiteX7" fmla="*/ 0 w 10258909"/>
              <a:gd name="connsiteY7" fmla="*/ 689200 h 827043"/>
              <a:gd name="connsiteX8" fmla="*/ 0 w 10258909"/>
              <a:gd name="connsiteY8" fmla="*/ 137843 h 82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58909" h="827043">
                <a:moveTo>
                  <a:pt x="0" y="137843"/>
                </a:moveTo>
                <a:cubicBezTo>
                  <a:pt x="0" y="61714"/>
                  <a:pt x="61714" y="0"/>
                  <a:pt x="137843" y="0"/>
                </a:cubicBezTo>
                <a:lnTo>
                  <a:pt x="10121066" y="0"/>
                </a:lnTo>
                <a:cubicBezTo>
                  <a:pt x="10197195" y="0"/>
                  <a:pt x="10258909" y="61714"/>
                  <a:pt x="10258909" y="137843"/>
                </a:cubicBezTo>
                <a:lnTo>
                  <a:pt x="10258909" y="689200"/>
                </a:lnTo>
                <a:cubicBezTo>
                  <a:pt x="10258909" y="765329"/>
                  <a:pt x="10197195" y="827043"/>
                  <a:pt x="10121066" y="827043"/>
                </a:cubicBezTo>
                <a:lnTo>
                  <a:pt x="137843" y="827043"/>
                </a:lnTo>
                <a:cubicBezTo>
                  <a:pt x="61714" y="827043"/>
                  <a:pt x="0" y="765329"/>
                  <a:pt x="0" y="689200"/>
                </a:cubicBezTo>
                <a:lnTo>
                  <a:pt x="0" y="1378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953" tIns="108953" rIns="108953" bIns="108953"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The primary purpose is to prevent the perpetrator from engaging in further abusive or harmful actions, providing a legal framework to safeguard the victim.</a:t>
            </a:r>
            <a:endParaRPr lang="en-GB" sz="18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7CD6BAD7-9AE8-819E-3A49-B8B2EDC65F8F}"/>
              </a:ext>
            </a:extLst>
          </p:cNvPr>
          <p:cNvSpPr/>
          <p:nvPr/>
        </p:nvSpPr>
        <p:spPr>
          <a:xfrm>
            <a:off x="993048" y="2676157"/>
            <a:ext cx="10258909" cy="960482"/>
          </a:xfrm>
          <a:custGeom>
            <a:avLst/>
            <a:gdLst>
              <a:gd name="connsiteX0" fmla="*/ 0 w 10258909"/>
              <a:gd name="connsiteY0" fmla="*/ 0 h 382949"/>
              <a:gd name="connsiteX1" fmla="*/ 10258909 w 10258909"/>
              <a:gd name="connsiteY1" fmla="*/ 0 h 382949"/>
              <a:gd name="connsiteX2" fmla="*/ 10258909 w 10258909"/>
              <a:gd name="connsiteY2" fmla="*/ 382949 h 382949"/>
              <a:gd name="connsiteX3" fmla="*/ 0 w 10258909"/>
              <a:gd name="connsiteY3" fmla="*/ 382949 h 382949"/>
              <a:gd name="connsiteX4" fmla="*/ 0 w 10258909"/>
              <a:gd name="connsiteY4" fmla="*/ 0 h 382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58909" h="382949">
                <a:moveTo>
                  <a:pt x="0" y="0"/>
                </a:moveTo>
                <a:lnTo>
                  <a:pt x="10258909" y="0"/>
                </a:lnTo>
                <a:lnTo>
                  <a:pt x="10258909" y="382949"/>
                </a:lnTo>
                <a:lnTo>
                  <a:pt x="0" y="382949"/>
                </a:lnTo>
                <a:lnTo>
                  <a:pt x="0" y="0"/>
                </a:lnTo>
                <a:close/>
              </a:path>
            </a:pathLst>
          </a:custGeom>
          <a:solidFill>
            <a:schemeClr val="accent5">
              <a:lumMod val="60000"/>
              <a:lumOff val="4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720" tIns="12700" rIns="71120" bIns="12700" numCol="1" spcCol="1270" anchor="t" anchorCtr="0">
            <a:noAutofit/>
          </a:bodyPr>
          <a:lstStyle/>
          <a:p>
            <a:pPr marL="57150" lvl="1" indent="-57150" algn="l" defTabSz="355600">
              <a:lnSpc>
                <a:spcPct val="90000"/>
              </a:lnSpc>
              <a:spcBef>
                <a:spcPct val="0"/>
              </a:spcBef>
              <a:spcAft>
                <a:spcPct val="20000"/>
              </a:spcAft>
              <a:buChar char="•"/>
            </a:pPr>
            <a:r>
              <a:rPr lang="en-GB" b="1" i="0" kern="1200" dirty="0">
                <a:latin typeface="Arial" panose="020B0604020202020204" pitchFamily="34" charset="0"/>
                <a:cs typeface="Arial" panose="020B0604020202020204" pitchFamily="34" charset="0"/>
              </a:rPr>
              <a:t>Issuing a DAPO:</a:t>
            </a:r>
            <a:endParaRPr lang="en-GB" kern="1200" dirty="0">
              <a:latin typeface="Arial" panose="020B0604020202020204" pitchFamily="34" charset="0"/>
              <a:cs typeface="Arial" panose="020B0604020202020204" pitchFamily="34" charset="0"/>
            </a:endParaRPr>
          </a:p>
          <a:p>
            <a:pPr marL="57150" lvl="1" indent="-57150" algn="l" defTabSz="355600">
              <a:lnSpc>
                <a:spcPct val="90000"/>
              </a:lnSpc>
              <a:spcBef>
                <a:spcPct val="0"/>
              </a:spcBef>
              <a:spcAft>
                <a:spcPct val="20000"/>
              </a:spcAft>
              <a:buFont typeface="Arial" panose="020B0604020202020204" pitchFamily="34" charset="0"/>
              <a:buChar char="•"/>
            </a:pPr>
            <a:r>
              <a:rPr lang="en-GB" b="0" i="0" kern="1200" dirty="0">
                <a:latin typeface="Arial" panose="020B0604020202020204" pitchFamily="34" charset="0"/>
                <a:cs typeface="Arial" panose="020B0604020202020204" pitchFamily="34" charset="0"/>
              </a:rPr>
              <a:t>Authorities, such as the police or a court, can apply for a DAPO on behalf of a victim.</a:t>
            </a:r>
          </a:p>
          <a:p>
            <a:pPr marL="57150" lvl="1" indent="-57150" algn="l" defTabSz="355600">
              <a:lnSpc>
                <a:spcPct val="90000"/>
              </a:lnSpc>
              <a:spcBef>
                <a:spcPct val="0"/>
              </a:spcBef>
              <a:spcAft>
                <a:spcPct val="20000"/>
              </a:spcAft>
              <a:buFont typeface="Arial" panose="020B0604020202020204" pitchFamily="34" charset="0"/>
              <a:buChar char="•"/>
            </a:pPr>
            <a:r>
              <a:rPr lang="en-GB" b="0" i="0" kern="1200" dirty="0">
                <a:latin typeface="Arial" panose="020B0604020202020204" pitchFamily="34" charset="0"/>
                <a:cs typeface="Arial" panose="020B0604020202020204" pitchFamily="34" charset="0"/>
              </a:rPr>
              <a:t>In certain cases, victims themselves may also apply for a DAPO.</a:t>
            </a:r>
          </a:p>
        </p:txBody>
      </p:sp>
      <p:sp>
        <p:nvSpPr>
          <p:cNvPr id="12" name="Freeform: Shape 11">
            <a:extLst>
              <a:ext uri="{FF2B5EF4-FFF2-40B4-BE49-F238E27FC236}">
                <a16:creationId xmlns:a16="http://schemas.microsoft.com/office/drawing/2014/main" id="{D6BD1073-047C-1112-3876-4C7562A63320}"/>
              </a:ext>
            </a:extLst>
          </p:cNvPr>
          <p:cNvSpPr/>
          <p:nvPr/>
        </p:nvSpPr>
        <p:spPr>
          <a:xfrm>
            <a:off x="258417" y="3722082"/>
            <a:ext cx="11728173" cy="1753927"/>
          </a:xfrm>
          <a:custGeom>
            <a:avLst/>
            <a:gdLst>
              <a:gd name="connsiteX0" fmla="*/ 0 w 10258909"/>
              <a:gd name="connsiteY0" fmla="*/ 137843 h 827043"/>
              <a:gd name="connsiteX1" fmla="*/ 137843 w 10258909"/>
              <a:gd name="connsiteY1" fmla="*/ 0 h 827043"/>
              <a:gd name="connsiteX2" fmla="*/ 10121066 w 10258909"/>
              <a:gd name="connsiteY2" fmla="*/ 0 h 827043"/>
              <a:gd name="connsiteX3" fmla="*/ 10258909 w 10258909"/>
              <a:gd name="connsiteY3" fmla="*/ 137843 h 827043"/>
              <a:gd name="connsiteX4" fmla="*/ 10258909 w 10258909"/>
              <a:gd name="connsiteY4" fmla="*/ 689200 h 827043"/>
              <a:gd name="connsiteX5" fmla="*/ 10121066 w 10258909"/>
              <a:gd name="connsiteY5" fmla="*/ 827043 h 827043"/>
              <a:gd name="connsiteX6" fmla="*/ 137843 w 10258909"/>
              <a:gd name="connsiteY6" fmla="*/ 827043 h 827043"/>
              <a:gd name="connsiteX7" fmla="*/ 0 w 10258909"/>
              <a:gd name="connsiteY7" fmla="*/ 689200 h 827043"/>
              <a:gd name="connsiteX8" fmla="*/ 0 w 10258909"/>
              <a:gd name="connsiteY8" fmla="*/ 137843 h 82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58909" h="827043">
                <a:moveTo>
                  <a:pt x="0" y="137843"/>
                </a:moveTo>
                <a:cubicBezTo>
                  <a:pt x="0" y="61714"/>
                  <a:pt x="61714" y="0"/>
                  <a:pt x="137843" y="0"/>
                </a:cubicBezTo>
                <a:lnTo>
                  <a:pt x="10121066" y="0"/>
                </a:lnTo>
                <a:cubicBezTo>
                  <a:pt x="10197195" y="0"/>
                  <a:pt x="10258909" y="61714"/>
                  <a:pt x="10258909" y="137843"/>
                </a:cubicBezTo>
                <a:lnTo>
                  <a:pt x="10258909" y="689200"/>
                </a:lnTo>
                <a:cubicBezTo>
                  <a:pt x="10258909" y="765329"/>
                  <a:pt x="10197195" y="827043"/>
                  <a:pt x="10121066" y="827043"/>
                </a:cubicBezTo>
                <a:lnTo>
                  <a:pt x="137843" y="827043"/>
                </a:lnTo>
                <a:cubicBezTo>
                  <a:pt x="61714" y="827043"/>
                  <a:pt x="0" y="765329"/>
                  <a:pt x="0" y="689200"/>
                </a:cubicBezTo>
                <a:lnTo>
                  <a:pt x="0" y="1378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473" tIns="78473" rIns="78473" bIns="78473" numCol="1" spcCol="1270" anchor="ctr" anchorCtr="0">
            <a:noAutofit/>
          </a:bodyPr>
          <a:lstStyle/>
          <a:p>
            <a:pPr lvl="0" algn="l" defTabSz="444500">
              <a:lnSpc>
                <a:spcPct val="90000"/>
              </a:lnSpc>
              <a:spcBef>
                <a:spcPct val="0"/>
              </a:spcBef>
              <a:spcAft>
                <a:spcPct val="35000"/>
              </a:spcAft>
            </a:pPr>
            <a:r>
              <a:rPr lang="en-GB" b="0" i="0" kern="1200" dirty="0">
                <a:latin typeface="Arial" panose="020B0604020202020204" pitchFamily="34" charset="0"/>
                <a:cs typeface="Arial" panose="020B0604020202020204" pitchFamily="34" charset="0"/>
              </a:rPr>
              <a:t>Restrictions can vary depending on the circumstances, but common elements may include: Prohibiting the perpetrator from contacting the victim directly or indirectly.</a:t>
            </a:r>
          </a:p>
          <a:p>
            <a:pPr marL="285750" lvl="0" indent="-285750" algn="l" defTabSz="444500">
              <a:lnSpc>
                <a:spcPct val="90000"/>
              </a:lnSpc>
              <a:spcBef>
                <a:spcPct val="0"/>
              </a:spcBef>
              <a:spcAft>
                <a:spcPct val="35000"/>
              </a:spcAft>
              <a:buFont typeface="Arial" panose="020B0604020202020204" pitchFamily="34" charset="0"/>
              <a:buChar char="•"/>
            </a:pPr>
            <a:r>
              <a:rPr lang="en-GB" b="0" i="0" kern="1200" dirty="0">
                <a:latin typeface="Arial" panose="020B0604020202020204" pitchFamily="34" charset="0"/>
                <a:cs typeface="Arial" panose="020B0604020202020204" pitchFamily="34" charset="0"/>
              </a:rPr>
              <a:t>Restricting the perpetrator's access to a specific location, such as the victim's home or workplace.</a:t>
            </a:r>
          </a:p>
          <a:p>
            <a:pPr marL="285750" lvl="0" indent="-285750" algn="l" defTabSz="444500">
              <a:lnSpc>
                <a:spcPct val="90000"/>
              </a:lnSpc>
              <a:spcBef>
                <a:spcPct val="0"/>
              </a:spcBef>
              <a:spcAft>
                <a:spcPct val="35000"/>
              </a:spcAft>
              <a:buFont typeface="Arial" panose="020B0604020202020204" pitchFamily="34" charset="0"/>
              <a:buChar char="•"/>
            </a:pPr>
            <a:r>
              <a:rPr lang="en-GB" b="0" i="0" kern="1200" dirty="0">
                <a:latin typeface="Arial" panose="020B0604020202020204" pitchFamily="34" charset="0"/>
                <a:cs typeface="Arial" panose="020B0604020202020204" pitchFamily="34" charset="0"/>
              </a:rPr>
              <a:t>Imposing requirements on the perpetrator, such as attending counselling or rehabilitation programs.</a:t>
            </a:r>
          </a:p>
          <a:p>
            <a:pPr marL="285750" lvl="0" indent="-285750" algn="l" defTabSz="444500">
              <a:lnSpc>
                <a:spcPct val="90000"/>
              </a:lnSpc>
              <a:spcBef>
                <a:spcPct val="0"/>
              </a:spcBef>
              <a:spcAft>
                <a:spcPct val="35000"/>
              </a:spcAft>
              <a:buFont typeface="Arial" panose="020B0604020202020204" pitchFamily="34" charset="0"/>
              <a:buChar char="•"/>
            </a:pPr>
            <a:r>
              <a:rPr lang="en-GB" b="0" i="0" kern="1200" dirty="0">
                <a:latin typeface="Arial" panose="020B0604020202020204" pitchFamily="34" charset="0"/>
                <a:cs typeface="Arial" panose="020B0604020202020204" pitchFamily="34" charset="0"/>
              </a:rPr>
              <a:t>Any other measures deemed necessary to protect the victim.</a:t>
            </a:r>
            <a:endParaRPr lang="en-GB"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331F788E-4E24-E6C0-BBE8-DA3D2FA67638}"/>
              </a:ext>
            </a:extLst>
          </p:cNvPr>
          <p:cNvSpPr/>
          <p:nvPr/>
        </p:nvSpPr>
        <p:spPr>
          <a:xfrm>
            <a:off x="1184413" y="4231879"/>
            <a:ext cx="10258909" cy="165600"/>
          </a:xfrm>
          <a:custGeom>
            <a:avLst/>
            <a:gdLst>
              <a:gd name="connsiteX0" fmla="*/ 0 w 10258909"/>
              <a:gd name="connsiteY0" fmla="*/ 0 h 165600"/>
              <a:gd name="connsiteX1" fmla="*/ 10258909 w 10258909"/>
              <a:gd name="connsiteY1" fmla="*/ 0 h 165600"/>
              <a:gd name="connsiteX2" fmla="*/ 10258909 w 10258909"/>
              <a:gd name="connsiteY2" fmla="*/ 165600 h 165600"/>
              <a:gd name="connsiteX3" fmla="*/ 0 w 10258909"/>
              <a:gd name="connsiteY3" fmla="*/ 165600 h 165600"/>
              <a:gd name="connsiteX4" fmla="*/ 0 w 10258909"/>
              <a:gd name="connsiteY4" fmla="*/ 0 h 165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58909" h="165600">
                <a:moveTo>
                  <a:pt x="0" y="0"/>
                </a:moveTo>
                <a:lnTo>
                  <a:pt x="10258909" y="0"/>
                </a:lnTo>
                <a:lnTo>
                  <a:pt x="10258909" y="165600"/>
                </a:lnTo>
                <a:lnTo>
                  <a:pt x="0" y="1656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720" tIns="12700" rIns="71120" bIns="12700" numCol="1" spcCol="1270" anchor="t" anchorCtr="0">
            <a:noAutofit/>
          </a:bodyPr>
          <a:lstStyle/>
          <a:p>
            <a:pPr marL="57150" lvl="1" indent="-57150" algn="l" defTabSz="355600">
              <a:lnSpc>
                <a:spcPct val="90000"/>
              </a:lnSpc>
              <a:spcBef>
                <a:spcPct val="0"/>
              </a:spcBef>
              <a:spcAft>
                <a:spcPct val="20000"/>
              </a:spcAft>
              <a:buChar char="•"/>
            </a:pPr>
            <a:endParaRPr lang="en-GB" sz="800" kern="1200"/>
          </a:p>
        </p:txBody>
      </p:sp>
    </p:spTree>
    <p:extLst>
      <p:ext uri="{BB962C8B-B14F-4D97-AF65-F5344CB8AC3E}">
        <p14:creationId xmlns:p14="http://schemas.microsoft.com/office/powerpoint/2010/main" val="614482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595ACB3-9012-3658-E498-A480F0AA55D7}"/>
              </a:ext>
            </a:extLst>
          </p:cNvPr>
          <p:cNvSpPr>
            <a:spLocks noGrp="1"/>
          </p:cNvSpPr>
          <p:nvPr>
            <p:ph type="title"/>
          </p:nvPr>
        </p:nvSpPr>
        <p:spPr>
          <a:xfrm>
            <a:off x="758877" y="4904685"/>
            <a:ext cx="10674246" cy="636340"/>
          </a:xfrm>
        </p:spPr>
        <p:txBody>
          <a:bodyPr/>
          <a:lstStyle/>
          <a:p>
            <a:r>
              <a:rPr lang="en-GB" dirty="0"/>
              <a:t>Domestic Abuse Act 2021</a:t>
            </a:r>
          </a:p>
        </p:txBody>
      </p:sp>
      <p:sp>
        <p:nvSpPr>
          <p:cNvPr id="6" name="Slide Number Placeholder 5">
            <a:extLst>
              <a:ext uri="{FF2B5EF4-FFF2-40B4-BE49-F238E27FC236}">
                <a16:creationId xmlns:a16="http://schemas.microsoft.com/office/drawing/2014/main" id="{619A1C74-50EE-E302-398C-AD1DBB7D82E2}"/>
              </a:ext>
            </a:extLst>
          </p:cNvPr>
          <p:cNvSpPr>
            <a:spLocks noGrp="1"/>
          </p:cNvSpPr>
          <p:nvPr>
            <p:ph type="sldNum" sz="quarter" idx="12"/>
          </p:nvPr>
        </p:nvSpPr>
        <p:spPr/>
        <p:txBody>
          <a:bodyPr/>
          <a:lstStyle/>
          <a:p>
            <a:pPr rtl="0"/>
            <a:fld id="{4950F5D8-22E1-4015-8661-E5B1FD28C2DE}" type="slidenum">
              <a:rPr lang="en-GB" noProof="0" smtClean="0"/>
              <a:t>25</a:t>
            </a:fld>
            <a:endParaRPr lang="en-GB" noProof="0" dirty="0"/>
          </a:p>
        </p:txBody>
      </p:sp>
      <p:graphicFrame>
        <p:nvGraphicFramePr>
          <p:cNvPr id="9" name="Diagram 8">
            <a:extLst>
              <a:ext uri="{FF2B5EF4-FFF2-40B4-BE49-F238E27FC236}">
                <a16:creationId xmlns:a16="http://schemas.microsoft.com/office/drawing/2014/main" id="{2927F31A-6214-487A-B1D4-DF1FD329C0A6}"/>
              </a:ext>
            </a:extLst>
          </p:cNvPr>
          <p:cNvGraphicFramePr/>
          <p:nvPr>
            <p:extLst>
              <p:ext uri="{D42A27DB-BD31-4B8C-83A1-F6EECF244321}">
                <p14:modId xmlns:p14="http://schemas.microsoft.com/office/powerpoint/2010/main" val="1975829034"/>
              </p:ext>
            </p:extLst>
          </p:nvPr>
        </p:nvGraphicFramePr>
        <p:xfrm>
          <a:off x="503583" y="517833"/>
          <a:ext cx="11237843" cy="3903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031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C43211-6A6A-6624-7BBC-7D8BDDB61941}"/>
              </a:ext>
            </a:extLst>
          </p:cNvPr>
          <p:cNvSpPr>
            <a:spLocks noGrp="1"/>
          </p:cNvSpPr>
          <p:nvPr>
            <p:ph type="sldNum" sz="quarter" idx="12"/>
          </p:nvPr>
        </p:nvSpPr>
        <p:spPr/>
        <p:txBody>
          <a:bodyPr/>
          <a:lstStyle/>
          <a:p>
            <a:pPr rtl="0"/>
            <a:fld id="{4950F5D8-22E1-4015-8661-E5B1FD28C2DE}" type="slidenum">
              <a:rPr lang="en-GB" noProof="0" smtClean="0"/>
              <a:pPr rtl="0"/>
              <a:t>26</a:t>
            </a:fld>
            <a:endParaRPr lang="en-GB" noProof="0" dirty="0"/>
          </a:p>
        </p:txBody>
      </p:sp>
      <p:sp>
        <p:nvSpPr>
          <p:cNvPr id="5" name="Title 4">
            <a:extLst>
              <a:ext uri="{FF2B5EF4-FFF2-40B4-BE49-F238E27FC236}">
                <a16:creationId xmlns:a16="http://schemas.microsoft.com/office/drawing/2014/main" id="{D7C14152-A55A-A2D7-2147-4014C3E0EB15}"/>
              </a:ext>
            </a:extLst>
          </p:cNvPr>
          <p:cNvSpPr>
            <a:spLocks noGrp="1"/>
          </p:cNvSpPr>
          <p:nvPr>
            <p:ph type="title"/>
          </p:nvPr>
        </p:nvSpPr>
        <p:spPr/>
        <p:txBody>
          <a:bodyPr/>
          <a:lstStyle/>
          <a:p>
            <a:r>
              <a:rPr lang="en-GB" dirty="0"/>
              <a:t>Independent research</a:t>
            </a:r>
          </a:p>
        </p:txBody>
      </p:sp>
      <p:sp>
        <p:nvSpPr>
          <p:cNvPr id="6" name="TextBox 5">
            <a:extLst>
              <a:ext uri="{FF2B5EF4-FFF2-40B4-BE49-F238E27FC236}">
                <a16:creationId xmlns:a16="http://schemas.microsoft.com/office/drawing/2014/main" id="{48209971-A74A-85FC-949D-D8600277D94D}"/>
              </a:ext>
            </a:extLst>
          </p:cNvPr>
          <p:cNvSpPr txBox="1"/>
          <p:nvPr/>
        </p:nvSpPr>
        <p:spPr>
          <a:xfrm>
            <a:off x="838199" y="1908313"/>
            <a:ext cx="9697279" cy="3600986"/>
          </a:xfrm>
          <a:prstGeom prst="rect">
            <a:avLst/>
          </a:prstGeom>
          <a:solidFill>
            <a:schemeClr val="bg2"/>
          </a:solidFill>
        </p:spPr>
        <p:txBody>
          <a:bodyPr wrap="square" rtlCol="0">
            <a:spAutoFit/>
          </a:bodyPr>
          <a:lstStyle/>
          <a:p>
            <a:r>
              <a:rPr lang="en-GB" sz="2400" dirty="0">
                <a:latin typeface="Arial" panose="020B0604020202020204" pitchFamily="34" charset="0"/>
                <a:cs typeface="Arial" panose="020B0604020202020204" pitchFamily="34" charset="0"/>
              </a:rPr>
              <a:t>In pairs or in groups, investigate -  </a:t>
            </a:r>
            <a:r>
              <a:rPr lang="en-GB" sz="2400" i="0" dirty="0">
                <a:effectLst/>
                <a:latin typeface="Arial" panose="020B0604020202020204" pitchFamily="34" charset="0"/>
                <a:cs typeface="Arial" panose="020B0604020202020204" pitchFamily="34" charset="0"/>
              </a:rPr>
              <a:t>Domestic Abuse Protection Orders (DAPOs)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a pair or group, discuss how you would begin to explain these orders to an individual who may want to use one?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points would you include? Where would you signpost a person to?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33702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8F0473D-66C5-922B-5765-30BCCF49A950}"/>
              </a:ext>
            </a:extLst>
          </p:cNvPr>
          <p:cNvSpPr>
            <a:spLocks noGrp="1"/>
          </p:cNvSpPr>
          <p:nvPr>
            <p:ph type="sldNum" sz="quarter" idx="12"/>
          </p:nvPr>
        </p:nvSpPr>
        <p:spPr/>
        <p:txBody>
          <a:bodyPr/>
          <a:lstStyle/>
          <a:p>
            <a:pPr rtl="0"/>
            <a:fld id="{4950F5D8-22E1-4015-8661-E5B1FD28C2DE}" type="slidenum">
              <a:rPr lang="en-GB" noProof="0" smtClean="0"/>
              <a:pPr rtl="0"/>
              <a:t>27</a:t>
            </a:fld>
            <a:endParaRPr lang="en-GB" noProof="0" dirty="0"/>
          </a:p>
        </p:txBody>
      </p:sp>
      <p:sp>
        <p:nvSpPr>
          <p:cNvPr id="5" name="Title 4">
            <a:extLst>
              <a:ext uri="{FF2B5EF4-FFF2-40B4-BE49-F238E27FC236}">
                <a16:creationId xmlns:a16="http://schemas.microsoft.com/office/drawing/2014/main" id="{23530038-8934-B7BF-1808-17A5127A2B7A}"/>
              </a:ext>
            </a:extLst>
          </p:cNvPr>
          <p:cNvSpPr>
            <a:spLocks noGrp="1"/>
          </p:cNvSpPr>
          <p:nvPr>
            <p:ph type="title"/>
          </p:nvPr>
        </p:nvSpPr>
        <p:spPr>
          <a:xfrm>
            <a:off x="838199" y="805472"/>
            <a:ext cx="10512425" cy="2428058"/>
          </a:xfrm>
        </p:spPr>
        <p:txBody>
          <a:bodyPr>
            <a:normAutofit/>
          </a:bodyPr>
          <a:lstStyle/>
          <a:p>
            <a:r>
              <a:rPr lang="en-GB" sz="4800" dirty="0"/>
              <a:t>Feedback to class – </a:t>
            </a:r>
            <a:br>
              <a:rPr lang="en-GB" sz="4800" dirty="0"/>
            </a:br>
            <a:r>
              <a:rPr lang="en-GB" sz="4800" dirty="0"/>
              <a:t>How would you explain </a:t>
            </a:r>
            <a:r>
              <a:rPr lang="en-GB" sz="4800" i="0" dirty="0">
                <a:effectLst/>
                <a:latin typeface="Arial" panose="020B0604020202020204" pitchFamily="34" charset="0"/>
                <a:cs typeface="Arial" panose="020B0604020202020204" pitchFamily="34" charset="0"/>
              </a:rPr>
              <a:t>DAPOs</a:t>
            </a:r>
            <a:r>
              <a:rPr lang="en-GB" sz="4800" dirty="0"/>
              <a:t> </a:t>
            </a:r>
          </a:p>
        </p:txBody>
      </p:sp>
    </p:spTree>
    <p:extLst>
      <p:ext uri="{BB962C8B-B14F-4D97-AF65-F5344CB8AC3E}">
        <p14:creationId xmlns:p14="http://schemas.microsoft.com/office/powerpoint/2010/main" val="1042341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FA8A99-FC39-3049-3965-CAEDA4C183C7}"/>
              </a:ext>
            </a:extLst>
          </p:cNvPr>
          <p:cNvSpPr>
            <a:spLocks noGrp="1"/>
          </p:cNvSpPr>
          <p:nvPr>
            <p:ph type="title"/>
          </p:nvPr>
        </p:nvSpPr>
        <p:spPr>
          <a:xfrm>
            <a:off x="771207" y="382562"/>
            <a:ext cx="10512425" cy="552848"/>
          </a:xfrm>
        </p:spPr>
        <p:txBody>
          <a:bodyPr/>
          <a:lstStyle/>
          <a:p>
            <a:r>
              <a:rPr lang="en-GB" dirty="0"/>
              <a:t>Questions to consider in your discussion</a:t>
            </a:r>
          </a:p>
        </p:txBody>
      </p:sp>
      <p:sp>
        <p:nvSpPr>
          <p:cNvPr id="16" name="Rectangle 10">
            <a:extLst>
              <a:ext uri="{FF2B5EF4-FFF2-40B4-BE49-F238E27FC236}">
                <a16:creationId xmlns:a16="http://schemas.microsoft.com/office/drawing/2014/main" id="{EB886DA7-FBEC-021C-4450-80170FAFDB4D}"/>
              </a:ext>
            </a:extLst>
          </p:cNvPr>
          <p:cNvSpPr>
            <a:spLocks noChangeArrowheads="1"/>
          </p:cNvSpPr>
          <p:nvPr/>
        </p:nvSpPr>
        <p:spPr bwMode="auto">
          <a:xfrm>
            <a:off x="-68580" y="4737101"/>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 name="TextBox 17">
            <a:extLst>
              <a:ext uri="{FF2B5EF4-FFF2-40B4-BE49-F238E27FC236}">
                <a16:creationId xmlns:a16="http://schemas.microsoft.com/office/drawing/2014/main" id="{5A1865AE-39C9-AA10-390B-D42126583587}"/>
              </a:ext>
            </a:extLst>
          </p:cNvPr>
          <p:cNvSpPr txBox="1"/>
          <p:nvPr/>
        </p:nvSpPr>
        <p:spPr>
          <a:xfrm>
            <a:off x="422910" y="1153215"/>
            <a:ext cx="5074920" cy="5632311"/>
          </a:xfrm>
          <a:prstGeom prst="rect">
            <a:avLst/>
          </a:prstGeom>
          <a:noFill/>
        </p:spPr>
        <p:txBody>
          <a:bodyPr wrap="square" rtlCol="0">
            <a:spAutoFit/>
          </a:bodyPr>
          <a:lstStyle/>
          <a:p>
            <a:r>
              <a:rPr lang="en-GB" b="1" dirty="0">
                <a:solidFill>
                  <a:schemeClr val="bg1"/>
                </a:solidFill>
              </a:rPr>
              <a:t>Domestic Abuse Act 2021</a:t>
            </a:r>
          </a:p>
          <a:p>
            <a:r>
              <a:rPr lang="en-GB" i="1" dirty="0">
                <a:solidFill>
                  <a:schemeClr val="bg1"/>
                </a:solidFill>
              </a:rPr>
              <a:t>Was domestic abuse identified and responded to appropriately?</a:t>
            </a:r>
          </a:p>
          <a:p>
            <a:r>
              <a:rPr lang="en-GB" i="1" dirty="0">
                <a:solidFill>
                  <a:schemeClr val="bg1"/>
                </a:solidFill>
              </a:rPr>
              <a:t>Was the child recognised as a victim in their own right?</a:t>
            </a:r>
          </a:p>
          <a:p>
            <a:r>
              <a:rPr lang="en-GB" i="1" dirty="0">
                <a:solidFill>
                  <a:schemeClr val="bg1"/>
                </a:solidFill>
              </a:rPr>
              <a:t>Were safeguarding measures taken for the non-abusive parent and child?</a:t>
            </a:r>
          </a:p>
          <a:p>
            <a:endParaRPr lang="en-GB" dirty="0">
              <a:solidFill>
                <a:schemeClr val="bg1"/>
              </a:solidFill>
            </a:endParaRPr>
          </a:p>
          <a:p>
            <a:r>
              <a:rPr lang="en-GB" b="1" dirty="0">
                <a:solidFill>
                  <a:schemeClr val="bg1"/>
                </a:solidFill>
              </a:rPr>
              <a:t> Equality Act 2010</a:t>
            </a:r>
          </a:p>
          <a:p>
            <a:r>
              <a:rPr lang="en-GB" i="1" dirty="0">
                <a:solidFill>
                  <a:schemeClr val="bg1"/>
                </a:solidFill>
              </a:rPr>
              <a:t>Was the family treated fairly and without discrimination?</a:t>
            </a:r>
            <a:br>
              <a:rPr lang="en-GB" i="1" dirty="0">
                <a:solidFill>
                  <a:schemeClr val="bg1"/>
                </a:solidFill>
              </a:rPr>
            </a:br>
            <a:r>
              <a:rPr lang="en-GB" i="1" dirty="0">
                <a:solidFill>
                  <a:schemeClr val="bg1"/>
                </a:solidFill>
              </a:rPr>
              <a:t>Were any protected characteristics (e.g., disability, race) overlooked or inadequately supported?</a:t>
            </a:r>
          </a:p>
          <a:p>
            <a:br>
              <a:rPr lang="en-GB" dirty="0">
                <a:solidFill>
                  <a:schemeClr val="bg1"/>
                </a:solidFill>
              </a:rPr>
            </a:br>
            <a:r>
              <a:rPr lang="en-GB" b="1" dirty="0">
                <a:solidFill>
                  <a:schemeClr val="bg1"/>
                </a:solidFill>
              </a:rPr>
              <a:t>Children and Social Work Act 2017</a:t>
            </a:r>
          </a:p>
          <a:p>
            <a:r>
              <a:rPr lang="en-GB" i="1" dirty="0">
                <a:solidFill>
                  <a:schemeClr val="bg1"/>
                </a:solidFill>
              </a:rPr>
              <a:t>Were local safeguarding partners involved effectively?</a:t>
            </a:r>
          </a:p>
          <a:p>
            <a:r>
              <a:rPr lang="en-GB" i="1" dirty="0">
                <a:solidFill>
                  <a:schemeClr val="bg1"/>
                </a:solidFill>
              </a:rPr>
              <a:t>Did the case meet the threshold for a national or local learning </a:t>
            </a:r>
            <a:r>
              <a:rPr lang="en-GB" i="1" dirty="0" err="1">
                <a:solidFill>
                  <a:schemeClr val="bg1"/>
                </a:solidFill>
              </a:rPr>
              <a:t>review?Were</a:t>
            </a:r>
            <a:r>
              <a:rPr lang="en-GB" i="1" dirty="0">
                <a:solidFill>
                  <a:schemeClr val="bg1"/>
                </a:solidFill>
              </a:rPr>
              <a:t> lessons from previous reviews applied?</a:t>
            </a:r>
          </a:p>
        </p:txBody>
      </p:sp>
      <p:sp>
        <p:nvSpPr>
          <p:cNvPr id="20" name="TextBox 19">
            <a:extLst>
              <a:ext uri="{FF2B5EF4-FFF2-40B4-BE49-F238E27FC236}">
                <a16:creationId xmlns:a16="http://schemas.microsoft.com/office/drawing/2014/main" id="{E6F93D67-AE62-9AB5-3B43-BF229C5A5490}"/>
              </a:ext>
            </a:extLst>
          </p:cNvPr>
          <p:cNvSpPr txBox="1"/>
          <p:nvPr/>
        </p:nvSpPr>
        <p:spPr>
          <a:xfrm>
            <a:off x="5744528" y="1430213"/>
            <a:ext cx="6132194" cy="4801314"/>
          </a:xfrm>
          <a:prstGeom prst="rect">
            <a:avLst/>
          </a:prstGeom>
          <a:noFill/>
        </p:spPr>
        <p:txBody>
          <a:bodyPr wrap="square">
            <a:spAutoFit/>
          </a:bodyPr>
          <a:lstStyle/>
          <a:p>
            <a:r>
              <a:rPr lang="en-GB" b="1" dirty="0"/>
              <a:t> </a:t>
            </a:r>
            <a:r>
              <a:rPr lang="en-GB" b="1" dirty="0">
                <a:solidFill>
                  <a:schemeClr val="bg1"/>
                </a:solidFill>
              </a:rPr>
              <a:t>UNCRC (United Nations Convention on the Rights of the Child)</a:t>
            </a:r>
          </a:p>
          <a:p>
            <a:r>
              <a:rPr lang="en-GB" i="1" dirty="0">
                <a:solidFill>
                  <a:schemeClr val="bg1"/>
                </a:solidFill>
              </a:rPr>
              <a:t>Was the child’s right to be heard respected?</a:t>
            </a:r>
          </a:p>
          <a:p>
            <a:r>
              <a:rPr lang="en-GB" i="1" dirty="0">
                <a:solidFill>
                  <a:schemeClr val="bg1"/>
                </a:solidFill>
              </a:rPr>
              <a:t>Were the child’s rights to protection and development upheld?</a:t>
            </a:r>
          </a:p>
          <a:p>
            <a:endParaRPr lang="en-GB" dirty="0">
              <a:solidFill>
                <a:schemeClr val="bg1"/>
              </a:solidFill>
            </a:endParaRPr>
          </a:p>
          <a:p>
            <a:r>
              <a:rPr lang="en-GB" b="1" dirty="0">
                <a:solidFill>
                  <a:schemeClr val="bg1"/>
                </a:solidFill>
              </a:rPr>
              <a:t>Working Together to Safeguard Children (2023)</a:t>
            </a:r>
          </a:p>
          <a:p>
            <a:r>
              <a:rPr lang="en-GB" i="1" dirty="0">
                <a:solidFill>
                  <a:schemeClr val="bg1"/>
                </a:solidFill>
              </a:rPr>
              <a:t>Were agencies effectively working together to safeguard the child?</a:t>
            </a:r>
          </a:p>
          <a:p>
            <a:r>
              <a:rPr lang="en-GB" i="1" dirty="0">
                <a:solidFill>
                  <a:schemeClr val="bg1"/>
                </a:solidFill>
              </a:rPr>
              <a:t>Was there appropriate information sharing between professionals?</a:t>
            </a:r>
          </a:p>
          <a:p>
            <a:r>
              <a:rPr lang="en-GB" i="1" dirty="0">
                <a:solidFill>
                  <a:schemeClr val="bg1"/>
                </a:solidFill>
              </a:rPr>
              <a:t>Were early help or preventative measures offered in time?</a:t>
            </a:r>
          </a:p>
          <a:p>
            <a:endParaRPr lang="en-GB" dirty="0">
              <a:solidFill>
                <a:schemeClr val="bg1"/>
              </a:solidFill>
            </a:endParaRPr>
          </a:p>
          <a:p>
            <a:r>
              <a:rPr lang="en-GB" b="1" dirty="0">
                <a:solidFill>
                  <a:schemeClr val="bg1"/>
                </a:solidFill>
              </a:rPr>
              <a:t>Children Act 2004</a:t>
            </a:r>
            <a:br>
              <a:rPr lang="en-GB" dirty="0">
                <a:solidFill>
                  <a:schemeClr val="bg1"/>
                </a:solidFill>
              </a:rPr>
            </a:br>
            <a:r>
              <a:rPr lang="en-GB" i="1" dirty="0">
                <a:solidFill>
                  <a:schemeClr val="bg1"/>
                </a:solidFill>
              </a:rPr>
              <a:t>Did all professionals fulfil their duty to safeguard and promote the child’s welfare?</a:t>
            </a:r>
          </a:p>
          <a:p>
            <a:r>
              <a:rPr lang="en-GB" i="1" dirty="0">
                <a:solidFill>
                  <a:schemeClr val="bg1"/>
                </a:solidFill>
              </a:rPr>
              <a:t>Were safeguarding arrangements under Section 11 followed?</a:t>
            </a:r>
          </a:p>
        </p:txBody>
      </p:sp>
    </p:spTree>
    <p:extLst>
      <p:ext uri="{BB962C8B-B14F-4D97-AF65-F5344CB8AC3E}">
        <p14:creationId xmlns:p14="http://schemas.microsoft.com/office/powerpoint/2010/main" val="13778836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13D154-B56B-3F43-A9AB-E5C9EDA43355}"/>
              </a:ext>
            </a:extLst>
          </p:cNvPr>
          <p:cNvSpPr>
            <a:spLocks noGrp="1"/>
          </p:cNvSpPr>
          <p:nvPr>
            <p:ph type="sldNum" sz="quarter" idx="12"/>
          </p:nvPr>
        </p:nvSpPr>
        <p:spPr/>
        <p:txBody>
          <a:bodyPr/>
          <a:lstStyle/>
          <a:p>
            <a:pPr rtl="0"/>
            <a:fld id="{4950F5D8-22E1-4015-8661-E5B1FD28C2DE}" type="slidenum">
              <a:rPr lang="en-GB" noProof="0" smtClean="0"/>
              <a:pPr rtl="0"/>
              <a:t>29</a:t>
            </a:fld>
            <a:endParaRPr lang="en-GB" noProof="0" dirty="0"/>
          </a:p>
        </p:txBody>
      </p:sp>
      <p:sp>
        <p:nvSpPr>
          <p:cNvPr id="5" name="Title 4">
            <a:extLst>
              <a:ext uri="{FF2B5EF4-FFF2-40B4-BE49-F238E27FC236}">
                <a16:creationId xmlns:a16="http://schemas.microsoft.com/office/drawing/2014/main" id="{C9CE07F7-6FA1-3128-5F4A-C1A415CE8E40}"/>
              </a:ext>
            </a:extLst>
          </p:cNvPr>
          <p:cNvSpPr>
            <a:spLocks noGrp="1"/>
          </p:cNvSpPr>
          <p:nvPr>
            <p:ph type="title"/>
          </p:nvPr>
        </p:nvSpPr>
        <p:spPr/>
        <p:txBody>
          <a:bodyPr/>
          <a:lstStyle/>
          <a:p>
            <a:r>
              <a:rPr lang="en-GB" dirty="0"/>
              <a:t>Group work</a:t>
            </a:r>
          </a:p>
        </p:txBody>
      </p:sp>
      <p:sp>
        <p:nvSpPr>
          <p:cNvPr id="6" name="TextBox 5">
            <a:extLst>
              <a:ext uri="{FF2B5EF4-FFF2-40B4-BE49-F238E27FC236}">
                <a16:creationId xmlns:a16="http://schemas.microsoft.com/office/drawing/2014/main" id="{0150B7CC-C193-A2BA-C4BB-58D9F849D9DF}"/>
              </a:ext>
            </a:extLst>
          </p:cNvPr>
          <p:cNvSpPr txBox="1"/>
          <p:nvPr/>
        </p:nvSpPr>
        <p:spPr>
          <a:xfrm>
            <a:off x="1470991" y="2001078"/>
            <a:ext cx="9594574" cy="3970318"/>
          </a:xfrm>
          <a:prstGeom prst="rect">
            <a:avLst/>
          </a:prstGeom>
          <a:solidFill>
            <a:schemeClr val="bg2">
              <a:lumMod val="75000"/>
            </a:schemeClr>
          </a:solidFill>
        </p:spPr>
        <p:txBody>
          <a:bodyPr wrap="square" rtlCol="0">
            <a:spAutoFit/>
          </a:bodyPr>
          <a:lstStyle/>
          <a:p>
            <a:r>
              <a:rPr lang="en-GB" sz="2800" dirty="0"/>
              <a:t>For the remainder of the session – </a:t>
            </a:r>
          </a:p>
          <a:p>
            <a:endParaRPr lang="en-GB" sz="2800" dirty="0"/>
          </a:p>
          <a:p>
            <a:pPr marL="457200" indent="-457200">
              <a:buFont typeface="Arial" panose="020B0604020202020204" pitchFamily="34" charset="0"/>
              <a:buChar char="•"/>
            </a:pPr>
            <a:r>
              <a:rPr lang="en-GB" sz="2800" dirty="0"/>
              <a:t>Decide your groups for your component 1 assignment – your lecturer will provide guidance regarding how this can be done. </a:t>
            </a:r>
          </a:p>
          <a:p>
            <a:pPr marL="457200" indent="-457200">
              <a:buFont typeface="Arial" panose="020B0604020202020204" pitchFamily="34" charset="0"/>
              <a:buChar char="•"/>
            </a:pPr>
            <a:r>
              <a:rPr lang="en-GB" sz="2800" dirty="0"/>
              <a:t>As a group, read through the choices of cases included in the assignment folder. </a:t>
            </a:r>
          </a:p>
          <a:p>
            <a:pPr marL="457200" indent="-457200">
              <a:buFont typeface="Arial" panose="020B0604020202020204" pitchFamily="34" charset="0"/>
              <a:buChar char="•"/>
            </a:pPr>
            <a:r>
              <a:rPr lang="en-GB" sz="2800" dirty="0"/>
              <a:t>Aim to decide on a case to focus on by the end of today’s session. </a:t>
            </a:r>
          </a:p>
        </p:txBody>
      </p:sp>
    </p:spTree>
    <p:extLst>
      <p:ext uri="{BB962C8B-B14F-4D97-AF65-F5344CB8AC3E}">
        <p14:creationId xmlns:p14="http://schemas.microsoft.com/office/powerpoint/2010/main" val="2559891379"/>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0</TotalTime>
  <Words>2710</Words>
  <Application>Microsoft Office PowerPoint</Application>
  <PresentationFormat>Widescreen</PresentationFormat>
  <Paragraphs>315</Paragraphs>
  <Slides>29</Slides>
  <Notes>13</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Söhne</vt:lpstr>
      <vt:lpstr>Arial</vt:lpstr>
      <vt:lpstr>Arial</vt:lpstr>
      <vt:lpstr>Book Antiqua</vt:lpstr>
      <vt:lpstr>Calibri</vt:lpstr>
      <vt:lpstr>Franklin Gothic Book</vt:lpstr>
      <vt:lpstr>Roboto</vt:lpstr>
      <vt:lpstr>Segoe UI</vt:lpstr>
      <vt:lpstr>Symbol</vt:lpstr>
      <vt:lpstr>Wingdings</vt:lpstr>
      <vt:lpstr>Office Theme</vt:lpstr>
      <vt:lpstr>Week 3 –Introduction to key UK Legislation</vt:lpstr>
      <vt:lpstr>During the session today</vt:lpstr>
      <vt:lpstr>PowerPoint Presentation</vt:lpstr>
      <vt:lpstr>UN Convention on the Rights of the Child (CRC)</vt:lpstr>
      <vt:lpstr>UN Convention on the Rights of the Child (CRC)</vt:lpstr>
      <vt:lpstr>The UN CRC</vt:lpstr>
      <vt:lpstr>The UN CRC </vt:lpstr>
      <vt:lpstr>Reflect and discuss</vt:lpstr>
      <vt:lpstr>Children Act 2004</vt:lpstr>
      <vt:lpstr> Understanding the Children Act 2004:  Safeguarding the Well-being of Every Child</vt:lpstr>
      <vt:lpstr>Children Act 2004</vt:lpstr>
      <vt:lpstr> Children and Social Work Act 2017</vt:lpstr>
      <vt:lpstr>The Children and Social Work Act 2017</vt:lpstr>
      <vt:lpstr>The Children and Social Work Act 2017</vt:lpstr>
      <vt:lpstr>What evidence is there in the cases selected for component 1 that the childrens’ voice and views were sought and heard?</vt:lpstr>
      <vt:lpstr> Equality Act  2010</vt:lpstr>
      <vt:lpstr>Equality Act 2010</vt:lpstr>
      <vt:lpstr>Equality Act 2010</vt:lpstr>
      <vt:lpstr>PowerPoint Presentation</vt:lpstr>
      <vt:lpstr>Equality Act 2010</vt:lpstr>
      <vt:lpstr> Domestic Abuse Act 2021</vt:lpstr>
      <vt:lpstr>Domestic Abuse Act 2021</vt:lpstr>
      <vt:lpstr>Domestic Abuse Act 2021</vt:lpstr>
      <vt:lpstr>Domestic Abuse Act 2021 –  Domestic Abuse Protection Orders (DAPOs)</vt:lpstr>
      <vt:lpstr>Domestic Abuse Act 2021</vt:lpstr>
      <vt:lpstr>Independent research</vt:lpstr>
      <vt:lpstr>Feedback to class –  How would you explain DAPOs </vt:lpstr>
      <vt:lpstr>Questions to consider in your discussion</vt:lpstr>
      <vt:lpstr>Group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 </dc:title>
  <dc:creator>Rebecca Stewart</dc:creator>
  <cp:lastModifiedBy>Parese Ahmed</cp:lastModifiedBy>
  <cp:revision>4</cp:revision>
  <dcterms:created xsi:type="dcterms:W3CDTF">2024-01-09T09:09:36Z</dcterms:created>
  <dcterms:modified xsi:type="dcterms:W3CDTF">2025-05-23T09:53:48Z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