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92245-4828-25D2-1835-50D9AD0A0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E9EF66-0D46-131F-DB69-01D97AE2B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52EBD-4BD5-4002-9C72-A54FD4770EB1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2A64D7-0F45-3FEF-88A7-38FC44C32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01793C-837F-40A9-1786-FAEF991A8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0D5DE-1B0E-473C-B50F-A057D6FB89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050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9D19DC-E748-58B2-B20F-45F6D2F51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A18ACE-56D3-7B1A-2B24-FF699586C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0C245F-FCBF-1D60-7FEC-3FC98B9789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252EBD-4BD5-4002-9C72-A54FD4770EB1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8CF5-3C2F-AE34-FD14-7517404121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DA16A-4672-272F-9F3A-A461BF9A2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70D5DE-1B0E-473C-B50F-A057D6FB89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768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1CA013-313A-68EA-3201-02C850F2D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400" spc="30"/>
              <a:t>Sustainability in the   Hotel and hospitality sector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434CB2-3CB1-3486-3B34-0AA17274BE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42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BD1F39-0016-6A6B-EB83-BBB0240D6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            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AFB514-79EF-D429-CF10-4CF5ACBA29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638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1DF532-FA47-4FC9-FAA7-CCEA45BE6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Literature overview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118AFA-721C-DC2B-F1BD-37A501D7E1E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834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08123EC-D2B6-F809-DB4D-D6BC2B14D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Managing energy in the hotel sector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902627-DDF0-596C-DAA6-479E5C1ACF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663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E54C57-8E37-627A-92F4-E2DAF1413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Reflection on management responses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C4BE0C-46AE-FD60-17B6-D4C155AB81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724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FF4CFB-B097-95C3-04F8-9FF6A64C4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Future management options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43B857-D11E-9F8F-1510-5C45C88B3E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788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71966D-6226-FF82-5451-1A9BFDC78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0EC372-E577-516A-E6FD-AC38F8646F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541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FF548E-32FB-E94F-CDC7-BDBB2ED6E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B912D8-F8AD-A6E7-91D6-68C30C3757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455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8AE0A3-03E2-7A20-BC08-D656924CE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FDB1A3-4788-4D88-19C9-92AC600BF7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01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823E81-07B0-157B-9F76-275F8352A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B26D0E-694D-2111-B873-C78BAE53F0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224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C33C3F-CDF2-66BE-B99A-40F5C0BEE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8A5B3A-AAF3-37A3-B6B8-983C40FF91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336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</Words>
  <Application>Microsoft Office PowerPoint</Application>
  <PresentationFormat>Widescreen</PresentationFormat>
  <Paragraphs>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Sustainability in the   Hotel and hospitality sector </vt:lpstr>
      <vt:lpstr>                            Introduction</vt:lpstr>
      <vt:lpstr>Literature overview</vt:lpstr>
      <vt:lpstr>Managing energy in the hotel sector</vt:lpstr>
      <vt:lpstr>Reflection on management responses</vt:lpstr>
      <vt:lpstr>Future management options</vt:lpstr>
      <vt:lpstr>recommendations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in the   Hotel and hospitality sector </dc:title>
  <dc:creator>Cristina Elena Draghici</dc:creator>
  <cp:lastModifiedBy>Cristina Elena Draghici</cp:lastModifiedBy>
  <cp:revision>1</cp:revision>
  <dcterms:created xsi:type="dcterms:W3CDTF">2024-02-29T15:18:55Z</dcterms:created>
  <dcterms:modified xsi:type="dcterms:W3CDTF">2024-02-29T15:18:55Z</dcterms:modified>
</cp:coreProperties>
</file>