
<file path=[Content_Types].xml><?xml version="1.0" encoding="utf-8"?>
<Types xmlns="http://schemas.openxmlformats.org/package/2006/content-types">
  <Default Extension="emf" ContentType="image/x-emf"/>
  <Default Extension="jpeg" ContentType="image/jpeg"/>
  <Default Extension="jp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43"/>
  </p:notesMasterIdLst>
  <p:sldIdLst>
    <p:sldId id="256" r:id="rId2"/>
    <p:sldId id="279" r:id="rId3"/>
    <p:sldId id="278" r:id="rId4"/>
    <p:sldId id="257" r:id="rId5"/>
    <p:sldId id="258" r:id="rId6"/>
    <p:sldId id="259" r:id="rId7"/>
    <p:sldId id="260" r:id="rId8"/>
    <p:sldId id="261" r:id="rId9"/>
    <p:sldId id="262" r:id="rId10"/>
    <p:sldId id="263" r:id="rId11"/>
    <p:sldId id="264" r:id="rId12"/>
    <p:sldId id="265" r:id="rId13"/>
    <p:sldId id="266" r:id="rId14"/>
    <p:sldId id="267" r:id="rId15"/>
    <p:sldId id="269" r:id="rId16"/>
    <p:sldId id="270" r:id="rId17"/>
    <p:sldId id="272" r:id="rId18"/>
    <p:sldId id="273" r:id="rId19"/>
    <p:sldId id="274" r:id="rId20"/>
    <p:sldId id="275" r:id="rId21"/>
    <p:sldId id="276" r:id="rId22"/>
    <p:sldId id="310" r:id="rId23"/>
    <p:sldId id="311" r:id="rId24"/>
    <p:sldId id="312" r:id="rId25"/>
    <p:sldId id="313" r:id="rId26"/>
    <p:sldId id="314" r:id="rId27"/>
    <p:sldId id="315" r:id="rId28"/>
    <p:sldId id="316" r:id="rId29"/>
    <p:sldId id="317" r:id="rId30"/>
    <p:sldId id="318" r:id="rId31"/>
    <p:sldId id="319" r:id="rId32"/>
    <p:sldId id="320" r:id="rId33"/>
    <p:sldId id="321" r:id="rId34"/>
    <p:sldId id="322" r:id="rId35"/>
    <p:sldId id="342" r:id="rId36"/>
    <p:sldId id="343" r:id="rId37"/>
    <p:sldId id="344" r:id="rId38"/>
    <p:sldId id="350" r:id="rId39"/>
    <p:sldId id="300" r:id="rId40"/>
    <p:sldId id="341" r:id="rId41"/>
    <p:sldId id="277" r:id="rId4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99AC4F-882E-F7EA-8482-3B962477B98C}" v="136" dt="2026-04-17T14:47:10.971"/>
    <p1510:client id="{477BA074-9D88-4FF6-A208-96D41293065C}" v="4" dt="2026-04-16T15:25:19.7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94660"/>
  </p:normalViewPr>
  <p:slideViewPr>
    <p:cSldViewPr snapToGrid="0">
      <p:cViewPr varScale="1">
        <p:scale>
          <a:sx n="105" d="100"/>
          <a:sy n="105" d="100"/>
        </p:scale>
        <p:origin x="66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s Phillips" userId="c604230b-847d-4cb1-9e23-f810d4c0fde1" providerId="ADAL" clId="{35DFF100-B5BB-4DCF-8245-2218F2F79BA7}"/>
    <pc:docChg chg="custSel addSld delSld modSld sldOrd">
      <pc:chgData name="Ross Phillips" userId="c604230b-847d-4cb1-9e23-f810d4c0fde1" providerId="ADAL" clId="{35DFF100-B5BB-4DCF-8245-2218F2F79BA7}" dt="2026-04-16T15:33:02.352" v="152" actId="729"/>
      <pc:docMkLst>
        <pc:docMk/>
      </pc:docMkLst>
      <pc:sldChg chg="addSp modSp mod setBg">
        <pc:chgData name="Ross Phillips" userId="c604230b-847d-4cb1-9e23-f810d4c0fde1" providerId="ADAL" clId="{35DFF100-B5BB-4DCF-8245-2218F2F79BA7}" dt="2026-04-16T15:16:59.014" v="57" actId="26606"/>
        <pc:sldMkLst>
          <pc:docMk/>
          <pc:sldMk cId="2553440354" sldId="256"/>
        </pc:sldMkLst>
        <pc:spChg chg="mod">
          <ac:chgData name="Ross Phillips" userId="c604230b-847d-4cb1-9e23-f810d4c0fde1" providerId="ADAL" clId="{35DFF100-B5BB-4DCF-8245-2218F2F79BA7}" dt="2026-04-16T15:16:59.014" v="57" actId="26606"/>
          <ac:spMkLst>
            <pc:docMk/>
            <pc:sldMk cId="2553440354" sldId="256"/>
            <ac:spMk id="2" creationId="{AE334134-B9CC-1DE6-467C-67EC7BA29588}"/>
          </ac:spMkLst>
        </pc:spChg>
        <pc:spChg chg="mod">
          <ac:chgData name="Ross Phillips" userId="c604230b-847d-4cb1-9e23-f810d4c0fde1" providerId="ADAL" clId="{35DFF100-B5BB-4DCF-8245-2218F2F79BA7}" dt="2026-04-16T15:16:59.014" v="57" actId="26606"/>
          <ac:spMkLst>
            <pc:docMk/>
            <pc:sldMk cId="2553440354" sldId="256"/>
            <ac:spMk id="3" creationId="{06175975-4F7F-F05F-1494-871F3338678E}"/>
          </ac:spMkLst>
        </pc:spChg>
        <pc:spChg chg="add">
          <ac:chgData name="Ross Phillips" userId="c604230b-847d-4cb1-9e23-f810d4c0fde1" providerId="ADAL" clId="{35DFF100-B5BB-4DCF-8245-2218F2F79BA7}" dt="2026-04-16T15:16:59.014" v="57" actId="26606"/>
          <ac:spMkLst>
            <pc:docMk/>
            <pc:sldMk cId="2553440354" sldId="256"/>
            <ac:spMk id="10" creationId="{6A0FFA78-985C-4F50-B21A-77045C7DF657}"/>
          </ac:spMkLst>
        </pc:spChg>
        <pc:picChg chg="mod">
          <ac:chgData name="Ross Phillips" userId="c604230b-847d-4cb1-9e23-f810d4c0fde1" providerId="ADAL" clId="{35DFF100-B5BB-4DCF-8245-2218F2F79BA7}" dt="2026-04-16T15:16:59.014" v="57" actId="26606"/>
          <ac:picMkLst>
            <pc:docMk/>
            <pc:sldMk cId="2553440354" sldId="256"/>
            <ac:picMk id="5" creationId="{D7EA874C-9D0A-2775-CF5B-E1773225EFB9}"/>
          </ac:picMkLst>
        </pc:picChg>
        <pc:cxnChg chg="add">
          <ac:chgData name="Ross Phillips" userId="c604230b-847d-4cb1-9e23-f810d4c0fde1" providerId="ADAL" clId="{35DFF100-B5BB-4DCF-8245-2218F2F79BA7}" dt="2026-04-16T15:16:59.014" v="57" actId="26606"/>
          <ac:cxnSpMkLst>
            <pc:docMk/>
            <pc:sldMk cId="2553440354" sldId="256"/>
            <ac:cxnSpMk id="12" creationId="{65409EC7-69B1-45CC-8FB7-1964C1AB6720}"/>
          </ac:cxnSpMkLst>
        </pc:cxnChg>
      </pc:sldChg>
      <pc:sldChg chg="addSp delSp modSp mod setBg modClrScheme setClrOvrMap delDesignElem chgLayout">
        <pc:chgData name="Ross Phillips" userId="c604230b-847d-4cb1-9e23-f810d4c0fde1" providerId="ADAL" clId="{35DFF100-B5BB-4DCF-8245-2218F2F79BA7}" dt="2026-04-16T15:21:31.640" v="91" actId="700"/>
        <pc:sldMkLst>
          <pc:docMk/>
          <pc:sldMk cId="2578696160" sldId="257"/>
        </pc:sldMkLst>
        <pc:spChg chg="mod ord">
          <ac:chgData name="Ross Phillips" userId="c604230b-847d-4cb1-9e23-f810d4c0fde1" providerId="ADAL" clId="{35DFF100-B5BB-4DCF-8245-2218F2F79BA7}" dt="2026-04-16T15:21:31.640" v="91" actId="700"/>
          <ac:spMkLst>
            <pc:docMk/>
            <pc:sldMk cId="2578696160" sldId="257"/>
            <ac:spMk id="2" creationId="{AC5E6243-5D5C-4C5C-B454-8F8EFE2E26D5}"/>
          </ac:spMkLst>
        </pc:spChg>
        <pc:spChg chg="mod ord">
          <ac:chgData name="Ross Phillips" userId="c604230b-847d-4cb1-9e23-f810d4c0fde1" providerId="ADAL" clId="{35DFF100-B5BB-4DCF-8245-2218F2F79BA7}" dt="2026-04-16T15:21:31.640" v="91" actId="700"/>
          <ac:spMkLst>
            <pc:docMk/>
            <pc:sldMk cId="2578696160" sldId="257"/>
            <ac:spMk id="3" creationId="{4269EBA2-A1F9-DEE2-F74F-5379F9B9EA55}"/>
          </ac:spMkLst>
        </pc:spChg>
        <pc:spChg chg="add del">
          <ac:chgData name="Ross Phillips" userId="c604230b-847d-4cb1-9e23-f810d4c0fde1" providerId="ADAL" clId="{35DFF100-B5BB-4DCF-8245-2218F2F79BA7}" dt="2026-04-16T15:21:31.640" v="91" actId="700"/>
          <ac:spMkLst>
            <pc:docMk/>
            <pc:sldMk cId="2578696160" sldId="257"/>
            <ac:spMk id="19" creationId="{7BEFDA1A-2A01-4C29-A5D0-AE6F050D07DF}"/>
          </ac:spMkLst>
        </pc:spChg>
        <pc:spChg chg="add del">
          <ac:chgData name="Ross Phillips" userId="c604230b-847d-4cb1-9e23-f810d4c0fde1" providerId="ADAL" clId="{35DFF100-B5BB-4DCF-8245-2218F2F79BA7}" dt="2026-04-16T15:21:31.640" v="91" actId="700"/>
          <ac:spMkLst>
            <pc:docMk/>
            <pc:sldMk cId="2578696160" sldId="257"/>
            <ac:spMk id="23" creationId="{279D3810-B86F-4009-84EC-DE0FEABD6FCE}"/>
          </ac:spMkLst>
        </pc:spChg>
        <pc:picChg chg="mod">
          <ac:chgData name="Ross Phillips" userId="c604230b-847d-4cb1-9e23-f810d4c0fde1" providerId="ADAL" clId="{35DFF100-B5BB-4DCF-8245-2218F2F79BA7}" dt="2026-04-16T15:15:37.285" v="36" actId="26606"/>
          <ac:picMkLst>
            <pc:docMk/>
            <pc:sldMk cId="2578696160" sldId="257"/>
            <ac:picMk id="14" creationId="{C2DC7AD8-EB2A-BAFB-8293-883248BFE3D0}"/>
          </ac:picMkLst>
        </pc:picChg>
        <pc:picChg chg="add del">
          <ac:chgData name="Ross Phillips" userId="c604230b-847d-4cb1-9e23-f810d4c0fde1" providerId="ADAL" clId="{35DFF100-B5BB-4DCF-8245-2218F2F79BA7}" dt="2026-04-16T15:21:31.640" v="91" actId="700"/>
          <ac:picMkLst>
            <pc:docMk/>
            <pc:sldMk cId="2578696160" sldId="257"/>
            <ac:picMk id="25" creationId="{C33612A4-0B77-4479-B2AA-F178599550AA}"/>
          </ac:picMkLst>
        </pc:picChg>
        <pc:cxnChg chg="add del">
          <ac:chgData name="Ross Phillips" userId="c604230b-847d-4cb1-9e23-f810d4c0fde1" providerId="ADAL" clId="{35DFF100-B5BB-4DCF-8245-2218F2F79BA7}" dt="2026-04-16T15:21:31.640" v="91" actId="700"/>
          <ac:cxnSpMkLst>
            <pc:docMk/>
            <pc:sldMk cId="2578696160" sldId="257"/>
            <ac:cxnSpMk id="21" creationId="{17FD20E5-30AF-47B9-9256-2E8E904CBBC1}"/>
          </ac:cxnSpMkLst>
        </pc:cxnChg>
        <pc:cxnChg chg="add del">
          <ac:chgData name="Ross Phillips" userId="c604230b-847d-4cb1-9e23-f810d4c0fde1" providerId="ADAL" clId="{35DFF100-B5BB-4DCF-8245-2218F2F79BA7}" dt="2026-04-16T15:21:31.640" v="91" actId="700"/>
          <ac:cxnSpMkLst>
            <pc:docMk/>
            <pc:sldMk cId="2578696160" sldId="257"/>
            <ac:cxnSpMk id="27" creationId="{078A367A-3E83-4B48-A0F7-43FBE33328F5}"/>
          </ac:cxnSpMkLst>
        </pc:cxnChg>
      </pc:sldChg>
      <pc:sldChg chg="addSp delSp modSp mod setBg setClrOvrMap">
        <pc:chgData name="Ross Phillips" userId="c604230b-847d-4cb1-9e23-f810d4c0fde1" providerId="ADAL" clId="{35DFF100-B5BB-4DCF-8245-2218F2F79BA7}" dt="2026-04-16T15:15:58.654" v="39" actId="26606"/>
        <pc:sldMkLst>
          <pc:docMk/>
          <pc:sldMk cId="908262644" sldId="258"/>
        </pc:sldMkLst>
        <pc:spChg chg="mod">
          <ac:chgData name="Ross Phillips" userId="c604230b-847d-4cb1-9e23-f810d4c0fde1" providerId="ADAL" clId="{35DFF100-B5BB-4DCF-8245-2218F2F79BA7}" dt="2026-04-16T15:15:42.737" v="37" actId="26606"/>
          <ac:spMkLst>
            <pc:docMk/>
            <pc:sldMk cId="908262644" sldId="258"/>
            <ac:spMk id="2" creationId="{01FF2DC0-6E8C-DD85-2F8F-DDFF6D456CA8}"/>
          </ac:spMkLst>
        </pc:spChg>
        <pc:spChg chg="mod">
          <ac:chgData name="Ross Phillips" userId="c604230b-847d-4cb1-9e23-f810d4c0fde1" providerId="ADAL" clId="{35DFF100-B5BB-4DCF-8245-2218F2F79BA7}" dt="2026-04-16T15:15:58.654" v="39" actId="26606"/>
          <ac:spMkLst>
            <pc:docMk/>
            <pc:sldMk cId="908262644" sldId="258"/>
            <ac:spMk id="13" creationId="{09B82F89-6D97-ED43-524E-229C9EF0BECB}"/>
          </ac:spMkLst>
        </pc:spChg>
        <pc:spChg chg="add">
          <ac:chgData name="Ross Phillips" userId="c604230b-847d-4cb1-9e23-f810d4c0fde1" providerId="ADAL" clId="{35DFF100-B5BB-4DCF-8245-2218F2F79BA7}" dt="2026-04-16T15:15:58.654" v="39" actId="26606"/>
          <ac:spMkLst>
            <pc:docMk/>
            <pc:sldMk cId="908262644" sldId="258"/>
            <ac:spMk id="25" creationId="{7BEFDA1A-2A01-4C29-A5D0-AE6F050D07DF}"/>
          </ac:spMkLst>
        </pc:spChg>
        <pc:spChg chg="add">
          <ac:chgData name="Ross Phillips" userId="c604230b-847d-4cb1-9e23-f810d4c0fde1" providerId="ADAL" clId="{35DFF100-B5BB-4DCF-8245-2218F2F79BA7}" dt="2026-04-16T15:15:58.654" v="39" actId="26606"/>
          <ac:spMkLst>
            <pc:docMk/>
            <pc:sldMk cId="908262644" sldId="258"/>
            <ac:spMk id="29" creationId="{279D3810-B86F-4009-84EC-DE0FEABD6FCE}"/>
          </ac:spMkLst>
        </pc:spChg>
        <pc:grpChg chg="add del">
          <ac:chgData name="Ross Phillips" userId="c604230b-847d-4cb1-9e23-f810d4c0fde1" providerId="ADAL" clId="{35DFF100-B5BB-4DCF-8245-2218F2F79BA7}" dt="2026-04-16T15:15:58.654" v="39" actId="26606"/>
          <ac:grpSpMkLst>
            <pc:docMk/>
            <pc:sldMk cId="908262644" sldId="258"/>
            <ac:grpSpMk id="18" creationId="{93401815-9C3D-43EE-B4E4-2504090CEF01}"/>
          </ac:grpSpMkLst>
        </pc:grpChg>
        <pc:picChg chg="mod ord">
          <ac:chgData name="Ross Phillips" userId="c604230b-847d-4cb1-9e23-f810d4c0fde1" providerId="ADAL" clId="{35DFF100-B5BB-4DCF-8245-2218F2F79BA7}" dt="2026-04-16T15:15:58.654" v="39" actId="26606"/>
          <ac:picMkLst>
            <pc:docMk/>
            <pc:sldMk cId="908262644" sldId="258"/>
            <ac:picMk id="12" creationId="{28D44887-CB78-7927-D8C2-AF200D5F3A97}"/>
          </ac:picMkLst>
        </pc:picChg>
        <pc:picChg chg="add">
          <ac:chgData name="Ross Phillips" userId="c604230b-847d-4cb1-9e23-f810d4c0fde1" providerId="ADAL" clId="{35DFF100-B5BB-4DCF-8245-2218F2F79BA7}" dt="2026-04-16T15:15:58.654" v="39" actId="26606"/>
          <ac:picMkLst>
            <pc:docMk/>
            <pc:sldMk cId="908262644" sldId="258"/>
            <ac:picMk id="31" creationId="{C33612A4-0B77-4479-B2AA-F178599550AA}"/>
          </ac:picMkLst>
        </pc:picChg>
        <pc:cxnChg chg="add">
          <ac:chgData name="Ross Phillips" userId="c604230b-847d-4cb1-9e23-f810d4c0fde1" providerId="ADAL" clId="{35DFF100-B5BB-4DCF-8245-2218F2F79BA7}" dt="2026-04-16T15:15:58.654" v="39" actId="26606"/>
          <ac:cxnSpMkLst>
            <pc:docMk/>
            <pc:sldMk cId="908262644" sldId="258"/>
            <ac:cxnSpMk id="27" creationId="{17FD20E5-30AF-47B9-9256-2E8E904CBBC1}"/>
          </ac:cxnSpMkLst>
        </pc:cxnChg>
        <pc:cxnChg chg="add">
          <ac:chgData name="Ross Phillips" userId="c604230b-847d-4cb1-9e23-f810d4c0fde1" providerId="ADAL" clId="{35DFF100-B5BB-4DCF-8245-2218F2F79BA7}" dt="2026-04-16T15:15:58.654" v="39" actId="26606"/>
          <ac:cxnSpMkLst>
            <pc:docMk/>
            <pc:sldMk cId="908262644" sldId="258"/>
            <ac:cxnSpMk id="33" creationId="{078A367A-3E83-4B48-A0F7-43FBE33328F5}"/>
          </ac:cxnSpMkLst>
        </pc:cxnChg>
      </pc:sldChg>
      <pc:sldChg chg="addSp modSp mod setBg setClrOvrMap">
        <pc:chgData name="Ross Phillips" userId="c604230b-847d-4cb1-9e23-f810d4c0fde1" providerId="ADAL" clId="{35DFF100-B5BB-4DCF-8245-2218F2F79BA7}" dt="2026-04-16T15:15:53.067" v="38" actId="26606"/>
        <pc:sldMkLst>
          <pc:docMk/>
          <pc:sldMk cId="3022289051" sldId="259"/>
        </pc:sldMkLst>
        <pc:spChg chg="mod">
          <ac:chgData name="Ross Phillips" userId="c604230b-847d-4cb1-9e23-f810d4c0fde1" providerId="ADAL" clId="{35DFF100-B5BB-4DCF-8245-2218F2F79BA7}" dt="2026-04-16T15:15:53.067" v="38" actId="26606"/>
          <ac:spMkLst>
            <pc:docMk/>
            <pc:sldMk cId="3022289051" sldId="259"/>
            <ac:spMk id="2" creationId="{49D084B7-766A-71C7-5E79-7D11593870F9}"/>
          </ac:spMkLst>
        </pc:spChg>
        <pc:spChg chg="mod">
          <ac:chgData name="Ross Phillips" userId="c604230b-847d-4cb1-9e23-f810d4c0fde1" providerId="ADAL" clId="{35DFF100-B5BB-4DCF-8245-2218F2F79BA7}" dt="2026-04-16T15:15:53.067" v="38" actId="26606"/>
          <ac:spMkLst>
            <pc:docMk/>
            <pc:sldMk cId="3022289051" sldId="259"/>
            <ac:spMk id="3" creationId="{5A6EF729-8FCE-E906-6A4F-22D42C103A97}"/>
          </ac:spMkLst>
        </pc:spChg>
        <pc:spChg chg="add">
          <ac:chgData name="Ross Phillips" userId="c604230b-847d-4cb1-9e23-f810d4c0fde1" providerId="ADAL" clId="{35DFF100-B5BB-4DCF-8245-2218F2F79BA7}" dt="2026-04-16T15:15:53.067" v="38" actId="26606"/>
          <ac:spMkLst>
            <pc:docMk/>
            <pc:sldMk cId="3022289051" sldId="259"/>
            <ac:spMk id="10" creationId="{7BEFDA1A-2A01-4C29-A5D0-AE6F050D07DF}"/>
          </ac:spMkLst>
        </pc:spChg>
        <pc:spChg chg="add">
          <ac:chgData name="Ross Phillips" userId="c604230b-847d-4cb1-9e23-f810d4c0fde1" providerId="ADAL" clId="{35DFF100-B5BB-4DCF-8245-2218F2F79BA7}" dt="2026-04-16T15:15:53.067" v="38" actId="26606"/>
          <ac:spMkLst>
            <pc:docMk/>
            <pc:sldMk cId="3022289051" sldId="259"/>
            <ac:spMk id="14" creationId="{279D3810-B86F-4009-84EC-DE0FEABD6FCE}"/>
          </ac:spMkLst>
        </pc:spChg>
        <pc:picChg chg="mod">
          <ac:chgData name="Ross Phillips" userId="c604230b-847d-4cb1-9e23-f810d4c0fde1" providerId="ADAL" clId="{35DFF100-B5BB-4DCF-8245-2218F2F79BA7}" dt="2026-04-16T15:15:53.067" v="38" actId="26606"/>
          <ac:picMkLst>
            <pc:docMk/>
            <pc:sldMk cId="3022289051" sldId="259"/>
            <ac:picMk id="5" creationId="{1069D04A-4B47-C4DE-9D13-1A0BE232C18A}"/>
          </ac:picMkLst>
        </pc:picChg>
        <pc:picChg chg="add">
          <ac:chgData name="Ross Phillips" userId="c604230b-847d-4cb1-9e23-f810d4c0fde1" providerId="ADAL" clId="{35DFF100-B5BB-4DCF-8245-2218F2F79BA7}" dt="2026-04-16T15:15:53.067" v="38" actId="26606"/>
          <ac:picMkLst>
            <pc:docMk/>
            <pc:sldMk cId="3022289051" sldId="259"/>
            <ac:picMk id="16" creationId="{C33612A4-0B77-4479-B2AA-F178599550AA}"/>
          </ac:picMkLst>
        </pc:picChg>
        <pc:cxnChg chg="add">
          <ac:chgData name="Ross Phillips" userId="c604230b-847d-4cb1-9e23-f810d4c0fde1" providerId="ADAL" clId="{35DFF100-B5BB-4DCF-8245-2218F2F79BA7}" dt="2026-04-16T15:15:53.067" v="38" actId="26606"/>
          <ac:cxnSpMkLst>
            <pc:docMk/>
            <pc:sldMk cId="3022289051" sldId="259"/>
            <ac:cxnSpMk id="12" creationId="{17FD20E5-30AF-47B9-9256-2E8E904CBBC1}"/>
          </ac:cxnSpMkLst>
        </pc:cxnChg>
        <pc:cxnChg chg="add">
          <ac:chgData name="Ross Phillips" userId="c604230b-847d-4cb1-9e23-f810d4c0fde1" providerId="ADAL" clId="{35DFF100-B5BB-4DCF-8245-2218F2F79BA7}" dt="2026-04-16T15:15:53.067" v="38" actId="26606"/>
          <ac:cxnSpMkLst>
            <pc:docMk/>
            <pc:sldMk cId="3022289051" sldId="259"/>
            <ac:cxnSpMk id="18" creationId="{078A367A-3E83-4B48-A0F7-43FBE33328F5}"/>
          </ac:cxnSpMkLst>
        </pc:cxnChg>
      </pc:sldChg>
      <pc:sldChg chg="addSp modSp mod setBg setClrOvrMap">
        <pc:chgData name="Ross Phillips" userId="c604230b-847d-4cb1-9e23-f810d4c0fde1" providerId="ADAL" clId="{35DFF100-B5BB-4DCF-8245-2218F2F79BA7}" dt="2026-04-16T15:16:01.848" v="40" actId="26606"/>
        <pc:sldMkLst>
          <pc:docMk/>
          <pc:sldMk cId="2923109015" sldId="260"/>
        </pc:sldMkLst>
        <pc:spChg chg="mod">
          <ac:chgData name="Ross Phillips" userId="c604230b-847d-4cb1-9e23-f810d4c0fde1" providerId="ADAL" clId="{35DFF100-B5BB-4DCF-8245-2218F2F79BA7}" dt="2026-04-16T15:16:01.848" v="40" actId="26606"/>
          <ac:spMkLst>
            <pc:docMk/>
            <pc:sldMk cId="2923109015" sldId="260"/>
            <ac:spMk id="2" creationId="{A7176FBF-CF37-53D4-2E01-FADD3BF4B675}"/>
          </ac:spMkLst>
        </pc:spChg>
        <pc:spChg chg="mod">
          <ac:chgData name="Ross Phillips" userId="c604230b-847d-4cb1-9e23-f810d4c0fde1" providerId="ADAL" clId="{35DFF100-B5BB-4DCF-8245-2218F2F79BA7}" dt="2026-04-16T15:16:01.848" v="40" actId="26606"/>
          <ac:spMkLst>
            <pc:docMk/>
            <pc:sldMk cId="2923109015" sldId="260"/>
            <ac:spMk id="3" creationId="{FA10B7C6-5493-5611-9C46-515047219CD1}"/>
          </ac:spMkLst>
        </pc:spChg>
        <pc:spChg chg="add">
          <ac:chgData name="Ross Phillips" userId="c604230b-847d-4cb1-9e23-f810d4c0fde1" providerId="ADAL" clId="{35DFF100-B5BB-4DCF-8245-2218F2F79BA7}" dt="2026-04-16T15:16:01.848" v="40" actId="26606"/>
          <ac:spMkLst>
            <pc:docMk/>
            <pc:sldMk cId="2923109015" sldId="260"/>
            <ac:spMk id="10" creationId="{7BEFDA1A-2A01-4C29-A5D0-AE6F050D07DF}"/>
          </ac:spMkLst>
        </pc:spChg>
        <pc:spChg chg="add">
          <ac:chgData name="Ross Phillips" userId="c604230b-847d-4cb1-9e23-f810d4c0fde1" providerId="ADAL" clId="{35DFF100-B5BB-4DCF-8245-2218F2F79BA7}" dt="2026-04-16T15:16:01.848" v="40" actId="26606"/>
          <ac:spMkLst>
            <pc:docMk/>
            <pc:sldMk cId="2923109015" sldId="260"/>
            <ac:spMk id="14" creationId="{279D3810-B86F-4009-84EC-DE0FEABD6FCE}"/>
          </ac:spMkLst>
        </pc:spChg>
        <pc:picChg chg="mod">
          <ac:chgData name="Ross Phillips" userId="c604230b-847d-4cb1-9e23-f810d4c0fde1" providerId="ADAL" clId="{35DFF100-B5BB-4DCF-8245-2218F2F79BA7}" dt="2026-04-16T15:16:01.848" v="40" actId="26606"/>
          <ac:picMkLst>
            <pc:docMk/>
            <pc:sldMk cId="2923109015" sldId="260"/>
            <ac:picMk id="5" creationId="{E99239D9-51BC-69CF-C8BE-18DECDAD8464}"/>
          </ac:picMkLst>
        </pc:picChg>
        <pc:picChg chg="add">
          <ac:chgData name="Ross Phillips" userId="c604230b-847d-4cb1-9e23-f810d4c0fde1" providerId="ADAL" clId="{35DFF100-B5BB-4DCF-8245-2218F2F79BA7}" dt="2026-04-16T15:16:01.848" v="40" actId="26606"/>
          <ac:picMkLst>
            <pc:docMk/>
            <pc:sldMk cId="2923109015" sldId="260"/>
            <ac:picMk id="16" creationId="{C33612A4-0B77-4479-B2AA-F178599550AA}"/>
          </ac:picMkLst>
        </pc:picChg>
        <pc:cxnChg chg="add">
          <ac:chgData name="Ross Phillips" userId="c604230b-847d-4cb1-9e23-f810d4c0fde1" providerId="ADAL" clId="{35DFF100-B5BB-4DCF-8245-2218F2F79BA7}" dt="2026-04-16T15:16:01.848" v="40" actId="26606"/>
          <ac:cxnSpMkLst>
            <pc:docMk/>
            <pc:sldMk cId="2923109015" sldId="260"/>
            <ac:cxnSpMk id="12" creationId="{17FD20E5-30AF-47B9-9256-2E8E904CBBC1}"/>
          </ac:cxnSpMkLst>
        </pc:cxnChg>
        <pc:cxnChg chg="add">
          <ac:chgData name="Ross Phillips" userId="c604230b-847d-4cb1-9e23-f810d4c0fde1" providerId="ADAL" clId="{35DFF100-B5BB-4DCF-8245-2218F2F79BA7}" dt="2026-04-16T15:16:01.848" v="40" actId="26606"/>
          <ac:cxnSpMkLst>
            <pc:docMk/>
            <pc:sldMk cId="2923109015" sldId="260"/>
            <ac:cxnSpMk id="18" creationId="{078A367A-3E83-4B48-A0F7-43FBE33328F5}"/>
          </ac:cxnSpMkLst>
        </pc:cxnChg>
      </pc:sldChg>
      <pc:sldChg chg="addSp modSp mod setBg setClrOvrMap">
        <pc:chgData name="Ross Phillips" userId="c604230b-847d-4cb1-9e23-f810d4c0fde1" providerId="ADAL" clId="{35DFF100-B5BB-4DCF-8245-2218F2F79BA7}" dt="2026-04-16T15:16:04.824" v="41" actId="26606"/>
        <pc:sldMkLst>
          <pc:docMk/>
          <pc:sldMk cId="1039232007" sldId="261"/>
        </pc:sldMkLst>
        <pc:spChg chg="mod">
          <ac:chgData name="Ross Phillips" userId="c604230b-847d-4cb1-9e23-f810d4c0fde1" providerId="ADAL" clId="{35DFF100-B5BB-4DCF-8245-2218F2F79BA7}" dt="2026-04-16T15:16:04.824" v="41" actId="26606"/>
          <ac:spMkLst>
            <pc:docMk/>
            <pc:sldMk cId="1039232007" sldId="261"/>
            <ac:spMk id="2" creationId="{CB7D424D-C1B6-BB98-137B-C3022566E270}"/>
          </ac:spMkLst>
        </pc:spChg>
        <pc:spChg chg="mod">
          <ac:chgData name="Ross Phillips" userId="c604230b-847d-4cb1-9e23-f810d4c0fde1" providerId="ADAL" clId="{35DFF100-B5BB-4DCF-8245-2218F2F79BA7}" dt="2026-04-16T15:16:04.824" v="41" actId="26606"/>
          <ac:spMkLst>
            <pc:docMk/>
            <pc:sldMk cId="1039232007" sldId="261"/>
            <ac:spMk id="3" creationId="{B4279164-8580-0723-D3B5-30868982D39E}"/>
          </ac:spMkLst>
        </pc:spChg>
        <pc:spChg chg="add">
          <ac:chgData name="Ross Phillips" userId="c604230b-847d-4cb1-9e23-f810d4c0fde1" providerId="ADAL" clId="{35DFF100-B5BB-4DCF-8245-2218F2F79BA7}" dt="2026-04-16T15:16:04.824" v="41" actId="26606"/>
          <ac:spMkLst>
            <pc:docMk/>
            <pc:sldMk cId="1039232007" sldId="261"/>
            <ac:spMk id="10" creationId="{7BEFDA1A-2A01-4C29-A5D0-AE6F050D07DF}"/>
          </ac:spMkLst>
        </pc:spChg>
        <pc:spChg chg="add">
          <ac:chgData name="Ross Phillips" userId="c604230b-847d-4cb1-9e23-f810d4c0fde1" providerId="ADAL" clId="{35DFF100-B5BB-4DCF-8245-2218F2F79BA7}" dt="2026-04-16T15:16:04.824" v="41" actId="26606"/>
          <ac:spMkLst>
            <pc:docMk/>
            <pc:sldMk cId="1039232007" sldId="261"/>
            <ac:spMk id="14" creationId="{279D3810-B86F-4009-84EC-DE0FEABD6FCE}"/>
          </ac:spMkLst>
        </pc:spChg>
        <pc:picChg chg="mod">
          <ac:chgData name="Ross Phillips" userId="c604230b-847d-4cb1-9e23-f810d4c0fde1" providerId="ADAL" clId="{35DFF100-B5BB-4DCF-8245-2218F2F79BA7}" dt="2026-04-16T15:16:04.824" v="41" actId="26606"/>
          <ac:picMkLst>
            <pc:docMk/>
            <pc:sldMk cId="1039232007" sldId="261"/>
            <ac:picMk id="5" creationId="{BB2D340F-6D0B-6B95-35D3-C771FB417E2F}"/>
          </ac:picMkLst>
        </pc:picChg>
        <pc:picChg chg="add">
          <ac:chgData name="Ross Phillips" userId="c604230b-847d-4cb1-9e23-f810d4c0fde1" providerId="ADAL" clId="{35DFF100-B5BB-4DCF-8245-2218F2F79BA7}" dt="2026-04-16T15:16:04.824" v="41" actId="26606"/>
          <ac:picMkLst>
            <pc:docMk/>
            <pc:sldMk cId="1039232007" sldId="261"/>
            <ac:picMk id="16" creationId="{C33612A4-0B77-4479-B2AA-F178599550AA}"/>
          </ac:picMkLst>
        </pc:picChg>
        <pc:cxnChg chg="add">
          <ac:chgData name="Ross Phillips" userId="c604230b-847d-4cb1-9e23-f810d4c0fde1" providerId="ADAL" clId="{35DFF100-B5BB-4DCF-8245-2218F2F79BA7}" dt="2026-04-16T15:16:04.824" v="41" actId="26606"/>
          <ac:cxnSpMkLst>
            <pc:docMk/>
            <pc:sldMk cId="1039232007" sldId="261"/>
            <ac:cxnSpMk id="12" creationId="{17FD20E5-30AF-47B9-9256-2E8E904CBBC1}"/>
          </ac:cxnSpMkLst>
        </pc:cxnChg>
        <pc:cxnChg chg="add">
          <ac:chgData name="Ross Phillips" userId="c604230b-847d-4cb1-9e23-f810d4c0fde1" providerId="ADAL" clId="{35DFF100-B5BB-4DCF-8245-2218F2F79BA7}" dt="2026-04-16T15:16:04.824" v="41" actId="26606"/>
          <ac:cxnSpMkLst>
            <pc:docMk/>
            <pc:sldMk cId="1039232007" sldId="261"/>
            <ac:cxnSpMk id="18" creationId="{078A367A-3E83-4B48-A0F7-43FBE33328F5}"/>
          </ac:cxnSpMkLst>
        </pc:cxnChg>
      </pc:sldChg>
      <pc:sldChg chg="addSp modSp mod setBg setClrOvrMap">
        <pc:chgData name="Ross Phillips" userId="c604230b-847d-4cb1-9e23-f810d4c0fde1" providerId="ADAL" clId="{35DFF100-B5BB-4DCF-8245-2218F2F79BA7}" dt="2026-04-16T15:16:07.653" v="42" actId="26606"/>
        <pc:sldMkLst>
          <pc:docMk/>
          <pc:sldMk cId="2116668799" sldId="262"/>
        </pc:sldMkLst>
        <pc:spChg chg="mod">
          <ac:chgData name="Ross Phillips" userId="c604230b-847d-4cb1-9e23-f810d4c0fde1" providerId="ADAL" clId="{35DFF100-B5BB-4DCF-8245-2218F2F79BA7}" dt="2026-04-16T15:16:07.653" v="42" actId="26606"/>
          <ac:spMkLst>
            <pc:docMk/>
            <pc:sldMk cId="2116668799" sldId="262"/>
            <ac:spMk id="2" creationId="{D37D2E99-DD54-FF78-96A1-1742F203AB5E}"/>
          </ac:spMkLst>
        </pc:spChg>
        <pc:spChg chg="mod">
          <ac:chgData name="Ross Phillips" userId="c604230b-847d-4cb1-9e23-f810d4c0fde1" providerId="ADAL" clId="{35DFF100-B5BB-4DCF-8245-2218F2F79BA7}" dt="2026-04-16T15:16:07.653" v="42" actId="26606"/>
          <ac:spMkLst>
            <pc:docMk/>
            <pc:sldMk cId="2116668799" sldId="262"/>
            <ac:spMk id="3" creationId="{1A542932-48D8-EB48-90B2-C765289066A9}"/>
          </ac:spMkLst>
        </pc:spChg>
        <pc:spChg chg="add">
          <ac:chgData name="Ross Phillips" userId="c604230b-847d-4cb1-9e23-f810d4c0fde1" providerId="ADAL" clId="{35DFF100-B5BB-4DCF-8245-2218F2F79BA7}" dt="2026-04-16T15:16:07.653" v="42" actId="26606"/>
          <ac:spMkLst>
            <pc:docMk/>
            <pc:sldMk cId="2116668799" sldId="262"/>
            <ac:spMk id="10" creationId="{7BEFDA1A-2A01-4C29-A5D0-AE6F050D07DF}"/>
          </ac:spMkLst>
        </pc:spChg>
        <pc:spChg chg="add">
          <ac:chgData name="Ross Phillips" userId="c604230b-847d-4cb1-9e23-f810d4c0fde1" providerId="ADAL" clId="{35DFF100-B5BB-4DCF-8245-2218F2F79BA7}" dt="2026-04-16T15:16:07.653" v="42" actId="26606"/>
          <ac:spMkLst>
            <pc:docMk/>
            <pc:sldMk cId="2116668799" sldId="262"/>
            <ac:spMk id="14" creationId="{279D3810-B86F-4009-84EC-DE0FEABD6FCE}"/>
          </ac:spMkLst>
        </pc:spChg>
        <pc:picChg chg="mod">
          <ac:chgData name="Ross Phillips" userId="c604230b-847d-4cb1-9e23-f810d4c0fde1" providerId="ADAL" clId="{35DFF100-B5BB-4DCF-8245-2218F2F79BA7}" dt="2026-04-16T15:16:07.653" v="42" actId="26606"/>
          <ac:picMkLst>
            <pc:docMk/>
            <pc:sldMk cId="2116668799" sldId="262"/>
            <ac:picMk id="5" creationId="{E8C1F012-756D-2ECB-248F-F12DBE4455E4}"/>
          </ac:picMkLst>
        </pc:picChg>
        <pc:picChg chg="add">
          <ac:chgData name="Ross Phillips" userId="c604230b-847d-4cb1-9e23-f810d4c0fde1" providerId="ADAL" clId="{35DFF100-B5BB-4DCF-8245-2218F2F79BA7}" dt="2026-04-16T15:16:07.653" v="42" actId="26606"/>
          <ac:picMkLst>
            <pc:docMk/>
            <pc:sldMk cId="2116668799" sldId="262"/>
            <ac:picMk id="16" creationId="{C33612A4-0B77-4479-B2AA-F178599550AA}"/>
          </ac:picMkLst>
        </pc:picChg>
        <pc:cxnChg chg="add">
          <ac:chgData name="Ross Phillips" userId="c604230b-847d-4cb1-9e23-f810d4c0fde1" providerId="ADAL" clId="{35DFF100-B5BB-4DCF-8245-2218F2F79BA7}" dt="2026-04-16T15:16:07.653" v="42" actId="26606"/>
          <ac:cxnSpMkLst>
            <pc:docMk/>
            <pc:sldMk cId="2116668799" sldId="262"/>
            <ac:cxnSpMk id="12" creationId="{17FD20E5-30AF-47B9-9256-2E8E904CBBC1}"/>
          </ac:cxnSpMkLst>
        </pc:cxnChg>
        <pc:cxnChg chg="add">
          <ac:chgData name="Ross Phillips" userId="c604230b-847d-4cb1-9e23-f810d4c0fde1" providerId="ADAL" clId="{35DFF100-B5BB-4DCF-8245-2218F2F79BA7}" dt="2026-04-16T15:16:07.653" v="42" actId="26606"/>
          <ac:cxnSpMkLst>
            <pc:docMk/>
            <pc:sldMk cId="2116668799" sldId="262"/>
            <ac:cxnSpMk id="18" creationId="{078A367A-3E83-4B48-A0F7-43FBE33328F5}"/>
          </ac:cxnSpMkLst>
        </pc:cxnChg>
      </pc:sldChg>
      <pc:sldChg chg="addSp modSp mod setBg setClrOvrMap">
        <pc:chgData name="Ross Phillips" userId="c604230b-847d-4cb1-9e23-f810d4c0fde1" providerId="ADAL" clId="{35DFF100-B5BB-4DCF-8245-2218F2F79BA7}" dt="2026-04-16T15:16:10.250" v="43" actId="26606"/>
        <pc:sldMkLst>
          <pc:docMk/>
          <pc:sldMk cId="2546626741" sldId="263"/>
        </pc:sldMkLst>
        <pc:spChg chg="mod">
          <ac:chgData name="Ross Phillips" userId="c604230b-847d-4cb1-9e23-f810d4c0fde1" providerId="ADAL" clId="{35DFF100-B5BB-4DCF-8245-2218F2F79BA7}" dt="2026-04-16T15:16:10.250" v="43" actId="26606"/>
          <ac:spMkLst>
            <pc:docMk/>
            <pc:sldMk cId="2546626741" sldId="263"/>
            <ac:spMk id="2" creationId="{B40B46ED-B581-F9E5-6B52-0A7B0014C8FD}"/>
          </ac:spMkLst>
        </pc:spChg>
        <pc:spChg chg="mod">
          <ac:chgData name="Ross Phillips" userId="c604230b-847d-4cb1-9e23-f810d4c0fde1" providerId="ADAL" clId="{35DFF100-B5BB-4DCF-8245-2218F2F79BA7}" dt="2026-04-16T15:16:10.250" v="43" actId="26606"/>
          <ac:spMkLst>
            <pc:docMk/>
            <pc:sldMk cId="2546626741" sldId="263"/>
            <ac:spMk id="3" creationId="{E516BDE8-0538-08F9-E0B4-5AF4C50AFEB4}"/>
          </ac:spMkLst>
        </pc:spChg>
        <pc:spChg chg="add">
          <ac:chgData name="Ross Phillips" userId="c604230b-847d-4cb1-9e23-f810d4c0fde1" providerId="ADAL" clId="{35DFF100-B5BB-4DCF-8245-2218F2F79BA7}" dt="2026-04-16T15:16:10.250" v="43" actId="26606"/>
          <ac:spMkLst>
            <pc:docMk/>
            <pc:sldMk cId="2546626741" sldId="263"/>
            <ac:spMk id="10" creationId="{7BEFDA1A-2A01-4C29-A5D0-AE6F050D07DF}"/>
          </ac:spMkLst>
        </pc:spChg>
        <pc:spChg chg="add">
          <ac:chgData name="Ross Phillips" userId="c604230b-847d-4cb1-9e23-f810d4c0fde1" providerId="ADAL" clId="{35DFF100-B5BB-4DCF-8245-2218F2F79BA7}" dt="2026-04-16T15:16:10.250" v="43" actId="26606"/>
          <ac:spMkLst>
            <pc:docMk/>
            <pc:sldMk cId="2546626741" sldId="263"/>
            <ac:spMk id="14" creationId="{279D3810-B86F-4009-84EC-DE0FEABD6FCE}"/>
          </ac:spMkLst>
        </pc:spChg>
        <pc:picChg chg="mod">
          <ac:chgData name="Ross Phillips" userId="c604230b-847d-4cb1-9e23-f810d4c0fde1" providerId="ADAL" clId="{35DFF100-B5BB-4DCF-8245-2218F2F79BA7}" dt="2026-04-16T15:16:10.250" v="43" actId="26606"/>
          <ac:picMkLst>
            <pc:docMk/>
            <pc:sldMk cId="2546626741" sldId="263"/>
            <ac:picMk id="5" creationId="{02EB86FF-EBE0-5083-C191-434B88D93E79}"/>
          </ac:picMkLst>
        </pc:picChg>
        <pc:picChg chg="add">
          <ac:chgData name="Ross Phillips" userId="c604230b-847d-4cb1-9e23-f810d4c0fde1" providerId="ADAL" clId="{35DFF100-B5BB-4DCF-8245-2218F2F79BA7}" dt="2026-04-16T15:16:10.250" v="43" actId="26606"/>
          <ac:picMkLst>
            <pc:docMk/>
            <pc:sldMk cId="2546626741" sldId="263"/>
            <ac:picMk id="16" creationId="{C33612A4-0B77-4479-B2AA-F178599550AA}"/>
          </ac:picMkLst>
        </pc:picChg>
        <pc:cxnChg chg="add">
          <ac:chgData name="Ross Phillips" userId="c604230b-847d-4cb1-9e23-f810d4c0fde1" providerId="ADAL" clId="{35DFF100-B5BB-4DCF-8245-2218F2F79BA7}" dt="2026-04-16T15:16:10.250" v="43" actId="26606"/>
          <ac:cxnSpMkLst>
            <pc:docMk/>
            <pc:sldMk cId="2546626741" sldId="263"/>
            <ac:cxnSpMk id="12" creationId="{17FD20E5-30AF-47B9-9256-2E8E904CBBC1}"/>
          </ac:cxnSpMkLst>
        </pc:cxnChg>
        <pc:cxnChg chg="add">
          <ac:chgData name="Ross Phillips" userId="c604230b-847d-4cb1-9e23-f810d4c0fde1" providerId="ADAL" clId="{35DFF100-B5BB-4DCF-8245-2218F2F79BA7}" dt="2026-04-16T15:16:10.250" v="43" actId="26606"/>
          <ac:cxnSpMkLst>
            <pc:docMk/>
            <pc:sldMk cId="2546626741" sldId="263"/>
            <ac:cxnSpMk id="18" creationId="{078A367A-3E83-4B48-A0F7-43FBE33328F5}"/>
          </ac:cxnSpMkLst>
        </pc:cxnChg>
      </pc:sldChg>
      <pc:sldChg chg="addSp modSp mod setBg setClrOvrMap">
        <pc:chgData name="Ross Phillips" userId="c604230b-847d-4cb1-9e23-f810d4c0fde1" providerId="ADAL" clId="{35DFF100-B5BB-4DCF-8245-2218F2F79BA7}" dt="2026-04-16T15:16:13.802" v="44" actId="26606"/>
        <pc:sldMkLst>
          <pc:docMk/>
          <pc:sldMk cId="3688339255" sldId="264"/>
        </pc:sldMkLst>
        <pc:spChg chg="mod">
          <ac:chgData name="Ross Phillips" userId="c604230b-847d-4cb1-9e23-f810d4c0fde1" providerId="ADAL" clId="{35DFF100-B5BB-4DCF-8245-2218F2F79BA7}" dt="2026-04-16T15:16:13.802" v="44" actId="26606"/>
          <ac:spMkLst>
            <pc:docMk/>
            <pc:sldMk cId="3688339255" sldId="264"/>
            <ac:spMk id="2" creationId="{F88BBB1F-77CD-953A-296E-FC3677153640}"/>
          </ac:spMkLst>
        </pc:spChg>
        <pc:spChg chg="mod">
          <ac:chgData name="Ross Phillips" userId="c604230b-847d-4cb1-9e23-f810d4c0fde1" providerId="ADAL" clId="{35DFF100-B5BB-4DCF-8245-2218F2F79BA7}" dt="2026-04-16T15:16:13.802" v="44" actId="26606"/>
          <ac:spMkLst>
            <pc:docMk/>
            <pc:sldMk cId="3688339255" sldId="264"/>
            <ac:spMk id="3" creationId="{42DD30FD-E999-1A69-26A7-22F29D7148E1}"/>
          </ac:spMkLst>
        </pc:spChg>
        <pc:spChg chg="add">
          <ac:chgData name="Ross Phillips" userId="c604230b-847d-4cb1-9e23-f810d4c0fde1" providerId="ADAL" clId="{35DFF100-B5BB-4DCF-8245-2218F2F79BA7}" dt="2026-04-16T15:16:13.802" v="44" actId="26606"/>
          <ac:spMkLst>
            <pc:docMk/>
            <pc:sldMk cId="3688339255" sldId="264"/>
            <ac:spMk id="10" creationId="{7BEFDA1A-2A01-4C29-A5D0-AE6F050D07DF}"/>
          </ac:spMkLst>
        </pc:spChg>
        <pc:spChg chg="add">
          <ac:chgData name="Ross Phillips" userId="c604230b-847d-4cb1-9e23-f810d4c0fde1" providerId="ADAL" clId="{35DFF100-B5BB-4DCF-8245-2218F2F79BA7}" dt="2026-04-16T15:16:13.802" v="44" actId="26606"/>
          <ac:spMkLst>
            <pc:docMk/>
            <pc:sldMk cId="3688339255" sldId="264"/>
            <ac:spMk id="14" creationId="{279D3810-B86F-4009-84EC-DE0FEABD6FCE}"/>
          </ac:spMkLst>
        </pc:spChg>
        <pc:picChg chg="mod">
          <ac:chgData name="Ross Phillips" userId="c604230b-847d-4cb1-9e23-f810d4c0fde1" providerId="ADAL" clId="{35DFF100-B5BB-4DCF-8245-2218F2F79BA7}" dt="2026-04-16T15:16:13.802" v="44" actId="26606"/>
          <ac:picMkLst>
            <pc:docMk/>
            <pc:sldMk cId="3688339255" sldId="264"/>
            <ac:picMk id="5" creationId="{7BA5C81E-248F-5281-F82A-84A85F0D4569}"/>
          </ac:picMkLst>
        </pc:picChg>
        <pc:picChg chg="add">
          <ac:chgData name="Ross Phillips" userId="c604230b-847d-4cb1-9e23-f810d4c0fde1" providerId="ADAL" clId="{35DFF100-B5BB-4DCF-8245-2218F2F79BA7}" dt="2026-04-16T15:16:13.802" v="44" actId="26606"/>
          <ac:picMkLst>
            <pc:docMk/>
            <pc:sldMk cId="3688339255" sldId="264"/>
            <ac:picMk id="16" creationId="{C33612A4-0B77-4479-B2AA-F178599550AA}"/>
          </ac:picMkLst>
        </pc:picChg>
        <pc:cxnChg chg="add">
          <ac:chgData name="Ross Phillips" userId="c604230b-847d-4cb1-9e23-f810d4c0fde1" providerId="ADAL" clId="{35DFF100-B5BB-4DCF-8245-2218F2F79BA7}" dt="2026-04-16T15:16:13.802" v="44" actId="26606"/>
          <ac:cxnSpMkLst>
            <pc:docMk/>
            <pc:sldMk cId="3688339255" sldId="264"/>
            <ac:cxnSpMk id="12" creationId="{17FD20E5-30AF-47B9-9256-2E8E904CBBC1}"/>
          </ac:cxnSpMkLst>
        </pc:cxnChg>
        <pc:cxnChg chg="add">
          <ac:chgData name="Ross Phillips" userId="c604230b-847d-4cb1-9e23-f810d4c0fde1" providerId="ADAL" clId="{35DFF100-B5BB-4DCF-8245-2218F2F79BA7}" dt="2026-04-16T15:16:13.802" v="44" actId="26606"/>
          <ac:cxnSpMkLst>
            <pc:docMk/>
            <pc:sldMk cId="3688339255" sldId="264"/>
            <ac:cxnSpMk id="18" creationId="{078A367A-3E83-4B48-A0F7-43FBE33328F5}"/>
          </ac:cxnSpMkLst>
        </pc:cxnChg>
      </pc:sldChg>
      <pc:sldChg chg="addSp modSp mod setBg setClrOvrMap">
        <pc:chgData name="Ross Phillips" userId="c604230b-847d-4cb1-9e23-f810d4c0fde1" providerId="ADAL" clId="{35DFF100-B5BB-4DCF-8245-2218F2F79BA7}" dt="2026-04-16T15:22:59.314" v="92" actId="33524"/>
        <pc:sldMkLst>
          <pc:docMk/>
          <pc:sldMk cId="1338352991" sldId="265"/>
        </pc:sldMkLst>
        <pc:spChg chg="mod">
          <ac:chgData name="Ross Phillips" userId="c604230b-847d-4cb1-9e23-f810d4c0fde1" providerId="ADAL" clId="{35DFF100-B5BB-4DCF-8245-2218F2F79BA7}" dt="2026-04-16T15:22:59.314" v="92" actId="33524"/>
          <ac:spMkLst>
            <pc:docMk/>
            <pc:sldMk cId="1338352991" sldId="265"/>
            <ac:spMk id="2" creationId="{8C4CC25A-B9A5-C12B-68E8-8699C55973A6}"/>
          </ac:spMkLst>
        </pc:spChg>
        <pc:spChg chg="mod">
          <ac:chgData name="Ross Phillips" userId="c604230b-847d-4cb1-9e23-f810d4c0fde1" providerId="ADAL" clId="{35DFF100-B5BB-4DCF-8245-2218F2F79BA7}" dt="2026-04-16T15:16:16.860" v="45" actId="26606"/>
          <ac:spMkLst>
            <pc:docMk/>
            <pc:sldMk cId="1338352991" sldId="265"/>
            <ac:spMk id="3" creationId="{C12F5FD2-41F3-15B8-8F4D-B8AF4766B130}"/>
          </ac:spMkLst>
        </pc:spChg>
        <pc:spChg chg="add">
          <ac:chgData name="Ross Phillips" userId="c604230b-847d-4cb1-9e23-f810d4c0fde1" providerId="ADAL" clId="{35DFF100-B5BB-4DCF-8245-2218F2F79BA7}" dt="2026-04-16T15:16:16.860" v="45" actId="26606"/>
          <ac:spMkLst>
            <pc:docMk/>
            <pc:sldMk cId="1338352991" sldId="265"/>
            <ac:spMk id="10" creationId="{7BEFDA1A-2A01-4C29-A5D0-AE6F050D07DF}"/>
          </ac:spMkLst>
        </pc:spChg>
        <pc:spChg chg="add">
          <ac:chgData name="Ross Phillips" userId="c604230b-847d-4cb1-9e23-f810d4c0fde1" providerId="ADAL" clId="{35DFF100-B5BB-4DCF-8245-2218F2F79BA7}" dt="2026-04-16T15:16:16.860" v="45" actId="26606"/>
          <ac:spMkLst>
            <pc:docMk/>
            <pc:sldMk cId="1338352991" sldId="265"/>
            <ac:spMk id="14" creationId="{279D3810-B86F-4009-84EC-DE0FEABD6FCE}"/>
          </ac:spMkLst>
        </pc:spChg>
        <pc:picChg chg="mod">
          <ac:chgData name="Ross Phillips" userId="c604230b-847d-4cb1-9e23-f810d4c0fde1" providerId="ADAL" clId="{35DFF100-B5BB-4DCF-8245-2218F2F79BA7}" dt="2026-04-16T15:16:16.860" v="45" actId="26606"/>
          <ac:picMkLst>
            <pc:docMk/>
            <pc:sldMk cId="1338352991" sldId="265"/>
            <ac:picMk id="5" creationId="{FD30EE76-CF7E-4839-C4BC-39BA2FA2F2F3}"/>
          </ac:picMkLst>
        </pc:picChg>
        <pc:picChg chg="add">
          <ac:chgData name="Ross Phillips" userId="c604230b-847d-4cb1-9e23-f810d4c0fde1" providerId="ADAL" clId="{35DFF100-B5BB-4DCF-8245-2218F2F79BA7}" dt="2026-04-16T15:16:16.860" v="45" actId="26606"/>
          <ac:picMkLst>
            <pc:docMk/>
            <pc:sldMk cId="1338352991" sldId="265"/>
            <ac:picMk id="16" creationId="{C33612A4-0B77-4479-B2AA-F178599550AA}"/>
          </ac:picMkLst>
        </pc:picChg>
        <pc:cxnChg chg="add">
          <ac:chgData name="Ross Phillips" userId="c604230b-847d-4cb1-9e23-f810d4c0fde1" providerId="ADAL" clId="{35DFF100-B5BB-4DCF-8245-2218F2F79BA7}" dt="2026-04-16T15:16:16.860" v="45" actId="26606"/>
          <ac:cxnSpMkLst>
            <pc:docMk/>
            <pc:sldMk cId="1338352991" sldId="265"/>
            <ac:cxnSpMk id="12" creationId="{17FD20E5-30AF-47B9-9256-2E8E904CBBC1}"/>
          </ac:cxnSpMkLst>
        </pc:cxnChg>
        <pc:cxnChg chg="add">
          <ac:chgData name="Ross Phillips" userId="c604230b-847d-4cb1-9e23-f810d4c0fde1" providerId="ADAL" clId="{35DFF100-B5BB-4DCF-8245-2218F2F79BA7}" dt="2026-04-16T15:16:16.860" v="45" actId="26606"/>
          <ac:cxnSpMkLst>
            <pc:docMk/>
            <pc:sldMk cId="1338352991" sldId="265"/>
            <ac:cxnSpMk id="18" creationId="{078A367A-3E83-4B48-A0F7-43FBE33328F5}"/>
          </ac:cxnSpMkLst>
        </pc:cxnChg>
      </pc:sldChg>
      <pc:sldChg chg="addSp modSp mod setBg setClrOvrMap">
        <pc:chgData name="Ross Phillips" userId="c604230b-847d-4cb1-9e23-f810d4c0fde1" providerId="ADAL" clId="{35DFF100-B5BB-4DCF-8245-2218F2F79BA7}" dt="2026-04-16T15:23:19.340" v="93" actId="33524"/>
        <pc:sldMkLst>
          <pc:docMk/>
          <pc:sldMk cId="2212846090" sldId="266"/>
        </pc:sldMkLst>
        <pc:spChg chg="mod">
          <ac:chgData name="Ross Phillips" userId="c604230b-847d-4cb1-9e23-f810d4c0fde1" providerId="ADAL" clId="{35DFF100-B5BB-4DCF-8245-2218F2F79BA7}" dt="2026-04-16T15:23:19.340" v="93" actId="33524"/>
          <ac:spMkLst>
            <pc:docMk/>
            <pc:sldMk cId="2212846090" sldId="266"/>
            <ac:spMk id="2" creationId="{AAB2C0FA-7ABF-8EEE-5D31-00C14D111A75}"/>
          </ac:spMkLst>
        </pc:spChg>
        <pc:spChg chg="mod">
          <ac:chgData name="Ross Phillips" userId="c604230b-847d-4cb1-9e23-f810d4c0fde1" providerId="ADAL" clId="{35DFF100-B5BB-4DCF-8245-2218F2F79BA7}" dt="2026-04-16T15:16:19.444" v="46" actId="26606"/>
          <ac:spMkLst>
            <pc:docMk/>
            <pc:sldMk cId="2212846090" sldId="266"/>
            <ac:spMk id="3" creationId="{88E0DC7C-0290-BEDA-8720-80BFF8302571}"/>
          </ac:spMkLst>
        </pc:spChg>
        <pc:spChg chg="add">
          <ac:chgData name="Ross Phillips" userId="c604230b-847d-4cb1-9e23-f810d4c0fde1" providerId="ADAL" clId="{35DFF100-B5BB-4DCF-8245-2218F2F79BA7}" dt="2026-04-16T15:16:19.444" v="46" actId="26606"/>
          <ac:spMkLst>
            <pc:docMk/>
            <pc:sldMk cId="2212846090" sldId="266"/>
            <ac:spMk id="10" creationId="{7BEFDA1A-2A01-4C29-A5D0-AE6F050D07DF}"/>
          </ac:spMkLst>
        </pc:spChg>
        <pc:spChg chg="add">
          <ac:chgData name="Ross Phillips" userId="c604230b-847d-4cb1-9e23-f810d4c0fde1" providerId="ADAL" clId="{35DFF100-B5BB-4DCF-8245-2218F2F79BA7}" dt="2026-04-16T15:16:19.444" v="46" actId="26606"/>
          <ac:spMkLst>
            <pc:docMk/>
            <pc:sldMk cId="2212846090" sldId="266"/>
            <ac:spMk id="14" creationId="{279D3810-B86F-4009-84EC-DE0FEABD6FCE}"/>
          </ac:spMkLst>
        </pc:spChg>
        <pc:picChg chg="mod">
          <ac:chgData name="Ross Phillips" userId="c604230b-847d-4cb1-9e23-f810d4c0fde1" providerId="ADAL" clId="{35DFF100-B5BB-4DCF-8245-2218F2F79BA7}" dt="2026-04-16T15:16:19.444" v="46" actId="26606"/>
          <ac:picMkLst>
            <pc:docMk/>
            <pc:sldMk cId="2212846090" sldId="266"/>
            <ac:picMk id="5" creationId="{5C51EA8F-9674-E4E6-C2CC-32D2321893BC}"/>
          </ac:picMkLst>
        </pc:picChg>
        <pc:picChg chg="add">
          <ac:chgData name="Ross Phillips" userId="c604230b-847d-4cb1-9e23-f810d4c0fde1" providerId="ADAL" clId="{35DFF100-B5BB-4DCF-8245-2218F2F79BA7}" dt="2026-04-16T15:16:19.444" v="46" actId="26606"/>
          <ac:picMkLst>
            <pc:docMk/>
            <pc:sldMk cId="2212846090" sldId="266"/>
            <ac:picMk id="16" creationId="{C33612A4-0B77-4479-B2AA-F178599550AA}"/>
          </ac:picMkLst>
        </pc:picChg>
        <pc:cxnChg chg="add">
          <ac:chgData name="Ross Phillips" userId="c604230b-847d-4cb1-9e23-f810d4c0fde1" providerId="ADAL" clId="{35DFF100-B5BB-4DCF-8245-2218F2F79BA7}" dt="2026-04-16T15:16:19.444" v="46" actId="26606"/>
          <ac:cxnSpMkLst>
            <pc:docMk/>
            <pc:sldMk cId="2212846090" sldId="266"/>
            <ac:cxnSpMk id="12" creationId="{17FD20E5-30AF-47B9-9256-2E8E904CBBC1}"/>
          </ac:cxnSpMkLst>
        </pc:cxnChg>
        <pc:cxnChg chg="add">
          <ac:chgData name="Ross Phillips" userId="c604230b-847d-4cb1-9e23-f810d4c0fde1" providerId="ADAL" clId="{35DFF100-B5BB-4DCF-8245-2218F2F79BA7}" dt="2026-04-16T15:16:19.444" v="46" actId="26606"/>
          <ac:cxnSpMkLst>
            <pc:docMk/>
            <pc:sldMk cId="2212846090" sldId="266"/>
            <ac:cxnSpMk id="18" creationId="{078A367A-3E83-4B48-A0F7-43FBE33328F5}"/>
          </ac:cxnSpMkLst>
        </pc:cxnChg>
      </pc:sldChg>
      <pc:sldChg chg="addSp modSp mod setBg setClrOvrMap">
        <pc:chgData name="Ross Phillips" userId="c604230b-847d-4cb1-9e23-f810d4c0fde1" providerId="ADAL" clId="{35DFF100-B5BB-4DCF-8245-2218F2F79BA7}" dt="2026-04-16T15:23:55.753" v="99" actId="27636"/>
        <pc:sldMkLst>
          <pc:docMk/>
          <pc:sldMk cId="1799110877" sldId="267"/>
        </pc:sldMkLst>
        <pc:spChg chg="mod">
          <ac:chgData name="Ross Phillips" userId="c604230b-847d-4cb1-9e23-f810d4c0fde1" providerId="ADAL" clId="{35DFF100-B5BB-4DCF-8245-2218F2F79BA7}" dt="2026-04-16T15:23:25.514" v="94" actId="33524"/>
          <ac:spMkLst>
            <pc:docMk/>
            <pc:sldMk cId="1799110877" sldId="267"/>
            <ac:spMk id="2" creationId="{54E35607-E455-6F30-726B-5FCF83DE8404}"/>
          </ac:spMkLst>
        </pc:spChg>
        <pc:spChg chg="mod">
          <ac:chgData name="Ross Phillips" userId="c604230b-847d-4cb1-9e23-f810d4c0fde1" providerId="ADAL" clId="{35DFF100-B5BB-4DCF-8245-2218F2F79BA7}" dt="2026-04-16T15:23:55.753" v="99" actId="27636"/>
          <ac:spMkLst>
            <pc:docMk/>
            <pc:sldMk cId="1799110877" sldId="267"/>
            <ac:spMk id="3" creationId="{2811B976-CF2B-A6C4-7B96-9DD5D252A1D6}"/>
          </ac:spMkLst>
        </pc:spChg>
        <pc:spChg chg="add">
          <ac:chgData name="Ross Phillips" userId="c604230b-847d-4cb1-9e23-f810d4c0fde1" providerId="ADAL" clId="{35DFF100-B5BB-4DCF-8245-2218F2F79BA7}" dt="2026-04-16T15:16:21.992" v="47" actId="26606"/>
          <ac:spMkLst>
            <pc:docMk/>
            <pc:sldMk cId="1799110877" sldId="267"/>
            <ac:spMk id="10" creationId="{7BEFDA1A-2A01-4C29-A5D0-AE6F050D07DF}"/>
          </ac:spMkLst>
        </pc:spChg>
        <pc:spChg chg="add">
          <ac:chgData name="Ross Phillips" userId="c604230b-847d-4cb1-9e23-f810d4c0fde1" providerId="ADAL" clId="{35DFF100-B5BB-4DCF-8245-2218F2F79BA7}" dt="2026-04-16T15:16:21.992" v="47" actId="26606"/>
          <ac:spMkLst>
            <pc:docMk/>
            <pc:sldMk cId="1799110877" sldId="267"/>
            <ac:spMk id="14" creationId="{279D3810-B86F-4009-84EC-DE0FEABD6FCE}"/>
          </ac:spMkLst>
        </pc:spChg>
        <pc:picChg chg="mod">
          <ac:chgData name="Ross Phillips" userId="c604230b-847d-4cb1-9e23-f810d4c0fde1" providerId="ADAL" clId="{35DFF100-B5BB-4DCF-8245-2218F2F79BA7}" dt="2026-04-16T15:16:21.992" v="47" actId="26606"/>
          <ac:picMkLst>
            <pc:docMk/>
            <pc:sldMk cId="1799110877" sldId="267"/>
            <ac:picMk id="5" creationId="{3AD6F2C3-B157-C1BE-8729-FF693FA65772}"/>
          </ac:picMkLst>
        </pc:picChg>
        <pc:picChg chg="add">
          <ac:chgData name="Ross Phillips" userId="c604230b-847d-4cb1-9e23-f810d4c0fde1" providerId="ADAL" clId="{35DFF100-B5BB-4DCF-8245-2218F2F79BA7}" dt="2026-04-16T15:16:21.992" v="47" actId="26606"/>
          <ac:picMkLst>
            <pc:docMk/>
            <pc:sldMk cId="1799110877" sldId="267"/>
            <ac:picMk id="16" creationId="{C33612A4-0B77-4479-B2AA-F178599550AA}"/>
          </ac:picMkLst>
        </pc:picChg>
        <pc:cxnChg chg="add">
          <ac:chgData name="Ross Phillips" userId="c604230b-847d-4cb1-9e23-f810d4c0fde1" providerId="ADAL" clId="{35DFF100-B5BB-4DCF-8245-2218F2F79BA7}" dt="2026-04-16T15:16:21.992" v="47" actId="26606"/>
          <ac:cxnSpMkLst>
            <pc:docMk/>
            <pc:sldMk cId="1799110877" sldId="267"/>
            <ac:cxnSpMk id="12" creationId="{17FD20E5-30AF-47B9-9256-2E8E904CBBC1}"/>
          </ac:cxnSpMkLst>
        </pc:cxnChg>
        <pc:cxnChg chg="add">
          <ac:chgData name="Ross Phillips" userId="c604230b-847d-4cb1-9e23-f810d4c0fde1" providerId="ADAL" clId="{35DFF100-B5BB-4DCF-8245-2218F2F79BA7}" dt="2026-04-16T15:16:21.992" v="47" actId="26606"/>
          <ac:cxnSpMkLst>
            <pc:docMk/>
            <pc:sldMk cId="1799110877" sldId="267"/>
            <ac:cxnSpMk id="18" creationId="{078A367A-3E83-4B48-A0F7-43FBE33328F5}"/>
          </ac:cxnSpMkLst>
        </pc:cxnChg>
      </pc:sldChg>
      <pc:sldChg chg="addSp modSp del mod setBg setClrOvrMap">
        <pc:chgData name="Ross Phillips" userId="c604230b-847d-4cb1-9e23-f810d4c0fde1" providerId="ADAL" clId="{35DFF100-B5BB-4DCF-8245-2218F2F79BA7}" dt="2026-04-16T15:23:58.820" v="100" actId="47"/>
        <pc:sldMkLst>
          <pc:docMk/>
          <pc:sldMk cId="3331559402" sldId="268"/>
        </pc:sldMkLst>
        <pc:spChg chg="mod">
          <ac:chgData name="Ross Phillips" userId="c604230b-847d-4cb1-9e23-f810d4c0fde1" providerId="ADAL" clId="{35DFF100-B5BB-4DCF-8245-2218F2F79BA7}" dt="2026-04-16T15:23:37.396" v="95" actId="33524"/>
          <ac:spMkLst>
            <pc:docMk/>
            <pc:sldMk cId="3331559402" sldId="268"/>
            <ac:spMk id="2" creationId="{82392EDF-FB6C-6D10-5464-C891548A734C}"/>
          </ac:spMkLst>
        </pc:spChg>
        <pc:spChg chg="mod">
          <ac:chgData name="Ross Phillips" userId="c604230b-847d-4cb1-9e23-f810d4c0fde1" providerId="ADAL" clId="{35DFF100-B5BB-4DCF-8245-2218F2F79BA7}" dt="2026-04-16T15:23:50.624" v="96" actId="21"/>
          <ac:spMkLst>
            <pc:docMk/>
            <pc:sldMk cId="3331559402" sldId="268"/>
            <ac:spMk id="3" creationId="{2E71CDBA-CDD4-D1EA-011E-7BCE23547889}"/>
          </ac:spMkLst>
        </pc:spChg>
        <pc:spChg chg="add">
          <ac:chgData name="Ross Phillips" userId="c604230b-847d-4cb1-9e23-f810d4c0fde1" providerId="ADAL" clId="{35DFF100-B5BB-4DCF-8245-2218F2F79BA7}" dt="2026-04-16T15:16:25.864" v="48" actId="26606"/>
          <ac:spMkLst>
            <pc:docMk/>
            <pc:sldMk cId="3331559402" sldId="268"/>
            <ac:spMk id="10" creationId="{7BEFDA1A-2A01-4C29-A5D0-AE6F050D07DF}"/>
          </ac:spMkLst>
        </pc:spChg>
        <pc:spChg chg="add">
          <ac:chgData name="Ross Phillips" userId="c604230b-847d-4cb1-9e23-f810d4c0fde1" providerId="ADAL" clId="{35DFF100-B5BB-4DCF-8245-2218F2F79BA7}" dt="2026-04-16T15:16:25.864" v="48" actId="26606"/>
          <ac:spMkLst>
            <pc:docMk/>
            <pc:sldMk cId="3331559402" sldId="268"/>
            <ac:spMk id="14" creationId="{279D3810-B86F-4009-84EC-DE0FEABD6FCE}"/>
          </ac:spMkLst>
        </pc:spChg>
        <pc:picChg chg="mod">
          <ac:chgData name="Ross Phillips" userId="c604230b-847d-4cb1-9e23-f810d4c0fde1" providerId="ADAL" clId="{35DFF100-B5BB-4DCF-8245-2218F2F79BA7}" dt="2026-04-16T15:16:25.864" v="48" actId="26606"/>
          <ac:picMkLst>
            <pc:docMk/>
            <pc:sldMk cId="3331559402" sldId="268"/>
            <ac:picMk id="5" creationId="{E03AD81A-E6A6-8AC4-930F-1152E760BC0B}"/>
          </ac:picMkLst>
        </pc:picChg>
        <pc:picChg chg="add">
          <ac:chgData name="Ross Phillips" userId="c604230b-847d-4cb1-9e23-f810d4c0fde1" providerId="ADAL" clId="{35DFF100-B5BB-4DCF-8245-2218F2F79BA7}" dt="2026-04-16T15:16:25.864" v="48" actId="26606"/>
          <ac:picMkLst>
            <pc:docMk/>
            <pc:sldMk cId="3331559402" sldId="268"/>
            <ac:picMk id="16" creationId="{C33612A4-0B77-4479-B2AA-F178599550AA}"/>
          </ac:picMkLst>
        </pc:picChg>
        <pc:cxnChg chg="add">
          <ac:chgData name="Ross Phillips" userId="c604230b-847d-4cb1-9e23-f810d4c0fde1" providerId="ADAL" clId="{35DFF100-B5BB-4DCF-8245-2218F2F79BA7}" dt="2026-04-16T15:16:25.864" v="48" actId="26606"/>
          <ac:cxnSpMkLst>
            <pc:docMk/>
            <pc:sldMk cId="3331559402" sldId="268"/>
            <ac:cxnSpMk id="12" creationId="{17FD20E5-30AF-47B9-9256-2E8E904CBBC1}"/>
          </ac:cxnSpMkLst>
        </pc:cxnChg>
        <pc:cxnChg chg="add">
          <ac:chgData name="Ross Phillips" userId="c604230b-847d-4cb1-9e23-f810d4c0fde1" providerId="ADAL" clId="{35DFF100-B5BB-4DCF-8245-2218F2F79BA7}" dt="2026-04-16T15:16:25.864" v="48" actId="26606"/>
          <ac:cxnSpMkLst>
            <pc:docMk/>
            <pc:sldMk cId="3331559402" sldId="268"/>
            <ac:cxnSpMk id="18" creationId="{078A367A-3E83-4B48-A0F7-43FBE33328F5}"/>
          </ac:cxnSpMkLst>
        </pc:cxnChg>
      </pc:sldChg>
      <pc:sldChg chg="addSp modSp mod setBg setClrOvrMap">
        <pc:chgData name="Ross Phillips" userId="c604230b-847d-4cb1-9e23-f810d4c0fde1" providerId="ADAL" clId="{35DFF100-B5BB-4DCF-8245-2218F2F79BA7}" dt="2026-04-16T15:16:29.290" v="49" actId="26606"/>
        <pc:sldMkLst>
          <pc:docMk/>
          <pc:sldMk cId="925702904" sldId="269"/>
        </pc:sldMkLst>
        <pc:spChg chg="mod">
          <ac:chgData name="Ross Phillips" userId="c604230b-847d-4cb1-9e23-f810d4c0fde1" providerId="ADAL" clId="{35DFF100-B5BB-4DCF-8245-2218F2F79BA7}" dt="2026-04-16T15:16:29.290" v="49" actId="26606"/>
          <ac:spMkLst>
            <pc:docMk/>
            <pc:sldMk cId="925702904" sldId="269"/>
            <ac:spMk id="2" creationId="{4A2C0706-FBA7-4811-1D2C-463AF978186B}"/>
          </ac:spMkLst>
        </pc:spChg>
        <pc:spChg chg="mod">
          <ac:chgData name="Ross Phillips" userId="c604230b-847d-4cb1-9e23-f810d4c0fde1" providerId="ADAL" clId="{35DFF100-B5BB-4DCF-8245-2218F2F79BA7}" dt="2026-04-16T15:16:29.290" v="49" actId="26606"/>
          <ac:spMkLst>
            <pc:docMk/>
            <pc:sldMk cId="925702904" sldId="269"/>
            <ac:spMk id="3" creationId="{050B107B-2A54-04F1-ED9A-DBAF0ECD450E}"/>
          </ac:spMkLst>
        </pc:spChg>
        <pc:spChg chg="add">
          <ac:chgData name="Ross Phillips" userId="c604230b-847d-4cb1-9e23-f810d4c0fde1" providerId="ADAL" clId="{35DFF100-B5BB-4DCF-8245-2218F2F79BA7}" dt="2026-04-16T15:16:29.290" v="49" actId="26606"/>
          <ac:spMkLst>
            <pc:docMk/>
            <pc:sldMk cId="925702904" sldId="269"/>
            <ac:spMk id="10" creationId="{7BEFDA1A-2A01-4C29-A5D0-AE6F050D07DF}"/>
          </ac:spMkLst>
        </pc:spChg>
        <pc:spChg chg="add">
          <ac:chgData name="Ross Phillips" userId="c604230b-847d-4cb1-9e23-f810d4c0fde1" providerId="ADAL" clId="{35DFF100-B5BB-4DCF-8245-2218F2F79BA7}" dt="2026-04-16T15:16:29.290" v="49" actId="26606"/>
          <ac:spMkLst>
            <pc:docMk/>
            <pc:sldMk cId="925702904" sldId="269"/>
            <ac:spMk id="14" creationId="{279D3810-B86F-4009-84EC-DE0FEABD6FCE}"/>
          </ac:spMkLst>
        </pc:spChg>
        <pc:picChg chg="mod">
          <ac:chgData name="Ross Phillips" userId="c604230b-847d-4cb1-9e23-f810d4c0fde1" providerId="ADAL" clId="{35DFF100-B5BB-4DCF-8245-2218F2F79BA7}" dt="2026-04-16T15:16:29.290" v="49" actId="26606"/>
          <ac:picMkLst>
            <pc:docMk/>
            <pc:sldMk cId="925702904" sldId="269"/>
            <ac:picMk id="5" creationId="{C70D739B-9595-D2C1-EF7D-50FEF0EEB77E}"/>
          </ac:picMkLst>
        </pc:picChg>
        <pc:picChg chg="add">
          <ac:chgData name="Ross Phillips" userId="c604230b-847d-4cb1-9e23-f810d4c0fde1" providerId="ADAL" clId="{35DFF100-B5BB-4DCF-8245-2218F2F79BA7}" dt="2026-04-16T15:16:29.290" v="49" actId="26606"/>
          <ac:picMkLst>
            <pc:docMk/>
            <pc:sldMk cId="925702904" sldId="269"/>
            <ac:picMk id="16" creationId="{C33612A4-0B77-4479-B2AA-F178599550AA}"/>
          </ac:picMkLst>
        </pc:picChg>
        <pc:cxnChg chg="add">
          <ac:chgData name="Ross Phillips" userId="c604230b-847d-4cb1-9e23-f810d4c0fde1" providerId="ADAL" clId="{35DFF100-B5BB-4DCF-8245-2218F2F79BA7}" dt="2026-04-16T15:16:29.290" v="49" actId="26606"/>
          <ac:cxnSpMkLst>
            <pc:docMk/>
            <pc:sldMk cId="925702904" sldId="269"/>
            <ac:cxnSpMk id="12" creationId="{17FD20E5-30AF-47B9-9256-2E8E904CBBC1}"/>
          </ac:cxnSpMkLst>
        </pc:cxnChg>
        <pc:cxnChg chg="add">
          <ac:chgData name="Ross Phillips" userId="c604230b-847d-4cb1-9e23-f810d4c0fde1" providerId="ADAL" clId="{35DFF100-B5BB-4DCF-8245-2218F2F79BA7}" dt="2026-04-16T15:16:29.290" v="49" actId="26606"/>
          <ac:cxnSpMkLst>
            <pc:docMk/>
            <pc:sldMk cId="925702904" sldId="269"/>
            <ac:cxnSpMk id="18" creationId="{078A367A-3E83-4B48-A0F7-43FBE33328F5}"/>
          </ac:cxnSpMkLst>
        </pc:cxnChg>
      </pc:sldChg>
      <pc:sldChg chg="addSp modSp mod setBg setClrOvrMap">
        <pc:chgData name="Ross Phillips" userId="c604230b-847d-4cb1-9e23-f810d4c0fde1" providerId="ADAL" clId="{35DFF100-B5BB-4DCF-8245-2218F2F79BA7}" dt="2026-04-16T15:25:24.117" v="108" actId="27636"/>
        <pc:sldMkLst>
          <pc:docMk/>
          <pc:sldMk cId="3958509610" sldId="270"/>
        </pc:sldMkLst>
        <pc:spChg chg="mod">
          <ac:chgData name="Ross Phillips" userId="c604230b-847d-4cb1-9e23-f810d4c0fde1" providerId="ADAL" clId="{35DFF100-B5BB-4DCF-8245-2218F2F79BA7}" dt="2026-04-16T15:16:32.037" v="50" actId="26606"/>
          <ac:spMkLst>
            <pc:docMk/>
            <pc:sldMk cId="3958509610" sldId="270"/>
            <ac:spMk id="2" creationId="{D0FB68E6-88BB-3DB5-D1CB-627E9A55553F}"/>
          </ac:spMkLst>
        </pc:spChg>
        <pc:spChg chg="mod">
          <ac:chgData name="Ross Phillips" userId="c604230b-847d-4cb1-9e23-f810d4c0fde1" providerId="ADAL" clId="{35DFF100-B5BB-4DCF-8245-2218F2F79BA7}" dt="2026-04-16T15:25:24.117" v="108" actId="27636"/>
          <ac:spMkLst>
            <pc:docMk/>
            <pc:sldMk cId="3958509610" sldId="270"/>
            <ac:spMk id="3" creationId="{053E8852-C361-D46E-F07C-801845E4873F}"/>
          </ac:spMkLst>
        </pc:spChg>
        <pc:spChg chg="add">
          <ac:chgData name="Ross Phillips" userId="c604230b-847d-4cb1-9e23-f810d4c0fde1" providerId="ADAL" clId="{35DFF100-B5BB-4DCF-8245-2218F2F79BA7}" dt="2026-04-16T15:16:32.037" v="50" actId="26606"/>
          <ac:spMkLst>
            <pc:docMk/>
            <pc:sldMk cId="3958509610" sldId="270"/>
            <ac:spMk id="10" creationId="{7BEFDA1A-2A01-4C29-A5D0-AE6F050D07DF}"/>
          </ac:spMkLst>
        </pc:spChg>
        <pc:spChg chg="add">
          <ac:chgData name="Ross Phillips" userId="c604230b-847d-4cb1-9e23-f810d4c0fde1" providerId="ADAL" clId="{35DFF100-B5BB-4DCF-8245-2218F2F79BA7}" dt="2026-04-16T15:16:32.037" v="50" actId="26606"/>
          <ac:spMkLst>
            <pc:docMk/>
            <pc:sldMk cId="3958509610" sldId="270"/>
            <ac:spMk id="14" creationId="{279D3810-B86F-4009-84EC-DE0FEABD6FCE}"/>
          </ac:spMkLst>
        </pc:spChg>
        <pc:picChg chg="mod">
          <ac:chgData name="Ross Phillips" userId="c604230b-847d-4cb1-9e23-f810d4c0fde1" providerId="ADAL" clId="{35DFF100-B5BB-4DCF-8245-2218F2F79BA7}" dt="2026-04-16T15:16:32.037" v="50" actId="26606"/>
          <ac:picMkLst>
            <pc:docMk/>
            <pc:sldMk cId="3958509610" sldId="270"/>
            <ac:picMk id="5" creationId="{E2EC2336-57DF-210D-DD86-BFEAEE2B8957}"/>
          </ac:picMkLst>
        </pc:picChg>
        <pc:picChg chg="add">
          <ac:chgData name="Ross Phillips" userId="c604230b-847d-4cb1-9e23-f810d4c0fde1" providerId="ADAL" clId="{35DFF100-B5BB-4DCF-8245-2218F2F79BA7}" dt="2026-04-16T15:16:32.037" v="50" actId="26606"/>
          <ac:picMkLst>
            <pc:docMk/>
            <pc:sldMk cId="3958509610" sldId="270"/>
            <ac:picMk id="16" creationId="{C33612A4-0B77-4479-B2AA-F178599550AA}"/>
          </ac:picMkLst>
        </pc:picChg>
        <pc:cxnChg chg="add">
          <ac:chgData name="Ross Phillips" userId="c604230b-847d-4cb1-9e23-f810d4c0fde1" providerId="ADAL" clId="{35DFF100-B5BB-4DCF-8245-2218F2F79BA7}" dt="2026-04-16T15:16:32.037" v="50" actId="26606"/>
          <ac:cxnSpMkLst>
            <pc:docMk/>
            <pc:sldMk cId="3958509610" sldId="270"/>
            <ac:cxnSpMk id="12" creationId="{17FD20E5-30AF-47B9-9256-2E8E904CBBC1}"/>
          </ac:cxnSpMkLst>
        </pc:cxnChg>
        <pc:cxnChg chg="add">
          <ac:chgData name="Ross Phillips" userId="c604230b-847d-4cb1-9e23-f810d4c0fde1" providerId="ADAL" clId="{35DFF100-B5BB-4DCF-8245-2218F2F79BA7}" dt="2026-04-16T15:16:32.037" v="50" actId="26606"/>
          <ac:cxnSpMkLst>
            <pc:docMk/>
            <pc:sldMk cId="3958509610" sldId="270"/>
            <ac:cxnSpMk id="18" creationId="{078A367A-3E83-4B48-A0F7-43FBE33328F5}"/>
          </ac:cxnSpMkLst>
        </pc:cxnChg>
      </pc:sldChg>
      <pc:sldChg chg="addSp modSp del mod setBg setClrOvrMap">
        <pc:chgData name="Ross Phillips" userId="c604230b-847d-4cb1-9e23-f810d4c0fde1" providerId="ADAL" clId="{35DFF100-B5BB-4DCF-8245-2218F2F79BA7}" dt="2026-04-16T15:25:26.347" v="109" actId="47"/>
        <pc:sldMkLst>
          <pc:docMk/>
          <pc:sldMk cId="166587291" sldId="271"/>
        </pc:sldMkLst>
        <pc:spChg chg="mod">
          <ac:chgData name="Ross Phillips" userId="c604230b-847d-4cb1-9e23-f810d4c0fde1" providerId="ADAL" clId="{35DFF100-B5BB-4DCF-8245-2218F2F79BA7}" dt="2026-04-16T15:16:34.588" v="51" actId="26606"/>
          <ac:spMkLst>
            <pc:docMk/>
            <pc:sldMk cId="166587291" sldId="271"/>
            <ac:spMk id="2" creationId="{EF85631F-3DF5-67E1-54B4-D10E6F10452F}"/>
          </ac:spMkLst>
        </pc:spChg>
        <pc:spChg chg="mod">
          <ac:chgData name="Ross Phillips" userId="c604230b-847d-4cb1-9e23-f810d4c0fde1" providerId="ADAL" clId="{35DFF100-B5BB-4DCF-8245-2218F2F79BA7}" dt="2026-04-16T15:25:15.037" v="101" actId="21"/>
          <ac:spMkLst>
            <pc:docMk/>
            <pc:sldMk cId="166587291" sldId="271"/>
            <ac:spMk id="3" creationId="{1E86D427-B875-D08F-1D9E-8A836AE46CDF}"/>
          </ac:spMkLst>
        </pc:spChg>
        <pc:spChg chg="add">
          <ac:chgData name="Ross Phillips" userId="c604230b-847d-4cb1-9e23-f810d4c0fde1" providerId="ADAL" clId="{35DFF100-B5BB-4DCF-8245-2218F2F79BA7}" dt="2026-04-16T15:16:34.588" v="51" actId="26606"/>
          <ac:spMkLst>
            <pc:docMk/>
            <pc:sldMk cId="166587291" sldId="271"/>
            <ac:spMk id="10" creationId="{7BEFDA1A-2A01-4C29-A5D0-AE6F050D07DF}"/>
          </ac:spMkLst>
        </pc:spChg>
        <pc:spChg chg="add">
          <ac:chgData name="Ross Phillips" userId="c604230b-847d-4cb1-9e23-f810d4c0fde1" providerId="ADAL" clId="{35DFF100-B5BB-4DCF-8245-2218F2F79BA7}" dt="2026-04-16T15:16:34.588" v="51" actId="26606"/>
          <ac:spMkLst>
            <pc:docMk/>
            <pc:sldMk cId="166587291" sldId="271"/>
            <ac:spMk id="14" creationId="{279D3810-B86F-4009-84EC-DE0FEABD6FCE}"/>
          </ac:spMkLst>
        </pc:spChg>
        <pc:picChg chg="mod">
          <ac:chgData name="Ross Phillips" userId="c604230b-847d-4cb1-9e23-f810d4c0fde1" providerId="ADAL" clId="{35DFF100-B5BB-4DCF-8245-2218F2F79BA7}" dt="2026-04-16T15:16:34.588" v="51" actId="26606"/>
          <ac:picMkLst>
            <pc:docMk/>
            <pc:sldMk cId="166587291" sldId="271"/>
            <ac:picMk id="5" creationId="{F5259134-BFF2-0A47-6D1D-CEBE613C734C}"/>
          </ac:picMkLst>
        </pc:picChg>
        <pc:picChg chg="add">
          <ac:chgData name="Ross Phillips" userId="c604230b-847d-4cb1-9e23-f810d4c0fde1" providerId="ADAL" clId="{35DFF100-B5BB-4DCF-8245-2218F2F79BA7}" dt="2026-04-16T15:16:34.588" v="51" actId="26606"/>
          <ac:picMkLst>
            <pc:docMk/>
            <pc:sldMk cId="166587291" sldId="271"/>
            <ac:picMk id="16" creationId="{C33612A4-0B77-4479-B2AA-F178599550AA}"/>
          </ac:picMkLst>
        </pc:picChg>
        <pc:cxnChg chg="add">
          <ac:chgData name="Ross Phillips" userId="c604230b-847d-4cb1-9e23-f810d4c0fde1" providerId="ADAL" clId="{35DFF100-B5BB-4DCF-8245-2218F2F79BA7}" dt="2026-04-16T15:16:34.588" v="51" actId="26606"/>
          <ac:cxnSpMkLst>
            <pc:docMk/>
            <pc:sldMk cId="166587291" sldId="271"/>
            <ac:cxnSpMk id="12" creationId="{17FD20E5-30AF-47B9-9256-2E8E904CBBC1}"/>
          </ac:cxnSpMkLst>
        </pc:cxnChg>
        <pc:cxnChg chg="add">
          <ac:chgData name="Ross Phillips" userId="c604230b-847d-4cb1-9e23-f810d4c0fde1" providerId="ADAL" clId="{35DFF100-B5BB-4DCF-8245-2218F2F79BA7}" dt="2026-04-16T15:16:34.588" v="51" actId="26606"/>
          <ac:cxnSpMkLst>
            <pc:docMk/>
            <pc:sldMk cId="166587291" sldId="271"/>
            <ac:cxnSpMk id="18" creationId="{078A367A-3E83-4B48-A0F7-43FBE33328F5}"/>
          </ac:cxnSpMkLst>
        </pc:cxnChg>
      </pc:sldChg>
      <pc:sldChg chg="addSp modSp mod setBg setClrOvrMap">
        <pc:chgData name="Ross Phillips" userId="c604230b-847d-4cb1-9e23-f810d4c0fde1" providerId="ADAL" clId="{35DFF100-B5BB-4DCF-8245-2218F2F79BA7}" dt="2026-04-16T15:16:37.176" v="52" actId="26606"/>
        <pc:sldMkLst>
          <pc:docMk/>
          <pc:sldMk cId="2672444596" sldId="272"/>
        </pc:sldMkLst>
        <pc:spChg chg="mod">
          <ac:chgData name="Ross Phillips" userId="c604230b-847d-4cb1-9e23-f810d4c0fde1" providerId="ADAL" clId="{35DFF100-B5BB-4DCF-8245-2218F2F79BA7}" dt="2026-04-16T15:16:37.176" v="52" actId="26606"/>
          <ac:spMkLst>
            <pc:docMk/>
            <pc:sldMk cId="2672444596" sldId="272"/>
            <ac:spMk id="2" creationId="{AEB831D4-A8B1-17A0-44DE-E7FE97F364F5}"/>
          </ac:spMkLst>
        </pc:spChg>
        <pc:spChg chg="mod">
          <ac:chgData name="Ross Phillips" userId="c604230b-847d-4cb1-9e23-f810d4c0fde1" providerId="ADAL" clId="{35DFF100-B5BB-4DCF-8245-2218F2F79BA7}" dt="2026-04-16T15:16:37.176" v="52" actId="26606"/>
          <ac:spMkLst>
            <pc:docMk/>
            <pc:sldMk cId="2672444596" sldId="272"/>
            <ac:spMk id="3" creationId="{E720F6A0-3ECB-DD8D-ABDC-72B5E286939D}"/>
          </ac:spMkLst>
        </pc:spChg>
        <pc:spChg chg="add">
          <ac:chgData name="Ross Phillips" userId="c604230b-847d-4cb1-9e23-f810d4c0fde1" providerId="ADAL" clId="{35DFF100-B5BB-4DCF-8245-2218F2F79BA7}" dt="2026-04-16T15:16:37.176" v="52" actId="26606"/>
          <ac:spMkLst>
            <pc:docMk/>
            <pc:sldMk cId="2672444596" sldId="272"/>
            <ac:spMk id="10" creationId="{7BEFDA1A-2A01-4C29-A5D0-AE6F050D07DF}"/>
          </ac:spMkLst>
        </pc:spChg>
        <pc:spChg chg="add">
          <ac:chgData name="Ross Phillips" userId="c604230b-847d-4cb1-9e23-f810d4c0fde1" providerId="ADAL" clId="{35DFF100-B5BB-4DCF-8245-2218F2F79BA7}" dt="2026-04-16T15:16:37.176" v="52" actId="26606"/>
          <ac:spMkLst>
            <pc:docMk/>
            <pc:sldMk cId="2672444596" sldId="272"/>
            <ac:spMk id="14" creationId="{279D3810-B86F-4009-84EC-DE0FEABD6FCE}"/>
          </ac:spMkLst>
        </pc:spChg>
        <pc:picChg chg="mod">
          <ac:chgData name="Ross Phillips" userId="c604230b-847d-4cb1-9e23-f810d4c0fde1" providerId="ADAL" clId="{35DFF100-B5BB-4DCF-8245-2218F2F79BA7}" dt="2026-04-16T15:16:37.176" v="52" actId="26606"/>
          <ac:picMkLst>
            <pc:docMk/>
            <pc:sldMk cId="2672444596" sldId="272"/>
            <ac:picMk id="5" creationId="{A20D3E60-1CEB-5D38-B809-1395B5AD1928}"/>
          </ac:picMkLst>
        </pc:picChg>
        <pc:picChg chg="add">
          <ac:chgData name="Ross Phillips" userId="c604230b-847d-4cb1-9e23-f810d4c0fde1" providerId="ADAL" clId="{35DFF100-B5BB-4DCF-8245-2218F2F79BA7}" dt="2026-04-16T15:16:37.176" v="52" actId="26606"/>
          <ac:picMkLst>
            <pc:docMk/>
            <pc:sldMk cId="2672444596" sldId="272"/>
            <ac:picMk id="16" creationId="{C33612A4-0B77-4479-B2AA-F178599550AA}"/>
          </ac:picMkLst>
        </pc:picChg>
        <pc:cxnChg chg="add">
          <ac:chgData name="Ross Phillips" userId="c604230b-847d-4cb1-9e23-f810d4c0fde1" providerId="ADAL" clId="{35DFF100-B5BB-4DCF-8245-2218F2F79BA7}" dt="2026-04-16T15:16:37.176" v="52" actId="26606"/>
          <ac:cxnSpMkLst>
            <pc:docMk/>
            <pc:sldMk cId="2672444596" sldId="272"/>
            <ac:cxnSpMk id="12" creationId="{17FD20E5-30AF-47B9-9256-2E8E904CBBC1}"/>
          </ac:cxnSpMkLst>
        </pc:cxnChg>
        <pc:cxnChg chg="add">
          <ac:chgData name="Ross Phillips" userId="c604230b-847d-4cb1-9e23-f810d4c0fde1" providerId="ADAL" clId="{35DFF100-B5BB-4DCF-8245-2218F2F79BA7}" dt="2026-04-16T15:16:37.176" v="52" actId="26606"/>
          <ac:cxnSpMkLst>
            <pc:docMk/>
            <pc:sldMk cId="2672444596" sldId="272"/>
            <ac:cxnSpMk id="18" creationId="{078A367A-3E83-4B48-A0F7-43FBE33328F5}"/>
          </ac:cxnSpMkLst>
        </pc:cxnChg>
      </pc:sldChg>
      <pc:sldChg chg="addSp modSp mod setBg setClrOvrMap">
        <pc:chgData name="Ross Phillips" userId="c604230b-847d-4cb1-9e23-f810d4c0fde1" providerId="ADAL" clId="{35DFF100-B5BB-4DCF-8245-2218F2F79BA7}" dt="2026-04-16T15:16:39.760" v="53" actId="26606"/>
        <pc:sldMkLst>
          <pc:docMk/>
          <pc:sldMk cId="1320179339" sldId="273"/>
        </pc:sldMkLst>
        <pc:spChg chg="mod">
          <ac:chgData name="Ross Phillips" userId="c604230b-847d-4cb1-9e23-f810d4c0fde1" providerId="ADAL" clId="{35DFF100-B5BB-4DCF-8245-2218F2F79BA7}" dt="2026-04-16T15:16:39.760" v="53" actId="26606"/>
          <ac:spMkLst>
            <pc:docMk/>
            <pc:sldMk cId="1320179339" sldId="273"/>
            <ac:spMk id="2" creationId="{3FA4D7EE-A70F-E8CA-7942-B10CAEF55948}"/>
          </ac:spMkLst>
        </pc:spChg>
        <pc:spChg chg="mod">
          <ac:chgData name="Ross Phillips" userId="c604230b-847d-4cb1-9e23-f810d4c0fde1" providerId="ADAL" clId="{35DFF100-B5BB-4DCF-8245-2218F2F79BA7}" dt="2026-04-16T15:16:39.760" v="53" actId="26606"/>
          <ac:spMkLst>
            <pc:docMk/>
            <pc:sldMk cId="1320179339" sldId="273"/>
            <ac:spMk id="3" creationId="{6E51A17C-CA3E-2702-6030-E97EDFB885DC}"/>
          </ac:spMkLst>
        </pc:spChg>
        <pc:spChg chg="add">
          <ac:chgData name="Ross Phillips" userId="c604230b-847d-4cb1-9e23-f810d4c0fde1" providerId="ADAL" clId="{35DFF100-B5BB-4DCF-8245-2218F2F79BA7}" dt="2026-04-16T15:16:39.760" v="53" actId="26606"/>
          <ac:spMkLst>
            <pc:docMk/>
            <pc:sldMk cId="1320179339" sldId="273"/>
            <ac:spMk id="10" creationId="{7BEFDA1A-2A01-4C29-A5D0-AE6F050D07DF}"/>
          </ac:spMkLst>
        </pc:spChg>
        <pc:spChg chg="add">
          <ac:chgData name="Ross Phillips" userId="c604230b-847d-4cb1-9e23-f810d4c0fde1" providerId="ADAL" clId="{35DFF100-B5BB-4DCF-8245-2218F2F79BA7}" dt="2026-04-16T15:16:39.760" v="53" actId="26606"/>
          <ac:spMkLst>
            <pc:docMk/>
            <pc:sldMk cId="1320179339" sldId="273"/>
            <ac:spMk id="14" creationId="{279D3810-B86F-4009-84EC-DE0FEABD6FCE}"/>
          </ac:spMkLst>
        </pc:spChg>
        <pc:picChg chg="mod">
          <ac:chgData name="Ross Phillips" userId="c604230b-847d-4cb1-9e23-f810d4c0fde1" providerId="ADAL" clId="{35DFF100-B5BB-4DCF-8245-2218F2F79BA7}" dt="2026-04-16T15:16:39.760" v="53" actId="26606"/>
          <ac:picMkLst>
            <pc:docMk/>
            <pc:sldMk cId="1320179339" sldId="273"/>
            <ac:picMk id="5" creationId="{1A796084-8820-A983-2DD5-04E5A9F9B02E}"/>
          </ac:picMkLst>
        </pc:picChg>
        <pc:picChg chg="add">
          <ac:chgData name="Ross Phillips" userId="c604230b-847d-4cb1-9e23-f810d4c0fde1" providerId="ADAL" clId="{35DFF100-B5BB-4DCF-8245-2218F2F79BA7}" dt="2026-04-16T15:16:39.760" v="53" actId="26606"/>
          <ac:picMkLst>
            <pc:docMk/>
            <pc:sldMk cId="1320179339" sldId="273"/>
            <ac:picMk id="16" creationId="{C33612A4-0B77-4479-B2AA-F178599550AA}"/>
          </ac:picMkLst>
        </pc:picChg>
        <pc:cxnChg chg="add">
          <ac:chgData name="Ross Phillips" userId="c604230b-847d-4cb1-9e23-f810d4c0fde1" providerId="ADAL" clId="{35DFF100-B5BB-4DCF-8245-2218F2F79BA7}" dt="2026-04-16T15:16:39.760" v="53" actId="26606"/>
          <ac:cxnSpMkLst>
            <pc:docMk/>
            <pc:sldMk cId="1320179339" sldId="273"/>
            <ac:cxnSpMk id="12" creationId="{17FD20E5-30AF-47B9-9256-2E8E904CBBC1}"/>
          </ac:cxnSpMkLst>
        </pc:cxnChg>
        <pc:cxnChg chg="add">
          <ac:chgData name="Ross Phillips" userId="c604230b-847d-4cb1-9e23-f810d4c0fde1" providerId="ADAL" clId="{35DFF100-B5BB-4DCF-8245-2218F2F79BA7}" dt="2026-04-16T15:16:39.760" v="53" actId="26606"/>
          <ac:cxnSpMkLst>
            <pc:docMk/>
            <pc:sldMk cId="1320179339" sldId="273"/>
            <ac:cxnSpMk id="18" creationId="{078A367A-3E83-4B48-A0F7-43FBE33328F5}"/>
          </ac:cxnSpMkLst>
        </pc:cxnChg>
      </pc:sldChg>
      <pc:sldChg chg="addSp modSp mod setBg setClrOvrMap">
        <pc:chgData name="Ross Phillips" userId="c604230b-847d-4cb1-9e23-f810d4c0fde1" providerId="ADAL" clId="{35DFF100-B5BB-4DCF-8245-2218F2F79BA7}" dt="2026-04-16T15:16:42.389" v="54" actId="26606"/>
        <pc:sldMkLst>
          <pc:docMk/>
          <pc:sldMk cId="3404793273" sldId="274"/>
        </pc:sldMkLst>
        <pc:spChg chg="mod">
          <ac:chgData name="Ross Phillips" userId="c604230b-847d-4cb1-9e23-f810d4c0fde1" providerId="ADAL" clId="{35DFF100-B5BB-4DCF-8245-2218F2F79BA7}" dt="2026-04-16T15:16:42.389" v="54" actId="26606"/>
          <ac:spMkLst>
            <pc:docMk/>
            <pc:sldMk cId="3404793273" sldId="274"/>
            <ac:spMk id="2" creationId="{96A02118-5BE8-A20C-ABBE-761684C19754}"/>
          </ac:spMkLst>
        </pc:spChg>
        <pc:spChg chg="mod">
          <ac:chgData name="Ross Phillips" userId="c604230b-847d-4cb1-9e23-f810d4c0fde1" providerId="ADAL" clId="{35DFF100-B5BB-4DCF-8245-2218F2F79BA7}" dt="2026-04-16T15:16:42.389" v="54" actId="26606"/>
          <ac:spMkLst>
            <pc:docMk/>
            <pc:sldMk cId="3404793273" sldId="274"/>
            <ac:spMk id="3" creationId="{B04DF07E-0D7E-B79D-C160-26267E4B6210}"/>
          </ac:spMkLst>
        </pc:spChg>
        <pc:spChg chg="add">
          <ac:chgData name="Ross Phillips" userId="c604230b-847d-4cb1-9e23-f810d4c0fde1" providerId="ADAL" clId="{35DFF100-B5BB-4DCF-8245-2218F2F79BA7}" dt="2026-04-16T15:16:42.389" v="54" actId="26606"/>
          <ac:spMkLst>
            <pc:docMk/>
            <pc:sldMk cId="3404793273" sldId="274"/>
            <ac:spMk id="10" creationId="{7BEFDA1A-2A01-4C29-A5D0-AE6F050D07DF}"/>
          </ac:spMkLst>
        </pc:spChg>
        <pc:spChg chg="add">
          <ac:chgData name="Ross Phillips" userId="c604230b-847d-4cb1-9e23-f810d4c0fde1" providerId="ADAL" clId="{35DFF100-B5BB-4DCF-8245-2218F2F79BA7}" dt="2026-04-16T15:16:42.389" v="54" actId="26606"/>
          <ac:spMkLst>
            <pc:docMk/>
            <pc:sldMk cId="3404793273" sldId="274"/>
            <ac:spMk id="14" creationId="{279D3810-B86F-4009-84EC-DE0FEABD6FCE}"/>
          </ac:spMkLst>
        </pc:spChg>
        <pc:picChg chg="mod">
          <ac:chgData name="Ross Phillips" userId="c604230b-847d-4cb1-9e23-f810d4c0fde1" providerId="ADAL" clId="{35DFF100-B5BB-4DCF-8245-2218F2F79BA7}" dt="2026-04-16T15:16:42.389" v="54" actId="26606"/>
          <ac:picMkLst>
            <pc:docMk/>
            <pc:sldMk cId="3404793273" sldId="274"/>
            <ac:picMk id="5" creationId="{5FC52295-AD12-B794-D12A-D02A4366DA44}"/>
          </ac:picMkLst>
        </pc:picChg>
        <pc:picChg chg="add">
          <ac:chgData name="Ross Phillips" userId="c604230b-847d-4cb1-9e23-f810d4c0fde1" providerId="ADAL" clId="{35DFF100-B5BB-4DCF-8245-2218F2F79BA7}" dt="2026-04-16T15:16:42.389" v="54" actId="26606"/>
          <ac:picMkLst>
            <pc:docMk/>
            <pc:sldMk cId="3404793273" sldId="274"/>
            <ac:picMk id="16" creationId="{C33612A4-0B77-4479-B2AA-F178599550AA}"/>
          </ac:picMkLst>
        </pc:picChg>
        <pc:cxnChg chg="add">
          <ac:chgData name="Ross Phillips" userId="c604230b-847d-4cb1-9e23-f810d4c0fde1" providerId="ADAL" clId="{35DFF100-B5BB-4DCF-8245-2218F2F79BA7}" dt="2026-04-16T15:16:42.389" v="54" actId="26606"/>
          <ac:cxnSpMkLst>
            <pc:docMk/>
            <pc:sldMk cId="3404793273" sldId="274"/>
            <ac:cxnSpMk id="12" creationId="{17FD20E5-30AF-47B9-9256-2E8E904CBBC1}"/>
          </ac:cxnSpMkLst>
        </pc:cxnChg>
        <pc:cxnChg chg="add">
          <ac:chgData name="Ross Phillips" userId="c604230b-847d-4cb1-9e23-f810d4c0fde1" providerId="ADAL" clId="{35DFF100-B5BB-4DCF-8245-2218F2F79BA7}" dt="2026-04-16T15:16:42.389" v="54" actId="26606"/>
          <ac:cxnSpMkLst>
            <pc:docMk/>
            <pc:sldMk cId="3404793273" sldId="274"/>
            <ac:cxnSpMk id="18" creationId="{078A367A-3E83-4B48-A0F7-43FBE33328F5}"/>
          </ac:cxnSpMkLst>
        </pc:cxnChg>
      </pc:sldChg>
      <pc:sldChg chg="addSp modSp mod setBg setClrOvrMap">
        <pc:chgData name="Ross Phillips" userId="c604230b-847d-4cb1-9e23-f810d4c0fde1" providerId="ADAL" clId="{35DFF100-B5BB-4DCF-8245-2218F2F79BA7}" dt="2026-04-16T15:16:46.379" v="55" actId="26606"/>
        <pc:sldMkLst>
          <pc:docMk/>
          <pc:sldMk cId="1257454491" sldId="275"/>
        </pc:sldMkLst>
        <pc:spChg chg="mod">
          <ac:chgData name="Ross Phillips" userId="c604230b-847d-4cb1-9e23-f810d4c0fde1" providerId="ADAL" clId="{35DFF100-B5BB-4DCF-8245-2218F2F79BA7}" dt="2026-04-16T15:16:46.379" v="55" actId="26606"/>
          <ac:spMkLst>
            <pc:docMk/>
            <pc:sldMk cId="1257454491" sldId="275"/>
            <ac:spMk id="2" creationId="{A237383D-90DA-9FE7-E4AC-2E825C35A564}"/>
          </ac:spMkLst>
        </pc:spChg>
        <pc:spChg chg="mod">
          <ac:chgData name="Ross Phillips" userId="c604230b-847d-4cb1-9e23-f810d4c0fde1" providerId="ADAL" clId="{35DFF100-B5BB-4DCF-8245-2218F2F79BA7}" dt="2026-04-16T15:16:46.379" v="55" actId="26606"/>
          <ac:spMkLst>
            <pc:docMk/>
            <pc:sldMk cId="1257454491" sldId="275"/>
            <ac:spMk id="3" creationId="{E7625967-AA06-39A6-E4C4-88ED20898D28}"/>
          </ac:spMkLst>
        </pc:spChg>
        <pc:spChg chg="add">
          <ac:chgData name="Ross Phillips" userId="c604230b-847d-4cb1-9e23-f810d4c0fde1" providerId="ADAL" clId="{35DFF100-B5BB-4DCF-8245-2218F2F79BA7}" dt="2026-04-16T15:16:46.379" v="55" actId="26606"/>
          <ac:spMkLst>
            <pc:docMk/>
            <pc:sldMk cId="1257454491" sldId="275"/>
            <ac:spMk id="10" creationId="{7BEFDA1A-2A01-4C29-A5D0-AE6F050D07DF}"/>
          </ac:spMkLst>
        </pc:spChg>
        <pc:spChg chg="add">
          <ac:chgData name="Ross Phillips" userId="c604230b-847d-4cb1-9e23-f810d4c0fde1" providerId="ADAL" clId="{35DFF100-B5BB-4DCF-8245-2218F2F79BA7}" dt="2026-04-16T15:16:46.379" v="55" actId="26606"/>
          <ac:spMkLst>
            <pc:docMk/>
            <pc:sldMk cId="1257454491" sldId="275"/>
            <ac:spMk id="14" creationId="{279D3810-B86F-4009-84EC-DE0FEABD6FCE}"/>
          </ac:spMkLst>
        </pc:spChg>
        <pc:picChg chg="mod">
          <ac:chgData name="Ross Phillips" userId="c604230b-847d-4cb1-9e23-f810d4c0fde1" providerId="ADAL" clId="{35DFF100-B5BB-4DCF-8245-2218F2F79BA7}" dt="2026-04-16T15:16:46.379" v="55" actId="26606"/>
          <ac:picMkLst>
            <pc:docMk/>
            <pc:sldMk cId="1257454491" sldId="275"/>
            <ac:picMk id="5" creationId="{8B7DCA4D-52DB-7CBD-1055-D766B8DAE54E}"/>
          </ac:picMkLst>
        </pc:picChg>
        <pc:picChg chg="add">
          <ac:chgData name="Ross Phillips" userId="c604230b-847d-4cb1-9e23-f810d4c0fde1" providerId="ADAL" clId="{35DFF100-B5BB-4DCF-8245-2218F2F79BA7}" dt="2026-04-16T15:16:46.379" v="55" actId="26606"/>
          <ac:picMkLst>
            <pc:docMk/>
            <pc:sldMk cId="1257454491" sldId="275"/>
            <ac:picMk id="16" creationId="{C33612A4-0B77-4479-B2AA-F178599550AA}"/>
          </ac:picMkLst>
        </pc:picChg>
        <pc:cxnChg chg="add">
          <ac:chgData name="Ross Phillips" userId="c604230b-847d-4cb1-9e23-f810d4c0fde1" providerId="ADAL" clId="{35DFF100-B5BB-4DCF-8245-2218F2F79BA7}" dt="2026-04-16T15:16:46.379" v="55" actId="26606"/>
          <ac:cxnSpMkLst>
            <pc:docMk/>
            <pc:sldMk cId="1257454491" sldId="275"/>
            <ac:cxnSpMk id="12" creationId="{17FD20E5-30AF-47B9-9256-2E8E904CBBC1}"/>
          </ac:cxnSpMkLst>
        </pc:cxnChg>
        <pc:cxnChg chg="add">
          <ac:chgData name="Ross Phillips" userId="c604230b-847d-4cb1-9e23-f810d4c0fde1" providerId="ADAL" clId="{35DFF100-B5BB-4DCF-8245-2218F2F79BA7}" dt="2026-04-16T15:16:46.379" v="55" actId="26606"/>
          <ac:cxnSpMkLst>
            <pc:docMk/>
            <pc:sldMk cId="1257454491" sldId="275"/>
            <ac:cxnSpMk id="18" creationId="{078A367A-3E83-4B48-A0F7-43FBE33328F5}"/>
          </ac:cxnSpMkLst>
        </pc:cxnChg>
      </pc:sldChg>
      <pc:sldChg chg="addSp modSp mod setBg setClrOvrMap">
        <pc:chgData name="Ross Phillips" userId="c604230b-847d-4cb1-9e23-f810d4c0fde1" providerId="ADAL" clId="{35DFF100-B5BB-4DCF-8245-2218F2F79BA7}" dt="2026-04-16T15:16:49.188" v="56" actId="26606"/>
        <pc:sldMkLst>
          <pc:docMk/>
          <pc:sldMk cId="272153996" sldId="276"/>
        </pc:sldMkLst>
        <pc:spChg chg="mod">
          <ac:chgData name="Ross Phillips" userId="c604230b-847d-4cb1-9e23-f810d4c0fde1" providerId="ADAL" clId="{35DFF100-B5BB-4DCF-8245-2218F2F79BA7}" dt="2026-04-16T15:16:49.188" v="56" actId="26606"/>
          <ac:spMkLst>
            <pc:docMk/>
            <pc:sldMk cId="272153996" sldId="276"/>
            <ac:spMk id="2" creationId="{661FFBC3-9EB1-2A73-EF54-61DE10E07CCF}"/>
          </ac:spMkLst>
        </pc:spChg>
        <pc:spChg chg="mod">
          <ac:chgData name="Ross Phillips" userId="c604230b-847d-4cb1-9e23-f810d4c0fde1" providerId="ADAL" clId="{35DFF100-B5BB-4DCF-8245-2218F2F79BA7}" dt="2026-04-16T15:16:49.188" v="56" actId="26606"/>
          <ac:spMkLst>
            <pc:docMk/>
            <pc:sldMk cId="272153996" sldId="276"/>
            <ac:spMk id="3" creationId="{F2CDE03C-DD2C-CFEF-ACE7-92C359AD4C61}"/>
          </ac:spMkLst>
        </pc:spChg>
        <pc:spChg chg="add">
          <ac:chgData name="Ross Phillips" userId="c604230b-847d-4cb1-9e23-f810d4c0fde1" providerId="ADAL" clId="{35DFF100-B5BB-4DCF-8245-2218F2F79BA7}" dt="2026-04-16T15:16:49.188" v="56" actId="26606"/>
          <ac:spMkLst>
            <pc:docMk/>
            <pc:sldMk cId="272153996" sldId="276"/>
            <ac:spMk id="10" creationId="{7BEFDA1A-2A01-4C29-A5D0-AE6F050D07DF}"/>
          </ac:spMkLst>
        </pc:spChg>
        <pc:spChg chg="add">
          <ac:chgData name="Ross Phillips" userId="c604230b-847d-4cb1-9e23-f810d4c0fde1" providerId="ADAL" clId="{35DFF100-B5BB-4DCF-8245-2218F2F79BA7}" dt="2026-04-16T15:16:49.188" v="56" actId="26606"/>
          <ac:spMkLst>
            <pc:docMk/>
            <pc:sldMk cId="272153996" sldId="276"/>
            <ac:spMk id="14" creationId="{279D3810-B86F-4009-84EC-DE0FEABD6FCE}"/>
          </ac:spMkLst>
        </pc:spChg>
        <pc:picChg chg="mod">
          <ac:chgData name="Ross Phillips" userId="c604230b-847d-4cb1-9e23-f810d4c0fde1" providerId="ADAL" clId="{35DFF100-B5BB-4DCF-8245-2218F2F79BA7}" dt="2026-04-16T15:16:49.188" v="56" actId="26606"/>
          <ac:picMkLst>
            <pc:docMk/>
            <pc:sldMk cId="272153996" sldId="276"/>
            <ac:picMk id="5" creationId="{4286C27B-1161-E3F6-33D8-806F41BB18A8}"/>
          </ac:picMkLst>
        </pc:picChg>
        <pc:picChg chg="add">
          <ac:chgData name="Ross Phillips" userId="c604230b-847d-4cb1-9e23-f810d4c0fde1" providerId="ADAL" clId="{35DFF100-B5BB-4DCF-8245-2218F2F79BA7}" dt="2026-04-16T15:16:49.188" v="56" actId="26606"/>
          <ac:picMkLst>
            <pc:docMk/>
            <pc:sldMk cId="272153996" sldId="276"/>
            <ac:picMk id="16" creationId="{C33612A4-0B77-4479-B2AA-F178599550AA}"/>
          </ac:picMkLst>
        </pc:picChg>
        <pc:cxnChg chg="add">
          <ac:chgData name="Ross Phillips" userId="c604230b-847d-4cb1-9e23-f810d4c0fde1" providerId="ADAL" clId="{35DFF100-B5BB-4DCF-8245-2218F2F79BA7}" dt="2026-04-16T15:16:49.188" v="56" actId="26606"/>
          <ac:cxnSpMkLst>
            <pc:docMk/>
            <pc:sldMk cId="272153996" sldId="276"/>
            <ac:cxnSpMk id="12" creationId="{17FD20E5-30AF-47B9-9256-2E8E904CBBC1}"/>
          </ac:cxnSpMkLst>
        </pc:cxnChg>
        <pc:cxnChg chg="add">
          <ac:chgData name="Ross Phillips" userId="c604230b-847d-4cb1-9e23-f810d4c0fde1" providerId="ADAL" clId="{35DFF100-B5BB-4DCF-8245-2218F2F79BA7}" dt="2026-04-16T15:16:49.188" v="56" actId="26606"/>
          <ac:cxnSpMkLst>
            <pc:docMk/>
            <pc:sldMk cId="272153996" sldId="276"/>
            <ac:cxnSpMk id="18" creationId="{078A367A-3E83-4B48-A0F7-43FBE33328F5}"/>
          </ac:cxnSpMkLst>
        </pc:cxnChg>
      </pc:sldChg>
      <pc:sldChg chg="modSp">
        <pc:chgData name="Ross Phillips" userId="c604230b-847d-4cb1-9e23-f810d4c0fde1" providerId="ADAL" clId="{35DFF100-B5BB-4DCF-8245-2218F2F79BA7}" dt="2026-04-16T15:15:25.443" v="26"/>
        <pc:sldMkLst>
          <pc:docMk/>
          <pc:sldMk cId="1213748300" sldId="277"/>
        </pc:sldMkLst>
        <pc:spChg chg="mod">
          <ac:chgData name="Ross Phillips" userId="c604230b-847d-4cb1-9e23-f810d4c0fde1" providerId="ADAL" clId="{35DFF100-B5BB-4DCF-8245-2218F2F79BA7}" dt="2026-04-16T15:15:25.443" v="26"/>
          <ac:spMkLst>
            <pc:docMk/>
            <pc:sldMk cId="1213748300" sldId="277"/>
            <ac:spMk id="2" creationId="{771FE3A0-C4B4-B90F-A446-16C857E0401D}"/>
          </ac:spMkLst>
        </pc:spChg>
        <pc:spChg chg="mod">
          <ac:chgData name="Ross Phillips" userId="c604230b-847d-4cb1-9e23-f810d4c0fde1" providerId="ADAL" clId="{35DFF100-B5BB-4DCF-8245-2218F2F79BA7}" dt="2026-04-16T15:15:25.443" v="26"/>
          <ac:spMkLst>
            <pc:docMk/>
            <pc:sldMk cId="1213748300" sldId="277"/>
            <ac:spMk id="3" creationId="{0AB4AC9A-93F7-4ABF-B692-C944E943992C}"/>
          </ac:spMkLst>
        </pc:spChg>
      </pc:sldChg>
      <pc:sldChg chg="modSp new mod">
        <pc:chgData name="Ross Phillips" userId="c604230b-847d-4cb1-9e23-f810d4c0fde1" providerId="ADAL" clId="{35DFF100-B5BB-4DCF-8245-2218F2F79BA7}" dt="2026-04-16T15:15:25.443" v="26"/>
        <pc:sldMkLst>
          <pc:docMk/>
          <pc:sldMk cId="2238521764" sldId="278"/>
        </pc:sldMkLst>
        <pc:spChg chg="mod">
          <ac:chgData name="Ross Phillips" userId="c604230b-847d-4cb1-9e23-f810d4c0fde1" providerId="ADAL" clId="{35DFF100-B5BB-4DCF-8245-2218F2F79BA7}" dt="2026-04-16T15:15:25.443" v="26"/>
          <ac:spMkLst>
            <pc:docMk/>
            <pc:sldMk cId="2238521764" sldId="278"/>
            <ac:spMk id="2" creationId="{D9E83A06-DFA2-633E-B2EB-FAE0027253F4}"/>
          </ac:spMkLst>
        </pc:spChg>
        <pc:spChg chg="mod">
          <ac:chgData name="Ross Phillips" userId="c604230b-847d-4cb1-9e23-f810d4c0fde1" providerId="ADAL" clId="{35DFF100-B5BB-4DCF-8245-2218F2F79BA7}" dt="2026-04-16T15:15:25.443" v="26"/>
          <ac:spMkLst>
            <pc:docMk/>
            <pc:sldMk cId="2238521764" sldId="278"/>
            <ac:spMk id="3" creationId="{95765A00-E1E9-04F1-64E6-A2ADCC3F339A}"/>
          </ac:spMkLst>
        </pc:spChg>
      </pc:sldChg>
      <pc:sldChg chg="modSp new mod">
        <pc:chgData name="Ross Phillips" userId="c604230b-847d-4cb1-9e23-f810d4c0fde1" providerId="ADAL" clId="{35DFF100-B5BB-4DCF-8245-2218F2F79BA7}" dt="2026-04-16T15:15:25.443" v="26"/>
        <pc:sldMkLst>
          <pc:docMk/>
          <pc:sldMk cId="2811240763" sldId="279"/>
        </pc:sldMkLst>
        <pc:spChg chg="mod">
          <ac:chgData name="Ross Phillips" userId="c604230b-847d-4cb1-9e23-f810d4c0fde1" providerId="ADAL" clId="{35DFF100-B5BB-4DCF-8245-2218F2F79BA7}" dt="2026-04-16T15:15:25.443" v="26"/>
          <ac:spMkLst>
            <pc:docMk/>
            <pc:sldMk cId="2811240763" sldId="279"/>
            <ac:spMk id="2" creationId="{BFB3CF25-A41B-2A2F-17FB-92424A91A220}"/>
          </ac:spMkLst>
        </pc:spChg>
        <pc:spChg chg="mod">
          <ac:chgData name="Ross Phillips" userId="c604230b-847d-4cb1-9e23-f810d4c0fde1" providerId="ADAL" clId="{35DFF100-B5BB-4DCF-8245-2218F2F79BA7}" dt="2026-04-16T15:15:25.443" v="26"/>
          <ac:spMkLst>
            <pc:docMk/>
            <pc:sldMk cId="2811240763" sldId="279"/>
            <ac:spMk id="3" creationId="{40F8B87A-3228-B044-2B26-A3197019B324}"/>
          </ac:spMkLst>
        </pc:spChg>
      </pc:sldChg>
      <pc:sldChg chg="modSp add ord">
        <pc:chgData name="Ross Phillips" userId="c604230b-847d-4cb1-9e23-f810d4c0fde1" providerId="ADAL" clId="{35DFF100-B5BB-4DCF-8245-2218F2F79BA7}" dt="2026-04-16T15:30:48.163" v="141"/>
        <pc:sldMkLst>
          <pc:docMk/>
          <pc:sldMk cId="2901165708" sldId="300"/>
        </pc:sldMkLst>
        <pc:spChg chg="mod">
          <ac:chgData name="Ross Phillips" userId="c604230b-847d-4cb1-9e23-f810d4c0fde1" providerId="ADAL" clId="{35DFF100-B5BB-4DCF-8245-2218F2F79BA7}" dt="2026-04-16T15:15:25.443" v="26"/>
          <ac:spMkLst>
            <pc:docMk/>
            <pc:sldMk cId="2901165708" sldId="300"/>
            <ac:spMk id="2" creationId="{00000000-0000-0000-0000-000000000000}"/>
          </ac:spMkLst>
        </pc:spChg>
        <pc:picChg chg="mod">
          <ac:chgData name="Ross Phillips" userId="c604230b-847d-4cb1-9e23-f810d4c0fde1" providerId="ADAL" clId="{35DFF100-B5BB-4DCF-8245-2218F2F79BA7}" dt="2026-04-16T15:15:25.443" v="26"/>
          <ac:picMkLst>
            <pc:docMk/>
            <pc:sldMk cId="2901165708" sldId="300"/>
            <ac:picMk id="4" creationId="{00000000-0000-0000-0000-000000000000}"/>
          </ac:picMkLst>
        </pc:picChg>
      </pc:sldChg>
      <pc:sldChg chg="modSp add mod">
        <pc:chgData name="Ross Phillips" userId="c604230b-847d-4cb1-9e23-f810d4c0fde1" providerId="ADAL" clId="{35DFF100-B5BB-4DCF-8245-2218F2F79BA7}" dt="2026-04-16T15:26:21.652" v="110" actId="20577"/>
        <pc:sldMkLst>
          <pc:docMk/>
          <pc:sldMk cId="1931992434" sldId="310"/>
        </pc:sldMkLst>
        <pc:spChg chg="mod">
          <ac:chgData name="Ross Phillips" userId="c604230b-847d-4cb1-9e23-f810d4c0fde1" providerId="ADAL" clId="{35DFF100-B5BB-4DCF-8245-2218F2F79BA7}" dt="2026-04-16T15:26:21.652" v="110" actId="20577"/>
          <ac:spMkLst>
            <pc:docMk/>
            <pc:sldMk cId="1931992434" sldId="310"/>
            <ac:spMk id="2" creationId="{8FE3A4E2-F138-F887-1A04-B0C2EA2BAB98}"/>
          </ac:spMkLst>
        </pc:spChg>
        <pc:spChg chg="mod">
          <ac:chgData name="Ross Phillips" userId="c604230b-847d-4cb1-9e23-f810d4c0fde1" providerId="ADAL" clId="{35DFF100-B5BB-4DCF-8245-2218F2F79BA7}" dt="2026-04-16T15:15:25.589" v="30" actId="27636"/>
          <ac:spMkLst>
            <pc:docMk/>
            <pc:sldMk cId="1931992434" sldId="310"/>
            <ac:spMk id="3" creationId="{0A68FB75-9BCC-27C2-A80C-9913FF3269B6}"/>
          </ac:spMkLst>
        </pc:spChg>
      </pc:sldChg>
      <pc:sldChg chg="modSp add">
        <pc:chgData name="Ross Phillips" userId="c604230b-847d-4cb1-9e23-f810d4c0fde1" providerId="ADAL" clId="{35DFF100-B5BB-4DCF-8245-2218F2F79BA7}" dt="2026-04-16T15:15:25.443" v="26"/>
        <pc:sldMkLst>
          <pc:docMk/>
          <pc:sldMk cId="1061908854" sldId="311"/>
        </pc:sldMkLst>
        <pc:spChg chg="mod">
          <ac:chgData name="Ross Phillips" userId="c604230b-847d-4cb1-9e23-f810d4c0fde1" providerId="ADAL" clId="{35DFF100-B5BB-4DCF-8245-2218F2F79BA7}" dt="2026-04-16T15:15:25.443" v="26"/>
          <ac:spMkLst>
            <pc:docMk/>
            <pc:sldMk cId="1061908854" sldId="311"/>
            <ac:spMk id="2" creationId="{B77ACDE2-C223-8F5D-13E0-F7D09230B2B7}"/>
          </ac:spMkLst>
        </pc:spChg>
        <pc:spChg chg="mod">
          <ac:chgData name="Ross Phillips" userId="c604230b-847d-4cb1-9e23-f810d4c0fde1" providerId="ADAL" clId="{35DFF100-B5BB-4DCF-8245-2218F2F79BA7}" dt="2026-04-16T15:15:25.443" v="26"/>
          <ac:spMkLst>
            <pc:docMk/>
            <pc:sldMk cId="1061908854" sldId="311"/>
            <ac:spMk id="3" creationId="{FEA41275-F732-15DE-1F69-649E4D405B10}"/>
          </ac:spMkLst>
        </pc:spChg>
      </pc:sldChg>
      <pc:sldChg chg="modSp add mod">
        <pc:chgData name="Ross Phillips" userId="c604230b-847d-4cb1-9e23-f810d4c0fde1" providerId="ADAL" clId="{35DFF100-B5BB-4DCF-8245-2218F2F79BA7}" dt="2026-04-16T15:15:25.593" v="31" actId="27636"/>
        <pc:sldMkLst>
          <pc:docMk/>
          <pc:sldMk cId="635937146" sldId="312"/>
        </pc:sldMkLst>
        <pc:spChg chg="mod">
          <ac:chgData name="Ross Phillips" userId="c604230b-847d-4cb1-9e23-f810d4c0fde1" providerId="ADAL" clId="{35DFF100-B5BB-4DCF-8245-2218F2F79BA7}" dt="2026-04-16T15:15:25.443" v="26"/>
          <ac:spMkLst>
            <pc:docMk/>
            <pc:sldMk cId="635937146" sldId="312"/>
            <ac:spMk id="2" creationId="{AD375258-BEDE-210F-E899-ED07B16F1316}"/>
          </ac:spMkLst>
        </pc:spChg>
        <pc:spChg chg="mod">
          <ac:chgData name="Ross Phillips" userId="c604230b-847d-4cb1-9e23-f810d4c0fde1" providerId="ADAL" clId="{35DFF100-B5BB-4DCF-8245-2218F2F79BA7}" dt="2026-04-16T15:15:25.593" v="31" actId="27636"/>
          <ac:spMkLst>
            <pc:docMk/>
            <pc:sldMk cId="635937146" sldId="312"/>
            <ac:spMk id="3" creationId="{A84D5D3E-306D-0D77-75FF-95C7BA7C7208}"/>
          </ac:spMkLst>
        </pc:spChg>
      </pc:sldChg>
      <pc:sldChg chg="modSp add mod">
        <pc:chgData name="Ross Phillips" userId="c604230b-847d-4cb1-9e23-f810d4c0fde1" providerId="ADAL" clId="{35DFF100-B5BB-4DCF-8245-2218F2F79BA7}" dt="2026-04-16T15:26:44.754" v="111" actId="33524"/>
        <pc:sldMkLst>
          <pc:docMk/>
          <pc:sldMk cId="2613301800" sldId="313"/>
        </pc:sldMkLst>
        <pc:spChg chg="mod">
          <ac:chgData name="Ross Phillips" userId="c604230b-847d-4cb1-9e23-f810d4c0fde1" providerId="ADAL" clId="{35DFF100-B5BB-4DCF-8245-2218F2F79BA7}" dt="2026-04-16T15:15:25.443" v="26"/>
          <ac:spMkLst>
            <pc:docMk/>
            <pc:sldMk cId="2613301800" sldId="313"/>
            <ac:spMk id="2" creationId="{AB624E49-EDE2-BE73-8A2B-8954722E2B6A}"/>
          </ac:spMkLst>
        </pc:spChg>
        <pc:spChg chg="mod">
          <ac:chgData name="Ross Phillips" userId="c604230b-847d-4cb1-9e23-f810d4c0fde1" providerId="ADAL" clId="{35DFF100-B5BB-4DCF-8245-2218F2F79BA7}" dt="2026-04-16T15:26:44.754" v="111" actId="33524"/>
          <ac:spMkLst>
            <pc:docMk/>
            <pc:sldMk cId="2613301800" sldId="313"/>
            <ac:spMk id="3" creationId="{1998ECEB-9C6B-B7D7-740A-43A5C10A482E}"/>
          </ac:spMkLst>
        </pc:spChg>
      </pc:sldChg>
      <pc:sldChg chg="modSp add mod">
        <pc:chgData name="Ross Phillips" userId="c604230b-847d-4cb1-9e23-f810d4c0fde1" providerId="ADAL" clId="{35DFF100-B5BB-4DCF-8245-2218F2F79BA7}" dt="2026-04-16T15:27:01.453" v="117" actId="27636"/>
        <pc:sldMkLst>
          <pc:docMk/>
          <pc:sldMk cId="1219609358" sldId="314"/>
        </pc:sldMkLst>
        <pc:spChg chg="mod">
          <ac:chgData name="Ross Phillips" userId="c604230b-847d-4cb1-9e23-f810d4c0fde1" providerId="ADAL" clId="{35DFF100-B5BB-4DCF-8245-2218F2F79BA7}" dt="2026-04-16T15:15:25.443" v="26"/>
          <ac:spMkLst>
            <pc:docMk/>
            <pc:sldMk cId="1219609358" sldId="314"/>
            <ac:spMk id="2" creationId="{5682D719-CC5E-DC42-A132-9C357D24FD0A}"/>
          </ac:spMkLst>
        </pc:spChg>
        <pc:spChg chg="mod">
          <ac:chgData name="Ross Phillips" userId="c604230b-847d-4cb1-9e23-f810d4c0fde1" providerId="ADAL" clId="{35DFF100-B5BB-4DCF-8245-2218F2F79BA7}" dt="2026-04-16T15:27:01.453" v="117" actId="27636"/>
          <ac:spMkLst>
            <pc:docMk/>
            <pc:sldMk cId="1219609358" sldId="314"/>
            <ac:spMk id="3" creationId="{81EABD4B-2608-646F-053A-AC687EA011B9}"/>
          </ac:spMkLst>
        </pc:spChg>
      </pc:sldChg>
      <pc:sldChg chg="modSp add mod">
        <pc:chgData name="Ross Phillips" userId="c604230b-847d-4cb1-9e23-f810d4c0fde1" providerId="ADAL" clId="{35DFF100-B5BB-4DCF-8245-2218F2F79BA7}" dt="2026-04-16T15:15:25.605" v="33" actId="27636"/>
        <pc:sldMkLst>
          <pc:docMk/>
          <pc:sldMk cId="3863475678" sldId="315"/>
        </pc:sldMkLst>
        <pc:spChg chg="mod">
          <ac:chgData name="Ross Phillips" userId="c604230b-847d-4cb1-9e23-f810d4c0fde1" providerId="ADAL" clId="{35DFF100-B5BB-4DCF-8245-2218F2F79BA7}" dt="2026-04-16T15:15:25.443" v="26"/>
          <ac:spMkLst>
            <pc:docMk/>
            <pc:sldMk cId="3863475678" sldId="315"/>
            <ac:spMk id="2" creationId="{40CF517D-A102-4265-5204-81A06FE50119}"/>
          </ac:spMkLst>
        </pc:spChg>
        <pc:spChg chg="mod">
          <ac:chgData name="Ross Phillips" userId="c604230b-847d-4cb1-9e23-f810d4c0fde1" providerId="ADAL" clId="{35DFF100-B5BB-4DCF-8245-2218F2F79BA7}" dt="2026-04-16T15:15:25.605" v="33" actId="27636"/>
          <ac:spMkLst>
            <pc:docMk/>
            <pc:sldMk cId="3863475678" sldId="315"/>
            <ac:spMk id="3" creationId="{29A60971-A465-65C8-6280-2988ED4B4B3F}"/>
          </ac:spMkLst>
        </pc:spChg>
      </pc:sldChg>
      <pc:sldChg chg="modSp add">
        <pc:chgData name="Ross Phillips" userId="c604230b-847d-4cb1-9e23-f810d4c0fde1" providerId="ADAL" clId="{35DFF100-B5BB-4DCF-8245-2218F2F79BA7}" dt="2026-04-16T15:15:25.443" v="26"/>
        <pc:sldMkLst>
          <pc:docMk/>
          <pc:sldMk cId="1183025288" sldId="316"/>
        </pc:sldMkLst>
        <pc:spChg chg="mod">
          <ac:chgData name="Ross Phillips" userId="c604230b-847d-4cb1-9e23-f810d4c0fde1" providerId="ADAL" clId="{35DFF100-B5BB-4DCF-8245-2218F2F79BA7}" dt="2026-04-16T15:15:25.443" v="26"/>
          <ac:spMkLst>
            <pc:docMk/>
            <pc:sldMk cId="1183025288" sldId="316"/>
            <ac:spMk id="2" creationId="{6607B437-12A7-1594-6533-53CEB87DA3F1}"/>
          </ac:spMkLst>
        </pc:spChg>
        <pc:spChg chg="mod">
          <ac:chgData name="Ross Phillips" userId="c604230b-847d-4cb1-9e23-f810d4c0fde1" providerId="ADAL" clId="{35DFF100-B5BB-4DCF-8245-2218F2F79BA7}" dt="2026-04-16T15:15:25.443" v="26"/>
          <ac:spMkLst>
            <pc:docMk/>
            <pc:sldMk cId="1183025288" sldId="316"/>
            <ac:spMk id="3" creationId="{616DCFFB-4477-1FAD-54A0-880E7200A56C}"/>
          </ac:spMkLst>
        </pc:spChg>
      </pc:sldChg>
      <pc:sldChg chg="modSp add mod">
        <pc:chgData name="Ross Phillips" userId="c604230b-847d-4cb1-9e23-f810d4c0fde1" providerId="ADAL" clId="{35DFF100-B5BB-4DCF-8245-2218F2F79BA7}" dt="2026-04-16T15:15:25.443" v="26"/>
        <pc:sldMkLst>
          <pc:docMk/>
          <pc:sldMk cId="1896525925" sldId="317"/>
        </pc:sldMkLst>
        <pc:spChg chg="mod">
          <ac:chgData name="Ross Phillips" userId="c604230b-847d-4cb1-9e23-f810d4c0fde1" providerId="ADAL" clId="{35DFF100-B5BB-4DCF-8245-2218F2F79BA7}" dt="2026-04-16T15:15:25.443" v="26"/>
          <ac:spMkLst>
            <pc:docMk/>
            <pc:sldMk cId="1896525925" sldId="317"/>
            <ac:spMk id="2" creationId="{E6432308-5C01-2424-A2DC-08814EAEA5B8}"/>
          </ac:spMkLst>
        </pc:spChg>
        <pc:spChg chg="mod">
          <ac:chgData name="Ross Phillips" userId="c604230b-847d-4cb1-9e23-f810d4c0fde1" providerId="ADAL" clId="{35DFF100-B5BB-4DCF-8245-2218F2F79BA7}" dt="2026-04-16T15:15:25.443" v="26"/>
          <ac:spMkLst>
            <pc:docMk/>
            <pc:sldMk cId="1896525925" sldId="317"/>
            <ac:spMk id="3" creationId="{3FED08E2-5C09-8DE3-B1EA-282DA5EE0563}"/>
          </ac:spMkLst>
        </pc:spChg>
      </pc:sldChg>
      <pc:sldChg chg="modSp add">
        <pc:chgData name="Ross Phillips" userId="c604230b-847d-4cb1-9e23-f810d4c0fde1" providerId="ADAL" clId="{35DFF100-B5BB-4DCF-8245-2218F2F79BA7}" dt="2026-04-16T15:15:25.443" v="26"/>
        <pc:sldMkLst>
          <pc:docMk/>
          <pc:sldMk cId="897713201" sldId="318"/>
        </pc:sldMkLst>
        <pc:spChg chg="mod">
          <ac:chgData name="Ross Phillips" userId="c604230b-847d-4cb1-9e23-f810d4c0fde1" providerId="ADAL" clId="{35DFF100-B5BB-4DCF-8245-2218F2F79BA7}" dt="2026-04-16T15:15:25.443" v="26"/>
          <ac:spMkLst>
            <pc:docMk/>
            <pc:sldMk cId="897713201" sldId="318"/>
            <ac:spMk id="2" creationId="{35E08DC3-2744-E44B-F944-9AE79C53BF63}"/>
          </ac:spMkLst>
        </pc:spChg>
        <pc:spChg chg="mod">
          <ac:chgData name="Ross Phillips" userId="c604230b-847d-4cb1-9e23-f810d4c0fde1" providerId="ADAL" clId="{35DFF100-B5BB-4DCF-8245-2218F2F79BA7}" dt="2026-04-16T15:15:25.443" v="26"/>
          <ac:spMkLst>
            <pc:docMk/>
            <pc:sldMk cId="897713201" sldId="318"/>
            <ac:spMk id="3" creationId="{535C4663-5167-58ED-5E5D-D55DB2697942}"/>
          </ac:spMkLst>
        </pc:spChg>
      </pc:sldChg>
      <pc:sldChg chg="modSp add mod">
        <pc:chgData name="Ross Phillips" userId="c604230b-847d-4cb1-9e23-f810d4c0fde1" providerId="ADAL" clId="{35DFF100-B5BB-4DCF-8245-2218F2F79BA7}" dt="2026-04-16T15:15:25.443" v="26"/>
        <pc:sldMkLst>
          <pc:docMk/>
          <pc:sldMk cId="1026831203" sldId="319"/>
        </pc:sldMkLst>
        <pc:spChg chg="mod">
          <ac:chgData name="Ross Phillips" userId="c604230b-847d-4cb1-9e23-f810d4c0fde1" providerId="ADAL" clId="{35DFF100-B5BB-4DCF-8245-2218F2F79BA7}" dt="2026-04-16T15:15:25.443" v="26"/>
          <ac:spMkLst>
            <pc:docMk/>
            <pc:sldMk cId="1026831203" sldId="319"/>
            <ac:spMk id="2" creationId="{DBE6F465-1320-D39C-9D54-B5956261441F}"/>
          </ac:spMkLst>
        </pc:spChg>
        <pc:spChg chg="mod">
          <ac:chgData name="Ross Phillips" userId="c604230b-847d-4cb1-9e23-f810d4c0fde1" providerId="ADAL" clId="{35DFF100-B5BB-4DCF-8245-2218F2F79BA7}" dt="2026-04-16T15:15:25.443" v="26"/>
          <ac:spMkLst>
            <pc:docMk/>
            <pc:sldMk cId="1026831203" sldId="319"/>
            <ac:spMk id="3" creationId="{557FCE01-A619-9B0A-47B6-70C49C998A18}"/>
          </ac:spMkLst>
        </pc:spChg>
      </pc:sldChg>
      <pc:sldChg chg="modSp add">
        <pc:chgData name="Ross Phillips" userId="c604230b-847d-4cb1-9e23-f810d4c0fde1" providerId="ADAL" clId="{35DFF100-B5BB-4DCF-8245-2218F2F79BA7}" dt="2026-04-16T15:15:25.443" v="26"/>
        <pc:sldMkLst>
          <pc:docMk/>
          <pc:sldMk cId="3850988954" sldId="320"/>
        </pc:sldMkLst>
        <pc:spChg chg="mod">
          <ac:chgData name="Ross Phillips" userId="c604230b-847d-4cb1-9e23-f810d4c0fde1" providerId="ADAL" clId="{35DFF100-B5BB-4DCF-8245-2218F2F79BA7}" dt="2026-04-16T15:15:25.443" v="26"/>
          <ac:spMkLst>
            <pc:docMk/>
            <pc:sldMk cId="3850988954" sldId="320"/>
            <ac:spMk id="2" creationId="{5FABA8D2-4F70-9644-1CD1-725504717449}"/>
          </ac:spMkLst>
        </pc:spChg>
        <pc:spChg chg="mod">
          <ac:chgData name="Ross Phillips" userId="c604230b-847d-4cb1-9e23-f810d4c0fde1" providerId="ADAL" clId="{35DFF100-B5BB-4DCF-8245-2218F2F79BA7}" dt="2026-04-16T15:15:25.443" v="26"/>
          <ac:spMkLst>
            <pc:docMk/>
            <pc:sldMk cId="3850988954" sldId="320"/>
            <ac:spMk id="3" creationId="{E05D8424-369A-8B43-1CD6-3903A506C7E4}"/>
          </ac:spMkLst>
        </pc:spChg>
      </pc:sldChg>
      <pc:sldChg chg="modSp add mod">
        <pc:chgData name="Ross Phillips" userId="c604230b-847d-4cb1-9e23-f810d4c0fde1" providerId="ADAL" clId="{35DFF100-B5BB-4DCF-8245-2218F2F79BA7}" dt="2026-04-16T15:15:25.621" v="34" actId="27636"/>
        <pc:sldMkLst>
          <pc:docMk/>
          <pc:sldMk cId="1025166626" sldId="321"/>
        </pc:sldMkLst>
        <pc:spChg chg="mod">
          <ac:chgData name="Ross Phillips" userId="c604230b-847d-4cb1-9e23-f810d4c0fde1" providerId="ADAL" clId="{35DFF100-B5BB-4DCF-8245-2218F2F79BA7}" dt="2026-04-16T15:15:25.443" v="26"/>
          <ac:spMkLst>
            <pc:docMk/>
            <pc:sldMk cId="1025166626" sldId="321"/>
            <ac:spMk id="2" creationId="{02999DDD-FBBD-CB44-5EA7-8CAF8217DE7A}"/>
          </ac:spMkLst>
        </pc:spChg>
        <pc:spChg chg="mod">
          <ac:chgData name="Ross Phillips" userId="c604230b-847d-4cb1-9e23-f810d4c0fde1" providerId="ADAL" clId="{35DFF100-B5BB-4DCF-8245-2218F2F79BA7}" dt="2026-04-16T15:15:25.621" v="34" actId="27636"/>
          <ac:spMkLst>
            <pc:docMk/>
            <pc:sldMk cId="1025166626" sldId="321"/>
            <ac:spMk id="3" creationId="{26B8FAF1-F152-AFF0-86B4-0F2F577BCDF4}"/>
          </ac:spMkLst>
        </pc:spChg>
      </pc:sldChg>
      <pc:sldChg chg="addSp delSp modSp add mod chgLayout">
        <pc:chgData name="Ross Phillips" userId="c604230b-847d-4cb1-9e23-f810d4c0fde1" providerId="ADAL" clId="{35DFF100-B5BB-4DCF-8245-2218F2F79BA7}" dt="2026-04-16T15:29:51.884" v="135" actId="14100"/>
        <pc:sldMkLst>
          <pc:docMk/>
          <pc:sldMk cId="2172055142" sldId="322"/>
        </pc:sldMkLst>
        <pc:spChg chg="del">
          <ac:chgData name="Ross Phillips" userId="c604230b-847d-4cb1-9e23-f810d4c0fde1" providerId="ADAL" clId="{35DFF100-B5BB-4DCF-8245-2218F2F79BA7}" dt="2026-04-16T15:29:14.363" v="130" actId="478"/>
          <ac:spMkLst>
            <pc:docMk/>
            <pc:sldMk cId="2172055142" sldId="322"/>
            <ac:spMk id="3" creationId="{00000000-0000-0000-0000-000000000000}"/>
          </ac:spMkLst>
        </pc:spChg>
        <pc:spChg chg="add del mod">
          <ac:chgData name="Ross Phillips" userId="c604230b-847d-4cb1-9e23-f810d4c0fde1" providerId="ADAL" clId="{35DFF100-B5BB-4DCF-8245-2218F2F79BA7}" dt="2026-04-16T15:29:00.405" v="128" actId="6264"/>
          <ac:spMkLst>
            <pc:docMk/>
            <pc:sldMk cId="2172055142" sldId="322"/>
            <ac:spMk id="7" creationId="{0C865E4D-6138-443E-33E4-80870FC1357F}"/>
          </ac:spMkLst>
        </pc:spChg>
        <pc:spChg chg="add del mod ord">
          <ac:chgData name="Ross Phillips" userId="c604230b-847d-4cb1-9e23-f810d4c0fde1" providerId="ADAL" clId="{35DFF100-B5BB-4DCF-8245-2218F2F79BA7}" dt="2026-04-16T15:29:09.153" v="129" actId="478"/>
          <ac:spMkLst>
            <pc:docMk/>
            <pc:sldMk cId="2172055142" sldId="322"/>
            <ac:spMk id="8" creationId="{459B0E8D-CB63-3A43-A303-5E92F919B9A2}"/>
          </ac:spMkLst>
        </pc:spChg>
        <pc:spChg chg="mod ord">
          <ac:chgData name="Ross Phillips" userId="c604230b-847d-4cb1-9e23-f810d4c0fde1" providerId="ADAL" clId="{35DFF100-B5BB-4DCF-8245-2218F2F79BA7}" dt="2026-04-16T15:29:00.405" v="128" actId="6264"/>
          <ac:spMkLst>
            <pc:docMk/>
            <pc:sldMk cId="2172055142" sldId="322"/>
            <ac:spMk id="9" creationId="{00000000-0000-0000-0000-000000000000}"/>
          </ac:spMkLst>
        </pc:spChg>
        <pc:graphicFrameChg chg="del ord">
          <ac:chgData name="Ross Phillips" userId="c604230b-847d-4cb1-9e23-f810d4c0fde1" providerId="ADAL" clId="{35DFF100-B5BB-4DCF-8245-2218F2F79BA7}" dt="2026-04-16T15:28:30.533" v="123" actId="478"/>
          <ac:graphicFrameMkLst>
            <pc:docMk/>
            <pc:sldMk cId="2172055142" sldId="322"/>
            <ac:graphicFrameMk id="4" creationId="{00000000-0000-0000-0000-000000000000}"/>
          </ac:graphicFrameMkLst>
        </pc:graphicFrameChg>
        <pc:graphicFrameChg chg="del mod">
          <ac:chgData name="Ross Phillips" userId="c604230b-847d-4cb1-9e23-f810d4c0fde1" providerId="ADAL" clId="{35DFF100-B5BB-4DCF-8245-2218F2F79BA7}" dt="2026-04-16T15:28:09.686" v="121" actId="478"/>
          <ac:graphicFrameMkLst>
            <pc:docMk/>
            <pc:sldMk cId="2172055142" sldId="322"/>
            <ac:graphicFrameMk id="5" creationId="{00000000-0000-0000-0000-000000000000}"/>
          </ac:graphicFrameMkLst>
        </pc:graphicFrameChg>
        <pc:graphicFrameChg chg="mod modGraphic">
          <ac:chgData name="Ross Phillips" userId="c604230b-847d-4cb1-9e23-f810d4c0fde1" providerId="ADAL" clId="{35DFF100-B5BB-4DCF-8245-2218F2F79BA7}" dt="2026-04-16T15:29:51.884" v="135" actId="14100"/>
          <ac:graphicFrameMkLst>
            <pc:docMk/>
            <pc:sldMk cId="2172055142" sldId="322"/>
            <ac:graphicFrameMk id="6" creationId="{00000000-0000-0000-0000-000000000000}"/>
          </ac:graphicFrameMkLst>
        </pc:graphicFrameChg>
      </pc:sldChg>
      <pc:sldChg chg="modSp add mod ord">
        <pc:chgData name="Ross Phillips" userId="c604230b-847d-4cb1-9e23-f810d4c0fde1" providerId="ADAL" clId="{35DFF100-B5BB-4DCF-8245-2218F2F79BA7}" dt="2026-04-16T15:30:48.163" v="141"/>
        <pc:sldMkLst>
          <pc:docMk/>
          <pc:sldMk cId="1216073596" sldId="341"/>
        </pc:sldMkLst>
        <pc:spChg chg="mod">
          <ac:chgData name="Ross Phillips" userId="c604230b-847d-4cb1-9e23-f810d4c0fde1" providerId="ADAL" clId="{35DFF100-B5BB-4DCF-8245-2218F2F79BA7}" dt="2026-04-16T15:30:13.179" v="139" actId="14100"/>
          <ac:spMkLst>
            <pc:docMk/>
            <pc:sldMk cId="1216073596" sldId="341"/>
            <ac:spMk id="2" creationId="{00000000-0000-0000-0000-000000000000}"/>
          </ac:spMkLst>
        </pc:spChg>
      </pc:sldChg>
      <pc:sldChg chg="modSp add">
        <pc:chgData name="Ross Phillips" userId="c604230b-847d-4cb1-9e23-f810d4c0fde1" providerId="ADAL" clId="{35DFF100-B5BB-4DCF-8245-2218F2F79BA7}" dt="2026-04-16T15:15:25.443" v="26"/>
        <pc:sldMkLst>
          <pc:docMk/>
          <pc:sldMk cId="1924420545" sldId="342"/>
        </pc:sldMkLst>
        <pc:spChg chg="mod">
          <ac:chgData name="Ross Phillips" userId="c604230b-847d-4cb1-9e23-f810d4c0fde1" providerId="ADAL" clId="{35DFF100-B5BB-4DCF-8245-2218F2F79BA7}" dt="2026-04-16T15:15:25.443" v="26"/>
          <ac:spMkLst>
            <pc:docMk/>
            <pc:sldMk cId="1924420545" sldId="342"/>
            <ac:spMk id="2" creationId="{00000000-0000-0000-0000-000000000000}"/>
          </ac:spMkLst>
        </pc:spChg>
      </pc:sldChg>
      <pc:sldChg chg="add">
        <pc:chgData name="Ross Phillips" userId="c604230b-847d-4cb1-9e23-f810d4c0fde1" providerId="ADAL" clId="{35DFF100-B5BB-4DCF-8245-2218F2F79BA7}" dt="2026-04-16T15:15:12.850" v="17"/>
        <pc:sldMkLst>
          <pc:docMk/>
          <pc:sldMk cId="861036888" sldId="343"/>
        </pc:sldMkLst>
      </pc:sldChg>
      <pc:sldChg chg="addSp delSp modSp add mod chgLayout">
        <pc:chgData name="Ross Phillips" userId="c604230b-847d-4cb1-9e23-f810d4c0fde1" providerId="ADAL" clId="{35DFF100-B5BB-4DCF-8245-2218F2F79BA7}" dt="2026-04-16T15:31:34.647" v="145" actId="207"/>
        <pc:sldMkLst>
          <pc:docMk/>
          <pc:sldMk cId="3269688668" sldId="344"/>
        </pc:sldMkLst>
        <pc:spChg chg="add del mod">
          <ac:chgData name="Ross Phillips" userId="c604230b-847d-4cb1-9e23-f810d4c0fde1" providerId="ADAL" clId="{35DFF100-B5BB-4DCF-8245-2218F2F79BA7}" dt="2026-04-16T15:31:20.227" v="142" actId="6264"/>
          <ac:spMkLst>
            <pc:docMk/>
            <pc:sldMk cId="3269688668" sldId="344"/>
            <ac:spMk id="3" creationId="{B55F85E7-2A16-C2A9-A93B-7C5CBF463A66}"/>
          </ac:spMkLst>
        </pc:spChg>
        <pc:spChg chg="mod ord">
          <ac:chgData name="Ross Phillips" userId="c604230b-847d-4cb1-9e23-f810d4c0fde1" providerId="ADAL" clId="{35DFF100-B5BB-4DCF-8245-2218F2F79BA7}" dt="2026-04-16T15:31:20.227" v="142" actId="6264"/>
          <ac:spMkLst>
            <pc:docMk/>
            <pc:sldMk cId="3269688668" sldId="344"/>
            <ac:spMk id="4" creationId="{00000000-0000-0000-0000-000000000000}"/>
          </ac:spMkLst>
        </pc:spChg>
        <pc:spChg chg="add del mod">
          <ac:chgData name="Ross Phillips" userId="c604230b-847d-4cb1-9e23-f810d4c0fde1" providerId="ADAL" clId="{35DFF100-B5BB-4DCF-8245-2218F2F79BA7}" dt="2026-04-16T15:31:20.227" v="142" actId="6264"/>
          <ac:spMkLst>
            <pc:docMk/>
            <pc:sldMk cId="3269688668" sldId="344"/>
            <ac:spMk id="5" creationId="{2D54BA29-1DC5-A2A1-BAA9-495361AC0E03}"/>
          </ac:spMkLst>
        </pc:spChg>
        <pc:graphicFrameChg chg="mod ord modGraphic">
          <ac:chgData name="Ross Phillips" userId="c604230b-847d-4cb1-9e23-f810d4c0fde1" providerId="ADAL" clId="{35DFF100-B5BB-4DCF-8245-2218F2F79BA7}" dt="2026-04-16T15:31:34.647" v="145" actId="207"/>
          <ac:graphicFrameMkLst>
            <pc:docMk/>
            <pc:sldMk cId="3269688668" sldId="344"/>
            <ac:graphicFrameMk id="6" creationId="{00000000-0000-0000-0000-000000000000}"/>
          </ac:graphicFrameMkLst>
        </pc:graphicFrameChg>
      </pc:sldChg>
      <pc:sldChg chg="modSp add mod modShow">
        <pc:chgData name="Ross Phillips" userId="c604230b-847d-4cb1-9e23-f810d4c0fde1" providerId="ADAL" clId="{35DFF100-B5BB-4DCF-8245-2218F2F79BA7}" dt="2026-04-16T15:32:42.214" v="151" actId="729"/>
        <pc:sldMkLst>
          <pc:docMk/>
          <pc:sldMk cId="3394420288" sldId="345"/>
        </pc:sldMkLst>
        <pc:spChg chg="mod">
          <ac:chgData name="Ross Phillips" userId="c604230b-847d-4cb1-9e23-f810d4c0fde1" providerId="ADAL" clId="{35DFF100-B5BB-4DCF-8245-2218F2F79BA7}" dt="2026-04-16T15:15:25.443" v="26"/>
          <ac:spMkLst>
            <pc:docMk/>
            <pc:sldMk cId="3394420288" sldId="345"/>
            <ac:spMk id="7" creationId="{00000000-0000-0000-0000-000000000000}"/>
          </ac:spMkLst>
        </pc:spChg>
      </pc:sldChg>
      <pc:sldChg chg="addSp delSp modSp add mod modShow chgLayout">
        <pc:chgData name="Ross Phillips" userId="c604230b-847d-4cb1-9e23-f810d4c0fde1" providerId="ADAL" clId="{35DFF100-B5BB-4DCF-8245-2218F2F79BA7}" dt="2026-04-16T15:32:42.214" v="151" actId="729"/>
        <pc:sldMkLst>
          <pc:docMk/>
          <pc:sldMk cId="1331950935" sldId="349"/>
        </pc:sldMkLst>
        <pc:spChg chg="mod ord">
          <ac:chgData name="Ross Phillips" userId="c604230b-847d-4cb1-9e23-f810d4c0fde1" providerId="ADAL" clId="{35DFF100-B5BB-4DCF-8245-2218F2F79BA7}" dt="2026-04-16T15:32:10.478" v="146" actId="6264"/>
          <ac:spMkLst>
            <pc:docMk/>
            <pc:sldMk cId="1331950935" sldId="349"/>
            <ac:spMk id="2" creationId="{794195EC-0A2E-1844-B514-6F4399AA5ADE}"/>
          </ac:spMkLst>
        </pc:spChg>
        <pc:spChg chg="add del mod">
          <ac:chgData name="Ross Phillips" userId="c604230b-847d-4cb1-9e23-f810d4c0fde1" providerId="ADAL" clId="{35DFF100-B5BB-4DCF-8245-2218F2F79BA7}" dt="2026-04-16T15:32:10.478" v="146" actId="6264"/>
          <ac:spMkLst>
            <pc:docMk/>
            <pc:sldMk cId="1331950935" sldId="349"/>
            <ac:spMk id="3" creationId="{DEA8A024-E314-7AC0-22DB-2FCBF401CCF3}"/>
          </ac:spMkLst>
        </pc:spChg>
        <pc:spChg chg="add del mod">
          <ac:chgData name="Ross Phillips" userId="c604230b-847d-4cb1-9e23-f810d4c0fde1" providerId="ADAL" clId="{35DFF100-B5BB-4DCF-8245-2218F2F79BA7}" dt="2026-04-16T15:32:10.478" v="146" actId="6264"/>
          <ac:spMkLst>
            <pc:docMk/>
            <pc:sldMk cId="1331950935" sldId="349"/>
            <ac:spMk id="4" creationId="{136A5FAB-8817-DED3-3F9A-327C336ACBCB}"/>
          </ac:spMkLst>
        </pc:spChg>
        <pc:spChg chg="mod ord">
          <ac:chgData name="Ross Phillips" userId="c604230b-847d-4cb1-9e23-f810d4c0fde1" providerId="ADAL" clId="{35DFF100-B5BB-4DCF-8245-2218F2F79BA7}" dt="2026-04-16T15:32:19.047" v="150" actId="20577"/>
          <ac:spMkLst>
            <pc:docMk/>
            <pc:sldMk cId="1331950935" sldId="349"/>
            <ac:spMk id="23" creationId="{B280C1C2-F54B-F34A-9BFF-9778C3BD1BDC}"/>
          </ac:spMkLst>
        </pc:spChg>
      </pc:sldChg>
      <pc:sldChg chg="modSp add">
        <pc:chgData name="Ross Phillips" userId="c604230b-847d-4cb1-9e23-f810d4c0fde1" providerId="ADAL" clId="{35DFF100-B5BB-4DCF-8245-2218F2F79BA7}" dt="2026-04-16T15:15:25.443" v="26"/>
        <pc:sldMkLst>
          <pc:docMk/>
          <pc:sldMk cId="408281642" sldId="350"/>
        </pc:sldMkLst>
        <pc:spChg chg="mod">
          <ac:chgData name="Ross Phillips" userId="c604230b-847d-4cb1-9e23-f810d4c0fde1" providerId="ADAL" clId="{35DFF100-B5BB-4DCF-8245-2218F2F79BA7}" dt="2026-04-16T15:15:25.443" v="26"/>
          <ac:spMkLst>
            <pc:docMk/>
            <pc:sldMk cId="408281642" sldId="350"/>
            <ac:spMk id="3" creationId="{00000000-0000-0000-0000-000000000000}"/>
          </ac:spMkLst>
        </pc:spChg>
      </pc:sldChg>
      <pc:sldChg chg="modSp add mod modShow">
        <pc:chgData name="Ross Phillips" userId="c604230b-847d-4cb1-9e23-f810d4c0fde1" providerId="ADAL" clId="{35DFF100-B5BB-4DCF-8245-2218F2F79BA7}" dt="2026-04-16T15:33:02.352" v="152" actId="729"/>
        <pc:sldMkLst>
          <pc:docMk/>
          <pc:sldMk cId="1786343022" sldId="351"/>
        </pc:sldMkLst>
        <pc:graphicFrameChg chg="mod">
          <ac:chgData name="Ross Phillips" userId="c604230b-847d-4cb1-9e23-f810d4c0fde1" providerId="ADAL" clId="{35DFF100-B5BB-4DCF-8245-2218F2F79BA7}" dt="2026-04-16T15:15:25.443" v="26"/>
          <ac:graphicFrameMkLst>
            <pc:docMk/>
            <pc:sldMk cId="1786343022" sldId="351"/>
            <ac:graphicFrameMk id="4" creationId="{FBD177FF-EE92-4B75-9CA7-BFFE25112222}"/>
          </ac:graphicFrameMkLst>
        </pc:graphicFrameChg>
      </pc:sldChg>
      <pc:sldChg chg="add mod modShow">
        <pc:chgData name="Ross Phillips" userId="c604230b-847d-4cb1-9e23-f810d4c0fde1" providerId="ADAL" clId="{35DFF100-B5BB-4DCF-8245-2218F2F79BA7}" dt="2026-04-16T15:33:02.352" v="152" actId="729"/>
        <pc:sldMkLst>
          <pc:docMk/>
          <pc:sldMk cId="43833841" sldId="352"/>
        </pc:sldMkLst>
      </pc:sldChg>
    </pc:docChg>
  </pc:docChgLst>
  <pc:docChgLst>
    <pc:chgData name="Ross Phillips" userId="S::r.phillips@uwtsd.ac.uk::c604230b-847d-4cb1-9e23-f810d4c0fde1" providerId="AD" clId="Web-{0C99AC4F-882E-F7EA-8482-3B962477B98C}"/>
    <pc:docChg chg="delSld modSld">
      <pc:chgData name="Ross Phillips" userId="S::r.phillips@uwtsd.ac.uk::c604230b-847d-4cb1-9e23-f810d4c0fde1" providerId="AD" clId="Web-{0C99AC4F-882E-F7EA-8482-3B962477B98C}" dt="2026-04-17T14:47:10.971" v="155"/>
      <pc:docMkLst>
        <pc:docMk/>
      </pc:docMkLst>
      <pc:sldChg chg="addSp modSp mod setBg">
        <pc:chgData name="Ross Phillips" userId="S::r.phillips@uwtsd.ac.uk::c604230b-847d-4cb1-9e23-f810d4c0fde1" providerId="AD" clId="Web-{0C99AC4F-882E-F7EA-8482-3B962477B98C}" dt="2026-04-17T14:42:01.656" v="118"/>
        <pc:sldMkLst>
          <pc:docMk/>
          <pc:sldMk cId="2238521764" sldId="278"/>
        </pc:sldMkLst>
        <pc:spChg chg="mod">
          <ac:chgData name="Ross Phillips" userId="S::r.phillips@uwtsd.ac.uk::c604230b-847d-4cb1-9e23-f810d4c0fde1" providerId="AD" clId="Web-{0C99AC4F-882E-F7EA-8482-3B962477B98C}" dt="2026-04-17T14:42:01.656" v="118"/>
          <ac:spMkLst>
            <pc:docMk/>
            <pc:sldMk cId="2238521764" sldId="278"/>
            <ac:spMk id="2" creationId="{D9E83A06-DFA2-633E-B2EB-FAE0027253F4}"/>
          </ac:spMkLst>
        </pc:spChg>
        <pc:spChg chg="mod">
          <ac:chgData name="Ross Phillips" userId="S::r.phillips@uwtsd.ac.uk::c604230b-847d-4cb1-9e23-f810d4c0fde1" providerId="AD" clId="Web-{0C99AC4F-882E-F7EA-8482-3B962477B98C}" dt="2026-04-17T14:42:01.656" v="118"/>
          <ac:spMkLst>
            <pc:docMk/>
            <pc:sldMk cId="2238521764" sldId="278"/>
            <ac:spMk id="3" creationId="{95765A00-E1E9-04F1-64E6-A2ADCC3F339A}"/>
          </ac:spMkLst>
        </pc:spChg>
        <pc:spChg chg="add">
          <ac:chgData name="Ross Phillips" userId="S::r.phillips@uwtsd.ac.uk::c604230b-847d-4cb1-9e23-f810d4c0fde1" providerId="AD" clId="Web-{0C99AC4F-882E-F7EA-8482-3B962477B98C}" dt="2026-04-17T14:42:01.656" v="118"/>
          <ac:spMkLst>
            <pc:docMk/>
            <pc:sldMk cId="2238521764" sldId="278"/>
            <ac:spMk id="8" creationId="{F63C748C-967B-4A7B-A90F-3EDD0F485AC6}"/>
          </ac:spMkLst>
        </pc:spChg>
        <pc:spChg chg="add">
          <ac:chgData name="Ross Phillips" userId="S::r.phillips@uwtsd.ac.uk::c604230b-847d-4cb1-9e23-f810d4c0fde1" providerId="AD" clId="Web-{0C99AC4F-882E-F7EA-8482-3B962477B98C}" dt="2026-04-17T14:42:01.656" v="118"/>
          <ac:spMkLst>
            <pc:docMk/>
            <pc:sldMk cId="2238521764" sldId="278"/>
            <ac:spMk id="10" creationId="{C0143637-4934-44E4-B909-BAF1E7B27972}"/>
          </ac:spMkLst>
        </pc:spChg>
      </pc:sldChg>
      <pc:sldChg chg="addSp delSp modSp mod setBg">
        <pc:chgData name="Ross Phillips" userId="S::r.phillips@uwtsd.ac.uk::c604230b-847d-4cb1-9e23-f810d4c0fde1" providerId="AD" clId="Web-{0C99AC4F-882E-F7EA-8482-3B962477B98C}" dt="2026-04-17T14:41:51.297" v="117"/>
        <pc:sldMkLst>
          <pc:docMk/>
          <pc:sldMk cId="2811240763" sldId="279"/>
        </pc:sldMkLst>
        <pc:spChg chg="mod">
          <ac:chgData name="Ross Phillips" userId="S::r.phillips@uwtsd.ac.uk::c604230b-847d-4cb1-9e23-f810d4c0fde1" providerId="AD" clId="Web-{0C99AC4F-882E-F7EA-8482-3B962477B98C}" dt="2026-04-17T14:41:51.297" v="117"/>
          <ac:spMkLst>
            <pc:docMk/>
            <pc:sldMk cId="2811240763" sldId="279"/>
            <ac:spMk id="2" creationId="{BFB3CF25-A41B-2A2F-17FB-92424A91A220}"/>
          </ac:spMkLst>
        </pc:spChg>
        <pc:spChg chg="del mod">
          <ac:chgData name="Ross Phillips" userId="S::r.phillips@uwtsd.ac.uk::c604230b-847d-4cb1-9e23-f810d4c0fde1" providerId="AD" clId="Web-{0C99AC4F-882E-F7EA-8482-3B962477B98C}" dt="2026-04-17T14:41:51.297" v="117"/>
          <ac:spMkLst>
            <pc:docMk/>
            <pc:sldMk cId="2811240763" sldId="279"/>
            <ac:spMk id="3" creationId="{40F8B87A-3228-B044-2B26-A3197019B324}"/>
          </ac:spMkLst>
        </pc:spChg>
        <pc:spChg chg="add">
          <ac:chgData name="Ross Phillips" userId="S::r.phillips@uwtsd.ac.uk::c604230b-847d-4cb1-9e23-f810d4c0fde1" providerId="AD" clId="Web-{0C99AC4F-882E-F7EA-8482-3B962477B98C}" dt="2026-04-17T14:41:51.297" v="117"/>
          <ac:spMkLst>
            <pc:docMk/>
            <pc:sldMk cId="2811240763" sldId="279"/>
            <ac:spMk id="9" creationId="{482E7304-2AC2-4A5C-924D-A6AC3FFC5EAC}"/>
          </ac:spMkLst>
        </pc:spChg>
        <pc:spChg chg="add">
          <ac:chgData name="Ross Phillips" userId="S::r.phillips@uwtsd.ac.uk::c604230b-847d-4cb1-9e23-f810d4c0fde1" providerId="AD" clId="Web-{0C99AC4F-882E-F7EA-8482-3B962477B98C}" dt="2026-04-17T14:41:51.297" v="117"/>
          <ac:spMkLst>
            <pc:docMk/>
            <pc:sldMk cId="2811240763" sldId="279"/>
            <ac:spMk id="13" creationId="{A3C183B1-1D4B-4E3D-A02E-A426E3BFA016}"/>
          </ac:spMkLst>
        </pc:spChg>
        <pc:graphicFrameChg chg="add">
          <ac:chgData name="Ross Phillips" userId="S::r.phillips@uwtsd.ac.uk::c604230b-847d-4cb1-9e23-f810d4c0fde1" providerId="AD" clId="Web-{0C99AC4F-882E-F7EA-8482-3B962477B98C}" dt="2026-04-17T14:41:51.297" v="117"/>
          <ac:graphicFrameMkLst>
            <pc:docMk/>
            <pc:sldMk cId="2811240763" sldId="279"/>
            <ac:graphicFrameMk id="5" creationId="{3BE88B42-FC6D-9397-AD44-42CFF6A4BC6F}"/>
          </ac:graphicFrameMkLst>
        </pc:graphicFrameChg>
        <pc:cxnChg chg="add">
          <ac:chgData name="Ross Phillips" userId="S::r.phillips@uwtsd.ac.uk::c604230b-847d-4cb1-9e23-f810d4c0fde1" providerId="AD" clId="Web-{0C99AC4F-882E-F7EA-8482-3B962477B98C}" dt="2026-04-17T14:41:51.297" v="117"/>
          <ac:cxnSpMkLst>
            <pc:docMk/>
            <pc:sldMk cId="2811240763" sldId="279"/>
            <ac:cxnSpMk id="11" creationId="{D259FEF2-F6A5-442F-BA10-4E39EECD0ABE}"/>
          </ac:cxnSpMkLst>
        </pc:cxnChg>
      </pc:sldChg>
      <pc:sldChg chg="addSp delSp modSp mod setBg">
        <pc:chgData name="Ross Phillips" userId="S::r.phillips@uwtsd.ac.uk::c604230b-847d-4cb1-9e23-f810d4c0fde1" providerId="AD" clId="Web-{0C99AC4F-882E-F7EA-8482-3B962477B98C}" dt="2026-04-17T14:43:17.642" v="119"/>
        <pc:sldMkLst>
          <pc:docMk/>
          <pc:sldMk cId="1061908854" sldId="311"/>
        </pc:sldMkLst>
        <pc:spChg chg="mod">
          <ac:chgData name="Ross Phillips" userId="S::r.phillips@uwtsd.ac.uk::c604230b-847d-4cb1-9e23-f810d4c0fde1" providerId="AD" clId="Web-{0C99AC4F-882E-F7EA-8482-3B962477B98C}" dt="2026-04-17T14:43:17.642" v="119"/>
          <ac:spMkLst>
            <pc:docMk/>
            <pc:sldMk cId="1061908854" sldId="311"/>
            <ac:spMk id="2" creationId="{B77ACDE2-C223-8F5D-13E0-F7D09230B2B7}"/>
          </ac:spMkLst>
        </pc:spChg>
        <pc:spChg chg="del">
          <ac:chgData name="Ross Phillips" userId="S::r.phillips@uwtsd.ac.uk::c604230b-847d-4cb1-9e23-f810d4c0fde1" providerId="AD" clId="Web-{0C99AC4F-882E-F7EA-8482-3B962477B98C}" dt="2026-04-17T14:43:17.642" v="119"/>
          <ac:spMkLst>
            <pc:docMk/>
            <pc:sldMk cId="1061908854" sldId="311"/>
            <ac:spMk id="3" creationId="{FEA41275-F732-15DE-1F69-649E4D405B10}"/>
          </ac:spMkLst>
        </pc:spChg>
        <pc:spChg chg="add">
          <ac:chgData name="Ross Phillips" userId="S::r.phillips@uwtsd.ac.uk::c604230b-847d-4cb1-9e23-f810d4c0fde1" providerId="AD" clId="Web-{0C99AC4F-882E-F7EA-8482-3B962477B98C}" dt="2026-04-17T14:43:17.642" v="119"/>
          <ac:spMkLst>
            <pc:docMk/>
            <pc:sldMk cId="1061908854" sldId="311"/>
            <ac:spMk id="9" creationId="{482E7304-2AC2-4A5C-924D-A6AC3FFC5EAC}"/>
          </ac:spMkLst>
        </pc:spChg>
        <pc:spChg chg="add">
          <ac:chgData name="Ross Phillips" userId="S::r.phillips@uwtsd.ac.uk::c604230b-847d-4cb1-9e23-f810d4c0fde1" providerId="AD" clId="Web-{0C99AC4F-882E-F7EA-8482-3B962477B98C}" dt="2026-04-17T14:43:17.642" v="119"/>
          <ac:spMkLst>
            <pc:docMk/>
            <pc:sldMk cId="1061908854" sldId="311"/>
            <ac:spMk id="13" creationId="{A3C183B1-1D4B-4E3D-A02E-A426E3BFA016}"/>
          </ac:spMkLst>
        </pc:spChg>
        <pc:graphicFrameChg chg="add">
          <ac:chgData name="Ross Phillips" userId="S::r.phillips@uwtsd.ac.uk::c604230b-847d-4cb1-9e23-f810d4c0fde1" providerId="AD" clId="Web-{0C99AC4F-882E-F7EA-8482-3B962477B98C}" dt="2026-04-17T14:43:17.642" v="119"/>
          <ac:graphicFrameMkLst>
            <pc:docMk/>
            <pc:sldMk cId="1061908854" sldId="311"/>
            <ac:graphicFrameMk id="5" creationId="{177E1615-2AC4-C73A-B6E8-932458164DE6}"/>
          </ac:graphicFrameMkLst>
        </pc:graphicFrameChg>
        <pc:cxnChg chg="add">
          <ac:chgData name="Ross Phillips" userId="S::r.phillips@uwtsd.ac.uk::c604230b-847d-4cb1-9e23-f810d4c0fde1" providerId="AD" clId="Web-{0C99AC4F-882E-F7EA-8482-3B962477B98C}" dt="2026-04-17T14:43:17.642" v="119"/>
          <ac:cxnSpMkLst>
            <pc:docMk/>
            <pc:sldMk cId="1061908854" sldId="311"/>
            <ac:cxnSpMk id="11" creationId="{D259FEF2-F6A5-442F-BA10-4E39EECD0ABE}"/>
          </ac:cxnSpMkLst>
        </pc:cxnChg>
      </pc:sldChg>
      <pc:sldChg chg="addSp delSp modSp mod setBg">
        <pc:chgData name="Ross Phillips" userId="S::r.phillips@uwtsd.ac.uk::c604230b-847d-4cb1-9e23-f810d4c0fde1" providerId="AD" clId="Web-{0C99AC4F-882E-F7EA-8482-3B962477B98C}" dt="2026-04-17T14:43:36.127" v="120"/>
        <pc:sldMkLst>
          <pc:docMk/>
          <pc:sldMk cId="635937146" sldId="312"/>
        </pc:sldMkLst>
        <pc:spChg chg="mod">
          <ac:chgData name="Ross Phillips" userId="S::r.phillips@uwtsd.ac.uk::c604230b-847d-4cb1-9e23-f810d4c0fde1" providerId="AD" clId="Web-{0C99AC4F-882E-F7EA-8482-3B962477B98C}" dt="2026-04-17T14:43:36.127" v="120"/>
          <ac:spMkLst>
            <pc:docMk/>
            <pc:sldMk cId="635937146" sldId="312"/>
            <ac:spMk id="2" creationId="{AD375258-BEDE-210F-E899-ED07B16F1316}"/>
          </ac:spMkLst>
        </pc:spChg>
        <pc:spChg chg="del">
          <ac:chgData name="Ross Phillips" userId="S::r.phillips@uwtsd.ac.uk::c604230b-847d-4cb1-9e23-f810d4c0fde1" providerId="AD" clId="Web-{0C99AC4F-882E-F7EA-8482-3B962477B98C}" dt="2026-04-17T14:43:36.127" v="120"/>
          <ac:spMkLst>
            <pc:docMk/>
            <pc:sldMk cId="635937146" sldId="312"/>
            <ac:spMk id="3" creationId="{A84D5D3E-306D-0D77-75FF-95C7BA7C7208}"/>
          </ac:spMkLst>
        </pc:spChg>
        <pc:spChg chg="add">
          <ac:chgData name="Ross Phillips" userId="S::r.phillips@uwtsd.ac.uk::c604230b-847d-4cb1-9e23-f810d4c0fde1" providerId="AD" clId="Web-{0C99AC4F-882E-F7EA-8482-3B962477B98C}" dt="2026-04-17T14:43:36.127" v="120"/>
          <ac:spMkLst>
            <pc:docMk/>
            <pc:sldMk cId="635937146" sldId="312"/>
            <ac:spMk id="9" creationId="{32D32A60-013B-47A8-8833-D2424080917B}"/>
          </ac:spMkLst>
        </pc:spChg>
        <pc:spChg chg="add">
          <ac:chgData name="Ross Phillips" userId="S::r.phillips@uwtsd.ac.uk::c604230b-847d-4cb1-9e23-f810d4c0fde1" providerId="AD" clId="Web-{0C99AC4F-882E-F7EA-8482-3B962477B98C}" dt="2026-04-17T14:43:36.127" v="120"/>
          <ac:spMkLst>
            <pc:docMk/>
            <pc:sldMk cId="635937146" sldId="312"/>
            <ac:spMk id="11" creationId="{AE27932B-B694-4C4C-90D7-A0333A7C5876}"/>
          </ac:spMkLst>
        </pc:spChg>
        <pc:spChg chg="add">
          <ac:chgData name="Ross Phillips" userId="S::r.phillips@uwtsd.ac.uk::c604230b-847d-4cb1-9e23-f810d4c0fde1" providerId="AD" clId="Web-{0C99AC4F-882E-F7EA-8482-3B962477B98C}" dt="2026-04-17T14:43:36.127" v="120"/>
          <ac:spMkLst>
            <pc:docMk/>
            <pc:sldMk cId="635937146" sldId="312"/>
            <ac:spMk id="15" creationId="{A9DA474E-6B91-4200-840F-0257B2358A75}"/>
          </ac:spMkLst>
        </pc:spChg>
        <pc:graphicFrameChg chg="add">
          <ac:chgData name="Ross Phillips" userId="S::r.phillips@uwtsd.ac.uk::c604230b-847d-4cb1-9e23-f810d4c0fde1" providerId="AD" clId="Web-{0C99AC4F-882E-F7EA-8482-3B962477B98C}" dt="2026-04-17T14:43:36.127" v="120"/>
          <ac:graphicFrameMkLst>
            <pc:docMk/>
            <pc:sldMk cId="635937146" sldId="312"/>
            <ac:graphicFrameMk id="5" creationId="{3B4E3A02-E91F-36C1-D386-64833804F646}"/>
          </ac:graphicFrameMkLst>
        </pc:graphicFrameChg>
        <pc:picChg chg="add">
          <ac:chgData name="Ross Phillips" userId="S::r.phillips@uwtsd.ac.uk::c604230b-847d-4cb1-9e23-f810d4c0fde1" providerId="AD" clId="Web-{0C99AC4F-882E-F7EA-8482-3B962477B98C}" dt="2026-04-17T14:43:36.127" v="120"/>
          <ac:picMkLst>
            <pc:docMk/>
            <pc:sldMk cId="635937146" sldId="312"/>
            <ac:picMk id="17" creationId="{DF63C9AD-AE6E-4512-8171-91612E84CCFB}"/>
          </ac:picMkLst>
        </pc:picChg>
        <pc:cxnChg chg="add">
          <ac:chgData name="Ross Phillips" userId="S::r.phillips@uwtsd.ac.uk::c604230b-847d-4cb1-9e23-f810d4c0fde1" providerId="AD" clId="Web-{0C99AC4F-882E-F7EA-8482-3B962477B98C}" dt="2026-04-17T14:43:36.127" v="120"/>
          <ac:cxnSpMkLst>
            <pc:docMk/>
            <pc:sldMk cId="635937146" sldId="312"/>
            <ac:cxnSpMk id="13" creationId="{9EBB0476-5CF0-4F44-8D68-5D42D7AEE43A}"/>
          </ac:cxnSpMkLst>
        </pc:cxnChg>
        <pc:cxnChg chg="add">
          <ac:chgData name="Ross Phillips" userId="S::r.phillips@uwtsd.ac.uk::c604230b-847d-4cb1-9e23-f810d4c0fde1" providerId="AD" clId="Web-{0C99AC4F-882E-F7EA-8482-3B962477B98C}" dt="2026-04-17T14:43:36.127" v="120"/>
          <ac:cxnSpMkLst>
            <pc:docMk/>
            <pc:sldMk cId="635937146" sldId="312"/>
            <ac:cxnSpMk id="19" creationId="{FE1A49CE-B63D-457A-A180-1C883E1A63D2}"/>
          </ac:cxnSpMkLst>
        </pc:cxnChg>
      </pc:sldChg>
      <pc:sldChg chg="addSp delSp modSp mod setBg">
        <pc:chgData name="Ross Phillips" userId="S::r.phillips@uwtsd.ac.uk::c604230b-847d-4cb1-9e23-f810d4c0fde1" providerId="AD" clId="Web-{0C99AC4F-882E-F7EA-8482-3B962477B98C}" dt="2026-04-17T14:43:55.143" v="123"/>
        <pc:sldMkLst>
          <pc:docMk/>
          <pc:sldMk cId="2613301800" sldId="313"/>
        </pc:sldMkLst>
        <pc:spChg chg="mod">
          <ac:chgData name="Ross Phillips" userId="S::r.phillips@uwtsd.ac.uk::c604230b-847d-4cb1-9e23-f810d4c0fde1" providerId="AD" clId="Web-{0C99AC4F-882E-F7EA-8482-3B962477B98C}" dt="2026-04-17T14:43:55.143" v="123"/>
          <ac:spMkLst>
            <pc:docMk/>
            <pc:sldMk cId="2613301800" sldId="313"/>
            <ac:spMk id="2" creationId="{AB624E49-EDE2-BE73-8A2B-8954722E2B6A}"/>
          </ac:spMkLst>
        </pc:spChg>
        <pc:spChg chg="add del">
          <ac:chgData name="Ross Phillips" userId="S::r.phillips@uwtsd.ac.uk::c604230b-847d-4cb1-9e23-f810d4c0fde1" providerId="AD" clId="Web-{0C99AC4F-882E-F7EA-8482-3B962477B98C}" dt="2026-04-17T14:43:55.143" v="123"/>
          <ac:spMkLst>
            <pc:docMk/>
            <pc:sldMk cId="2613301800" sldId="313"/>
            <ac:spMk id="3" creationId="{1998ECEB-9C6B-B7D7-740A-43A5C10A482E}"/>
          </ac:spMkLst>
        </pc:spChg>
        <pc:spChg chg="add">
          <ac:chgData name="Ross Phillips" userId="S::r.phillips@uwtsd.ac.uk::c604230b-847d-4cb1-9e23-f810d4c0fde1" providerId="AD" clId="Web-{0C99AC4F-882E-F7EA-8482-3B962477B98C}" dt="2026-04-17T14:43:55.143" v="123"/>
          <ac:spMkLst>
            <pc:docMk/>
            <pc:sldMk cId="2613301800" sldId="313"/>
            <ac:spMk id="8" creationId="{29C51009-A09A-4689-8E6C-F8FC99E6A840}"/>
          </ac:spMkLst>
        </pc:spChg>
        <pc:spChg chg="add del">
          <ac:chgData name="Ross Phillips" userId="S::r.phillips@uwtsd.ac.uk::c604230b-847d-4cb1-9e23-f810d4c0fde1" providerId="AD" clId="Web-{0C99AC4F-882E-F7EA-8482-3B962477B98C}" dt="2026-04-17T14:43:55.143" v="122"/>
          <ac:spMkLst>
            <pc:docMk/>
            <pc:sldMk cId="2613301800" sldId="313"/>
            <ac:spMk id="9" creationId="{482E7304-2AC2-4A5C-924D-A6AC3FFC5EAC}"/>
          </ac:spMkLst>
        </pc:spChg>
        <pc:spChg chg="add del">
          <ac:chgData name="Ross Phillips" userId="S::r.phillips@uwtsd.ac.uk::c604230b-847d-4cb1-9e23-f810d4c0fde1" providerId="AD" clId="Web-{0C99AC4F-882E-F7EA-8482-3B962477B98C}" dt="2026-04-17T14:43:55.143" v="122"/>
          <ac:spMkLst>
            <pc:docMk/>
            <pc:sldMk cId="2613301800" sldId="313"/>
            <ac:spMk id="13" creationId="{A3C183B1-1D4B-4E3D-A02E-A426E3BFA016}"/>
          </ac:spMkLst>
        </pc:spChg>
        <pc:spChg chg="add">
          <ac:chgData name="Ross Phillips" userId="S::r.phillips@uwtsd.ac.uk::c604230b-847d-4cb1-9e23-f810d4c0fde1" providerId="AD" clId="Web-{0C99AC4F-882E-F7EA-8482-3B962477B98C}" dt="2026-04-17T14:43:55.143" v="123"/>
          <ac:spMkLst>
            <pc:docMk/>
            <pc:sldMk cId="2613301800" sldId="313"/>
            <ac:spMk id="15" creationId="{1998ECEB-9C6B-B7D7-740A-43A5C10A482E}"/>
          </ac:spMkLst>
        </pc:spChg>
        <pc:graphicFrameChg chg="add del">
          <ac:chgData name="Ross Phillips" userId="S::r.phillips@uwtsd.ac.uk::c604230b-847d-4cb1-9e23-f810d4c0fde1" providerId="AD" clId="Web-{0C99AC4F-882E-F7EA-8482-3B962477B98C}" dt="2026-04-17T14:43:55.143" v="122"/>
          <ac:graphicFrameMkLst>
            <pc:docMk/>
            <pc:sldMk cId="2613301800" sldId="313"/>
            <ac:graphicFrameMk id="5" creationId="{C527E022-8107-E475-4825-7E9E1A25114F}"/>
          </ac:graphicFrameMkLst>
        </pc:graphicFrameChg>
        <pc:cxnChg chg="add">
          <ac:chgData name="Ross Phillips" userId="S::r.phillips@uwtsd.ac.uk::c604230b-847d-4cb1-9e23-f810d4c0fde1" providerId="AD" clId="Web-{0C99AC4F-882E-F7EA-8482-3B962477B98C}" dt="2026-04-17T14:43:55.143" v="123"/>
          <ac:cxnSpMkLst>
            <pc:docMk/>
            <pc:sldMk cId="2613301800" sldId="313"/>
            <ac:cxnSpMk id="10" creationId="{9EC65442-F244-409C-BF44-C5D6472E810A}"/>
          </ac:cxnSpMkLst>
        </pc:cxnChg>
        <pc:cxnChg chg="add del">
          <ac:chgData name="Ross Phillips" userId="S::r.phillips@uwtsd.ac.uk::c604230b-847d-4cb1-9e23-f810d4c0fde1" providerId="AD" clId="Web-{0C99AC4F-882E-F7EA-8482-3B962477B98C}" dt="2026-04-17T14:43:55.143" v="122"/>
          <ac:cxnSpMkLst>
            <pc:docMk/>
            <pc:sldMk cId="2613301800" sldId="313"/>
            <ac:cxnSpMk id="11" creationId="{D259FEF2-F6A5-442F-BA10-4E39EECD0ABE}"/>
          </ac:cxnSpMkLst>
        </pc:cxnChg>
      </pc:sldChg>
      <pc:sldChg chg="addSp delSp modSp mod setBg">
        <pc:chgData name="Ross Phillips" userId="S::r.phillips@uwtsd.ac.uk::c604230b-847d-4cb1-9e23-f810d4c0fde1" providerId="AD" clId="Web-{0C99AC4F-882E-F7EA-8482-3B962477B98C}" dt="2026-04-17T14:45:10.535" v="144"/>
        <pc:sldMkLst>
          <pc:docMk/>
          <pc:sldMk cId="1219609358" sldId="314"/>
        </pc:sldMkLst>
        <pc:spChg chg="mod">
          <ac:chgData name="Ross Phillips" userId="S::r.phillips@uwtsd.ac.uk::c604230b-847d-4cb1-9e23-f810d4c0fde1" providerId="AD" clId="Web-{0C99AC4F-882E-F7EA-8482-3B962477B98C}" dt="2026-04-17T14:45:10.535" v="144"/>
          <ac:spMkLst>
            <pc:docMk/>
            <pc:sldMk cId="1219609358" sldId="314"/>
            <ac:spMk id="2" creationId="{5682D719-CC5E-DC42-A132-9C357D24FD0A}"/>
          </ac:spMkLst>
        </pc:spChg>
        <pc:spChg chg="add del mod">
          <ac:chgData name="Ross Phillips" userId="S::r.phillips@uwtsd.ac.uk::c604230b-847d-4cb1-9e23-f810d4c0fde1" providerId="AD" clId="Web-{0C99AC4F-882E-F7EA-8482-3B962477B98C}" dt="2026-04-17T14:45:10.535" v="144"/>
          <ac:spMkLst>
            <pc:docMk/>
            <pc:sldMk cId="1219609358" sldId="314"/>
            <ac:spMk id="3" creationId="{81EABD4B-2608-646F-053A-AC687EA011B9}"/>
          </ac:spMkLst>
        </pc:spChg>
        <pc:spChg chg="add">
          <ac:chgData name="Ross Phillips" userId="S::r.phillips@uwtsd.ac.uk::c604230b-847d-4cb1-9e23-f810d4c0fde1" providerId="AD" clId="Web-{0C99AC4F-882E-F7EA-8482-3B962477B98C}" dt="2026-04-17T14:45:10.535" v="144"/>
          <ac:spMkLst>
            <pc:docMk/>
            <pc:sldMk cId="1219609358" sldId="314"/>
            <ac:spMk id="9" creationId="{32D32A60-013B-47A8-8833-D2424080917B}"/>
          </ac:spMkLst>
        </pc:spChg>
        <pc:spChg chg="add">
          <ac:chgData name="Ross Phillips" userId="S::r.phillips@uwtsd.ac.uk::c604230b-847d-4cb1-9e23-f810d4c0fde1" providerId="AD" clId="Web-{0C99AC4F-882E-F7EA-8482-3B962477B98C}" dt="2026-04-17T14:45:10.535" v="144"/>
          <ac:spMkLst>
            <pc:docMk/>
            <pc:sldMk cId="1219609358" sldId="314"/>
            <ac:spMk id="11" creationId="{AE27932B-B694-4C4C-90D7-A0333A7C5876}"/>
          </ac:spMkLst>
        </pc:spChg>
        <pc:spChg chg="add">
          <ac:chgData name="Ross Phillips" userId="S::r.phillips@uwtsd.ac.uk::c604230b-847d-4cb1-9e23-f810d4c0fde1" providerId="AD" clId="Web-{0C99AC4F-882E-F7EA-8482-3B962477B98C}" dt="2026-04-17T14:45:10.535" v="144"/>
          <ac:spMkLst>
            <pc:docMk/>
            <pc:sldMk cId="1219609358" sldId="314"/>
            <ac:spMk id="15" creationId="{A9DA474E-6B91-4200-840F-0257B2358A75}"/>
          </ac:spMkLst>
        </pc:spChg>
        <pc:spChg chg="add del mod">
          <ac:chgData name="Ross Phillips" userId="S::r.phillips@uwtsd.ac.uk::c604230b-847d-4cb1-9e23-f810d4c0fde1" providerId="AD" clId="Web-{0C99AC4F-882E-F7EA-8482-3B962477B98C}" dt="2026-04-17T14:44:43.457" v="132"/>
          <ac:spMkLst>
            <pc:docMk/>
            <pc:sldMk cId="1219609358" sldId="314"/>
            <ac:spMk id="24" creationId="{2CD5A6AF-1F44-FFE6-B2AF-F9EE9E2DE820}"/>
          </ac:spMkLst>
        </pc:spChg>
        <pc:graphicFrameChg chg="add del modGraphic">
          <ac:chgData name="Ross Phillips" userId="S::r.phillips@uwtsd.ac.uk::c604230b-847d-4cb1-9e23-f810d4c0fde1" providerId="AD" clId="Web-{0C99AC4F-882E-F7EA-8482-3B962477B98C}" dt="2026-04-17T14:44:47.707" v="136"/>
          <ac:graphicFrameMkLst>
            <pc:docMk/>
            <pc:sldMk cId="1219609358" sldId="314"/>
            <ac:graphicFrameMk id="5" creationId="{F3087EE7-C9B4-4B31-ABE4-9DFE52D7C449}"/>
          </ac:graphicFrameMkLst>
        </pc:graphicFrameChg>
        <pc:graphicFrameChg chg="add">
          <ac:chgData name="Ross Phillips" userId="S::r.phillips@uwtsd.ac.uk::c604230b-847d-4cb1-9e23-f810d4c0fde1" providerId="AD" clId="Web-{0C99AC4F-882E-F7EA-8482-3B962477B98C}" dt="2026-04-17T14:45:10.535" v="144"/>
          <ac:graphicFrameMkLst>
            <pc:docMk/>
            <pc:sldMk cId="1219609358" sldId="314"/>
            <ac:graphicFrameMk id="6" creationId="{1C06E077-9896-7D73-00A6-387848E8C099}"/>
          </ac:graphicFrameMkLst>
        </pc:graphicFrameChg>
        <pc:picChg chg="add">
          <ac:chgData name="Ross Phillips" userId="S::r.phillips@uwtsd.ac.uk::c604230b-847d-4cb1-9e23-f810d4c0fde1" providerId="AD" clId="Web-{0C99AC4F-882E-F7EA-8482-3B962477B98C}" dt="2026-04-17T14:45:10.535" v="144"/>
          <ac:picMkLst>
            <pc:docMk/>
            <pc:sldMk cId="1219609358" sldId="314"/>
            <ac:picMk id="17" creationId="{DF63C9AD-AE6E-4512-8171-91612E84CCFB}"/>
          </ac:picMkLst>
        </pc:picChg>
        <pc:cxnChg chg="add">
          <ac:chgData name="Ross Phillips" userId="S::r.phillips@uwtsd.ac.uk::c604230b-847d-4cb1-9e23-f810d4c0fde1" providerId="AD" clId="Web-{0C99AC4F-882E-F7EA-8482-3B962477B98C}" dt="2026-04-17T14:45:10.535" v="144"/>
          <ac:cxnSpMkLst>
            <pc:docMk/>
            <pc:sldMk cId="1219609358" sldId="314"/>
            <ac:cxnSpMk id="13" creationId="{9EBB0476-5CF0-4F44-8D68-5D42D7AEE43A}"/>
          </ac:cxnSpMkLst>
        </pc:cxnChg>
        <pc:cxnChg chg="add">
          <ac:chgData name="Ross Phillips" userId="S::r.phillips@uwtsd.ac.uk::c604230b-847d-4cb1-9e23-f810d4c0fde1" providerId="AD" clId="Web-{0C99AC4F-882E-F7EA-8482-3B962477B98C}" dt="2026-04-17T14:45:10.535" v="144"/>
          <ac:cxnSpMkLst>
            <pc:docMk/>
            <pc:sldMk cId="1219609358" sldId="314"/>
            <ac:cxnSpMk id="19" creationId="{FE1A49CE-B63D-457A-A180-1C883E1A63D2}"/>
          </ac:cxnSpMkLst>
        </pc:cxnChg>
      </pc:sldChg>
      <pc:sldChg chg="addSp delSp modSp mod setBg">
        <pc:chgData name="Ross Phillips" userId="S::r.phillips@uwtsd.ac.uk::c604230b-847d-4cb1-9e23-f810d4c0fde1" providerId="AD" clId="Web-{0C99AC4F-882E-F7EA-8482-3B962477B98C}" dt="2026-04-17T14:45:27.926" v="145"/>
        <pc:sldMkLst>
          <pc:docMk/>
          <pc:sldMk cId="3863475678" sldId="315"/>
        </pc:sldMkLst>
        <pc:spChg chg="mod">
          <ac:chgData name="Ross Phillips" userId="S::r.phillips@uwtsd.ac.uk::c604230b-847d-4cb1-9e23-f810d4c0fde1" providerId="AD" clId="Web-{0C99AC4F-882E-F7EA-8482-3B962477B98C}" dt="2026-04-17T14:45:27.926" v="145"/>
          <ac:spMkLst>
            <pc:docMk/>
            <pc:sldMk cId="3863475678" sldId="315"/>
            <ac:spMk id="2" creationId="{40CF517D-A102-4265-5204-81A06FE50119}"/>
          </ac:spMkLst>
        </pc:spChg>
        <pc:spChg chg="del">
          <ac:chgData name="Ross Phillips" userId="S::r.phillips@uwtsd.ac.uk::c604230b-847d-4cb1-9e23-f810d4c0fde1" providerId="AD" clId="Web-{0C99AC4F-882E-F7EA-8482-3B962477B98C}" dt="2026-04-17T14:45:27.926" v="145"/>
          <ac:spMkLst>
            <pc:docMk/>
            <pc:sldMk cId="3863475678" sldId="315"/>
            <ac:spMk id="3" creationId="{29A60971-A465-65C8-6280-2988ED4B4B3F}"/>
          </ac:spMkLst>
        </pc:spChg>
        <pc:spChg chg="add">
          <ac:chgData name="Ross Phillips" userId="S::r.phillips@uwtsd.ac.uk::c604230b-847d-4cb1-9e23-f810d4c0fde1" providerId="AD" clId="Web-{0C99AC4F-882E-F7EA-8482-3B962477B98C}" dt="2026-04-17T14:45:27.926" v="145"/>
          <ac:spMkLst>
            <pc:docMk/>
            <pc:sldMk cId="3863475678" sldId="315"/>
            <ac:spMk id="9" creationId="{32D32A60-013B-47A8-8833-D2424080917B}"/>
          </ac:spMkLst>
        </pc:spChg>
        <pc:spChg chg="add">
          <ac:chgData name="Ross Phillips" userId="S::r.phillips@uwtsd.ac.uk::c604230b-847d-4cb1-9e23-f810d4c0fde1" providerId="AD" clId="Web-{0C99AC4F-882E-F7EA-8482-3B962477B98C}" dt="2026-04-17T14:45:27.926" v="145"/>
          <ac:spMkLst>
            <pc:docMk/>
            <pc:sldMk cId="3863475678" sldId="315"/>
            <ac:spMk id="11" creationId="{AE27932B-B694-4C4C-90D7-A0333A7C5876}"/>
          </ac:spMkLst>
        </pc:spChg>
        <pc:spChg chg="add">
          <ac:chgData name="Ross Phillips" userId="S::r.phillips@uwtsd.ac.uk::c604230b-847d-4cb1-9e23-f810d4c0fde1" providerId="AD" clId="Web-{0C99AC4F-882E-F7EA-8482-3B962477B98C}" dt="2026-04-17T14:45:27.926" v="145"/>
          <ac:spMkLst>
            <pc:docMk/>
            <pc:sldMk cId="3863475678" sldId="315"/>
            <ac:spMk id="15" creationId="{A9DA474E-6B91-4200-840F-0257B2358A75}"/>
          </ac:spMkLst>
        </pc:spChg>
        <pc:graphicFrameChg chg="add">
          <ac:chgData name="Ross Phillips" userId="S::r.phillips@uwtsd.ac.uk::c604230b-847d-4cb1-9e23-f810d4c0fde1" providerId="AD" clId="Web-{0C99AC4F-882E-F7EA-8482-3B962477B98C}" dt="2026-04-17T14:45:27.926" v="145"/>
          <ac:graphicFrameMkLst>
            <pc:docMk/>
            <pc:sldMk cId="3863475678" sldId="315"/>
            <ac:graphicFrameMk id="5" creationId="{69DCD073-4720-C993-0D06-915F1A22CE11}"/>
          </ac:graphicFrameMkLst>
        </pc:graphicFrameChg>
        <pc:picChg chg="add">
          <ac:chgData name="Ross Phillips" userId="S::r.phillips@uwtsd.ac.uk::c604230b-847d-4cb1-9e23-f810d4c0fde1" providerId="AD" clId="Web-{0C99AC4F-882E-F7EA-8482-3B962477B98C}" dt="2026-04-17T14:45:27.926" v="145"/>
          <ac:picMkLst>
            <pc:docMk/>
            <pc:sldMk cId="3863475678" sldId="315"/>
            <ac:picMk id="17" creationId="{DF63C9AD-AE6E-4512-8171-91612E84CCFB}"/>
          </ac:picMkLst>
        </pc:picChg>
        <pc:cxnChg chg="add">
          <ac:chgData name="Ross Phillips" userId="S::r.phillips@uwtsd.ac.uk::c604230b-847d-4cb1-9e23-f810d4c0fde1" providerId="AD" clId="Web-{0C99AC4F-882E-F7EA-8482-3B962477B98C}" dt="2026-04-17T14:45:27.926" v="145"/>
          <ac:cxnSpMkLst>
            <pc:docMk/>
            <pc:sldMk cId="3863475678" sldId="315"/>
            <ac:cxnSpMk id="13" creationId="{9EBB0476-5CF0-4F44-8D68-5D42D7AEE43A}"/>
          </ac:cxnSpMkLst>
        </pc:cxnChg>
        <pc:cxnChg chg="add">
          <ac:chgData name="Ross Phillips" userId="S::r.phillips@uwtsd.ac.uk::c604230b-847d-4cb1-9e23-f810d4c0fde1" providerId="AD" clId="Web-{0C99AC4F-882E-F7EA-8482-3B962477B98C}" dt="2026-04-17T14:45:27.926" v="145"/>
          <ac:cxnSpMkLst>
            <pc:docMk/>
            <pc:sldMk cId="3863475678" sldId="315"/>
            <ac:cxnSpMk id="19" creationId="{FE1A49CE-B63D-457A-A180-1C883E1A63D2}"/>
          </ac:cxnSpMkLst>
        </pc:cxnChg>
      </pc:sldChg>
      <pc:sldChg chg="addSp delSp modSp mod setBg">
        <pc:chgData name="Ross Phillips" userId="S::r.phillips@uwtsd.ac.uk::c604230b-847d-4cb1-9e23-f810d4c0fde1" providerId="AD" clId="Web-{0C99AC4F-882E-F7EA-8482-3B962477B98C}" dt="2026-04-17T14:45:34.036" v="146"/>
        <pc:sldMkLst>
          <pc:docMk/>
          <pc:sldMk cId="1183025288" sldId="316"/>
        </pc:sldMkLst>
        <pc:spChg chg="mod">
          <ac:chgData name="Ross Phillips" userId="S::r.phillips@uwtsd.ac.uk::c604230b-847d-4cb1-9e23-f810d4c0fde1" providerId="AD" clId="Web-{0C99AC4F-882E-F7EA-8482-3B962477B98C}" dt="2026-04-17T14:45:34.036" v="146"/>
          <ac:spMkLst>
            <pc:docMk/>
            <pc:sldMk cId="1183025288" sldId="316"/>
            <ac:spMk id="2" creationId="{6607B437-12A7-1594-6533-53CEB87DA3F1}"/>
          </ac:spMkLst>
        </pc:spChg>
        <pc:spChg chg="del">
          <ac:chgData name="Ross Phillips" userId="S::r.phillips@uwtsd.ac.uk::c604230b-847d-4cb1-9e23-f810d4c0fde1" providerId="AD" clId="Web-{0C99AC4F-882E-F7EA-8482-3B962477B98C}" dt="2026-04-17T14:45:34.036" v="146"/>
          <ac:spMkLst>
            <pc:docMk/>
            <pc:sldMk cId="1183025288" sldId="316"/>
            <ac:spMk id="3" creationId="{616DCFFB-4477-1FAD-54A0-880E7200A56C}"/>
          </ac:spMkLst>
        </pc:spChg>
        <pc:spChg chg="add">
          <ac:chgData name="Ross Phillips" userId="S::r.phillips@uwtsd.ac.uk::c604230b-847d-4cb1-9e23-f810d4c0fde1" providerId="AD" clId="Web-{0C99AC4F-882E-F7EA-8482-3B962477B98C}" dt="2026-04-17T14:45:34.036" v="146"/>
          <ac:spMkLst>
            <pc:docMk/>
            <pc:sldMk cId="1183025288" sldId="316"/>
            <ac:spMk id="9" creationId="{32D32A60-013B-47A8-8833-D2424080917B}"/>
          </ac:spMkLst>
        </pc:spChg>
        <pc:spChg chg="add">
          <ac:chgData name="Ross Phillips" userId="S::r.phillips@uwtsd.ac.uk::c604230b-847d-4cb1-9e23-f810d4c0fde1" providerId="AD" clId="Web-{0C99AC4F-882E-F7EA-8482-3B962477B98C}" dt="2026-04-17T14:45:34.036" v="146"/>
          <ac:spMkLst>
            <pc:docMk/>
            <pc:sldMk cId="1183025288" sldId="316"/>
            <ac:spMk id="11" creationId="{AE27932B-B694-4C4C-90D7-A0333A7C5876}"/>
          </ac:spMkLst>
        </pc:spChg>
        <pc:spChg chg="add">
          <ac:chgData name="Ross Phillips" userId="S::r.phillips@uwtsd.ac.uk::c604230b-847d-4cb1-9e23-f810d4c0fde1" providerId="AD" clId="Web-{0C99AC4F-882E-F7EA-8482-3B962477B98C}" dt="2026-04-17T14:45:34.036" v="146"/>
          <ac:spMkLst>
            <pc:docMk/>
            <pc:sldMk cId="1183025288" sldId="316"/>
            <ac:spMk id="15" creationId="{A9DA474E-6B91-4200-840F-0257B2358A75}"/>
          </ac:spMkLst>
        </pc:spChg>
        <pc:graphicFrameChg chg="add">
          <ac:chgData name="Ross Phillips" userId="S::r.phillips@uwtsd.ac.uk::c604230b-847d-4cb1-9e23-f810d4c0fde1" providerId="AD" clId="Web-{0C99AC4F-882E-F7EA-8482-3B962477B98C}" dt="2026-04-17T14:45:34.036" v="146"/>
          <ac:graphicFrameMkLst>
            <pc:docMk/>
            <pc:sldMk cId="1183025288" sldId="316"/>
            <ac:graphicFrameMk id="5" creationId="{3A72CAA2-1119-4308-D3D2-9A2EC4988163}"/>
          </ac:graphicFrameMkLst>
        </pc:graphicFrameChg>
        <pc:picChg chg="add">
          <ac:chgData name="Ross Phillips" userId="S::r.phillips@uwtsd.ac.uk::c604230b-847d-4cb1-9e23-f810d4c0fde1" providerId="AD" clId="Web-{0C99AC4F-882E-F7EA-8482-3B962477B98C}" dt="2026-04-17T14:45:34.036" v="146"/>
          <ac:picMkLst>
            <pc:docMk/>
            <pc:sldMk cId="1183025288" sldId="316"/>
            <ac:picMk id="17" creationId="{DF63C9AD-AE6E-4512-8171-91612E84CCFB}"/>
          </ac:picMkLst>
        </pc:picChg>
        <pc:cxnChg chg="add">
          <ac:chgData name="Ross Phillips" userId="S::r.phillips@uwtsd.ac.uk::c604230b-847d-4cb1-9e23-f810d4c0fde1" providerId="AD" clId="Web-{0C99AC4F-882E-F7EA-8482-3B962477B98C}" dt="2026-04-17T14:45:34.036" v="146"/>
          <ac:cxnSpMkLst>
            <pc:docMk/>
            <pc:sldMk cId="1183025288" sldId="316"/>
            <ac:cxnSpMk id="13" creationId="{9EBB0476-5CF0-4F44-8D68-5D42D7AEE43A}"/>
          </ac:cxnSpMkLst>
        </pc:cxnChg>
        <pc:cxnChg chg="add">
          <ac:chgData name="Ross Phillips" userId="S::r.phillips@uwtsd.ac.uk::c604230b-847d-4cb1-9e23-f810d4c0fde1" providerId="AD" clId="Web-{0C99AC4F-882E-F7EA-8482-3B962477B98C}" dt="2026-04-17T14:45:34.036" v="146"/>
          <ac:cxnSpMkLst>
            <pc:docMk/>
            <pc:sldMk cId="1183025288" sldId="316"/>
            <ac:cxnSpMk id="19" creationId="{FE1A49CE-B63D-457A-A180-1C883E1A63D2}"/>
          </ac:cxnSpMkLst>
        </pc:cxnChg>
      </pc:sldChg>
      <pc:sldChg chg="addSp delSp modSp mod setBg">
        <pc:chgData name="Ross Phillips" userId="S::r.phillips@uwtsd.ac.uk::c604230b-847d-4cb1-9e23-f810d4c0fde1" providerId="AD" clId="Web-{0C99AC4F-882E-F7EA-8482-3B962477B98C}" dt="2026-04-17T14:45:40.005" v="147"/>
        <pc:sldMkLst>
          <pc:docMk/>
          <pc:sldMk cId="1896525925" sldId="317"/>
        </pc:sldMkLst>
        <pc:spChg chg="mod">
          <ac:chgData name="Ross Phillips" userId="S::r.phillips@uwtsd.ac.uk::c604230b-847d-4cb1-9e23-f810d4c0fde1" providerId="AD" clId="Web-{0C99AC4F-882E-F7EA-8482-3B962477B98C}" dt="2026-04-17T14:45:40.005" v="147"/>
          <ac:spMkLst>
            <pc:docMk/>
            <pc:sldMk cId="1896525925" sldId="317"/>
            <ac:spMk id="2" creationId="{E6432308-5C01-2424-A2DC-08814EAEA5B8}"/>
          </ac:spMkLst>
        </pc:spChg>
        <pc:spChg chg="del">
          <ac:chgData name="Ross Phillips" userId="S::r.phillips@uwtsd.ac.uk::c604230b-847d-4cb1-9e23-f810d4c0fde1" providerId="AD" clId="Web-{0C99AC4F-882E-F7EA-8482-3B962477B98C}" dt="2026-04-17T14:45:40.005" v="147"/>
          <ac:spMkLst>
            <pc:docMk/>
            <pc:sldMk cId="1896525925" sldId="317"/>
            <ac:spMk id="3" creationId="{3FED08E2-5C09-8DE3-B1EA-282DA5EE0563}"/>
          </ac:spMkLst>
        </pc:spChg>
        <pc:spChg chg="add">
          <ac:chgData name="Ross Phillips" userId="S::r.phillips@uwtsd.ac.uk::c604230b-847d-4cb1-9e23-f810d4c0fde1" providerId="AD" clId="Web-{0C99AC4F-882E-F7EA-8482-3B962477B98C}" dt="2026-04-17T14:45:40.005" v="147"/>
          <ac:spMkLst>
            <pc:docMk/>
            <pc:sldMk cId="1896525925" sldId="317"/>
            <ac:spMk id="9" creationId="{32D32A60-013B-47A8-8833-D2424080917B}"/>
          </ac:spMkLst>
        </pc:spChg>
        <pc:spChg chg="add">
          <ac:chgData name="Ross Phillips" userId="S::r.phillips@uwtsd.ac.uk::c604230b-847d-4cb1-9e23-f810d4c0fde1" providerId="AD" clId="Web-{0C99AC4F-882E-F7EA-8482-3B962477B98C}" dt="2026-04-17T14:45:40.005" v="147"/>
          <ac:spMkLst>
            <pc:docMk/>
            <pc:sldMk cId="1896525925" sldId="317"/>
            <ac:spMk id="11" creationId="{AE27932B-B694-4C4C-90D7-A0333A7C5876}"/>
          </ac:spMkLst>
        </pc:spChg>
        <pc:spChg chg="add">
          <ac:chgData name="Ross Phillips" userId="S::r.phillips@uwtsd.ac.uk::c604230b-847d-4cb1-9e23-f810d4c0fde1" providerId="AD" clId="Web-{0C99AC4F-882E-F7EA-8482-3B962477B98C}" dt="2026-04-17T14:45:40.005" v="147"/>
          <ac:spMkLst>
            <pc:docMk/>
            <pc:sldMk cId="1896525925" sldId="317"/>
            <ac:spMk id="15" creationId="{A9DA474E-6B91-4200-840F-0257B2358A75}"/>
          </ac:spMkLst>
        </pc:spChg>
        <pc:graphicFrameChg chg="add">
          <ac:chgData name="Ross Phillips" userId="S::r.phillips@uwtsd.ac.uk::c604230b-847d-4cb1-9e23-f810d4c0fde1" providerId="AD" clId="Web-{0C99AC4F-882E-F7EA-8482-3B962477B98C}" dt="2026-04-17T14:45:40.005" v="147"/>
          <ac:graphicFrameMkLst>
            <pc:docMk/>
            <pc:sldMk cId="1896525925" sldId="317"/>
            <ac:graphicFrameMk id="5" creationId="{4537C60D-B0DE-ACB9-85FE-086EDD9C2BA4}"/>
          </ac:graphicFrameMkLst>
        </pc:graphicFrameChg>
        <pc:picChg chg="add">
          <ac:chgData name="Ross Phillips" userId="S::r.phillips@uwtsd.ac.uk::c604230b-847d-4cb1-9e23-f810d4c0fde1" providerId="AD" clId="Web-{0C99AC4F-882E-F7EA-8482-3B962477B98C}" dt="2026-04-17T14:45:40.005" v="147"/>
          <ac:picMkLst>
            <pc:docMk/>
            <pc:sldMk cId="1896525925" sldId="317"/>
            <ac:picMk id="17" creationId="{DF63C9AD-AE6E-4512-8171-91612E84CCFB}"/>
          </ac:picMkLst>
        </pc:picChg>
        <pc:cxnChg chg="add">
          <ac:chgData name="Ross Phillips" userId="S::r.phillips@uwtsd.ac.uk::c604230b-847d-4cb1-9e23-f810d4c0fde1" providerId="AD" clId="Web-{0C99AC4F-882E-F7EA-8482-3B962477B98C}" dt="2026-04-17T14:45:40.005" v="147"/>
          <ac:cxnSpMkLst>
            <pc:docMk/>
            <pc:sldMk cId="1896525925" sldId="317"/>
            <ac:cxnSpMk id="13" creationId="{9EBB0476-5CF0-4F44-8D68-5D42D7AEE43A}"/>
          </ac:cxnSpMkLst>
        </pc:cxnChg>
        <pc:cxnChg chg="add">
          <ac:chgData name="Ross Phillips" userId="S::r.phillips@uwtsd.ac.uk::c604230b-847d-4cb1-9e23-f810d4c0fde1" providerId="AD" clId="Web-{0C99AC4F-882E-F7EA-8482-3B962477B98C}" dt="2026-04-17T14:45:40.005" v="147"/>
          <ac:cxnSpMkLst>
            <pc:docMk/>
            <pc:sldMk cId="1896525925" sldId="317"/>
            <ac:cxnSpMk id="19" creationId="{FE1A49CE-B63D-457A-A180-1C883E1A63D2}"/>
          </ac:cxnSpMkLst>
        </pc:cxnChg>
      </pc:sldChg>
      <pc:sldChg chg="addSp delSp modSp mod setBg">
        <pc:chgData name="Ross Phillips" userId="S::r.phillips@uwtsd.ac.uk::c604230b-847d-4cb1-9e23-f810d4c0fde1" providerId="AD" clId="Web-{0C99AC4F-882E-F7EA-8482-3B962477B98C}" dt="2026-04-17T14:45:46.521" v="148"/>
        <pc:sldMkLst>
          <pc:docMk/>
          <pc:sldMk cId="897713201" sldId="318"/>
        </pc:sldMkLst>
        <pc:spChg chg="mod">
          <ac:chgData name="Ross Phillips" userId="S::r.phillips@uwtsd.ac.uk::c604230b-847d-4cb1-9e23-f810d4c0fde1" providerId="AD" clId="Web-{0C99AC4F-882E-F7EA-8482-3B962477B98C}" dt="2026-04-17T14:45:46.521" v="148"/>
          <ac:spMkLst>
            <pc:docMk/>
            <pc:sldMk cId="897713201" sldId="318"/>
            <ac:spMk id="2" creationId="{35E08DC3-2744-E44B-F944-9AE79C53BF63}"/>
          </ac:spMkLst>
        </pc:spChg>
        <pc:spChg chg="del">
          <ac:chgData name="Ross Phillips" userId="S::r.phillips@uwtsd.ac.uk::c604230b-847d-4cb1-9e23-f810d4c0fde1" providerId="AD" clId="Web-{0C99AC4F-882E-F7EA-8482-3B962477B98C}" dt="2026-04-17T14:45:46.521" v="148"/>
          <ac:spMkLst>
            <pc:docMk/>
            <pc:sldMk cId="897713201" sldId="318"/>
            <ac:spMk id="3" creationId="{535C4663-5167-58ED-5E5D-D55DB2697942}"/>
          </ac:spMkLst>
        </pc:spChg>
        <pc:spChg chg="add">
          <ac:chgData name="Ross Phillips" userId="S::r.phillips@uwtsd.ac.uk::c604230b-847d-4cb1-9e23-f810d4c0fde1" providerId="AD" clId="Web-{0C99AC4F-882E-F7EA-8482-3B962477B98C}" dt="2026-04-17T14:45:46.521" v="148"/>
          <ac:spMkLst>
            <pc:docMk/>
            <pc:sldMk cId="897713201" sldId="318"/>
            <ac:spMk id="9" creationId="{32D32A60-013B-47A8-8833-D2424080917B}"/>
          </ac:spMkLst>
        </pc:spChg>
        <pc:spChg chg="add">
          <ac:chgData name="Ross Phillips" userId="S::r.phillips@uwtsd.ac.uk::c604230b-847d-4cb1-9e23-f810d4c0fde1" providerId="AD" clId="Web-{0C99AC4F-882E-F7EA-8482-3B962477B98C}" dt="2026-04-17T14:45:46.521" v="148"/>
          <ac:spMkLst>
            <pc:docMk/>
            <pc:sldMk cId="897713201" sldId="318"/>
            <ac:spMk id="11" creationId="{AE27932B-B694-4C4C-90D7-A0333A7C5876}"/>
          </ac:spMkLst>
        </pc:spChg>
        <pc:spChg chg="add">
          <ac:chgData name="Ross Phillips" userId="S::r.phillips@uwtsd.ac.uk::c604230b-847d-4cb1-9e23-f810d4c0fde1" providerId="AD" clId="Web-{0C99AC4F-882E-F7EA-8482-3B962477B98C}" dt="2026-04-17T14:45:46.521" v="148"/>
          <ac:spMkLst>
            <pc:docMk/>
            <pc:sldMk cId="897713201" sldId="318"/>
            <ac:spMk id="15" creationId="{A9DA474E-6B91-4200-840F-0257B2358A75}"/>
          </ac:spMkLst>
        </pc:spChg>
        <pc:graphicFrameChg chg="add">
          <ac:chgData name="Ross Phillips" userId="S::r.phillips@uwtsd.ac.uk::c604230b-847d-4cb1-9e23-f810d4c0fde1" providerId="AD" clId="Web-{0C99AC4F-882E-F7EA-8482-3B962477B98C}" dt="2026-04-17T14:45:46.521" v="148"/>
          <ac:graphicFrameMkLst>
            <pc:docMk/>
            <pc:sldMk cId="897713201" sldId="318"/>
            <ac:graphicFrameMk id="5" creationId="{CCB2E536-7830-181F-2472-DDCDEBEF3C77}"/>
          </ac:graphicFrameMkLst>
        </pc:graphicFrameChg>
        <pc:picChg chg="add">
          <ac:chgData name="Ross Phillips" userId="S::r.phillips@uwtsd.ac.uk::c604230b-847d-4cb1-9e23-f810d4c0fde1" providerId="AD" clId="Web-{0C99AC4F-882E-F7EA-8482-3B962477B98C}" dt="2026-04-17T14:45:46.521" v="148"/>
          <ac:picMkLst>
            <pc:docMk/>
            <pc:sldMk cId="897713201" sldId="318"/>
            <ac:picMk id="17" creationId="{DF63C9AD-AE6E-4512-8171-91612E84CCFB}"/>
          </ac:picMkLst>
        </pc:picChg>
        <pc:cxnChg chg="add">
          <ac:chgData name="Ross Phillips" userId="S::r.phillips@uwtsd.ac.uk::c604230b-847d-4cb1-9e23-f810d4c0fde1" providerId="AD" clId="Web-{0C99AC4F-882E-F7EA-8482-3B962477B98C}" dt="2026-04-17T14:45:46.521" v="148"/>
          <ac:cxnSpMkLst>
            <pc:docMk/>
            <pc:sldMk cId="897713201" sldId="318"/>
            <ac:cxnSpMk id="13" creationId="{9EBB0476-5CF0-4F44-8D68-5D42D7AEE43A}"/>
          </ac:cxnSpMkLst>
        </pc:cxnChg>
        <pc:cxnChg chg="add">
          <ac:chgData name="Ross Phillips" userId="S::r.phillips@uwtsd.ac.uk::c604230b-847d-4cb1-9e23-f810d4c0fde1" providerId="AD" clId="Web-{0C99AC4F-882E-F7EA-8482-3B962477B98C}" dt="2026-04-17T14:45:46.521" v="148"/>
          <ac:cxnSpMkLst>
            <pc:docMk/>
            <pc:sldMk cId="897713201" sldId="318"/>
            <ac:cxnSpMk id="19" creationId="{FE1A49CE-B63D-457A-A180-1C883E1A63D2}"/>
          </ac:cxnSpMkLst>
        </pc:cxnChg>
      </pc:sldChg>
      <pc:sldChg chg="addSp delSp modSp mod setBg">
        <pc:chgData name="Ross Phillips" userId="S::r.phillips@uwtsd.ac.uk::c604230b-847d-4cb1-9e23-f810d4c0fde1" providerId="AD" clId="Web-{0C99AC4F-882E-F7EA-8482-3B962477B98C}" dt="2026-04-17T14:45:56.458" v="149"/>
        <pc:sldMkLst>
          <pc:docMk/>
          <pc:sldMk cId="1026831203" sldId="319"/>
        </pc:sldMkLst>
        <pc:spChg chg="mod">
          <ac:chgData name="Ross Phillips" userId="S::r.phillips@uwtsd.ac.uk::c604230b-847d-4cb1-9e23-f810d4c0fde1" providerId="AD" clId="Web-{0C99AC4F-882E-F7EA-8482-3B962477B98C}" dt="2026-04-17T14:45:56.458" v="149"/>
          <ac:spMkLst>
            <pc:docMk/>
            <pc:sldMk cId="1026831203" sldId="319"/>
            <ac:spMk id="2" creationId="{DBE6F465-1320-D39C-9D54-B5956261441F}"/>
          </ac:spMkLst>
        </pc:spChg>
        <pc:spChg chg="del">
          <ac:chgData name="Ross Phillips" userId="S::r.phillips@uwtsd.ac.uk::c604230b-847d-4cb1-9e23-f810d4c0fde1" providerId="AD" clId="Web-{0C99AC4F-882E-F7EA-8482-3B962477B98C}" dt="2026-04-17T14:45:56.458" v="149"/>
          <ac:spMkLst>
            <pc:docMk/>
            <pc:sldMk cId="1026831203" sldId="319"/>
            <ac:spMk id="3" creationId="{557FCE01-A619-9B0A-47B6-70C49C998A18}"/>
          </ac:spMkLst>
        </pc:spChg>
        <pc:spChg chg="add">
          <ac:chgData name="Ross Phillips" userId="S::r.phillips@uwtsd.ac.uk::c604230b-847d-4cb1-9e23-f810d4c0fde1" providerId="AD" clId="Web-{0C99AC4F-882E-F7EA-8482-3B962477B98C}" dt="2026-04-17T14:45:56.458" v="149"/>
          <ac:spMkLst>
            <pc:docMk/>
            <pc:sldMk cId="1026831203" sldId="319"/>
            <ac:spMk id="9" creationId="{32D32A60-013B-47A8-8833-D2424080917B}"/>
          </ac:spMkLst>
        </pc:spChg>
        <pc:spChg chg="add">
          <ac:chgData name="Ross Phillips" userId="S::r.phillips@uwtsd.ac.uk::c604230b-847d-4cb1-9e23-f810d4c0fde1" providerId="AD" clId="Web-{0C99AC4F-882E-F7EA-8482-3B962477B98C}" dt="2026-04-17T14:45:56.458" v="149"/>
          <ac:spMkLst>
            <pc:docMk/>
            <pc:sldMk cId="1026831203" sldId="319"/>
            <ac:spMk id="11" creationId="{AE27932B-B694-4C4C-90D7-A0333A7C5876}"/>
          </ac:spMkLst>
        </pc:spChg>
        <pc:spChg chg="add">
          <ac:chgData name="Ross Phillips" userId="S::r.phillips@uwtsd.ac.uk::c604230b-847d-4cb1-9e23-f810d4c0fde1" providerId="AD" clId="Web-{0C99AC4F-882E-F7EA-8482-3B962477B98C}" dt="2026-04-17T14:45:56.458" v="149"/>
          <ac:spMkLst>
            <pc:docMk/>
            <pc:sldMk cId="1026831203" sldId="319"/>
            <ac:spMk id="15" creationId="{A9DA474E-6B91-4200-840F-0257B2358A75}"/>
          </ac:spMkLst>
        </pc:spChg>
        <pc:graphicFrameChg chg="add">
          <ac:chgData name="Ross Phillips" userId="S::r.phillips@uwtsd.ac.uk::c604230b-847d-4cb1-9e23-f810d4c0fde1" providerId="AD" clId="Web-{0C99AC4F-882E-F7EA-8482-3B962477B98C}" dt="2026-04-17T14:45:56.458" v="149"/>
          <ac:graphicFrameMkLst>
            <pc:docMk/>
            <pc:sldMk cId="1026831203" sldId="319"/>
            <ac:graphicFrameMk id="5" creationId="{18004057-0D6D-8331-F6E6-0679E4C806B2}"/>
          </ac:graphicFrameMkLst>
        </pc:graphicFrameChg>
        <pc:picChg chg="add">
          <ac:chgData name="Ross Phillips" userId="S::r.phillips@uwtsd.ac.uk::c604230b-847d-4cb1-9e23-f810d4c0fde1" providerId="AD" clId="Web-{0C99AC4F-882E-F7EA-8482-3B962477B98C}" dt="2026-04-17T14:45:56.458" v="149"/>
          <ac:picMkLst>
            <pc:docMk/>
            <pc:sldMk cId="1026831203" sldId="319"/>
            <ac:picMk id="17" creationId="{DF63C9AD-AE6E-4512-8171-91612E84CCFB}"/>
          </ac:picMkLst>
        </pc:picChg>
        <pc:cxnChg chg="add">
          <ac:chgData name="Ross Phillips" userId="S::r.phillips@uwtsd.ac.uk::c604230b-847d-4cb1-9e23-f810d4c0fde1" providerId="AD" clId="Web-{0C99AC4F-882E-F7EA-8482-3B962477B98C}" dt="2026-04-17T14:45:56.458" v="149"/>
          <ac:cxnSpMkLst>
            <pc:docMk/>
            <pc:sldMk cId="1026831203" sldId="319"/>
            <ac:cxnSpMk id="13" creationId="{9EBB0476-5CF0-4F44-8D68-5D42D7AEE43A}"/>
          </ac:cxnSpMkLst>
        </pc:cxnChg>
        <pc:cxnChg chg="add">
          <ac:chgData name="Ross Phillips" userId="S::r.phillips@uwtsd.ac.uk::c604230b-847d-4cb1-9e23-f810d4c0fde1" providerId="AD" clId="Web-{0C99AC4F-882E-F7EA-8482-3B962477B98C}" dt="2026-04-17T14:45:56.458" v="149"/>
          <ac:cxnSpMkLst>
            <pc:docMk/>
            <pc:sldMk cId="1026831203" sldId="319"/>
            <ac:cxnSpMk id="19" creationId="{FE1A49CE-B63D-457A-A180-1C883E1A63D2}"/>
          </ac:cxnSpMkLst>
        </pc:cxnChg>
      </pc:sldChg>
      <pc:sldChg chg="addSp delSp modSp mod setBg">
        <pc:chgData name="Ross Phillips" userId="S::r.phillips@uwtsd.ac.uk::c604230b-847d-4cb1-9e23-f810d4c0fde1" providerId="AD" clId="Web-{0C99AC4F-882E-F7EA-8482-3B962477B98C}" dt="2026-04-17T14:46:05.615" v="150"/>
        <pc:sldMkLst>
          <pc:docMk/>
          <pc:sldMk cId="3850988954" sldId="320"/>
        </pc:sldMkLst>
        <pc:spChg chg="mod">
          <ac:chgData name="Ross Phillips" userId="S::r.phillips@uwtsd.ac.uk::c604230b-847d-4cb1-9e23-f810d4c0fde1" providerId="AD" clId="Web-{0C99AC4F-882E-F7EA-8482-3B962477B98C}" dt="2026-04-17T14:46:05.615" v="150"/>
          <ac:spMkLst>
            <pc:docMk/>
            <pc:sldMk cId="3850988954" sldId="320"/>
            <ac:spMk id="2" creationId="{5FABA8D2-4F70-9644-1CD1-725504717449}"/>
          </ac:spMkLst>
        </pc:spChg>
        <pc:spChg chg="del">
          <ac:chgData name="Ross Phillips" userId="S::r.phillips@uwtsd.ac.uk::c604230b-847d-4cb1-9e23-f810d4c0fde1" providerId="AD" clId="Web-{0C99AC4F-882E-F7EA-8482-3B962477B98C}" dt="2026-04-17T14:46:05.615" v="150"/>
          <ac:spMkLst>
            <pc:docMk/>
            <pc:sldMk cId="3850988954" sldId="320"/>
            <ac:spMk id="3" creationId="{E05D8424-369A-8B43-1CD6-3903A506C7E4}"/>
          </ac:spMkLst>
        </pc:spChg>
        <pc:spChg chg="add">
          <ac:chgData name="Ross Phillips" userId="S::r.phillips@uwtsd.ac.uk::c604230b-847d-4cb1-9e23-f810d4c0fde1" providerId="AD" clId="Web-{0C99AC4F-882E-F7EA-8482-3B962477B98C}" dt="2026-04-17T14:46:05.615" v="150"/>
          <ac:spMkLst>
            <pc:docMk/>
            <pc:sldMk cId="3850988954" sldId="320"/>
            <ac:spMk id="9" creationId="{482E7304-2AC2-4A5C-924D-A6AC3FFC5EAC}"/>
          </ac:spMkLst>
        </pc:spChg>
        <pc:spChg chg="add">
          <ac:chgData name="Ross Phillips" userId="S::r.phillips@uwtsd.ac.uk::c604230b-847d-4cb1-9e23-f810d4c0fde1" providerId="AD" clId="Web-{0C99AC4F-882E-F7EA-8482-3B962477B98C}" dt="2026-04-17T14:46:05.615" v="150"/>
          <ac:spMkLst>
            <pc:docMk/>
            <pc:sldMk cId="3850988954" sldId="320"/>
            <ac:spMk id="13" creationId="{A3C183B1-1D4B-4E3D-A02E-A426E3BFA016}"/>
          </ac:spMkLst>
        </pc:spChg>
        <pc:graphicFrameChg chg="add">
          <ac:chgData name="Ross Phillips" userId="S::r.phillips@uwtsd.ac.uk::c604230b-847d-4cb1-9e23-f810d4c0fde1" providerId="AD" clId="Web-{0C99AC4F-882E-F7EA-8482-3B962477B98C}" dt="2026-04-17T14:46:05.615" v="150"/>
          <ac:graphicFrameMkLst>
            <pc:docMk/>
            <pc:sldMk cId="3850988954" sldId="320"/>
            <ac:graphicFrameMk id="5" creationId="{D99BE50F-0A74-51C0-8F12-8031CC8566AD}"/>
          </ac:graphicFrameMkLst>
        </pc:graphicFrameChg>
        <pc:cxnChg chg="add">
          <ac:chgData name="Ross Phillips" userId="S::r.phillips@uwtsd.ac.uk::c604230b-847d-4cb1-9e23-f810d4c0fde1" providerId="AD" clId="Web-{0C99AC4F-882E-F7EA-8482-3B962477B98C}" dt="2026-04-17T14:46:05.615" v="150"/>
          <ac:cxnSpMkLst>
            <pc:docMk/>
            <pc:sldMk cId="3850988954" sldId="320"/>
            <ac:cxnSpMk id="11" creationId="{D259FEF2-F6A5-442F-BA10-4E39EECD0ABE}"/>
          </ac:cxnSpMkLst>
        </pc:cxnChg>
      </pc:sldChg>
      <pc:sldChg chg="addSp delSp modSp mod setBg">
        <pc:chgData name="Ross Phillips" userId="S::r.phillips@uwtsd.ac.uk::c604230b-847d-4cb1-9e23-f810d4c0fde1" providerId="AD" clId="Web-{0C99AC4F-882E-F7EA-8482-3B962477B98C}" dt="2026-04-17T14:46:25.306" v="151"/>
        <pc:sldMkLst>
          <pc:docMk/>
          <pc:sldMk cId="1025166626" sldId="321"/>
        </pc:sldMkLst>
        <pc:spChg chg="mod">
          <ac:chgData name="Ross Phillips" userId="S::r.phillips@uwtsd.ac.uk::c604230b-847d-4cb1-9e23-f810d4c0fde1" providerId="AD" clId="Web-{0C99AC4F-882E-F7EA-8482-3B962477B98C}" dt="2026-04-17T14:46:25.306" v="151"/>
          <ac:spMkLst>
            <pc:docMk/>
            <pc:sldMk cId="1025166626" sldId="321"/>
            <ac:spMk id="2" creationId="{02999DDD-FBBD-CB44-5EA7-8CAF8217DE7A}"/>
          </ac:spMkLst>
        </pc:spChg>
        <pc:spChg chg="del">
          <ac:chgData name="Ross Phillips" userId="S::r.phillips@uwtsd.ac.uk::c604230b-847d-4cb1-9e23-f810d4c0fde1" providerId="AD" clId="Web-{0C99AC4F-882E-F7EA-8482-3B962477B98C}" dt="2026-04-17T14:46:25.306" v="151"/>
          <ac:spMkLst>
            <pc:docMk/>
            <pc:sldMk cId="1025166626" sldId="321"/>
            <ac:spMk id="3" creationId="{26B8FAF1-F152-AFF0-86B4-0F2F577BCDF4}"/>
          </ac:spMkLst>
        </pc:spChg>
        <pc:spChg chg="add">
          <ac:chgData name="Ross Phillips" userId="S::r.phillips@uwtsd.ac.uk::c604230b-847d-4cb1-9e23-f810d4c0fde1" providerId="AD" clId="Web-{0C99AC4F-882E-F7EA-8482-3B962477B98C}" dt="2026-04-17T14:46:25.306" v="151"/>
          <ac:spMkLst>
            <pc:docMk/>
            <pc:sldMk cId="1025166626" sldId="321"/>
            <ac:spMk id="9" creationId="{32D32A60-013B-47A8-8833-D2424080917B}"/>
          </ac:spMkLst>
        </pc:spChg>
        <pc:spChg chg="add">
          <ac:chgData name="Ross Phillips" userId="S::r.phillips@uwtsd.ac.uk::c604230b-847d-4cb1-9e23-f810d4c0fde1" providerId="AD" clId="Web-{0C99AC4F-882E-F7EA-8482-3B962477B98C}" dt="2026-04-17T14:46:25.306" v="151"/>
          <ac:spMkLst>
            <pc:docMk/>
            <pc:sldMk cId="1025166626" sldId="321"/>
            <ac:spMk id="11" creationId="{AE27932B-B694-4C4C-90D7-A0333A7C5876}"/>
          </ac:spMkLst>
        </pc:spChg>
        <pc:spChg chg="add">
          <ac:chgData name="Ross Phillips" userId="S::r.phillips@uwtsd.ac.uk::c604230b-847d-4cb1-9e23-f810d4c0fde1" providerId="AD" clId="Web-{0C99AC4F-882E-F7EA-8482-3B962477B98C}" dt="2026-04-17T14:46:25.306" v="151"/>
          <ac:spMkLst>
            <pc:docMk/>
            <pc:sldMk cId="1025166626" sldId="321"/>
            <ac:spMk id="15" creationId="{A9DA474E-6B91-4200-840F-0257B2358A75}"/>
          </ac:spMkLst>
        </pc:spChg>
        <pc:graphicFrameChg chg="add">
          <ac:chgData name="Ross Phillips" userId="S::r.phillips@uwtsd.ac.uk::c604230b-847d-4cb1-9e23-f810d4c0fde1" providerId="AD" clId="Web-{0C99AC4F-882E-F7EA-8482-3B962477B98C}" dt="2026-04-17T14:46:25.306" v="151"/>
          <ac:graphicFrameMkLst>
            <pc:docMk/>
            <pc:sldMk cId="1025166626" sldId="321"/>
            <ac:graphicFrameMk id="5" creationId="{C1B6F28F-90EE-6E89-0B53-A2FB071E5650}"/>
          </ac:graphicFrameMkLst>
        </pc:graphicFrameChg>
        <pc:picChg chg="add">
          <ac:chgData name="Ross Phillips" userId="S::r.phillips@uwtsd.ac.uk::c604230b-847d-4cb1-9e23-f810d4c0fde1" providerId="AD" clId="Web-{0C99AC4F-882E-F7EA-8482-3B962477B98C}" dt="2026-04-17T14:46:25.306" v="151"/>
          <ac:picMkLst>
            <pc:docMk/>
            <pc:sldMk cId="1025166626" sldId="321"/>
            <ac:picMk id="17" creationId="{DF63C9AD-AE6E-4512-8171-91612E84CCFB}"/>
          </ac:picMkLst>
        </pc:picChg>
        <pc:cxnChg chg="add">
          <ac:chgData name="Ross Phillips" userId="S::r.phillips@uwtsd.ac.uk::c604230b-847d-4cb1-9e23-f810d4c0fde1" providerId="AD" clId="Web-{0C99AC4F-882E-F7EA-8482-3B962477B98C}" dt="2026-04-17T14:46:25.306" v="151"/>
          <ac:cxnSpMkLst>
            <pc:docMk/>
            <pc:sldMk cId="1025166626" sldId="321"/>
            <ac:cxnSpMk id="13" creationId="{9EBB0476-5CF0-4F44-8D68-5D42D7AEE43A}"/>
          </ac:cxnSpMkLst>
        </pc:cxnChg>
        <pc:cxnChg chg="add">
          <ac:chgData name="Ross Phillips" userId="S::r.phillips@uwtsd.ac.uk::c604230b-847d-4cb1-9e23-f810d4c0fde1" providerId="AD" clId="Web-{0C99AC4F-882E-F7EA-8482-3B962477B98C}" dt="2026-04-17T14:46:25.306" v="151"/>
          <ac:cxnSpMkLst>
            <pc:docMk/>
            <pc:sldMk cId="1025166626" sldId="321"/>
            <ac:cxnSpMk id="19" creationId="{FE1A49CE-B63D-457A-A180-1C883E1A63D2}"/>
          </ac:cxnSpMkLst>
        </pc:cxnChg>
      </pc:sldChg>
      <pc:sldChg chg="del">
        <pc:chgData name="Ross Phillips" userId="S::r.phillips@uwtsd.ac.uk::c604230b-847d-4cb1-9e23-f810d4c0fde1" providerId="AD" clId="Web-{0C99AC4F-882E-F7EA-8482-3B962477B98C}" dt="2026-04-17T14:46:51.702" v="152"/>
        <pc:sldMkLst>
          <pc:docMk/>
          <pc:sldMk cId="3394420288" sldId="345"/>
        </pc:sldMkLst>
      </pc:sldChg>
      <pc:sldChg chg="del">
        <pc:chgData name="Ross Phillips" userId="S::r.phillips@uwtsd.ac.uk::c604230b-847d-4cb1-9e23-f810d4c0fde1" providerId="AD" clId="Web-{0C99AC4F-882E-F7EA-8482-3B962477B98C}" dt="2026-04-17T14:46:54.405" v="153"/>
        <pc:sldMkLst>
          <pc:docMk/>
          <pc:sldMk cId="1331950935" sldId="349"/>
        </pc:sldMkLst>
      </pc:sldChg>
      <pc:sldChg chg="del">
        <pc:chgData name="Ross Phillips" userId="S::r.phillips@uwtsd.ac.uk::c604230b-847d-4cb1-9e23-f810d4c0fde1" providerId="AD" clId="Web-{0C99AC4F-882E-F7EA-8482-3B962477B98C}" dt="2026-04-17T14:47:09.205" v="154"/>
        <pc:sldMkLst>
          <pc:docMk/>
          <pc:sldMk cId="1786343022" sldId="351"/>
        </pc:sldMkLst>
      </pc:sldChg>
      <pc:sldChg chg="del">
        <pc:chgData name="Ross Phillips" userId="S::r.phillips@uwtsd.ac.uk::c604230b-847d-4cb1-9e23-f810d4c0fde1" providerId="AD" clId="Web-{0C99AC4F-882E-F7EA-8482-3B962477B98C}" dt="2026-04-17T14:47:10.971" v="155"/>
        <pc:sldMkLst>
          <pc:docMk/>
          <pc:sldMk cId="43833841" sldId="352"/>
        </pc:sldMkLst>
      </pc:sldChg>
    </pc:docChg>
  </pc:docChgLst>
</pc:chgInfo>
</file>

<file path=ppt/diagrams/_rels/data1.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svg"/></Relationships>
</file>

<file path=ppt/diagrams/_rels/data2.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svg"/><Relationship Id="rId1" Type="http://schemas.openxmlformats.org/officeDocument/2006/relationships/image" Target="../media/image16.svg"/></Relationships>
</file>

<file path=ppt/diagrams/_rels/data3.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svg"/><Relationship Id="rId1" Type="http://schemas.openxmlformats.org/officeDocument/2006/relationships/image" Target="../media/image19.svg"/><Relationship Id="rId4" Type="http://schemas.openxmlformats.org/officeDocument/2006/relationships/image" Target="../media/image22.svg"/></Relationships>
</file>

<file path=ppt/diagrams/_rels/data4.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svg"/><Relationship Id="rId1" Type="http://schemas.openxmlformats.org/officeDocument/2006/relationships/image" Target="../media/image23.svg"/><Relationship Id="rId4" Type="http://schemas.openxmlformats.org/officeDocument/2006/relationships/image" Target="../media/image26.svg"/></Relationships>
</file>

<file path=ppt/diagrams/_rels/data5.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svg"/><Relationship Id="rId1" Type="http://schemas.openxmlformats.org/officeDocument/2006/relationships/image" Target="../media/image27.svg"/></Relationships>
</file>

<file path=ppt/diagrams/_rels/data6.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30.svg"/><Relationship Id="rId1" Type="http://schemas.openxmlformats.org/officeDocument/2006/relationships/image" Target="../media/image29.svg"/></Relationships>
</file>

<file path=ppt/diagrams/_rels/data8.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2.svg"/><Relationship Id="rId1" Type="http://schemas.openxmlformats.org/officeDocument/2006/relationships/image" Target="../media/image31.svg"/></Relationships>
</file>

<file path=ppt/diagrams/_rels/data9.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svg"/><Relationship Id="rId1" Type="http://schemas.openxmlformats.org/officeDocument/2006/relationships/image" Target="../media/image33.svg"/></Relationships>
</file>

<file path=ppt/diagrams/_rels/data10.xml.rels><?xml version="1.0" encoding="UTF-8" standalone="yes"?>
<Relationships xmlns="http://schemas.openxmlformats.org/package/2006/relationships"><Relationship Id="rId2" Type="http://schemas.openxmlformats.org/officeDocument/2006/relationships/image" Target="../media/image37.svg"/><Relationship Id="rId1" Type="http://schemas.openxmlformats.org/officeDocument/2006/relationships/image" Target="../media/image36.svg"/></Relationships>
</file>

<file path=ppt/diagrams/_rels/drawing1.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svg"/><Relationship Id="rId1" Type="http://schemas.openxmlformats.org/officeDocument/2006/relationships/image" Target="../media/image1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svg"/><Relationship Id="rId1" Type="http://schemas.openxmlformats.org/officeDocument/2006/relationships/image" Target="../media/image19.svg"/><Relationship Id="rId4" Type="http://schemas.openxmlformats.org/officeDocument/2006/relationships/image" Target="../media/image22.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svg"/><Relationship Id="rId1" Type="http://schemas.openxmlformats.org/officeDocument/2006/relationships/image" Target="../media/image23.svg"/><Relationship Id="rId4" Type="http://schemas.openxmlformats.org/officeDocument/2006/relationships/image" Target="../media/image26.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svg"/><Relationship Id="rId1" Type="http://schemas.openxmlformats.org/officeDocument/2006/relationships/image" Target="../media/image27.svg"/></Relationships>
</file>

<file path=ppt/diagrams/_rels/drawing6.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30.svg"/><Relationship Id="rId1" Type="http://schemas.openxmlformats.org/officeDocument/2006/relationships/image" Target="../media/image29.svg"/></Relationships>
</file>

<file path=ppt/diagrams/_rels/drawing8.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2.svg"/><Relationship Id="rId1" Type="http://schemas.openxmlformats.org/officeDocument/2006/relationships/image" Target="../media/image31.svg"/></Relationships>
</file>

<file path=ppt/diagrams/_rels/drawing9.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svg"/><Relationship Id="rId1" Type="http://schemas.openxmlformats.org/officeDocument/2006/relationships/image" Target="../media/image33.svg"/></Relationships>
</file>

<file path=ppt/diagrams/_rels/drawing10.xml.rels><?xml version="1.0" encoding="UTF-8" standalone="yes"?>
<Relationships xmlns="http://schemas.openxmlformats.org/package/2006/relationships"><Relationship Id="rId2" Type="http://schemas.openxmlformats.org/officeDocument/2006/relationships/image" Target="../media/image37.svg"/><Relationship Id="rId1" Type="http://schemas.openxmlformats.org/officeDocument/2006/relationships/image" Target="../media/image36.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00A91DF-1206-40FD-888F-FD0C44DD6410}"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985CC9AF-A80F-4253-9243-6D44268A1731}">
      <dgm:prSet/>
      <dgm:spPr/>
      <dgm:t>
        <a:bodyPr/>
        <a:lstStyle/>
        <a:p>
          <a:pPr>
            <a:defRPr cap="all"/>
          </a:pPr>
          <a:r>
            <a:rPr lang="en-GB"/>
            <a:t>What have we covered so far? </a:t>
          </a:r>
          <a:endParaRPr lang="en-US"/>
        </a:p>
      </dgm:t>
    </dgm:pt>
    <dgm:pt modelId="{51866454-9D11-4717-B363-D7D4943B44DD}" type="parTrans" cxnId="{286C7A64-86E2-4C73-98A5-6E8E12DDF88C}">
      <dgm:prSet/>
      <dgm:spPr/>
      <dgm:t>
        <a:bodyPr/>
        <a:lstStyle/>
        <a:p>
          <a:endParaRPr lang="en-US"/>
        </a:p>
      </dgm:t>
    </dgm:pt>
    <dgm:pt modelId="{1E54553E-4A3C-4525-B423-CCB9C706DB59}" type="sibTrans" cxnId="{286C7A64-86E2-4C73-98A5-6E8E12DDF88C}">
      <dgm:prSet/>
      <dgm:spPr/>
      <dgm:t>
        <a:bodyPr/>
        <a:lstStyle/>
        <a:p>
          <a:endParaRPr lang="en-US"/>
        </a:p>
      </dgm:t>
    </dgm:pt>
    <dgm:pt modelId="{7CEF7ECC-AC66-4EA5-8BA8-A70E12B5FF27}">
      <dgm:prSet/>
      <dgm:spPr/>
      <dgm:t>
        <a:bodyPr/>
        <a:lstStyle/>
        <a:p>
          <a:pPr>
            <a:defRPr cap="all"/>
          </a:pPr>
          <a:r>
            <a:rPr lang="en-GB"/>
            <a:t>Do you have any questions?</a:t>
          </a:r>
          <a:endParaRPr lang="en-US"/>
        </a:p>
      </dgm:t>
    </dgm:pt>
    <dgm:pt modelId="{A9000453-3CB0-44C6-A18E-9012C00923A6}" type="parTrans" cxnId="{26F9C005-4E80-45F3-8967-0B70F5DA6110}">
      <dgm:prSet/>
      <dgm:spPr/>
      <dgm:t>
        <a:bodyPr/>
        <a:lstStyle/>
        <a:p>
          <a:endParaRPr lang="en-US"/>
        </a:p>
      </dgm:t>
    </dgm:pt>
    <dgm:pt modelId="{EA9C9784-BB25-4D0C-8F51-963A2129A6E8}" type="sibTrans" cxnId="{26F9C005-4E80-45F3-8967-0B70F5DA6110}">
      <dgm:prSet/>
      <dgm:spPr/>
      <dgm:t>
        <a:bodyPr/>
        <a:lstStyle/>
        <a:p>
          <a:endParaRPr lang="en-US"/>
        </a:p>
      </dgm:t>
    </dgm:pt>
    <dgm:pt modelId="{02DF2518-D671-4D0B-B93F-A1CC83BD304A}" type="pres">
      <dgm:prSet presAssocID="{700A91DF-1206-40FD-888F-FD0C44DD6410}" presName="root" presStyleCnt="0">
        <dgm:presLayoutVars>
          <dgm:dir/>
          <dgm:resizeHandles val="exact"/>
        </dgm:presLayoutVars>
      </dgm:prSet>
      <dgm:spPr/>
    </dgm:pt>
    <dgm:pt modelId="{E237649F-C16E-49BB-AF1E-9D5110E8B5CC}" type="pres">
      <dgm:prSet presAssocID="{985CC9AF-A80F-4253-9243-6D44268A1731}" presName="compNode" presStyleCnt="0"/>
      <dgm:spPr/>
    </dgm:pt>
    <dgm:pt modelId="{9865E518-A5E3-4734-87F9-E4DA1DA31800}" type="pres">
      <dgm:prSet presAssocID="{985CC9AF-A80F-4253-9243-6D44268A1731}" presName="iconBgRect" presStyleLbl="bgShp" presStyleIdx="0" presStyleCnt="2"/>
      <dgm:spPr/>
    </dgm:pt>
    <dgm:pt modelId="{5FB1DDA4-94E4-4DEB-8AD8-6307ECC0AE14}" type="pres">
      <dgm:prSet presAssocID="{985CC9AF-A80F-4253-9243-6D44268A1731}"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Presentation with Checklist"/>
        </a:ext>
      </dgm:extLst>
    </dgm:pt>
    <dgm:pt modelId="{98DDDC73-6193-467A-8C62-BA56380754C0}" type="pres">
      <dgm:prSet presAssocID="{985CC9AF-A80F-4253-9243-6D44268A1731}" presName="spaceRect" presStyleCnt="0"/>
      <dgm:spPr/>
    </dgm:pt>
    <dgm:pt modelId="{9FB6E8F6-4A6E-45B7-9A64-DB910F54B935}" type="pres">
      <dgm:prSet presAssocID="{985CC9AF-A80F-4253-9243-6D44268A1731}" presName="textRect" presStyleLbl="revTx" presStyleIdx="0" presStyleCnt="2">
        <dgm:presLayoutVars>
          <dgm:chMax val="1"/>
          <dgm:chPref val="1"/>
        </dgm:presLayoutVars>
      </dgm:prSet>
      <dgm:spPr/>
    </dgm:pt>
    <dgm:pt modelId="{7E1DEBA9-86C3-4247-8621-CE15FAD35839}" type="pres">
      <dgm:prSet presAssocID="{1E54553E-4A3C-4525-B423-CCB9C706DB59}" presName="sibTrans" presStyleCnt="0"/>
      <dgm:spPr/>
    </dgm:pt>
    <dgm:pt modelId="{03319C17-30D1-4820-9DEC-31B257A5C783}" type="pres">
      <dgm:prSet presAssocID="{7CEF7ECC-AC66-4EA5-8BA8-A70E12B5FF27}" presName="compNode" presStyleCnt="0"/>
      <dgm:spPr/>
    </dgm:pt>
    <dgm:pt modelId="{28EFB552-3B8E-47DB-89A3-C144C56B52B0}" type="pres">
      <dgm:prSet presAssocID="{7CEF7ECC-AC66-4EA5-8BA8-A70E12B5FF27}" presName="iconBgRect" presStyleLbl="bgShp" presStyleIdx="1" presStyleCnt="2"/>
      <dgm:spPr/>
    </dgm:pt>
    <dgm:pt modelId="{31FD851F-B35D-4010-9E51-8E6A896480CC}" type="pres">
      <dgm:prSet presAssocID="{7CEF7ECC-AC66-4EA5-8BA8-A70E12B5FF27}"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 mark"/>
        </a:ext>
      </dgm:extLst>
    </dgm:pt>
    <dgm:pt modelId="{EAF32EC4-6266-4F03-AEED-33CC540B00DE}" type="pres">
      <dgm:prSet presAssocID="{7CEF7ECC-AC66-4EA5-8BA8-A70E12B5FF27}" presName="spaceRect" presStyleCnt="0"/>
      <dgm:spPr/>
    </dgm:pt>
    <dgm:pt modelId="{60E28BB2-65F3-4903-8EF5-1CE16DFF7DE7}" type="pres">
      <dgm:prSet presAssocID="{7CEF7ECC-AC66-4EA5-8BA8-A70E12B5FF27}" presName="textRect" presStyleLbl="revTx" presStyleIdx="1" presStyleCnt="2">
        <dgm:presLayoutVars>
          <dgm:chMax val="1"/>
          <dgm:chPref val="1"/>
        </dgm:presLayoutVars>
      </dgm:prSet>
      <dgm:spPr/>
    </dgm:pt>
  </dgm:ptLst>
  <dgm:cxnLst>
    <dgm:cxn modelId="{26F9C005-4E80-45F3-8967-0B70F5DA6110}" srcId="{700A91DF-1206-40FD-888F-FD0C44DD6410}" destId="{7CEF7ECC-AC66-4EA5-8BA8-A70E12B5FF27}" srcOrd="1" destOrd="0" parTransId="{A9000453-3CB0-44C6-A18E-9012C00923A6}" sibTransId="{EA9C9784-BB25-4D0C-8F51-963A2129A6E8}"/>
    <dgm:cxn modelId="{1ED75E09-96FF-46D5-86F3-52E9F960C7FA}" type="presOf" srcId="{700A91DF-1206-40FD-888F-FD0C44DD6410}" destId="{02DF2518-D671-4D0B-B93F-A1CC83BD304A}" srcOrd="0" destOrd="0" presId="urn:microsoft.com/office/officeart/2018/5/layout/IconCircleLabelList"/>
    <dgm:cxn modelId="{286C7A64-86E2-4C73-98A5-6E8E12DDF88C}" srcId="{700A91DF-1206-40FD-888F-FD0C44DD6410}" destId="{985CC9AF-A80F-4253-9243-6D44268A1731}" srcOrd="0" destOrd="0" parTransId="{51866454-9D11-4717-B363-D7D4943B44DD}" sibTransId="{1E54553E-4A3C-4525-B423-CCB9C706DB59}"/>
    <dgm:cxn modelId="{FB8CFA78-E039-4E34-8CAA-20CDF7F27942}" type="presOf" srcId="{7CEF7ECC-AC66-4EA5-8BA8-A70E12B5FF27}" destId="{60E28BB2-65F3-4903-8EF5-1CE16DFF7DE7}" srcOrd="0" destOrd="0" presId="urn:microsoft.com/office/officeart/2018/5/layout/IconCircleLabelList"/>
    <dgm:cxn modelId="{3BC52B9E-2634-4E7E-A5E0-2106E115BDB5}" type="presOf" srcId="{985CC9AF-A80F-4253-9243-6D44268A1731}" destId="{9FB6E8F6-4A6E-45B7-9A64-DB910F54B935}" srcOrd="0" destOrd="0" presId="urn:microsoft.com/office/officeart/2018/5/layout/IconCircleLabelList"/>
    <dgm:cxn modelId="{5AD814F4-1E23-42C2-A718-16571C5C3C7C}" type="presParOf" srcId="{02DF2518-D671-4D0B-B93F-A1CC83BD304A}" destId="{E237649F-C16E-49BB-AF1E-9D5110E8B5CC}" srcOrd="0" destOrd="0" presId="urn:microsoft.com/office/officeart/2018/5/layout/IconCircleLabelList"/>
    <dgm:cxn modelId="{AD899F1D-B9BE-428F-B84A-3DF45445C97B}" type="presParOf" srcId="{E237649F-C16E-49BB-AF1E-9D5110E8B5CC}" destId="{9865E518-A5E3-4734-87F9-E4DA1DA31800}" srcOrd="0" destOrd="0" presId="urn:microsoft.com/office/officeart/2018/5/layout/IconCircleLabelList"/>
    <dgm:cxn modelId="{24333148-CB0B-463F-9B00-F9AA70B6E821}" type="presParOf" srcId="{E237649F-C16E-49BB-AF1E-9D5110E8B5CC}" destId="{5FB1DDA4-94E4-4DEB-8AD8-6307ECC0AE14}" srcOrd="1" destOrd="0" presId="urn:microsoft.com/office/officeart/2018/5/layout/IconCircleLabelList"/>
    <dgm:cxn modelId="{B40111D2-26F2-405F-9B79-50C488B58811}" type="presParOf" srcId="{E237649F-C16E-49BB-AF1E-9D5110E8B5CC}" destId="{98DDDC73-6193-467A-8C62-BA56380754C0}" srcOrd="2" destOrd="0" presId="urn:microsoft.com/office/officeart/2018/5/layout/IconCircleLabelList"/>
    <dgm:cxn modelId="{BBF165DF-B896-41DF-BEC7-73E72F989C4F}" type="presParOf" srcId="{E237649F-C16E-49BB-AF1E-9D5110E8B5CC}" destId="{9FB6E8F6-4A6E-45B7-9A64-DB910F54B935}" srcOrd="3" destOrd="0" presId="urn:microsoft.com/office/officeart/2018/5/layout/IconCircleLabelList"/>
    <dgm:cxn modelId="{C384244F-8DA0-42D0-8758-7404A3F9A2FE}" type="presParOf" srcId="{02DF2518-D671-4D0B-B93F-A1CC83BD304A}" destId="{7E1DEBA9-86C3-4247-8621-CE15FAD35839}" srcOrd="1" destOrd="0" presId="urn:microsoft.com/office/officeart/2018/5/layout/IconCircleLabelList"/>
    <dgm:cxn modelId="{9267BC33-10A8-4808-A3D3-BB13E8471509}" type="presParOf" srcId="{02DF2518-D671-4D0B-B93F-A1CC83BD304A}" destId="{03319C17-30D1-4820-9DEC-31B257A5C783}" srcOrd="2" destOrd="0" presId="urn:microsoft.com/office/officeart/2018/5/layout/IconCircleLabelList"/>
    <dgm:cxn modelId="{57F0A5CF-CD79-4434-A765-03D58C59E76A}" type="presParOf" srcId="{03319C17-30D1-4820-9DEC-31B257A5C783}" destId="{28EFB552-3B8E-47DB-89A3-C144C56B52B0}" srcOrd="0" destOrd="0" presId="urn:microsoft.com/office/officeart/2018/5/layout/IconCircleLabelList"/>
    <dgm:cxn modelId="{E66DECC6-EC69-4EB3-A8AA-64087AB5048D}" type="presParOf" srcId="{03319C17-30D1-4820-9DEC-31B257A5C783}" destId="{31FD851F-B35D-4010-9E51-8E6A896480CC}" srcOrd="1" destOrd="0" presId="urn:microsoft.com/office/officeart/2018/5/layout/IconCircleLabelList"/>
    <dgm:cxn modelId="{22B3380B-77A5-41CA-AE19-EC86C6EC084A}" type="presParOf" srcId="{03319C17-30D1-4820-9DEC-31B257A5C783}" destId="{EAF32EC4-6266-4F03-AEED-33CC540B00DE}" srcOrd="2" destOrd="0" presId="urn:microsoft.com/office/officeart/2018/5/layout/IconCircleLabelList"/>
    <dgm:cxn modelId="{D79C0761-DA83-4080-AA2B-16DEEFF3D7B6}" type="presParOf" srcId="{03319C17-30D1-4820-9DEC-31B257A5C783}" destId="{60E28BB2-65F3-4903-8EF5-1CE16DFF7DE7}"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EBC9611-44C1-403F-8D83-0BBAE0659EAF}" type="doc">
      <dgm:prSet loTypeId="urn:microsoft.com/office/officeart/2018/5/layout/IconCircle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24C3F4D-77EE-4150-BE3C-B813226E58EA}">
      <dgm:prSet/>
      <dgm:spPr/>
      <dgm:t>
        <a:bodyPr/>
        <a:lstStyle/>
        <a:p>
          <a:pPr>
            <a:defRPr cap="all"/>
          </a:pPr>
          <a:r>
            <a:rPr lang="en-GB"/>
            <a:t>‘ a basic set of beliefs that guide action’</a:t>
          </a:r>
          <a:endParaRPr lang="en-US"/>
        </a:p>
      </dgm:t>
    </dgm:pt>
    <dgm:pt modelId="{9C34A790-6D88-4141-AFC0-20F1633E9C6E}" type="parTrans" cxnId="{71148D54-11FB-4851-BC62-12770ABFC189}">
      <dgm:prSet/>
      <dgm:spPr/>
      <dgm:t>
        <a:bodyPr/>
        <a:lstStyle/>
        <a:p>
          <a:endParaRPr lang="en-US"/>
        </a:p>
      </dgm:t>
    </dgm:pt>
    <dgm:pt modelId="{741795DA-B751-4C11-B52E-B758C92A7F85}" type="sibTrans" cxnId="{71148D54-11FB-4851-BC62-12770ABFC189}">
      <dgm:prSet/>
      <dgm:spPr/>
      <dgm:t>
        <a:bodyPr/>
        <a:lstStyle/>
        <a:p>
          <a:endParaRPr lang="en-US"/>
        </a:p>
      </dgm:t>
    </dgm:pt>
    <dgm:pt modelId="{5EC7715E-CC1D-4840-826B-436EDD80F6DA}">
      <dgm:prSet/>
      <dgm:spPr/>
      <dgm:t>
        <a:bodyPr/>
        <a:lstStyle/>
        <a:p>
          <a:pPr>
            <a:defRPr cap="all"/>
          </a:pPr>
          <a:r>
            <a:rPr lang="en-GB"/>
            <a:t>They are a general philosophical orientation about the world and the nature of research the the researcher brings to the study.</a:t>
          </a:r>
          <a:endParaRPr lang="en-US"/>
        </a:p>
      </dgm:t>
    </dgm:pt>
    <dgm:pt modelId="{709D84F7-7FB7-4E96-8F86-09B38F03BDAC}" type="parTrans" cxnId="{51E7191B-38EB-42B5-8FA7-06278FCAEC96}">
      <dgm:prSet/>
      <dgm:spPr/>
      <dgm:t>
        <a:bodyPr/>
        <a:lstStyle/>
        <a:p>
          <a:endParaRPr lang="en-US"/>
        </a:p>
      </dgm:t>
    </dgm:pt>
    <dgm:pt modelId="{3F32FC51-E640-46C0-80CA-E689337C4740}" type="sibTrans" cxnId="{51E7191B-38EB-42B5-8FA7-06278FCAEC96}">
      <dgm:prSet/>
      <dgm:spPr/>
      <dgm:t>
        <a:bodyPr/>
        <a:lstStyle/>
        <a:p>
          <a:endParaRPr lang="en-US"/>
        </a:p>
      </dgm:t>
    </dgm:pt>
    <dgm:pt modelId="{BDA6B333-4777-4659-B155-18162021C1DE}">
      <dgm:prSet/>
      <dgm:spPr/>
      <dgm:t>
        <a:bodyPr/>
        <a:lstStyle/>
        <a:p>
          <a:pPr>
            <a:defRPr cap="all"/>
          </a:pPr>
          <a:r>
            <a:rPr lang="en-GB"/>
            <a:t>Individuals develop worldviews based upon their discipline orientations and research communities, advisors and mentors, and past research experiences.</a:t>
          </a:r>
          <a:endParaRPr lang="en-US"/>
        </a:p>
      </dgm:t>
    </dgm:pt>
    <dgm:pt modelId="{137E2352-652E-49B6-8B12-94E05A1DF1C9}" type="parTrans" cxnId="{38E2EAC6-97ED-4B3B-994C-0B4D79A267D2}">
      <dgm:prSet/>
      <dgm:spPr/>
      <dgm:t>
        <a:bodyPr/>
        <a:lstStyle/>
        <a:p>
          <a:endParaRPr lang="en-US"/>
        </a:p>
      </dgm:t>
    </dgm:pt>
    <dgm:pt modelId="{09870F96-6C22-4F26-B472-B047E332B727}" type="sibTrans" cxnId="{38E2EAC6-97ED-4B3B-994C-0B4D79A267D2}">
      <dgm:prSet/>
      <dgm:spPr/>
      <dgm:t>
        <a:bodyPr/>
        <a:lstStyle/>
        <a:p>
          <a:endParaRPr lang="en-US"/>
        </a:p>
      </dgm:t>
    </dgm:pt>
    <dgm:pt modelId="{AB79CB7A-CBE0-4984-A0ED-B36F136941EF}" type="pres">
      <dgm:prSet presAssocID="{0EBC9611-44C1-403F-8D83-0BBAE0659EAF}" presName="root" presStyleCnt="0">
        <dgm:presLayoutVars>
          <dgm:dir/>
          <dgm:resizeHandles val="exact"/>
        </dgm:presLayoutVars>
      </dgm:prSet>
      <dgm:spPr/>
    </dgm:pt>
    <dgm:pt modelId="{B1A46808-1D0F-46D8-B936-2953C25791EB}" type="pres">
      <dgm:prSet presAssocID="{C24C3F4D-77EE-4150-BE3C-B813226E58EA}" presName="compNode" presStyleCnt="0"/>
      <dgm:spPr/>
    </dgm:pt>
    <dgm:pt modelId="{2E273573-AC40-4A3E-81A0-D239E4D74AD6}" type="pres">
      <dgm:prSet presAssocID="{C24C3F4D-77EE-4150-BE3C-B813226E58EA}" presName="iconBgRect" presStyleLbl="bgShp" presStyleIdx="0" presStyleCnt="3"/>
      <dgm:spPr/>
    </dgm:pt>
    <dgm:pt modelId="{759B95FB-575C-4F31-9295-8BBCF624EB4A}" type="pres">
      <dgm:prSet presAssocID="{C24C3F4D-77EE-4150-BE3C-B813226E58EA}"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lapper board"/>
        </a:ext>
      </dgm:extLst>
    </dgm:pt>
    <dgm:pt modelId="{6769D72F-83A3-4F3B-A271-8DF4584772BB}" type="pres">
      <dgm:prSet presAssocID="{C24C3F4D-77EE-4150-BE3C-B813226E58EA}" presName="spaceRect" presStyleCnt="0"/>
      <dgm:spPr/>
    </dgm:pt>
    <dgm:pt modelId="{6694364A-7FA8-44CD-93FD-759570E42130}" type="pres">
      <dgm:prSet presAssocID="{C24C3F4D-77EE-4150-BE3C-B813226E58EA}" presName="textRect" presStyleLbl="revTx" presStyleIdx="0" presStyleCnt="3">
        <dgm:presLayoutVars>
          <dgm:chMax val="1"/>
          <dgm:chPref val="1"/>
        </dgm:presLayoutVars>
      </dgm:prSet>
      <dgm:spPr/>
    </dgm:pt>
    <dgm:pt modelId="{D8CD8094-44A9-4BA3-AE70-DB0F8CC958E3}" type="pres">
      <dgm:prSet presAssocID="{741795DA-B751-4C11-B52E-B758C92A7F85}" presName="sibTrans" presStyleCnt="0"/>
      <dgm:spPr/>
    </dgm:pt>
    <dgm:pt modelId="{BA38384D-AFFB-4846-9BDB-AA08254D7081}" type="pres">
      <dgm:prSet presAssocID="{5EC7715E-CC1D-4840-826B-436EDD80F6DA}" presName="compNode" presStyleCnt="0"/>
      <dgm:spPr/>
    </dgm:pt>
    <dgm:pt modelId="{048A569A-E67E-4415-9B7B-A3E1AAD465A9}" type="pres">
      <dgm:prSet presAssocID="{5EC7715E-CC1D-4840-826B-436EDD80F6DA}" presName="iconBgRect" presStyleLbl="bgShp" presStyleIdx="1" presStyleCnt="3"/>
      <dgm:spPr/>
    </dgm:pt>
    <dgm:pt modelId="{5BDABB5A-9ECB-482C-AAFF-C786C69E9C90}" type="pres">
      <dgm:prSet presAssocID="{5EC7715E-CC1D-4840-826B-436EDD80F6DA}"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icroscope"/>
        </a:ext>
      </dgm:extLst>
    </dgm:pt>
    <dgm:pt modelId="{55AAABA2-D929-47C3-8A61-9ED4E4BCD3EE}" type="pres">
      <dgm:prSet presAssocID="{5EC7715E-CC1D-4840-826B-436EDD80F6DA}" presName="spaceRect" presStyleCnt="0"/>
      <dgm:spPr/>
    </dgm:pt>
    <dgm:pt modelId="{54F72629-C494-42CB-8521-7C44B3862631}" type="pres">
      <dgm:prSet presAssocID="{5EC7715E-CC1D-4840-826B-436EDD80F6DA}" presName="textRect" presStyleLbl="revTx" presStyleIdx="1" presStyleCnt="3">
        <dgm:presLayoutVars>
          <dgm:chMax val="1"/>
          <dgm:chPref val="1"/>
        </dgm:presLayoutVars>
      </dgm:prSet>
      <dgm:spPr/>
    </dgm:pt>
    <dgm:pt modelId="{0D8835EE-8E94-4E4F-8979-F3C75765522C}" type="pres">
      <dgm:prSet presAssocID="{3F32FC51-E640-46C0-80CA-E689337C4740}" presName="sibTrans" presStyleCnt="0"/>
      <dgm:spPr/>
    </dgm:pt>
    <dgm:pt modelId="{30D53380-CB6B-49E5-AD61-C676A2675D1B}" type="pres">
      <dgm:prSet presAssocID="{BDA6B333-4777-4659-B155-18162021C1DE}" presName="compNode" presStyleCnt="0"/>
      <dgm:spPr/>
    </dgm:pt>
    <dgm:pt modelId="{0EEF326E-59F6-4EEA-BDF9-FCD51B102194}" type="pres">
      <dgm:prSet presAssocID="{BDA6B333-4777-4659-B155-18162021C1DE}" presName="iconBgRect" presStyleLbl="bgShp" presStyleIdx="2" presStyleCnt="3"/>
      <dgm:spPr/>
    </dgm:pt>
    <dgm:pt modelId="{26311453-6CB1-4448-99A3-0BFFF817F9E1}" type="pres">
      <dgm:prSet presAssocID="{BDA6B333-4777-4659-B155-18162021C1DE}"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Graduation Cap"/>
        </a:ext>
      </dgm:extLst>
    </dgm:pt>
    <dgm:pt modelId="{EB04A600-2904-49F5-935B-E25CAE4818FE}" type="pres">
      <dgm:prSet presAssocID="{BDA6B333-4777-4659-B155-18162021C1DE}" presName="spaceRect" presStyleCnt="0"/>
      <dgm:spPr/>
    </dgm:pt>
    <dgm:pt modelId="{78789595-76AD-43EC-B3D1-DD8309707CF8}" type="pres">
      <dgm:prSet presAssocID="{BDA6B333-4777-4659-B155-18162021C1DE}" presName="textRect" presStyleLbl="revTx" presStyleIdx="2" presStyleCnt="3">
        <dgm:presLayoutVars>
          <dgm:chMax val="1"/>
          <dgm:chPref val="1"/>
        </dgm:presLayoutVars>
      </dgm:prSet>
      <dgm:spPr/>
    </dgm:pt>
  </dgm:ptLst>
  <dgm:cxnLst>
    <dgm:cxn modelId="{4E6E0B07-D1AE-498C-8B77-F21E9780EB49}" type="presOf" srcId="{5EC7715E-CC1D-4840-826B-436EDD80F6DA}" destId="{54F72629-C494-42CB-8521-7C44B3862631}" srcOrd="0" destOrd="0" presId="urn:microsoft.com/office/officeart/2018/5/layout/IconCircleLabelList"/>
    <dgm:cxn modelId="{BCDAFF17-5F7F-48B6-A05E-64BD25CB17C3}" type="presOf" srcId="{C24C3F4D-77EE-4150-BE3C-B813226E58EA}" destId="{6694364A-7FA8-44CD-93FD-759570E42130}" srcOrd="0" destOrd="0" presId="urn:microsoft.com/office/officeart/2018/5/layout/IconCircleLabelList"/>
    <dgm:cxn modelId="{51E7191B-38EB-42B5-8FA7-06278FCAEC96}" srcId="{0EBC9611-44C1-403F-8D83-0BBAE0659EAF}" destId="{5EC7715E-CC1D-4840-826B-436EDD80F6DA}" srcOrd="1" destOrd="0" parTransId="{709D84F7-7FB7-4E96-8F86-09B38F03BDAC}" sibTransId="{3F32FC51-E640-46C0-80CA-E689337C4740}"/>
    <dgm:cxn modelId="{85274440-C5F5-478B-9B1C-2E93C8EA8F32}" type="presOf" srcId="{BDA6B333-4777-4659-B155-18162021C1DE}" destId="{78789595-76AD-43EC-B3D1-DD8309707CF8}" srcOrd="0" destOrd="0" presId="urn:microsoft.com/office/officeart/2018/5/layout/IconCircleLabelList"/>
    <dgm:cxn modelId="{71148D54-11FB-4851-BC62-12770ABFC189}" srcId="{0EBC9611-44C1-403F-8D83-0BBAE0659EAF}" destId="{C24C3F4D-77EE-4150-BE3C-B813226E58EA}" srcOrd="0" destOrd="0" parTransId="{9C34A790-6D88-4141-AFC0-20F1633E9C6E}" sibTransId="{741795DA-B751-4C11-B52E-B758C92A7F85}"/>
    <dgm:cxn modelId="{38E2EAC6-97ED-4B3B-994C-0B4D79A267D2}" srcId="{0EBC9611-44C1-403F-8D83-0BBAE0659EAF}" destId="{BDA6B333-4777-4659-B155-18162021C1DE}" srcOrd="2" destOrd="0" parTransId="{137E2352-652E-49B6-8B12-94E05A1DF1C9}" sibTransId="{09870F96-6C22-4F26-B472-B047E332B727}"/>
    <dgm:cxn modelId="{60A87FF4-5BF1-4B1D-B289-BC067F19A91C}" type="presOf" srcId="{0EBC9611-44C1-403F-8D83-0BBAE0659EAF}" destId="{AB79CB7A-CBE0-4984-A0ED-B36F136941EF}" srcOrd="0" destOrd="0" presId="urn:microsoft.com/office/officeart/2018/5/layout/IconCircleLabelList"/>
    <dgm:cxn modelId="{9AC26AC5-6F16-4160-B995-01C2A7740D75}" type="presParOf" srcId="{AB79CB7A-CBE0-4984-A0ED-B36F136941EF}" destId="{B1A46808-1D0F-46D8-B936-2953C25791EB}" srcOrd="0" destOrd="0" presId="urn:microsoft.com/office/officeart/2018/5/layout/IconCircleLabelList"/>
    <dgm:cxn modelId="{895FA7D9-520D-4EFE-B125-9C26873386F1}" type="presParOf" srcId="{B1A46808-1D0F-46D8-B936-2953C25791EB}" destId="{2E273573-AC40-4A3E-81A0-D239E4D74AD6}" srcOrd="0" destOrd="0" presId="urn:microsoft.com/office/officeart/2018/5/layout/IconCircleLabelList"/>
    <dgm:cxn modelId="{A225657F-50E2-4260-A87C-149F27C1C1BB}" type="presParOf" srcId="{B1A46808-1D0F-46D8-B936-2953C25791EB}" destId="{759B95FB-575C-4F31-9295-8BBCF624EB4A}" srcOrd="1" destOrd="0" presId="urn:microsoft.com/office/officeart/2018/5/layout/IconCircleLabelList"/>
    <dgm:cxn modelId="{C5ABD8FD-F61F-41DB-9CA3-83622FB4FD14}" type="presParOf" srcId="{B1A46808-1D0F-46D8-B936-2953C25791EB}" destId="{6769D72F-83A3-4F3B-A271-8DF4584772BB}" srcOrd="2" destOrd="0" presId="urn:microsoft.com/office/officeart/2018/5/layout/IconCircleLabelList"/>
    <dgm:cxn modelId="{16D8CEA2-9A34-4497-82B8-A06B5F0B87D3}" type="presParOf" srcId="{B1A46808-1D0F-46D8-B936-2953C25791EB}" destId="{6694364A-7FA8-44CD-93FD-759570E42130}" srcOrd="3" destOrd="0" presId="urn:microsoft.com/office/officeart/2018/5/layout/IconCircleLabelList"/>
    <dgm:cxn modelId="{4F6518DB-400D-4023-969B-99A4EA9794C2}" type="presParOf" srcId="{AB79CB7A-CBE0-4984-A0ED-B36F136941EF}" destId="{D8CD8094-44A9-4BA3-AE70-DB0F8CC958E3}" srcOrd="1" destOrd="0" presId="urn:microsoft.com/office/officeart/2018/5/layout/IconCircleLabelList"/>
    <dgm:cxn modelId="{C400394E-AE7E-4C06-828A-BF157CF66E9E}" type="presParOf" srcId="{AB79CB7A-CBE0-4984-A0ED-B36F136941EF}" destId="{BA38384D-AFFB-4846-9BDB-AA08254D7081}" srcOrd="2" destOrd="0" presId="urn:microsoft.com/office/officeart/2018/5/layout/IconCircleLabelList"/>
    <dgm:cxn modelId="{900FB01B-216C-4CB6-8831-6EA36E96B775}" type="presParOf" srcId="{BA38384D-AFFB-4846-9BDB-AA08254D7081}" destId="{048A569A-E67E-4415-9B7B-A3E1AAD465A9}" srcOrd="0" destOrd="0" presId="urn:microsoft.com/office/officeart/2018/5/layout/IconCircleLabelList"/>
    <dgm:cxn modelId="{033DB0E2-2F29-437D-A87E-5BD259921F8C}" type="presParOf" srcId="{BA38384D-AFFB-4846-9BDB-AA08254D7081}" destId="{5BDABB5A-9ECB-482C-AAFF-C786C69E9C90}" srcOrd="1" destOrd="0" presId="urn:microsoft.com/office/officeart/2018/5/layout/IconCircleLabelList"/>
    <dgm:cxn modelId="{10D28C0D-9F83-4D52-B235-D89993B2F323}" type="presParOf" srcId="{BA38384D-AFFB-4846-9BDB-AA08254D7081}" destId="{55AAABA2-D929-47C3-8A61-9ED4E4BCD3EE}" srcOrd="2" destOrd="0" presId="urn:microsoft.com/office/officeart/2018/5/layout/IconCircleLabelList"/>
    <dgm:cxn modelId="{DF9490BC-0DCC-4CA4-A8BA-B31E975F3E6D}" type="presParOf" srcId="{BA38384D-AFFB-4846-9BDB-AA08254D7081}" destId="{54F72629-C494-42CB-8521-7C44B3862631}" srcOrd="3" destOrd="0" presId="urn:microsoft.com/office/officeart/2018/5/layout/IconCircleLabelList"/>
    <dgm:cxn modelId="{16749B67-0EFE-46A0-936B-69A91D3490D4}" type="presParOf" srcId="{AB79CB7A-CBE0-4984-A0ED-B36F136941EF}" destId="{0D8835EE-8E94-4E4F-8979-F3C75765522C}" srcOrd="3" destOrd="0" presId="urn:microsoft.com/office/officeart/2018/5/layout/IconCircleLabelList"/>
    <dgm:cxn modelId="{6130E39D-192D-4768-9EB4-13CFA13DF973}" type="presParOf" srcId="{AB79CB7A-CBE0-4984-A0ED-B36F136941EF}" destId="{30D53380-CB6B-49E5-AD61-C676A2675D1B}" srcOrd="4" destOrd="0" presId="urn:microsoft.com/office/officeart/2018/5/layout/IconCircleLabelList"/>
    <dgm:cxn modelId="{7BE8F3A5-748C-4E6F-A2A5-5FF615E7CDE4}" type="presParOf" srcId="{30D53380-CB6B-49E5-AD61-C676A2675D1B}" destId="{0EEF326E-59F6-4EEA-BDF9-FCD51B102194}" srcOrd="0" destOrd="0" presId="urn:microsoft.com/office/officeart/2018/5/layout/IconCircleLabelList"/>
    <dgm:cxn modelId="{D20B520B-A9DE-4BFF-9971-4D5B205BA30F}" type="presParOf" srcId="{30D53380-CB6B-49E5-AD61-C676A2675D1B}" destId="{26311453-6CB1-4448-99A3-0BFFF817F9E1}" srcOrd="1" destOrd="0" presId="urn:microsoft.com/office/officeart/2018/5/layout/IconCircleLabelList"/>
    <dgm:cxn modelId="{CA93205F-BF01-47BC-B277-C364371E12B2}" type="presParOf" srcId="{30D53380-CB6B-49E5-AD61-C676A2675D1B}" destId="{EB04A600-2904-49F5-935B-E25CAE4818FE}" srcOrd="2" destOrd="0" presId="urn:microsoft.com/office/officeart/2018/5/layout/IconCircleLabelList"/>
    <dgm:cxn modelId="{D9D89103-CB8C-4E60-A417-772E6937CE4A}" type="presParOf" srcId="{30D53380-CB6B-49E5-AD61-C676A2675D1B}" destId="{78789595-76AD-43EC-B3D1-DD8309707CF8}"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BBD02C8-00DF-4689-9D0A-75FCDED408F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AEB7406-5DFB-4486-B824-0B2AD7651757}">
      <dgm:prSet/>
      <dgm:spPr/>
      <dgm:t>
        <a:bodyPr/>
        <a:lstStyle/>
        <a:p>
          <a:r>
            <a:rPr lang="en-GB"/>
            <a:t>Traditional form of research</a:t>
          </a:r>
          <a:endParaRPr lang="en-US"/>
        </a:p>
      </dgm:t>
    </dgm:pt>
    <dgm:pt modelId="{A664AD24-92DA-4EEC-8679-459F05BF229F}" type="parTrans" cxnId="{AFD0B64F-7615-4D7B-8C20-831B841A9980}">
      <dgm:prSet/>
      <dgm:spPr/>
      <dgm:t>
        <a:bodyPr/>
        <a:lstStyle/>
        <a:p>
          <a:endParaRPr lang="en-US"/>
        </a:p>
      </dgm:t>
    </dgm:pt>
    <dgm:pt modelId="{313FDE90-0636-495E-BD03-3887C3F4C480}" type="sibTrans" cxnId="{AFD0B64F-7615-4D7B-8C20-831B841A9980}">
      <dgm:prSet/>
      <dgm:spPr/>
      <dgm:t>
        <a:bodyPr/>
        <a:lstStyle/>
        <a:p>
          <a:endParaRPr lang="en-US"/>
        </a:p>
      </dgm:t>
    </dgm:pt>
    <dgm:pt modelId="{1840BA21-2267-4545-A232-4678C841A86E}">
      <dgm:prSet/>
      <dgm:spPr/>
      <dgm:t>
        <a:bodyPr/>
        <a:lstStyle/>
        <a:p>
          <a:r>
            <a:rPr lang="en-GB"/>
            <a:t>Assumptions hold true for more quantitative than qualitative research</a:t>
          </a:r>
          <a:endParaRPr lang="en-US"/>
        </a:p>
      </dgm:t>
    </dgm:pt>
    <dgm:pt modelId="{7F0F45AE-DF53-48B7-9BE7-61AAC8D318E6}" type="parTrans" cxnId="{E09EEF5A-91BE-406B-A003-0D6DACAB0255}">
      <dgm:prSet/>
      <dgm:spPr/>
      <dgm:t>
        <a:bodyPr/>
        <a:lstStyle/>
        <a:p>
          <a:endParaRPr lang="en-US"/>
        </a:p>
      </dgm:t>
    </dgm:pt>
    <dgm:pt modelId="{D3BAA226-C63B-4A7F-A1AA-5ABFB455A9AA}" type="sibTrans" cxnId="{E09EEF5A-91BE-406B-A003-0D6DACAB0255}">
      <dgm:prSet/>
      <dgm:spPr/>
      <dgm:t>
        <a:bodyPr/>
        <a:lstStyle/>
        <a:p>
          <a:endParaRPr lang="en-US"/>
        </a:p>
      </dgm:t>
    </dgm:pt>
    <dgm:pt modelId="{5628B03E-C1B0-4ADA-955E-AE2482A0BB96}">
      <dgm:prSet/>
      <dgm:spPr/>
      <dgm:t>
        <a:bodyPr/>
        <a:lstStyle/>
        <a:p>
          <a:r>
            <a:rPr lang="en-GB"/>
            <a:t>Sometimes referred to as the scientific method or doing science research</a:t>
          </a:r>
          <a:endParaRPr lang="en-US"/>
        </a:p>
      </dgm:t>
    </dgm:pt>
    <dgm:pt modelId="{AB3DC09D-1EB5-4C40-8C1B-D6B45B23F15F}" type="parTrans" cxnId="{172032C2-EAAF-484E-9B04-817B16C8393A}">
      <dgm:prSet/>
      <dgm:spPr/>
      <dgm:t>
        <a:bodyPr/>
        <a:lstStyle/>
        <a:p>
          <a:endParaRPr lang="en-US"/>
        </a:p>
      </dgm:t>
    </dgm:pt>
    <dgm:pt modelId="{D4E1A84C-F9A8-4542-AD99-BE58EA1492F5}" type="sibTrans" cxnId="{172032C2-EAAF-484E-9B04-817B16C8393A}">
      <dgm:prSet/>
      <dgm:spPr/>
      <dgm:t>
        <a:bodyPr/>
        <a:lstStyle/>
        <a:p>
          <a:endParaRPr lang="en-US"/>
        </a:p>
      </dgm:t>
    </dgm:pt>
    <dgm:pt modelId="{E88D01FA-8D6D-4A84-927B-9D793CDDDAE8}">
      <dgm:prSet/>
      <dgm:spPr/>
      <dgm:t>
        <a:bodyPr/>
        <a:lstStyle/>
        <a:p>
          <a:r>
            <a:rPr lang="en-GB"/>
            <a:t>A deterministic philosophy – causes determine effects or outcomes</a:t>
          </a:r>
          <a:endParaRPr lang="en-US"/>
        </a:p>
      </dgm:t>
    </dgm:pt>
    <dgm:pt modelId="{17F49E56-9198-4C00-A727-6C70E3CA50B2}" type="parTrans" cxnId="{99F2CDDE-951B-48CD-B27E-C086EEBB80A0}">
      <dgm:prSet/>
      <dgm:spPr/>
      <dgm:t>
        <a:bodyPr/>
        <a:lstStyle/>
        <a:p>
          <a:endParaRPr lang="en-US"/>
        </a:p>
      </dgm:t>
    </dgm:pt>
    <dgm:pt modelId="{7149E2A2-6772-48C7-B502-4A078CB3D21B}" type="sibTrans" cxnId="{99F2CDDE-951B-48CD-B27E-C086EEBB80A0}">
      <dgm:prSet/>
      <dgm:spPr/>
      <dgm:t>
        <a:bodyPr/>
        <a:lstStyle/>
        <a:p>
          <a:endParaRPr lang="en-US"/>
        </a:p>
      </dgm:t>
    </dgm:pt>
    <dgm:pt modelId="{701F5632-C82B-413D-B50A-77DED549C65B}" type="pres">
      <dgm:prSet presAssocID="{0BBD02C8-00DF-4689-9D0A-75FCDED408FA}" presName="root" presStyleCnt="0">
        <dgm:presLayoutVars>
          <dgm:dir/>
          <dgm:resizeHandles val="exact"/>
        </dgm:presLayoutVars>
      </dgm:prSet>
      <dgm:spPr/>
    </dgm:pt>
    <dgm:pt modelId="{C63A4DED-C6DA-48C6-953D-55795AE4A3A7}" type="pres">
      <dgm:prSet presAssocID="{8AEB7406-5DFB-4486-B824-0B2AD7651757}" presName="compNode" presStyleCnt="0"/>
      <dgm:spPr/>
    </dgm:pt>
    <dgm:pt modelId="{5325EB5F-0DAB-4933-B365-F9257A7EC3D3}" type="pres">
      <dgm:prSet presAssocID="{8AEB7406-5DFB-4486-B824-0B2AD7651757}" presName="bgRect" presStyleLbl="bgShp" presStyleIdx="0" presStyleCnt="4"/>
      <dgm:spPr/>
    </dgm:pt>
    <dgm:pt modelId="{866AE0AC-891E-4614-9B55-27B062A4C14C}" type="pres">
      <dgm:prSet presAssocID="{8AEB7406-5DFB-4486-B824-0B2AD7651757}"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Tick"/>
        </a:ext>
      </dgm:extLst>
    </dgm:pt>
    <dgm:pt modelId="{F8124CC0-219A-4126-B813-5376F2EFA102}" type="pres">
      <dgm:prSet presAssocID="{8AEB7406-5DFB-4486-B824-0B2AD7651757}" presName="spaceRect" presStyleCnt="0"/>
      <dgm:spPr/>
    </dgm:pt>
    <dgm:pt modelId="{D4547A3E-DA35-4BAF-B4FE-2F37B5A1C14F}" type="pres">
      <dgm:prSet presAssocID="{8AEB7406-5DFB-4486-B824-0B2AD7651757}" presName="parTx" presStyleLbl="revTx" presStyleIdx="0" presStyleCnt="4">
        <dgm:presLayoutVars>
          <dgm:chMax val="0"/>
          <dgm:chPref val="0"/>
        </dgm:presLayoutVars>
      </dgm:prSet>
      <dgm:spPr/>
    </dgm:pt>
    <dgm:pt modelId="{A7F629B5-DA1F-4021-9A27-EE80901506CC}" type="pres">
      <dgm:prSet presAssocID="{313FDE90-0636-495E-BD03-3887C3F4C480}" presName="sibTrans" presStyleCnt="0"/>
      <dgm:spPr/>
    </dgm:pt>
    <dgm:pt modelId="{CA5AD855-00B7-4075-AB51-6ABAB86C7404}" type="pres">
      <dgm:prSet presAssocID="{1840BA21-2267-4545-A232-4678C841A86E}" presName="compNode" presStyleCnt="0"/>
      <dgm:spPr/>
    </dgm:pt>
    <dgm:pt modelId="{85A17B0B-591B-4FDD-9015-A244FC0E99D5}" type="pres">
      <dgm:prSet presAssocID="{1840BA21-2267-4545-A232-4678C841A86E}" presName="bgRect" presStyleLbl="bgShp" presStyleIdx="1" presStyleCnt="4"/>
      <dgm:spPr/>
    </dgm:pt>
    <dgm:pt modelId="{8FA9B49E-FC94-47CE-A63A-C529B69AE38C}" type="pres">
      <dgm:prSet presAssocID="{1840BA21-2267-4545-A232-4678C841A86E}"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r chart"/>
        </a:ext>
      </dgm:extLst>
    </dgm:pt>
    <dgm:pt modelId="{DC2F2AAB-2F56-410B-BF7E-43A51D74828A}" type="pres">
      <dgm:prSet presAssocID="{1840BA21-2267-4545-A232-4678C841A86E}" presName="spaceRect" presStyleCnt="0"/>
      <dgm:spPr/>
    </dgm:pt>
    <dgm:pt modelId="{2D8FDE69-4ED9-43D6-8361-0EAA9F02C97B}" type="pres">
      <dgm:prSet presAssocID="{1840BA21-2267-4545-A232-4678C841A86E}" presName="parTx" presStyleLbl="revTx" presStyleIdx="1" presStyleCnt="4">
        <dgm:presLayoutVars>
          <dgm:chMax val="0"/>
          <dgm:chPref val="0"/>
        </dgm:presLayoutVars>
      </dgm:prSet>
      <dgm:spPr/>
    </dgm:pt>
    <dgm:pt modelId="{99C5BBDB-BAF9-4BD6-A29E-0A0D755E9266}" type="pres">
      <dgm:prSet presAssocID="{D3BAA226-C63B-4A7F-A1AA-5ABFB455A9AA}" presName="sibTrans" presStyleCnt="0"/>
      <dgm:spPr/>
    </dgm:pt>
    <dgm:pt modelId="{EE7F5F66-8EFD-4354-9EC0-690028AAEEC9}" type="pres">
      <dgm:prSet presAssocID="{5628B03E-C1B0-4ADA-955E-AE2482A0BB96}" presName="compNode" presStyleCnt="0"/>
      <dgm:spPr/>
    </dgm:pt>
    <dgm:pt modelId="{A0652413-02C1-4A74-84A1-C1CDAEE5BC46}" type="pres">
      <dgm:prSet presAssocID="{5628B03E-C1B0-4ADA-955E-AE2482A0BB96}" presName="bgRect" presStyleLbl="bgShp" presStyleIdx="2" presStyleCnt="4"/>
      <dgm:spPr/>
    </dgm:pt>
    <dgm:pt modelId="{03492819-75FC-4458-913E-B7C96C6A5E7A}" type="pres">
      <dgm:prSet presAssocID="{5628B03E-C1B0-4ADA-955E-AE2482A0BB96}"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Microscope"/>
        </a:ext>
      </dgm:extLst>
    </dgm:pt>
    <dgm:pt modelId="{5728855A-2FEF-4311-A531-4796948B1654}" type="pres">
      <dgm:prSet presAssocID="{5628B03E-C1B0-4ADA-955E-AE2482A0BB96}" presName="spaceRect" presStyleCnt="0"/>
      <dgm:spPr/>
    </dgm:pt>
    <dgm:pt modelId="{2CAC87C6-BD01-443B-87AB-4AC9DEEFDEA4}" type="pres">
      <dgm:prSet presAssocID="{5628B03E-C1B0-4ADA-955E-AE2482A0BB96}" presName="parTx" presStyleLbl="revTx" presStyleIdx="2" presStyleCnt="4">
        <dgm:presLayoutVars>
          <dgm:chMax val="0"/>
          <dgm:chPref val="0"/>
        </dgm:presLayoutVars>
      </dgm:prSet>
      <dgm:spPr/>
    </dgm:pt>
    <dgm:pt modelId="{FE7A7A1B-01F1-4478-A417-089F137A980E}" type="pres">
      <dgm:prSet presAssocID="{D4E1A84C-F9A8-4542-AD99-BE58EA1492F5}" presName="sibTrans" presStyleCnt="0"/>
      <dgm:spPr/>
    </dgm:pt>
    <dgm:pt modelId="{84BF4DDA-407B-440A-ADF4-0B4C656BF0CF}" type="pres">
      <dgm:prSet presAssocID="{E88D01FA-8D6D-4A84-927B-9D793CDDDAE8}" presName="compNode" presStyleCnt="0"/>
      <dgm:spPr/>
    </dgm:pt>
    <dgm:pt modelId="{67F08EF4-217A-4679-B903-DAE565971091}" type="pres">
      <dgm:prSet presAssocID="{E88D01FA-8D6D-4A84-927B-9D793CDDDAE8}" presName="bgRect" presStyleLbl="bgShp" presStyleIdx="3" presStyleCnt="4"/>
      <dgm:spPr/>
    </dgm:pt>
    <dgm:pt modelId="{FC0F936C-D6A9-4B61-B000-64394055AB2D}" type="pres">
      <dgm:prSet presAssocID="{E88D01FA-8D6D-4A84-927B-9D793CDDDAE8}"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9F112D7A-05BC-4131-9CBE-2E3FAFB489B9}" type="pres">
      <dgm:prSet presAssocID="{E88D01FA-8D6D-4A84-927B-9D793CDDDAE8}" presName="spaceRect" presStyleCnt="0"/>
      <dgm:spPr/>
    </dgm:pt>
    <dgm:pt modelId="{693A7E3D-EB22-4C28-9DB5-AB97F0C81CA3}" type="pres">
      <dgm:prSet presAssocID="{E88D01FA-8D6D-4A84-927B-9D793CDDDAE8}" presName="parTx" presStyleLbl="revTx" presStyleIdx="3" presStyleCnt="4">
        <dgm:presLayoutVars>
          <dgm:chMax val="0"/>
          <dgm:chPref val="0"/>
        </dgm:presLayoutVars>
      </dgm:prSet>
      <dgm:spPr/>
    </dgm:pt>
  </dgm:ptLst>
  <dgm:cxnLst>
    <dgm:cxn modelId="{AFD0B64F-7615-4D7B-8C20-831B841A9980}" srcId="{0BBD02C8-00DF-4689-9D0A-75FCDED408FA}" destId="{8AEB7406-5DFB-4486-B824-0B2AD7651757}" srcOrd="0" destOrd="0" parTransId="{A664AD24-92DA-4EEC-8679-459F05BF229F}" sibTransId="{313FDE90-0636-495E-BD03-3887C3F4C480}"/>
    <dgm:cxn modelId="{E09EEF5A-91BE-406B-A003-0D6DACAB0255}" srcId="{0BBD02C8-00DF-4689-9D0A-75FCDED408FA}" destId="{1840BA21-2267-4545-A232-4678C841A86E}" srcOrd="1" destOrd="0" parTransId="{7F0F45AE-DF53-48B7-9BE7-61AAC8D318E6}" sibTransId="{D3BAA226-C63B-4A7F-A1AA-5ABFB455A9AA}"/>
    <dgm:cxn modelId="{5E12FA85-AEAB-415A-A76B-CD2A8B1109C9}" type="presOf" srcId="{5628B03E-C1B0-4ADA-955E-AE2482A0BB96}" destId="{2CAC87C6-BD01-443B-87AB-4AC9DEEFDEA4}" srcOrd="0" destOrd="0" presId="urn:microsoft.com/office/officeart/2018/2/layout/IconVerticalSolidList"/>
    <dgm:cxn modelId="{91CA789E-BCEE-4945-B726-F5FE412864C6}" type="presOf" srcId="{1840BA21-2267-4545-A232-4678C841A86E}" destId="{2D8FDE69-4ED9-43D6-8361-0EAA9F02C97B}" srcOrd="0" destOrd="0" presId="urn:microsoft.com/office/officeart/2018/2/layout/IconVerticalSolidList"/>
    <dgm:cxn modelId="{AA7BEDC1-BF9C-48A2-BD57-16D2B082B07B}" type="presOf" srcId="{E88D01FA-8D6D-4A84-927B-9D793CDDDAE8}" destId="{693A7E3D-EB22-4C28-9DB5-AB97F0C81CA3}" srcOrd="0" destOrd="0" presId="urn:microsoft.com/office/officeart/2018/2/layout/IconVerticalSolidList"/>
    <dgm:cxn modelId="{172032C2-EAAF-484E-9B04-817B16C8393A}" srcId="{0BBD02C8-00DF-4689-9D0A-75FCDED408FA}" destId="{5628B03E-C1B0-4ADA-955E-AE2482A0BB96}" srcOrd="2" destOrd="0" parTransId="{AB3DC09D-1EB5-4C40-8C1B-D6B45B23F15F}" sibTransId="{D4E1A84C-F9A8-4542-AD99-BE58EA1492F5}"/>
    <dgm:cxn modelId="{89A4F8D6-C41A-43FF-A9A9-8A723955DC6F}" type="presOf" srcId="{0BBD02C8-00DF-4689-9D0A-75FCDED408FA}" destId="{701F5632-C82B-413D-B50A-77DED549C65B}" srcOrd="0" destOrd="0" presId="urn:microsoft.com/office/officeart/2018/2/layout/IconVerticalSolidList"/>
    <dgm:cxn modelId="{99F2CDDE-951B-48CD-B27E-C086EEBB80A0}" srcId="{0BBD02C8-00DF-4689-9D0A-75FCDED408FA}" destId="{E88D01FA-8D6D-4A84-927B-9D793CDDDAE8}" srcOrd="3" destOrd="0" parTransId="{17F49E56-9198-4C00-A727-6C70E3CA50B2}" sibTransId="{7149E2A2-6772-48C7-B502-4A078CB3D21B}"/>
    <dgm:cxn modelId="{8D7A12E9-A700-426F-A31D-8D32BD1BE5C6}" type="presOf" srcId="{8AEB7406-5DFB-4486-B824-0B2AD7651757}" destId="{D4547A3E-DA35-4BAF-B4FE-2F37B5A1C14F}" srcOrd="0" destOrd="0" presId="urn:microsoft.com/office/officeart/2018/2/layout/IconVerticalSolidList"/>
    <dgm:cxn modelId="{C2291D61-3BC6-4181-932B-CEE5ED02CEC9}" type="presParOf" srcId="{701F5632-C82B-413D-B50A-77DED549C65B}" destId="{C63A4DED-C6DA-48C6-953D-55795AE4A3A7}" srcOrd="0" destOrd="0" presId="urn:microsoft.com/office/officeart/2018/2/layout/IconVerticalSolidList"/>
    <dgm:cxn modelId="{7D9EB164-D19B-4B56-8921-0F955B128A29}" type="presParOf" srcId="{C63A4DED-C6DA-48C6-953D-55795AE4A3A7}" destId="{5325EB5F-0DAB-4933-B365-F9257A7EC3D3}" srcOrd="0" destOrd="0" presId="urn:microsoft.com/office/officeart/2018/2/layout/IconVerticalSolidList"/>
    <dgm:cxn modelId="{3086787A-30C9-4BDB-9811-2FB858BBDA94}" type="presParOf" srcId="{C63A4DED-C6DA-48C6-953D-55795AE4A3A7}" destId="{866AE0AC-891E-4614-9B55-27B062A4C14C}" srcOrd="1" destOrd="0" presId="urn:microsoft.com/office/officeart/2018/2/layout/IconVerticalSolidList"/>
    <dgm:cxn modelId="{BF1BB1AD-1873-4B30-BADF-4CC803A9CB96}" type="presParOf" srcId="{C63A4DED-C6DA-48C6-953D-55795AE4A3A7}" destId="{F8124CC0-219A-4126-B813-5376F2EFA102}" srcOrd="2" destOrd="0" presId="urn:microsoft.com/office/officeart/2018/2/layout/IconVerticalSolidList"/>
    <dgm:cxn modelId="{A600937F-6811-4DA3-874E-9F42108F9E89}" type="presParOf" srcId="{C63A4DED-C6DA-48C6-953D-55795AE4A3A7}" destId="{D4547A3E-DA35-4BAF-B4FE-2F37B5A1C14F}" srcOrd="3" destOrd="0" presId="urn:microsoft.com/office/officeart/2018/2/layout/IconVerticalSolidList"/>
    <dgm:cxn modelId="{896ECC9C-B250-45D8-995B-4885B0030265}" type="presParOf" srcId="{701F5632-C82B-413D-B50A-77DED549C65B}" destId="{A7F629B5-DA1F-4021-9A27-EE80901506CC}" srcOrd="1" destOrd="0" presId="urn:microsoft.com/office/officeart/2018/2/layout/IconVerticalSolidList"/>
    <dgm:cxn modelId="{16AD3827-36A2-45A7-828E-917AF71800CB}" type="presParOf" srcId="{701F5632-C82B-413D-B50A-77DED549C65B}" destId="{CA5AD855-00B7-4075-AB51-6ABAB86C7404}" srcOrd="2" destOrd="0" presId="urn:microsoft.com/office/officeart/2018/2/layout/IconVerticalSolidList"/>
    <dgm:cxn modelId="{E57B737A-0C59-4B9D-A11A-C1284E6BFFA5}" type="presParOf" srcId="{CA5AD855-00B7-4075-AB51-6ABAB86C7404}" destId="{85A17B0B-591B-4FDD-9015-A244FC0E99D5}" srcOrd="0" destOrd="0" presId="urn:microsoft.com/office/officeart/2018/2/layout/IconVerticalSolidList"/>
    <dgm:cxn modelId="{0E4BFA5C-7CFC-4924-A972-B7F21168819F}" type="presParOf" srcId="{CA5AD855-00B7-4075-AB51-6ABAB86C7404}" destId="{8FA9B49E-FC94-47CE-A63A-C529B69AE38C}" srcOrd="1" destOrd="0" presId="urn:microsoft.com/office/officeart/2018/2/layout/IconVerticalSolidList"/>
    <dgm:cxn modelId="{A2EE5CAB-5169-40BB-86F1-05F4F98AF442}" type="presParOf" srcId="{CA5AD855-00B7-4075-AB51-6ABAB86C7404}" destId="{DC2F2AAB-2F56-410B-BF7E-43A51D74828A}" srcOrd="2" destOrd="0" presId="urn:microsoft.com/office/officeart/2018/2/layout/IconVerticalSolidList"/>
    <dgm:cxn modelId="{4FCF6691-09B8-429B-AA16-FD7EFEE3CBE4}" type="presParOf" srcId="{CA5AD855-00B7-4075-AB51-6ABAB86C7404}" destId="{2D8FDE69-4ED9-43D6-8361-0EAA9F02C97B}" srcOrd="3" destOrd="0" presId="urn:microsoft.com/office/officeart/2018/2/layout/IconVerticalSolidList"/>
    <dgm:cxn modelId="{AFEA49EA-94D1-42C8-8C4E-D76E63B4A170}" type="presParOf" srcId="{701F5632-C82B-413D-B50A-77DED549C65B}" destId="{99C5BBDB-BAF9-4BD6-A29E-0A0D755E9266}" srcOrd="3" destOrd="0" presId="urn:microsoft.com/office/officeart/2018/2/layout/IconVerticalSolidList"/>
    <dgm:cxn modelId="{DDE46F17-AC90-4D7A-B93D-3731E597D867}" type="presParOf" srcId="{701F5632-C82B-413D-B50A-77DED549C65B}" destId="{EE7F5F66-8EFD-4354-9EC0-690028AAEEC9}" srcOrd="4" destOrd="0" presId="urn:microsoft.com/office/officeart/2018/2/layout/IconVerticalSolidList"/>
    <dgm:cxn modelId="{68E0652D-1247-43F5-8E94-191C00D1C347}" type="presParOf" srcId="{EE7F5F66-8EFD-4354-9EC0-690028AAEEC9}" destId="{A0652413-02C1-4A74-84A1-C1CDAEE5BC46}" srcOrd="0" destOrd="0" presId="urn:microsoft.com/office/officeart/2018/2/layout/IconVerticalSolidList"/>
    <dgm:cxn modelId="{EA4BFAF4-64C9-433D-AFD0-4751E708E5BE}" type="presParOf" srcId="{EE7F5F66-8EFD-4354-9EC0-690028AAEEC9}" destId="{03492819-75FC-4458-913E-B7C96C6A5E7A}" srcOrd="1" destOrd="0" presId="urn:microsoft.com/office/officeart/2018/2/layout/IconVerticalSolidList"/>
    <dgm:cxn modelId="{1D94B1A1-97BD-4129-BBC9-C7D20A270DDD}" type="presParOf" srcId="{EE7F5F66-8EFD-4354-9EC0-690028AAEEC9}" destId="{5728855A-2FEF-4311-A531-4796948B1654}" srcOrd="2" destOrd="0" presId="urn:microsoft.com/office/officeart/2018/2/layout/IconVerticalSolidList"/>
    <dgm:cxn modelId="{515D73D0-5AEF-4DA4-A1D0-333D2876BA46}" type="presParOf" srcId="{EE7F5F66-8EFD-4354-9EC0-690028AAEEC9}" destId="{2CAC87C6-BD01-443B-87AB-4AC9DEEFDEA4}" srcOrd="3" destOrd="0" presId="urn:microsoft.com/office/officeart/2018/2/layout/IconVerticalSolidList"/>
    <dgm:cxn modelId="{759322CE-CAAD-4DFC-A479-0D9C510EF345}" type="presParOf" srcId="{701F5632-C82B-413D-B50A-77DED549C65B}" destId="{FE7A7A1B-01F1-4478-A417-089F137A980E}" srcOrd="5" destOrd="0" presId="urn:microsoft.com/office/officeart/2018/2/layout/IconVerticalSolidList"/>
    <dgm:cxn modelId="{7EA55305-53EA-47A7-833B-76107E33E79D}" type="presParOf" srcId="{701F5632-C82B-413D-B50A-77DED549C65B}" destId="{84BF4DDA-407B-440A-ADF4-0B4C656BF0CF}" srcOrd="6" destOrd="0" presId="urn:microsoft.com/office/officeart/2018/2/layout/IconVerticalSolidList"/>
    <dgm:cxn modelId="{B04BB308-8D56-4A5E-9C55-EEB44B1B0357}" type="presParOf" srcId="{84BF4DDA-407B-440A-ADF4-0B4C656BF0CF}" destId="{67F08EF4-217A-4679-B903-DAE565971091}" srcOrd="0" destOrd="0" presId="urn:microsoft.com/office/officeart/2018/2/layout/IconVerticalSolidList"/>
    <dgm:cxn modelId="{736DB8C3-8CC2-4944-B5C3-B22740CDA2C8}" type="presParOf" srcId="{84BF4DDA-407B-440A-ADF4-0B4C656BF0CF}" destId="{FC0F936C-D6A9-4B61-B000-64394055AB2D}" srcOrd="1" destOrd="0" presId="urn:microsoft.com/office/officeart/2018/2/layout/IconVerticalSolidList"/>
    <dgm:cxn modelId="{715A6DFD-1331-48E4-8B62-7C0B9B284621}" type="presParOf" srcId="{84BF4DDA-407B-440A-ADF4-0B4C656BF0CF}" destId="{9F112D7A-05BC-4131-9CBE-2E3FAFB489B9}" srcOrd="2" destOrd="0" presId="urn:microsoft.com/office/officeart/2018/2/layout/IconVerticalSolidList"/>
    <dgm:cxn modelId="{21CB783A-79E3-4397-A02A-0437A2A070DE}" type="presParOf" srcId="{84BF4DDA-407B-440A-ADF4-0B4C656BF0CF}" destId="{693A7E3D-EB22-4C28-9DB5-AB97F0C81CA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309F8BE-7541-4D5A-BDF3-9DA4264C32B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EC330DA-2DBC-45EC-9F6F-712E2B6C4888}">
      <dgm:prSet/>
      <dgm:spPr/>
      <dgm:t>
        <a:bodyPr/>
        <a:lstStyle/>
        <a:p>
          <a:r>
            <a:rPr lang="en-GB"/>
            <a:t>Seen as an approach to qualitative research</a:t>
          </a:r>
          <a:endParaRPr lang="en-US"/>
        </a:p>
      </dgm:t>
    </dgm:pt>
    <dgm:pt modelId="{B4FE82C5-D149-4CA2-B18A-92A6CAEA04FD}" type="parTrans" cxnId="{D6DAF48C-07E9-4D90-904B-7CDD0133CBE0}">
      <dgm:prSet/>
      <dgm:spPr/>
      <dgm:t>
        <a:bodyPr/>
        <a:lstStyle/>
        <a:p>
          <a:endParaRPr lang="en-US"/>
        </a:p>
      </dgm:t>
    </dgm:pt>
    <dgm:pt modelId="{907B27BD-3340-482A-B7AD-857913102003}" type="sibTrans" cxnId="{D6DAF48C-07E9-4D90-904B-7CDD0133CBE0}">
      <dgm:prSet/>
      <dgm:spPr/>
      <dgm:t>
        <a:bodyPr/>
        <a:lstStyle/>
        <a:p>
          <a:endParaRPr lang="en-US"/>
        </a:p>
      </dgm:t>
    </dgm:pt>
    <dgm:pt modelId="{6B54D8E5-88DF-46E2-BB13-A802C4236327}">
      <dgm:prSet/>
      <dgm:spPr/>
      <dgm:t>
        <a:bodyPr/>
        <a:lstStyle/>
        <a:p>
          <a:r>
            <a:rPr lang="en-GB"/>
            <a:t>Individuals seek understanding of the world in which they live and work</a:t>
          </a:r>
          <a:endParaRPr lang="en-US"/>
        </a:p>
      </dgm:t>
    </dgm:pt>
    <dgm:pt modelId="{5E909335-D5A7-4934-8B83-1B9CEB28C48A}" type="parTrans" cxnId="{00A9F3F1-185A-441C-AEDE-51CDCAF94E95}">
      <dgm:prSet/>
      <dgm:spPr/>
      <dgm:t>
        <a:bodyPr/>
        <a:lstStyle/>
        <a:p>
          <a:endParaRPr lang="en-US"/>
        </a:p>
      </dgm:t>
    </dgm:pt>
    <dgm:pt modelId="{9CD26FED-5EA0-4220-95EE-D96BF1CB6DB1}" type="sibTrans" cxnId="{00A9F3F1-185A-441C-AEDE-51CDCAF94E95}">
      <dgm:prSet/>
      <dgm:spPr/>
      <dgm:t>
        <a:bodyPr/>
        <a:lstStyle/>
        <a:p>
          <a:endParaRPr lang="en-US"/>
        </a:p>
      </dgm:t>
    </dgm:pt>
    <dgm:pt modelId="{6D12AF16-2D07-413B-B6AE-97BAFD4A6D61}">
      <dgm:prSet/>
      <dgm:spPr/>
      <dgm:t>
        <a:bodyPr/>
        <a:lstStyle/>
        <a:p>
          <a:r>
            <a:rPr lang="en-GB"/>
            <a:t>They develop subjective meanings of their experiences</a:t>
          </a:r>
          <a:endParaRPr lang="en-US"/>
        </a:p>
      </dgm:t>
    </dgm:pt>
    <dgm:pt modelId="{7F0102BF-32C1-41FE-8FA9-D35B5B943587}" type="parTrans" cxnId="{50AB1B76-B64E-4831-90F2-50E9AE3A757C}">
      <dgm:prSet/>
      <dgm:spPr/>
      <dgm:t>
        <a:bodyPr/>
        <a:lstStyle/>
        <a:p>
          <a:endParaRPr lang="en-US"/>
        </a:p>
      </dgm:t>
    </dgm:pt>
    <dgm:pt modelId="{34B0210C-9D2A-4920-85EB-6754A3D93EA8}" type="sibTrans" cxnId="{50AB1B76-B64E-4831-90F2-50E9AE3A757C}">
      <dgm:prSet/>
      <dgm:spPr/>
      <dgm:t>
        <a:bodyPr/>
        <a:lstStyle/>
        <a:p>
          <a:endParaRPr lang="en-US"/>
        </a:p>
      </dgm:t>
    </dgm:pt>
    <dgm:pt modelId="{CE4299ED-C4E4-4D14-89FE-1A3307EC8E0D}">
      <dgm:prSet/>
      <dgm:spPr/>
      <dgm:t>
        <a:bodyPr/>
        <a:lstStyle/>
        <a:p>
          <a:r>
            <a:rPr lang="en-GB"/>
            <a:t>Meanings can be varied and multiple</a:t>
          </a:r>
          <a:endParaRPr lang="en-US"/>
        </a:p>
      </dgm:t>
    </dgm:pt>
    <dgm:pt modelId="{A4F3998C-E26A-4F11-8C53-F9ED099BD9D0}" type="parTrans" cxnId="{C51309EC-AB93-4841-97C3-422A8211639C}">
      <dgm:prSet/>
      <dgm:spPr/>
      <dgm:t>
        <a:bodyPr/>
        <a:lstStyle/>
        <a:p>
          <a:endParaRPr lang="en-US"/>
        </a:p>
      </dgm:t>
    </dgm:pt>
    <dgm:pt modelId="{00535279-18A7-4684-AC68-0025D560BE68}" type="sibTrans" cxnId="{C51309EC-AB93-4841-97C3-422A8211639C}">
      <dgm:prSet/>
      <dgm:spPr/>
      <dgm:t>
        <a:bodyPr/>
        <a:lstStyle/>
        <a:p>
          <a:endParaRPr lang="en-US"/>
        </a:p>
      </dgm:t>
    </dgm:pt>
    <dgm:pt modelId="{9A9D76FA-0D28-4FDD-A2C4-0A4DD650F25C}" type="pres">
      <dgm:prSet presAssocID="{C309F8BE-7541-4D5A-BDF3-9DA4264C32B1}" presName="root" presStyleCnt="0">
        <dgm:presLayoutVars>
          <dgm:dir/>
          <dgm:resizeHandles val="exact"/>
        </dgm:presLayoutVars>
      </dgm:prSet>
      <dgm:spPr/>
    </dgm:pt>
    <dgm:pt modelId="{3513F294-90BC-4FF0-B20C-842ED3D4911B}" type="pres">
      <dgm:prSet presAssocID="{FEC330DA-2DBC-45EC-9F6F-712E2B6C4888}" presName="compNode" presStyleCnt="0"/>
      <dgm:spPr/>
    </dgm:pt>
    <dgm:pt modelId="{DF98F527-881F-4EC2-8DA4-0F5F97E5B923}" type="pres">
      <dgm:prSet presAssocID="{FEC330DA-2DBC-45EC-9F6F-712E2B6C4888}" presName="bgRect" presStyleLbl="bgShp" presStyleIdx="0" presStyleCnt="4"/>
      <dgm:spPr/>
    </dgm:pt>
    <dgm:pt modelId="{AF5D66FE-F731-4149-AC92-871CBD1243BA}" type="pres">
      <dgm:prSet presAssocID="{FEC330DA-2DBC-45EC-9F6F-712E2B6C4888}"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Magnifying glass"/>
        </a:ext>
      </dgm:extLst>
    </dgm:pt>
    <dgm:pt modelId="{F713ABCB-1860-4583-B5BE-3ADAA583E40B}" type="pres">
      <dgm:prSet presAssocID="{FEC330DA-2DBC-45EC-9F6F-712E2B6C4888}" presName="spaceRect" presStyleCnt="0"/>
      <dgm:spPr/>
    </dgm:pt>
    <dgm:pt modelId="{ECDE5907-7D9D-4997-9B42-16B1A06E9283}" type="pres">
      <dgm:prSet presAssocID="{FEC330DA-2DBC-45EC-9F6F-712E2B6C4888}" presName="parTx" presStyleLbl="revTx" presStyleIdx="0" presStyleCnt="4">
        <dgm:presLayoutVars>
          <dgm:chMax val="0"/>
          <dgm:chPref val="0"/>
        </dgm:presLayoutVars>
      </dgm:prSet>
      <dgm:spPr/>
    </dgm:pt>
    <dgm:pt modelId="{7A131FAD-69D7-4A63-8638-8605DD1E5F15}" type="pres">
      <dgm:prSet presAssocID="{907B27BD-3340-482A-B7AD-857913102003}" presName="sibTrans" presStyleCnt="0"/>
      <dgm:spPr/>
    </dgm:pt>
    <dgm:pt modelId="{0D9AB69F-3CB8-4163-8B94-A021DFEDDA68}" type="pres">
      <dgm:prSet presAssocID="{6B54D8E5-88DF-46E2-BB13-A802C4236327}" presName="compNode" presStyleCnt="0"/>
      <dgm:spPr/>
    </dgm:pt>
    <dgm:pt modelId="{8C2CD71D-AADC-4B7E-A88D-466D778416F5}" type="pres">
      <dgm:prSet presAssocID="{6B54D8E5-88DF-46E2-BB13-A802C4236327}" presName="bgRect" presStyleLbl="bgShp" presStyleIdx="1" presStyleCnt="4"/>
      <dgm:spPr/>
    </dgm:pt>
    <dgm:pt modelId="{2EFAE04C-BA06-4888-99AF-E725BB3B44FE}" type="pres">
      <dgm:prSet presAssocID="{6B54D8E5-88DF-46E2-BB13-A802C4236327}"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CF48E26D-F8D7-497D-9E24-72C7A6A1C277}" type="pres">
      <dgm:prSet presAssocID="{6B54D8E5-88DF-46E2-BB13-A802C4236327}" presName="spaceRect" presStyleCnt="0"/>
      <dgm:spPr/>
    </dgm:pt>
    <dgm:pt modelId="{B2ED77BB-AF20-4B21-8734-5F32810825B3}" type="pres">
      <dgm:prSet presAssocID="{6B54D8E5-88DF-46E2-BB13-A802C4236327}" presName="parTx" presStyleLbl="revTx" presStyleIdx="1" presStyleCnt="4">
        <dgm:presLayoutVars>
          <dgm:chMax val="0"/>
          <dgm:chPref val="0"/>
        </dgm:presLayoutVars>
      </dgm:prSet>
      <dgm:spPr/>
    </dgm:pt>
    <dgm:pt modelId="{FB42C9D3-A970-4ECC-8836-B2C1EE3D14F7}" type="pres">
      <dgm:prSet presAssocID="{9CD26FED-5EA0-4220-95EE-D96BF1CB6DB1}" presName="sibTrans" presStyleCnt="0"/>
      <dgm:spPr/>
    </dgm:pt>
    <dgm:pt modelId="{1C845248-6C14-4DD5-B329-6E20D5FDBF3C}" type="pres">
      <dgm:prSet presAssocID="{6D12AF16-2D07-413B-B6AE-97BAFD4A6D61}" presName="compNode" presStyleCnt="0"/>
      <dgm:spPr/>
    </dgm:pt>
    <dgm:pt modelId="{7E72CB84-3D4D-44C7-A556-53241A943014}" type="pres">
      <dgm:prSet presAssocID="{6D12AF16-2D07-413B-B6AE-97BAFD4A6D61}" presName="bgRect" presStyleLbl="bgShp" presStyleIdx="2" presStyleCnt="4"/>
      <dgm:spPr/>
    </dgm:pt>
    <dgm:pt modelId="{8C8A79EE-141E-4346-A292-E3F77697F956}" type="pres">
      <dgm:prSet presAssocID="{6D12AF16-2D07-413B-B6AE-97BAFD4A6D61}"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ead with Gears"/>
        </a:ext>
      </dgm:extLst>
    </dgm:pt>
    <dgm:pt modelId="{625CE7E7-7ABA-42B6-B67E-95C534220A56}" type="pres">
      <dgm:prSet presAssocID="{6D12AF16-2D07-413B-B6AE-97BAFD4A6D61}" presName="spaceRect" presStyleCnt="0"/>
      <dgm:spPr/>
    </dgm:pt>
    <dgm:pt modelId="{EE6C0A10-E3D9-46AC-878A-AD28FCE650A6}" type="pres">
      <dgm:prSet presAssocID="{6D12AF16-2D07-413B-B6AE-97BAFD4A6D61}" presName="parTx" presStyleLbl="revTx" presStyleIdx="2" presStyleCnt="4">
        <dgm:presLayoutVars>
          <dgm:chMax val="0"/>
          <dgm:chPref val="0"/>
        </dgm:presLayoutVars>
      </dgm:prSet>
      <dgm:spPr/>
    </dgm:pt>
    <dgm:pt modelId="{A9CAE8F3-8B5D-4511-82AB-0B7E70E6DC68}" type="pres">
      <dgm:prSet presAssocID="{34B0210C-9D2A-4920-85EB-6754A3D93EA8}" presName="sibTrans" presStyleCnt="0"/>
      <dgm:spPr/>
    </dgm:pt>
    <dgm:pt modelId="{B9DD2EA4-806F-4A00-8CCB-03AE7B7B6B94}" type="pres">
      <dgm:prSet presAssocID="{CE4299ED-C4E4-4D14-89FE-1A3307EC8E0D}" presName="compNode" presStyleCnt="0"/>
      <dgm:spPr/>
    </dgm:pt>
    <dgm:pt modelId="{DB0560AC-CA37-413D-998F-0CF8B315630F}" type="pres">
      <dgm:prSet presAssocID="{CE4299ED-C4E4-4D14-89FE-1A3307EC8E0D}" presName="bgRect" presStyleLbl="bgShp" presStyleIdx="3" presStyleCnt="4"/>
      <dgm:spPr/>
    </dgm:pt>
    <dgm:pt modelId="{84EB3A2C-6F73-4DD3-B94B-0A2E84C40C60}" type="pres">
      <dgm:prSet presAssocID="{CE4299ED-C4E4-4D14-89FE-1A3307EC8E0D}"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E711CF4E-1724-48FD-A613-B8E5AF9D6F13}" type="pres">
      <dgm:prSet presAssocID="{CE4299ED-C4E4-4D14-89FE-1A3307EC8E0D}" presName="spaceRect" presStyleCnt="0"/>
      <dgm:spPr/>
    </dgm:pt>
    <dgm:pt modelId="{D9E2574A-C485-4F55-A743-300A0B9363D4}" type="pres">
      <dgm:prSet presAssocID="{CE4299ED-C4E4-4D14-89FE-1A3307EC8E0D}" presName="parTx" presStyleLbl="revTx" presStyleIdx="3" presStyleCnt="4">
        <dgm:presLayoutVars>
          <dgm:chMax val="0"/>
          <dgm:chPref val="0"/>
        </dgm:presLayoutVars>
      </dgm:prSet>
      <dgm:spPr/>
    </dgm:pt>
  </dgm:ptLst>
  <dgm:cxnLst>
    <dgm:cxn modelId="{D75E501D-26EB-45CE-80A3-D0D84EC1F864}" type="presOf" srcId="{FEC330DA-2DBC-45EC-9F6F-712E2B6C4888}" destId="{ECDE5907-7D9D-4997-9B42-16B1A06E9283}" srcOrd="0" destOrd="0" presId="urn:microsoft.com/office/officeart/2018/2/layout/IconVerticalSolidList"/>
    <dgm:cxn modelId="{50AB1B76-B64E-4831-90F2-50E9AE3A757C}" srcId="{C309F8BE-7541-4D5A-BDF3-9DA4264C32B1}" destId="{6D12AF16-2D07-413B-B6AE-97BAFD4A6D61}" srcOrd="2" destOrd="0" parTransId="{7F0102BF-32C1-41FE-8FA9-D35B5B943587}" sibTransId="{34B0210C-9D2A-4920-85EB-6754A3D93EA8}"/>
    <dgm:cxn modelId="{04BC3A7F-4803-4961-A6EC-D64F6F2170C6}" type="presOf" srcId="{CE4299ED-C4E4-4D14-89FE-1A3307EC8E0D}" destId="{D9E2574A-C485-4F55-A743-300A0B9363D4}" srcOrd="0" destOrd="0" presId="urn:microsoft.com/office/officeart/2018/2/layout/IconVerticalSolidList"/>
    <dgm:cxn modelId="{D6DAF48C-07E9-4D90-904B-7CDD0133CBE0}" srcId="{C309F8BE-7541-4D5A-BDF3-9DA4264C32B1}" destId="{FEC330DA-2DBC-45EC-9F6F-712E2B6C4888}" srcOrd="0" destOrd="0" parTransId="{B4FE82C5-D149-4CA2-B18A-92A6CAEA04FD}" sibTransId="{907B27BD-3340-482A-B7AD-857913102003}"/>
    <dgm:cxn modelId="{E3C802DD-524E-433A-BE69-EA06ACAA45D0}" type="presOf" srcId="{6B54D8E5-88DF-46E2-BB13-A802C4236327}" destId="{B2ED77BB-AF20-4B21-8734-5F32810825B3}" srcOrd="0" destOrd="0" presId="urn:microsoft.com/office/officeart/2018/2/layout/IconVerticalSolidList"/>
    <dgm:cxn modelId="{C51309EC-AB93-4841-97C3-422A8211639C}" srcId="{C309F8BE-7541-4D5A-BDF3-9DA4264C32B1}" destId="{CE4299ED-C4E4-4D14-89FE-1A3307EC8E0D}" srcOrd="3" destOrd="0" parTransId="{A4F3998C-E26A-4F11-8C53-F9ED099BD9D0}" sibTransId="{00535279-18A7-4684-AC68-0025D560BE68}"/>
    <dgm:cxn modelId="{00A9F3F1-185A-441C-AEDE-51CDCAF94E95}" srcId="{C309F8BE-7541-4D5A-BDF3-9DA4264C32B1}" destId="{6B54D8E5-88DF-46E2-BB13-A802C4236327}" srcOrd="1" destOrd="0" parTransId="{5E909335-D5A7-4934-8B83-1B9CEB28C48A}" sibTransId="{9CD26FED-5EA0-4220-95EE-D96BF1CB6DB1}"/>
    <dgm:cxn modelId="{FC5CCAF7-F491-4F00-A146-BE5EAD4C6109}" type="presOf" srcId="{6D12AF16-2D07-413B-B6AE-97BAFD4A6D61}" destId="{EE6C0A10-E3D9-46AC-878A-AD28FCE650A6}" srcOrd="0" destOrd="0" presId="urn:microsoft.com/office/officeart/2018/2/layout/IconVerticalSolidList"/>
    <dgm:cxn modelId="{71C3A1F9-40BD-46B1-A339-A9F83BF948B6}" type="presOf" srcId="{C309F8BE-7541-4D5A-BDF3-9DA4264C32B1}" destId="{9A9D76FA-0D28-4FDD-A2C4-0A4DD650F25C}" srcOrd="0" destOrd="0" presId="urn:microsoft.com/office/officeart/2018/2/layout/IconVerticalSolidList"/>
    <dgm:cxn modelId="{1C14514B-096F-4ABE-AFB6-80E91CEE5715}" type="presParOf" srcId="{9A9D76FA-0D28-4FDD-A2C4-0A4DD650F25C}" destId="{3513F294-90BC-4FF0-B20C-842ED3D4911B}" srcOrd="0" destOrd="0" presId="urn:microsoft.com/office/officeart/2018/2/layout/IconVerticalSolidList"/>
    <dgm:cxn modelId="{D4B6823D-44DC-4631-8DA7-5B277FF54B18}" type="presParOf" srcId="{3513F294-90BC-4FF0-B20C-842ED3D4911B}" destId="{DF98F527-881F-4EC2-8DA4-0F5F97E5B923}" srcOrd="0" destOrd="0" presId="urn:microsoft.com/office/officeart/2018/2/layout/IconVerticalSolidList"/>
    <dgm:cxn modelId="{F3B0BAE7-394F-4A20-AC1C-5410482BE034}" type="presParOf" srcId="{3513F294-90BC-4FF0-B20C-842ED3D4911B}" destId="{AF5D66FE-F731-4149-AC92-871CBD1243BA}" srcOrd="1" destOrd="0" presId="urn:microsoft.com/office/officeart/2018/2/layout/IconVerticalSolidList"/>
    <dgm:cxn modelId="{A8851F6D-6E5E-4EC3-B6FC-53727FE96BCE}" type="presParOf" srcId="{3513F294-90BC-4FF0-B20C-842ED3D4911B}" destId="{F713ABCB-1860-4583-B5BE-3ADAA583E40B}" srcOrd="2" destOrd="0" presId="urn:microsoft.com/office/officeart/2018/2/layout/IconVerticalSolidList"/>
    <dgm:cxn modelId="{145A9CDC-2F1D-4617-9F5F-237999AB6E9D}" type="presParOf" srcId="{3513F294-90BC-4FF0-B20C-842ED3D4911B}" destId="{ECDE5907-7D9D-4997-9B42-16B1A06E9283}" srcOrd="3" destOrd="0" presId="urn:microsoft.com/office/officeart/2018/2/layout/IconVerticalSolidList"/>
    <dgm:cxn modelId="{7CB91889-98A8-42F1-A3D0-746139B7A916}" type="presParOf" srcId="{9A9D76FA-0D28-4FDD-A2C4-0A4DD650F25C}" destId="{7A131FAD-69D7-4A63-8638-8605DD1E5F15}" srcOrd="1" destOrd="0" presId="urn:microsoft.com/office/officeart/2018/2/layout/IconVerticalSolidList"/>
    <dgm:cxn modelId="{A257BFEA-6678-45A8-88E1-3A1438889264}" type="presParOf" srcId="{9A9D76FA-0D28-4FDD-A2C4-0A4DD650F25C}" destId="{0D9AB69F-3CB8-4163-8B94-A021DFEDDA68}" srcOrd="2" destOrd="0" presId="urn:microsoft.com/office/officeart/2018/2/layout/IconVerticalSolidList"/>
    <dgm:cxn modelId="{B00A4F4D-05E2-41FB-93DD-73563DAD5AEC}" type="presParOf" srcId="{0D9AB69F-3CB8-4163-8B94-A021DFEDDA68}" destId="{8C2CD71D-AADC-4B7E-A88D-466D778416F5}" srcOrd="0" destOrd="0" presId="urn:microsoft.com/office/officeart/2018/2/layout/IconVerticalSolidList"/>
    <dgm:cxn modelId="{2875B278-55CC-4480-BA62-1262A3F67D73}" type="presParOf" srcId="{0D9AB69F-3CB8-4163-8B94-A021DFEDDA68}" destId="{2EFAE04C-BA06-4888-99AF-E725BB3B44FE}" srcOrd="1" destOrd="0" presId="urn:microsoft.com/office/officeart/2018/2/layout/IconVerticalSolidList"/>
    <dgm:cxn modelId="{C8678CAC-43A7-46CB-8EB5-8276105C6183}" type="presParOf" srcId="{0D9AB69F-3CB8-4163-8B94-A021DFEDDA68}" destId="{CF48E26D-F8D7-497D-9E24-72C7A6A1C277}" srcOrd="2" destOrd="0" presId="urn:microsoft.com/office/officeart/2018/2/layout/IconVerticalSolidList"/>
    <dgm:cxn modelId="{6B54D627-FBFD-4DB4-B18F-6FEA7F2415C1}" type="presParOf" srcId="{0D9AB69F-3CB8-4163-8B94-A021DFEDDA68}" destId="{B2ED77BB-AF20-4B21-8734-5F32810825B3}" srcOrd="3" destOrd="0" presId="urn:microsoft.com/office/officeart/2018/2/layout/IconVerticalSolidList"/>
    <dgm:cxn modelId="{CD07D8D3-DD92-4EB3-8C76-7B4802E5AAF7}" type="presParOf" srcId="{9A9D76FA-0D28-4FDD-A2C4-0A4DD650F25C}" destId="{FB42C9D3-A970-4ECC-8836-B2C1EE3D14F7}" srcOrd="3" destOrd="0" presId="urn:microsoft.com/office/officeart/2018/2/layout/IconVerticalSolidList"/>
    <dgm:cxn modelId="{707125EA-1E7C-4E20-9E11-59E8258A00B2}" type="presParOf" srcId="{9A9D76FA-0D28-4FDD-A2C4-0A4DD650F25C}" destId="{1C845248-6C14-4DD5-B329-6E20D5FDBF3C}" srcOrd="4" destOrd="0" presId="urn:microsoft.com/office/officeart/2018/2/layout/IconVerticalSolidList"/>
    <dgm:cxn modelId="{71B1A184-8EEA-4B61-B926-4108B7F15901}" type="presParOf" srcId="{1C845248-6C14-4DD5-B329-6E20D5FDBF3C}" destId="{7E72CB84-3D4D-44C7-A556-53241A943014}" srcOrd="0" destOrd="0" presId="urn:microsoft.com/office/officeart/2018/2/layout/IconVerticalSolidList"/>
    <dgm:cxn modelId="{18366FF0-41AA-4468-9500-B1587761D57D}" type="presParOf" srcId="{1C845248-6C14-4DD5-B329-6E20D5FDBF3C}" destId="{8C8A79EE-141E-4346-A292-E3F77697F956}" srcOrd="1" destOrd="0" presId="urn:microsoft.com/office/officeart/2018/2/layout/IconVerticalSolidList"/>
    <dgm:cxn modelId="{3234CECA-5B65-4469-8700-6417425F2CBE}" type="presParOf" srcId="{1C845248-6C14-4DD5-B329-6E20D5FDBF3C}" destId="{625CE7E7-7ABA-42B6-B67E-95C534220A56}" srcOrd="2" destOrd="0" presId="urn:microsoft.com/office/officeart/2018/2/layout/IconVerticalSolidList"/>
    <dgm:cxn modelId="{3E990BDE-26B2-4E18-8FE7-ED33CB2CD397}" type="presParOf" srcId="{1C845248-6C14-4DD5-B329-6E20D5FDBF3C}" destId="{EE6C0A10-E3D9-46AC-878A-AD28FCE650A6}" srcOrd="3" destOrd="0" presId="urn:microsoft.com/office/officeart/2018/2/layout/IconVerticalSolidList"/>
    <dgm:cxn modelId="{1CB849E9-2A58-445E-9DC4-6E851EA8CC1E}" type="presParOf" srcId="{9A9D76FA-0D28-4FDD-A2C4-0A4DD650F25C}" destId="{A9CAE8F3-8B5D-4511-82AB-0B7E70E6DC68}" srcOrd="5" destOrd="0" presId="urn:microsoft.com/office/officeart/2018/2/layout/IconVerticalSolidList"/>
    <dgm:cxn modelId="{8BAB51F0-16FE-4184-9040-A034F89C7598}" type="presParOf" srcId="{9A9D76FA-0D28-4FDD-A2C4-0A4DD650F25C}" destId="{B9DD2EA4-806F-4A00-8CCB-03AE7B7B6B94}" srcOrd="6" destOrd="0" presId="urn:microsoft.com/office/officeart/2018/2/layout/IconVerticalSolidList"/>
    <dgm:cxn modelId="{33BE9635-BE6E-4C6F-9943-44AED195A554}" type="presParOf" srcId="{B9DD2EA4-806F-4A00-8CCB-03AE7B7B6B94}" destId="{DB0560AC-CA37-413D-998F-0CF8B315630F}" srcOrd="0" destOrd="0" presId="urn:microsoft.com/office/officeart/2018/2/layout/IconVerticalSolidList"/>
    <dgm:cxn modelId="{1DD5569E-E175-4DB5-AA66-98C816D97393}" type="presParOf" srcId="{B9DD2EA4-806F-4A00-8CCB-03AE7B7B6B94}" destId="{84EB3A2C-6F73-4DD3-B94B-0A2E84C40C60}" srcOrd="1" destOrd="0" presId="urn:microsoft.com/office/officeart/2018/2/layout/IconVerticalSolidList"/>
    <dgm:cxn modelId="{38400B7F-813C-43F8-9019-9247A5DB47C3}" type="presParOf" srcId="{B9DD2EA4-806F-4A00-8CCB-03AE7B7B6B94}" destId="{E711CF4E-1724-48FD-A613-B8E5AF9D6F13}" srcOrd="2" destOrd="0" presId="urn:microsoft.com/office/officeart/2018/2/layout/IconVerticalSolidList"/>
    <dgm:cxn modelId="{445B6F03-D353-404D-9B46-5F629D7F1F6D}" type="presParOf" srcId="{B9DD2EA4-806F-4A00-8CCB-03AE7B7B6B94}" destId="{D9E2574A-C485-4F55-A743-300A0B9363D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9A6E668-3769-4328-84EF-0D5836D4CFA1}"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D880D08-67CC-45A9-A42D-59D6CC3F48C8}">
      <dgm:prSet/>
      <dgm:spPr/>
      <dgm:t>
        <a:bodyPr/>
        <a:lstStyle/>
        <a:p>
          <a:r>
            <a:rPr lang="en-GB"/>
            <a:t>The aim of the research is to rely as much as possible on the participants views of the situation being studied</a:t>
          </a:r>
          <a:endParaRPr lang="en-US"/>
        </a:p>
      </dgm:t>
    </dgm:pt>
    <dgm:pt modelId="{7F0C4129-0AD6-4EC5-A740-EFEDB1128569}" type="parTrans" cxnId="{B1C0152E-190F-4187-893B-18CB15046270}">
      <dgm:prSet/>
      <dgm:spPr/>
      <dgm:t>
        <a:bodyPr/>
        <a:lstStyle/>
        <a:p>
          <a:endParaRPr lang="en-US"/>
        </a:p>
      </dgm:t>
    </dgm:pt>
    <dgm:pt modelId="{CA8FA481-1305-40DB-831A-E8CE067ACA9C}" type="sibTrans" cxnId="{B1C0152E-190F-4187-893B-18CB15046270}">
      <dgm:prSet/>
      <dgm:spPr/>
      <dgm:t>
        <a:bodyPr/>
        <a:lstStyle/>
        <a:p>
          <a:endParaRPr lang="en-US"/>
        </a:p>
      </dgm:t>
    </dgm:pt>
    <dgm:pt modelId="{337F5663-33F1-44FF-B814-B1A7F68AD9A7}">
      <dgm:prSet/>
      <dgm:spPr/>
      <dgm:t>
        <a:bodyPr/>
        <a:lstStyle/>
        <a:p>
          <a:r>
            <a:rPr lang="en-GB"/>
            <a:t>The more open ended the questioning the better, as the researcher listens carefully to what people say or do in their life settings</a:t>
          </a:r>
          <a:endParaRPr lang="en-US"/>
        </a:p>
      </dgm:t>
    </dgm:pt>
    <dgm:pt modelId="{42B17CDA-C17C-43B4-994A-86F6E3FACCF8}" type="parTrans" cxnId="{6DB781F3-1449-4379-9399-E5548A1B3E4F}">
      <dgm:prSet/>
      <dgm:spPr/>
      <dgm:t>
        <a:bodyPr/>
        <a:lstStyle/>
        <a:p>
          <a:endParaRPr lang="en-US"/>
        </a:p>
      </dgm:t>
    </dgm:pt>
    <dgm:pt modelId="{9049C2D0-AB22-4EE2-A0C9-7CA7F826AB61}" type="sibTrans" cxnId="{6DB781F3-1449-4379-9399-E5548A1B3E4F}">
      <dgm:prSet/>
      <dgm:spPr/>
      <dgm:t>
        <a:bodyPr/>
        <a:lstStyle/>
        <a:p>
          <a:endParaRPr lang="en-US"/>
        </a:p>
      </dgm:t>
    </dgm:pt>
    <dgm:pt modelId="{75EB48C0-68B5-47A9-A5D2-DC07D8CF83D7}">
      <dgm:prSet/>
      <dgm:spPr/>
      <dgm:t>
        <a:bodyPr/>
        <a:lstStyle/>
        <a:p>
          <a:r>
            <a:rPr lang="en-GB"/>
            <a:t>Often the subjective meanings are negotiated socially and historically, and are formed through interaction with others (hence social constructivism) and through social and historical norms that operate in individuals lives.</a:t>
          </a:r>
          <a:endParaRPr lang="en-US"/>
        </a:p>
      </dgm:t>
    </dgm:pt>
    <dgm:pt modelId="{8656AB2E-9624-4EB6-A180-DF0DD19C98C5}" type="parTrans" cxnId="{F164A550-308A-4F95-AC28-14F6949A5F5E}">
      <dgm:prSet/>
      <dgm:spPr/>
      <dgm:t>
        <a:bodyPr/>
        <a:lstStyle/>
        <a:p>
          <a:endParaRPr lang="en-US"/>
        </a:p>
      </dgm:t>
    </dgm:pt>
    <dgm:pt modelId="{652F830C-21C1-4691-8AEF-DF383EABBBD2}" type="sibTrans" cxnId="{F164A550-308A-4F95-AC28-14F6949A5F5E}">
      <dgm:prSet/>
      <dgm:spPr/>
      <dgm:t>
        <a:bodyPr/>
        <a:lstStyle/>
        <a:p>
          <a:endParaRPr lang="en-US"/>
        </a:p>
      </dgm:t>
    </dgm:pt>
    <dgm:pt modelId="{2C36CDE7-0378-4C5C-9435-22AD87D49EF6}" type="pres">
      <dgm:prSet presAssocID="{89A6E668-3769-4328-84EF-0D5836D4CFA1}" presName="root" presStyleCnt="0">
        <dgm:presLayoutVars>
          <dgm:dir/>
          <dgm:resizeHandles val="exact"/>
        </dgm:presLayoutVars>
      </dgm:prSet>
      <dgm:spPr/>
    </dgm:pt>
    <dgm:pt modelId="{0C737172-D22B-4311-8E41-45B5A573F8EF}" type="pres">
      <dgm:prSet presAssocID="{2D880D08-67CC-45A9-A42D-59D6CC3F48C8}" presName="compNode" presStyleCnt="0"/>
      <dgm:spPr/>
    </dgm:pt>
    <dgm:pt modelId="{0B6AD9DA-6A72-42E8-9364-0B8871AC4A5F}" type="pres">
      <dgm:prSet presAssocID="{2D880D08-67CC-45A9-A42D-59D6CC3F48C8}" presName="bgRect" presStyleLbl="bgShp" presStyleIdx="0" presStyleCnt="3"/>
      <dgm:spPr/>
    </dgm:pt>
    <dgm:pt modelId="{EE3A69B8-89AD-4D8C-8A43-6281BF5EE862}" type="pres">
      <dgm:prSet presAssocID="{2D880D08-67CC-45A9-A42D-59D6CC3F48C8}"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Light Bulb and Gear"/>
        </a:ext>
      </dgm:extLst>
    </dgm:pt>
    <dgm:pt modelId="{F8EEBE44-7D52-4D8E-B8FC-55612AB97C01}" type="pres">
      <dgm:prSet presAssocID="{2D880D08-67CC-45A9-A42D-59D6CC3F48C8}" presName="spaceRect" presStyleCnt="0"/>
      <dgm:spPr/>
    </dgm:pt>
    <dgm:pt modelId="{BA6177D3-5312-4B18-A4AF-D7635DC7C95F}" type="pres">
      <dgm:prSet presAssocID="{2D880D08-67CC-45A9-A42D-59D6CC3F48C8}" presName="parTx" presStyleLbl="revTx" presStyleIdx="0" presStyleCnt="3">
        <dgm:presLayoutVars>
          <dgm:chMax val="0"/>
          <dgm:chPref val="0"/>
        </dgm:presLayoutVars>
      </dgm:prSet>
      <dgm:spPr/>
    </dgm:pt>
    <dgm:pt modelId="{C0368705-4714-4654-B895-674C18A26D92}" type="pres">
      <dgm:prSet presAssocID="{CA8FA481-1305-40DB-831A-E8CE067ACA9C}" presName="sibTrans" presStyleCnt="0"/>
      <dgm:spPr/>
    </dgm:pt>
    <dgm:pt modelId="{86132AE3-FE29-497D-98D2-A27CB2D08D78}" type="pres">
      <dgm:prSet presAssocID="{337F5663-33F1-44FF-B814-B1A7F68AD9A7}" presName="compNode" presStyleCnt="0"/>
      <dgm:spPr/>
    </dgm:pt>
    <dgm:pt modelId="{FC84E186-1922-4863-B78C-B2679AB24D01}" type="pres">
      <dgm:prSet presAssocID="{337F5663-33F1-44FF-B814-B1A7F68AD9A7}" presName="bgRect" presStyleLbl="bgShp" presStyleIdx="1" presStyleCnt="3"/>
      <dgm:spPr/>
    </dgm:pt>
    <dgm:pt modelId="{1E148D75-9E95-4235-9127-599FF6474E9C}" type="pres">
      <dgm:prSet presAssocID="{337F5663-33F1-44FF-B814-B1A7F68AD9A7}"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s"/>
        </a:ext>
      </dgm:extLst>
    </dgm:pt>
    <dgm:pt modelId="{50819364-B0C7-47AC-9E35-7231E654CD92}" type="pres">
      <dgm:prSet presAssocID="{337F5663-33F1-44FF-B814-B1A7F68AD9A7}" presName="spaceRect" presStyleCnt="0"/>
      <dgm:spPr/>
    </dgm:pt>
    <dgm:pt modelId="{850B3968-4EBC-4FA3-8A30-661BCB321937}" type="pres">
      <dgm:prSet presAssocID="{337F5663-33F1-44FF-B814-B1A7F68AD9A7}" presName="parTx" presStyleLbl="revTx" presStyleIdx="1" presStyleCnt="3">
        <dgm:presLayoutVars>
          <dgm:chMax val="0"/>
          <dgm:chPref val="0"/>
        </dgm:presLayoutVars>
      </dgm:prSet>
      <dgm:spPr/>
    </dgm:pt>
    <dgm:pt modelId="{EDCF322E-CF26-4B4E-BA68-897A38BECCAA}" type="pres">
      <dgm:prSet presAssocID="{9049C2D0-AB22-4EE2-A0C9-7CA7F826AB61}" presName="sibTrans" presStyleCnt="0"/>
      <dgm:spPr/>
    </dgm:pt>
    <dgm:pt modelId="{31F1F45E-D989-481E-BEB8-E80D0C95888C}" type="pres">
      <dgm:prSet presAssocID="{75EB48C0-68B5-47A9-A5D2-DC07D8CF83D7}" presName="compNode" presStyleCnt="0"/>
      <dgm:spPr/>
    </dgm:pt>
    <dgm:pt modelId="{53AACE27-4623-45CF-9EAB-DB6F77672D50}" type="pres">
      <dgm:prSet presAssocID="{75EB48C0-68B5-47A9-A5D2-DC07D8CF83D7}" presName="bgRect" presStyleLbl="bgShp" presStyleIdx="2" presStyleCnt="3"/>
      <dgm:spPr/>
    </dgm:pt>
    <dgm:pt modelId="{BD6955BF-9BFF-4EC1-8A1F-F58D0B0531E2}" type="pres">
      <dgm:prSet presAssocID="{75EB48C0-68B5-47A9-A5D2-DC07D8CF83D7}"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onnections"/>
        </a:ext>
      </dgm:extLst>
    </dgm:pt>
    <dgm:pt modelId="{3283C7C6-CEEF-4567-B4F0-CF8554E18253}" type="pres">
      <dgm:prSet presAssocID="{75EB48C0-68B5-47A9-A5D2-DC07D8CF83D7}" presName="spaceRect" presStyleCnt="0"/>
      <dgm:spPr/>
    </dgm:pt>
    <dgm:pt modelId="{1831AB07-528F-4776-95FD-AC92BDEDE616}" type="pres">
      <dgm:prSet presAssocID="{75EB48C0-68B5-47A9-A5D2-DC07D8CF83D7}" presName="parTx" presStyleLbl="revTx" presStyleIdx="2" presStyleCnt="3">
        <dgm:presLayoutVars>
          <dgm:chMax val="0"/>
          <dgm:chPref val="0"/>
        </dgm:presLayoutVars>
      </dgm:prSet>
      <dgm:spPr/>
    </dgm:pt>
  </dgm:ptLst>
  <dgm:cxnLst>
    <dgm:cxn modelId="{B1C0152E-190F-4187-893B-18CB15046270}" srcId="{89A6E668-3769-4328-84EF-0D5836D4CFA1}" destId="{2D880D08-67CC-45A9-A42D-59D6CC3F48C8}" srcOrd="0" destOrd="0" parTransId="{7F0C4129-0AD6-4EC5-A740-EFEDB1128569}" sibTransId="{CA8FA481-1305-40DB-831A-E8CE067ACA9C}"/>
    <dgm:cxn modelId="{F164A550-308A-4F95-AC28-14F6949A5F5E}" srcId="{89A6E668-3769-4328-84EF-0D5836D4CFA1}" destId="{75EB48C0-68B5-47A9-A5D2-DC07D8CF83D7}" srcOrd="2" destOrd="0" parTransId="{8656AB2E-9624-4EB6-A180-DF0DD19C98C5}" sibTransId="{652F830C-21C1-4691-8AEF-DF383EABBBD2}"/>
    <dgm:cxn modelId="{7C257052-2603-4E64-81E0-FBCAAF073E6F}" type="presOf" srcId="{75EB48C0-68B5-47A9-A5D2-DC07D8CF83D7}" destId="{1831AB07-528F-4776-95FD-AC92BDEDE616}" srcOrd="0" destOrd="0" presId="urn:microsoft.com/office/officeart/2018/2/layout/IconVerticalSolidList"/>
    <dgm:cxn modelId="{55035BB3-2A68-42F5-92B3-7622ADEDE81F}" type="presOf" srcId="{337F5663-33F1-44FF-B814-B1A7F68AD9A7}" destId="{850B3968-4EBC-4FA3-8A30-661BCB321937}" srcOrd="0" destOrd="0" presId="urn:microsoft.com/office/officeart/2018/2/layout/IconVerticalSolidList"/>
    <dgm:cxn modelId="{E58C0DDF-9AE1-4324-9414-52181EDE3ED1}" type="presOf" srcId="{89A6E668-3769-4328-84EF-0D5836D4CFA1}" destId="{2C36CDE7-0378-4C5C-9435-22AD87D49EF6}" srcOrd="0" destOrd="0" presId="urn:microsoft.com/office/officeart/2018/2/layout/IconVerticalSolidList"/>
    <dgm:cxn modelId="{208B54E6-B86A-4016-A6FA-C74F2E2777FD}" type="presOf" srcId="{2D880D08-67CC-45A9-A42D-59D6CC3F48C8}" destId="{BA6177D3-5312-4B18-A4AF-D7635DC7C95F}" srcOrd="0" destOrd="0" presId="urn:microsoft.com/office/officeart/2018/2/layout/IconVerticalSolidList"/>
    <dgm:cxn modelId="{6DB781F3-1449-4379-9399-E5548A1B3E4F}" srcId="{89A6E668-3769-4328-84EF-0D5836D4CFA1}" destId="{337F5663-33F1-44FF-B814-B1A7F68AD9A7}" srcOrd="1" destOrd="0" parTransId="{42B17CDA-C17C-43B4-994A-86F6E3FACCF8}" sibTransId="{9049C2D0-AB22-4EE2-A0C9-7CA7F826AB61}"/>
    <dgm:cxn modelId="{3714F13E-1CB2-4CCA-A7EF-3BF8F1C64E26}" type="presParOf" srcId="{2C36CDE7-0378-4C5C-9435-22AD87D49EF6}" destId="{0C737172-D22B-4311-8E41-45B5A573F8EF}" srcOrd="0" destOrd="0" presId="urn:microsoft.com/office/officeart/2018/2/layout/IconVerticalSolidList"/>
    <dgm:cxn modelId="{4F04B86D-7D8A-426E-812E-8E3BD0FE8F13}" type="presParOf" srcId="{0C737172-D22B-4311-8E41-45B5A573F8EF}" destId="{0B6AD9DA-6A72-42E8-9364-0B8871AC4A5F}" srcOrd="0" destOrd="0" presId="urn:microsoft.com/office/officeart/2018/2/layout/IconVerticalSolidList"/>
    <dgm:cxn modelId="{46344F2F-7B98-4BE4-8FEA-A5EE29D3A53C}" type="presParOf" srcId="{0C737172-D22B-4311-8E41-45B5A573F8EF}" destId="{EE3A69B8-89AD-4D8C-8A43-6281BF5EE862}" srcOrd="1" destOrd="0" presId="urn:microsoft.com/office/officeart/2018/2/layout/IconVerticalSolidList"/>
    <dgm:cxn modelId="{8871538E-DC80-4AD0-9AC6-626BF8D314C2}" type="presParOf" srcId="{0C737172-D22B-4311-8E41-45B5A573F8EF}" destId="{F8EEBE44-7D52-4D8E-B8FC-55612AB97C01}" srcOrd="2" destOrd="0" presId="urn:microsoft.com/office/officeart/2018/2/layout/IconVerticalSolidList"/>
    <dgm:cxn modelId="{9CCFAFA2-F3B4-46C3-97D6-B2D743BC4C7E}" type="presParOf" srcId="{0C737172-D22B-4311-8E41-45B5A573F8EF}" destId="{BA6177D3-5312-4B18-A4AF-D7635DC7C95F}" srcOrd="3" destOrd="0" presId="urn:microsoft.com/office/officeart/2018/2/layout/IconVerticalSolidList"/>
    <dgm:cxn modelId="{FCFF66DA-5D8A-4FBE-A859-9399E23A1421}" type="presParOf" srcId="{2C36CDE7-0378-4C5C-9435-22AD87D49EF6}" destId="{C0368705-4714-4654-B895-674C18A26D92}" srcOrd="1" destOrd="0" presId="urn:microsoft.com/office/officeart/2018/2/layout/IconVerticalSolidList"/>
    <dgm:cxn modelId="{843B5DD4-A109-483F-AA5D-62DDB19F0D00}" type="presParOf" srcId="{2C36CDE7-0378-4C5C-9435-22AD87D49EF6}" destId="{86132AE3-FE29-497D-98D2-A27CB2D08D78}" srcOrd="2" destOrd="0" presId="urn:microsoft.com/office/officeart/2018/2/layout/IconVerticalSolidList"/>
    <dgm:cxn modelId="{E477D90D-7F7D-4018-A4E4-2394479CE704}" type="presParOf" srcId="{86132AE3-FE29-497D-98D2-A27CB2D08D78}" destId="{FC84E186-1922-4863-B78C-B2679AB24D01}" srcOrd="0" destOrd="0" presId="urn:microsoft.com/office/officeart/2018/2/layout/IconVerticalSolidList"/>
    <dgm:cxn modelId="{8CAB2B12-CD2F-4192-85E2-CADD1D4C1821}" type="presParOf" srcId="{86132AE3-FE29-497D-98D2-A27CB2D08D78}" destId="{1E148D75-9E95-4235-9127-599FF6474E9C}" srcOrd="1" destOrd="0" presId="urn:microsoft.com/office/officeart/2018/2/layout/IconVerticalSolidList"/>
    <dgm:cxn modelId="{077F658D-F82D-491B-85F9-3D2213F5B7E2}" type="presParOf" srcId="{86132AE3-FE29-497D-98D2-A27CB2D08D78}" destId="{50819364-B0C7-47AC-9E35-7231E654CD92}" srcOrd="2" destOrd="0" presId="urn:microsoft.com/office/officeart/2018/2/layout/IconVerticalSolidList"/>
    <dgm:cxn modelId="{85F9F5E0-966B-4195-B7AE-1DC1E76F39E8}" type="presParOf" srcId="{86132AE3-FE29-497D-98D2-A27CB2D08D78}" destId="{850B3968-4EBC-4FA3-8A30-661BCB321937}" srcOrd="3" destOrd="0" presId="urn:microsoft.com/office/officeart/2018/2/layout/IconVerticalSolidList"/>
    <dgm:cxn modelId="{8D481E14-29D8-4F0B-BC0B-441834909497}" type="presParOf" srcId="{2C36CDE7-0378-4C5C-9435-22AD87D49EF6}" destId="{EDCF322E-CF26-4B4E-BA68-897A38BECCAA}" srcOrd="3" destOrd="0" presId="urn:microsoft.com/office/officeart/2018/2/layout/IconVerticalSolidList"/>
    <dgm:cxn modelId="{38407F6D-E35E-4022-A585-F730F470E678}" type="presParOf" srcId="{2C36CDE7-0378-4C5C-9435-22AD87D49EF6}" destId="{31F1F45E-D989-481E-BEB8-E80D0C95888C}" srcOrd="4" destOrd="0" presId="urn:microsoft.com/office/officeart/2018/2/layout/IconVerticalSolidList"/>
    <dgm:cxn modelId="{3CB46824-E39A-4893-AA1E-EFF21E3F1506}" type="presParOf" srcId="{31F1F45E-D989-481E-BEB8-E80D0C95888C}" destId="{53AACE27-4623-45CF-9EAB-DB6F77672D50}" srcOrd="0" destOrd="0" presId="urn:microsoft.com/office/officeart/2018/2/layout/IconVerticalSolidList"/>
    <dgm:cxn modelId="{D6AF699B-BDDE-4E91-8668-9DA6C5E8B327}" type="presParOf" srcId="{31F1F45E-D989-481E-BEB8-E80D0C95888C}" destId="{BD6955BF-9BFF-4EC1-8A1F-F58D0B0531E2}" srcOrd="1" destOrd="0" presId="urn:microsoft.com/office/officeart/2018/2/layout/IconVerticalSolidList"/>
    <dgm:cxn modelId="{BEF45303-B392-4523-A688-D0B1F1E59448}" type="presParOf" srcId="{31F1F45E-D989-481E-BEB8-E80D0C95888C}" destId="{3283C7C6-CEEF-4567-B4F0-CF8554E18253}" srcOrd="2" destOrd="0" presId="urn:microsoft.com/office/officeart/2018/2/layout/IconVerticalSolidList"/>
    <dgm:cxn modelId="{53402372-8292-46F0-B467-7E49A217A4DF}" type="presParOf" srcId="{31F1F45E-D989-481E-BEB8-E80D0C95888C}" destId="{1831AB07-528F-4776-95FD-AC92BDEDE61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E4D58DC-B500-4C87-82B1-4EA1E233C82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CC6ED048-3572-41CB-809D-51C11E6353E0}">
      <dgm:prSet/>
      <dgm:spPr/>
      <dgm:t>
        <a:bodyPr/>
        <a:lstStyle/>
        <a:p>
          <a:r>
            <a:rPr lang="en-GB"/>
            <a:t>There is also a focus on the specific contexts in which people live and work in order to understand the historical and cultural settings of the participants.</a:t>
          </a:r>
          <a:endParaRPr lang="en-US"/>
        </a:p>
      </dgm:t>
    </dgm:pt>
    <dgm:pt modelId="{DAE1A7E2-7490-460B-8EBB-712CDC5F6155}" type="parTrans" cxnId="{285DF8AF-8240-498E-9BCD-98A571241F4E}">
      <dgm:prSet/>
      <dgm:spPr/>
      <dgm:t>
        <a:bodyPr/>
        <a:lstStyle/>
        <a:p>
          <a:endParaRPr lang="en-US"/>
        </a:p>
      </dgm:t>
    </dgm:pt>
    <dgm:pt modelId="{574333A4-8314-434F-8BA6-6CA97C43F6E5}" type="sibTrans" cxnId="{285DF8AF-8240-498E-9BCD-98A571241F4E}">
      <dgm:prSet/>
      <dgm:spPr/>
      <dgm:t>
        <a:bodyPr/>
        <a:lstStyle/>
        <a:p>
          <a:endParaRPr lang="en-US"/>
        </a:p>
      </dgm:t>
    </dgm:pt>
    <dgm:pt modelId="{9E81E2D6-D589-4718-A2DE-ADD8C175EDD3}">
      <dgm:prSet/>
      <dgm:spPr/>
      <dgm:t>
        <a:bodyPr/>
        <a:lstStyle/>
        <a:p>
          <a:r>
            <a:rPr lang="en-GB"/>
            <a:t>The aim is to make sense of the meanings that others have about the world.</a:t>
          </a:r>
          <a:endParaRPr lang="en-US"/>
        </a:p>
      </dgm:t>
    </dgm:pt>
    <dgm:pt modelId="{CADD45AF-7766-44B0-91F4-C19A659F96D8}" type="parTrans" cxnId="{E3ECA0C4-1D8D-4299-A3C4-B333BE370D43}">
      <dgm:prSet/>
      <dgm:spPr/>
      <dgm:t>
        <a:bodyPr/>
        <a:lstStyle/>
        <a:p>
          <a:endParaRPr lang="en-US"/>
        </a:p>
      </dgm:t>
    </dgm:pt>
    <dgm:pt modelId="{7A404756-5835-4816-A199-A687E0C024EB}" type="sibTrans" cxnId="{E3ECA0C4-1D8D-4299-A3C4-B333BE370D43}">
      <dgm:prSet/>
      <dgm:spPr/>
      <dgm:t>
        <a:bodyPr/>
        <a:lstStyle/>
        <a:p>
          <a:endParaRPr lang="en-US"/>
        </a:p>
      </dgm:t>
    </dgm:pt>
    <dgm:pt modelId="{4770934C-2182-42AF-95AA-F669DF6EA67C}">
      <dgm:prSet/>
      <dgm:spPr/>
      <dgm:t>
        <a:bodyPr/>
        <a:lstStyle/>
        <a:p>
          <a:r>
            <a:rPr lang="en-GB"/>
            <a:t>Rather than starting with a theory,  researchers generate or inductively develop a theory or pattern of meaning (Crotty, 1998) </a:t>
          </a:r>
          <a:endParaRPr lang="en-US"/>
        </a:p>
      </dgm:t>
    </dgm:pt>
    <dgm:pt modelId="{34E8C426-ED47-4630-A01E-99377F624D0F}" type="parTrans" cxnId="{A8F4BC4B-A33A-4B7F-8451-4B72E796E054}">
      <dgm:prSet/>
      <dgm:spPr/>
      <dgm:t>
        <a:bodyPr/>
        <a:lstStyle/>
        <a:p>
          <a:endParaRPr lang="en-US"/>
        </a:p>
      </dgm:t>
    </dgm:pt>
    <dgm:pt modelId="{24A11C27-5CCE-4E0E-BCFC-AF436A91A614}" type="sibTrans" cxnId="{A8F4BC4B-A33A-4B7F-8451-4B72E796E054}">
      <dgm:prSet/>
      <dgm:spPr/>
      <dgm:t>
        <a:bodyPr/>
        <a:lstStyle/>
        <a:p>
          <a:endParaRPr lang="en-US"/>
        </a:p>
      </dgm:t>
    </dgm:pt>
    <dgm:pt modelId="{C0B8B501-AEDA-4502-9461-3CD6B4714C88}" type="pres">
      <dgm:prSet presAssocID="{9E4D58DC-B500-4C87-82B1-4EA1E233C822}" presName="root" presStyleCnt="0">
        <dgm:presLayoutVars>
          <dgm:dir/>
          <dgm:resizeHandles val="exact"/>
        </dgm:presLayoutVars>
      </dgm:prSet>
      <dgm:spPr/>
    </dgm:pt>
    <dgm:pt modelId="{92FAE9AB-E2CE-4623-BEC9-4925BDF4339A}" type="pres">
      <dgm:prSet presAssocID="{CC6ED048-3572-41CB-809D-51C11E6353E0}" presName="compNode" presStyleCnt="0"/>
      <dgm:spPr/>
    </dgm:pt>
    <dgm:pt modelId="{0CCD13E5-590C-4DDB-B0FB-84406D68D484}" type="pres">
      <dgm:prSet presAssocID="{CC6ED048-3572-41CB-809D-51C11E6353E0}" presName="bgRect" presStyleLbl="bgShp" presStyleIdx="0" presStyleCnt="3"/>
      <dgm:spPr/>
    </dgm:pt>
    <dgm:pt modelId="{9DD2B88D-E505-405D-ACB3-A12547A5A5FF}" type="pres">
      <dgm:prSet presAssocID="{CC6ED048-3572-41CB-809D-51C11E6353E0}"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onnections"/>
        </a:ext>
      </dgm:extLst>
    </dgm:pt>
    <dgm:pt modelId="{6C6F79AE-3A9D-40C9-B606-7BD8BE2B0A10}" type="pres">
      <dgm:prSet presAssocID="{CC6ED048-3572-41CB-809D-51C11E6353E0}" presName="spaceRect" presStyleCnt="0"/>
      <dgm:spPr/>
    </dgm:pt>
    <dgm:pt modelId="{7ACB64A1-3966-4BF2-88AD-C2C12C0F597E}" type="pres">
      <dgm:prSet presAssocID="{CC6ED048-3572-41CB-809D-51C11E6353E0}" presName="parTx" presStyleLbl="revTx" presStyleIdx="0" presStyleCnt="3">
        <dgm:presLayoutVars>
          <dgm:chMax val="0"/>
          <dgm:chPref val="0"/>
        </dgm:presLayoutVars>
      </dgm:prSet>
      <dgm:spPr/>
    </dgm:pt>
    <dgm:pt modelId="{7E491D08-AB87-4440-AEDB-F51AF4935F54}" type="pres">
      <dgm:prSet presAssocID="{574333A4-8314-434F-8BA6-6CA97C43F6E5}" presName="sibTrans" presStyleCnt="0"/>
      <dgm:spPr/>
    </dgm:pt>
    <dgm:pt modelId="{CD08F121-9AC4-4880-81F6-EB23A9535D45}" type="pres">
      <dgm:prSet presAssocID="{9E81E2D6-D589-4718-A2DE-ADD8C175EDD3}" presName="compNode" presStyleCnt="0"/>
      <dgm:spPr/>
    </dgm:pt>
    <dgm:pt modelId="{981F7F05-47EE-4B7E-8E7A-E769746D0755}" type="pres">
      <dgm:prSet presAssocID="{9E81E2D6-D589-4718-A2DE-ADD8C175EDD3}" presName="bgRect" presStyleLbl="bgShp" presStyleIdx="1" presStyleCnt="3"/>
      <dgm:spPr/>
    </dgm:pt>
    <dgm:pt modelId="{66A1C6EC-835D-4714-8977-1F1A8B4DB631}" type="pres">
      <dgm:prSet presAssocID="{9E81E2D6-D589-4718-A2DE-ADD8C175EDD3}"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arget"/>
        </a:ext>
      </dgm:extLst>
    </dgm:pt>
    <dgm:pt modelId="{E52B1BC6-C964-48EF-B730-F56F6AF8FE47}" type="pres">
      <dgm:prSet presAssocID="{9E81E2D6-D589-4718-A2DE-ADD8C175EDD3}" presName="spaceRect" presStyleCnt="0"/>
      <dgm:spPr/>
    </dgm:pt>
    <dgm:pt modelId="{0C45719D-0F25-4725-9994-A465BEDE9770}" type="pres">
      <dgm:prSet presAssocID="{9E81E2D6-D589-4718-A2DE-ADD8C175EDD3}" presName="parTx" presStyleLbl="revTx" presStyleIdx="1" presStyleCnt="3">
        <dgm:presLayoutVars>
          <dgm:chMax val="0"/>
          <dgm:chPref val="0"/>
        </dgm:presLayoutVars>
      </dgm:prSet>
      <dgm:spPr/>
    </dgm:pt>
    <dgm:pt modelId="{9BC0FBF7-589C-4A4C-975E-2367A334C0AE}" type="pres">
      <dgm:prSet presAssocID="{7A404756-5835-4816-A199-A687E0C024EB}" presName="sibTrans" presStyleCnt="0"/>
      <dgm:spPr/>
    </dgm:pt>
    <dgm:pt modelId="{079F8E14-4D54-4570-B5F9-ABBB41814F4A}" type="pres">
      <dgm:prSet presAssocID="{4770934C-2182-42AF-95AA-F669DF6EA67C}" presName="compNode" presStyleCnt="0"/>
      <dgm:spPr/>
    </dgm:pt>
    <dgm:pt modelId="{CCBFE722-452A-4DCD-AC01-78C0D34C5CD2}" type="pres">
      <dgm:prSet presAssocID="{4770934C-2182-42AF-95AA-F669DF6EA67C}" presName="bgRect" presStyleLbl="bgShp" presStyleIdx="2" presStyleCnt="3"/>
      <dgm:spPr/>
    </dgm:pt>
    <dgm:pt modelId="{B76F8A93-B07F-4F5D-86B0-BBEFBBC222E2}" type="pres">
      <dgm:prSet presAssocID="{4770934C-2182-42AF-95AA-F669DF6EA67C}"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Light Bulb and Gear"/>
        </a:ext>
      </dgm:extLst>
    </dgm:pt>
    <dgm:pt modelId="{BBDE7293-3C2E-4B56-BB31-2A320D083B13}" type="pres">
      <dgm:prSet presAssocID="{4770934C-2182-42AF-95AA-F669DF6EA67C}" presName="spaceRect" presStyleCnt="0"/>
      <dgm:spPr/>
    </dgm:pt>
    <dgm:pt modelId="{1D0DF66C-97C0-41D1-8453-500B4BE5D345}" type="pres">
      <dgm:prSet presAssocID="{4770934C-2182-42AF-95AA-F669DF6EA67C}" presName="parTx" presStyleLbl="revTx" presStyleIdx="2" presStyleCnt="3">
        <dgm:presLayoutVars>
          <dgm:chMax val="0"/>
          <dgm:chPref val="0"/>
        </dgm:presLayoutVars>
      </dgm:prSet>
      <dgm:spPr/>
    </dgm:pt>
  </dgm:ptLst>
  <dgm:cxnLst>
    <dgm:cxn modelId="{E4D98E11-5468-4BD8-BBE1-6B3B1AAA2332}" type="presOf" srcId="{CC6ED048-3572-41CB-809D-51C11E6353E0}" destId="{7ACB64A1-3966-4BF2-88AD-C2C12C0F597E}" srcOrd="0" destOrd="0" presId="urn:microsoft.com/office/officeart/2018/2/layout/IconVerticalSolidList"/>
    <dgm:cxn modelId="{EB1FB314-8662-4D14-9A33-1F8301FBF535}" type="presOf" srcId="{4770934C-2182-42AF-95AA-F669DF6EA67C}" destId="{1D0DF66C-97C0-41D1-8453-500B4BE5D345}" srcOrd="0" destOrd="0" presId="urn:microsoft.com/office/officeart/2018/2/layout/IconVerticalSolidList"/>
    <dgm:cxn modelId="{A8F4BC4B-A33A-4B7F-8451-4B72E796E054}" srcId="{9E4D58DC-B500-4C87-82B1-4EA1E233C822}" destId="{4770934C-2182-42AF-95AA-F669DF6EA67C}" srcOrd="2" destOrd="0" parTransId="{34E8C426-ED47-4630-A01E-99377F624D0F}" sibTransId="{24A11C27-5CCE-4E0E-BCFC-AF436A91A614}"/>
    <dgm:cxn modelId="{285DF8AF-8240-498E-9BCD-98A571241F4E}" srcId="{9E4D58DC-B500-4C87-82B1-4EA1E233C822}" destId="{CC6ED048-3572-41CB-809D-51C11E6353E0}" srcOrd="0" destOrd="0" parTransId="{DAE1A7E2-7490-460B-8EBB-712CDC5F6155}" sibTransId="{574333A4-8314-434F-8BA6-6CA97C43F6E5}"/>
    <dgm:cxn modelId="{CD182CB8-B012-4E16-A9A7-B5DE5FBB4792}" type="presOf" srcId="{9E4D58DC-B500-4C87-82B1-4EA1E233C822}" destId="{C0B8B501-AEDA-4502-9461-3CD6B4714C88}" srcOrd="0" destOrd="0" presId="urn:microsoft.com/office/officeart/2018/2/layout/IconVerticalSolidList"/>
    <dgm:cxn modelId="{E3ECA0C4-1D8D-4299-A3C4-B333BE370D43}" srcId="{9E4D58DC-B500-4C87-82B1-4EA1E233C822}" destId="{9E81E2D6-D589-4718-A2DE-ADD8C175EDD3}" srcOrd="1" destOrd="0" parTransId="{CADD45AF-7766-44B0-91F4-C19A659F96D8}" sibTransId="{7A404756-5835-4816-A199-A687E0C024EB}"/>
    <dgm:cxn modelId="{E98551F2-67DD-4D04-A4B8-0B129E4D6E20}" type="presOf" srcId="{9E81E2D6-D589-4718-A2DE-ADD8C175EDD3}" destId="{0C45719D-0F25-4725-9994-A465BEDE9770}" srcOrd="0" destOrd="0" presId="urn:microsoft.com/office/officeart/2018/2/layout/IconVerticalSolidList"/>
    <dgm:cxn modelId="{F0C96B8B-B010-4A9A-A3B4-BB9F8ADBF3E0}" type="presParOf" srcId="{C0B8B501-AEDA-4502-9461-3CD6B4714C88}" destId="{92FAE9AB-E2CE-4623-BEC9-4925BDF4339A}" srcOrd="0" destOrd="0" presId="urn:microsoft.com/office/officeart/2018/2/layout/IconVerticalSolidList"/>
    <dgm:cxn modelId="{88938FF1-C3E1-43F9-9E37-A2E4E1EC28FB}" type="presParOf" srcId="{92FAE9AB-E2CE-4623-BEC9-4925BDF4339A}" destId="{0CCD13E5-590C-4DDB-B0FB-84406D68D484}" srcOrd="0" destOrd="0" presId="urn:microsoft.com/office/officeart/2018/2/layout/IconVerticalSolidList"/>
    <dgm:cxn modelId="{9F157982-F75B-4E0D-ABE9-63505A9D4AB9}" type="presParOf" srcId="{92FAE9AB-E2CE-4623-BEC9-4925BDF4339A}" destId="{9DD2B88D-E505-405D-ACB3-A12547A5A5FF}" srcOrd="1" destOrd="0" presId="urn:microsoft.com/office/officeart/2018/2/layout/IconVerticalSolidList"/>
    <dgm:cxn modelId="{81E5DCD5-79FF-4033-AE3C-09C76073506D}" type="presParOf" srcId="{92FAE9AB-E2CE-4623-BEC9-4925BDF4339A}" destId="{6C6F79AE-3A9D-40C9-B606-7BD8BE2B0A10}" srcOrd="2" destOrd="0" presId="urn:microsoft.com/office/officeart/2018/2/layout/IconVerticalSolidList"/>
    <dgm:cxn modelId="{68DD7421-0C60-463B-A11F-F6C0B9F888FB}" type="presParOf" srcId="{92FAE9AB-E2CE-4623-BEC9-4925BDF4339A}" destId="{7ACB64A1-3966-4BF2-88AD-C2C12C0F597E}" srcOrd="3" destOrd="0" presId="urn:microsoft.com/office/officeart/2018/2/layout/IconVerticalSolidList"/>
    <dgm:cxn modelId="{F0B57FE3-5CA1-4621-928F-453067B207EA}" type="presParOf" srcId="{C0B8B501-AEDA-4502-9461-3CD6B4714C88}" destId="{7E491D08-AB87-4440-AEDB-F51AF4935F54}" srcOrd="1" destOrd="0" presId="urn:microsoft.com/office/officeart/2018/2/layout/IconVerticalSolidList"/>
    <dgm:cxn modelId="{272C24E6-6833-415E-BCC3-53317323D291}" type="presParOf" srcId="{C0B8B501-AEDA-4502-9461-3CD6B4714C88}" destId="{CD08F121-9AC4-4880-81F6-EB23A9535D45}" srcOrd="2" destOrd="0" presId="urn:microsoft.com/office/officeart/2018/2/layout/IconVerticalSolidList"/>
    <dgm:cxn modelId="{A4517EBC-4977-4796-B656-FE9DA9DD60A2}" type="presParOf" srcId="{CD08F121-9AC4-4880-81F6-EB23A9535D45}" destId="{981F7F05-47EE-4B7E-8E7A-E769746D0755}" srcOrd="0" destOrd="0" presId="urn:microsoft.com/office/officeart/2018/2/layout/IconVerticalSolidList"/>
    <dgm:cxn modelId="{7314580E-E26E-4157-9DE0-319F5BAD0AE0}" type="presParOf" srcId="{CD08F121-9AC4-4880-81F6-EB23A9535D45}" destId="{66A1C6EC-835D-4714-8977-1F1A8B4DB631}" srcOrd="1" destOrd="0" presId="urn:microsoft.com/office/officeart/2018/2/layout/IconVerticalSolidList"/>
    <dgm:cxn modelId="{09AA77BA-043F-4B39-AEA8-65A9329037FF}" type="presParOf" srcId="{CD08F121-9AC4-4880-81F6-EB23A9535D45}" destId="{E52B1BC6-C964-48EF-B730-F56F6AF8FE47}" srcOrd="2" destOrd="0" presId="urn:microsoft.com/office/officeart/2018/2/layout/IconVerticalSolidList"/>
    <dgm:cxn modelId="{4D256AE5-D68B-401B-AB7A-861CDA0438AB}" type="presParOf" srcId="{CD08F121-9AC4-4880-81F6-EB23A9535D45}" destId="{0C45719D-0F25-4725-9994-A465BEDE9770}" srcOrd="3" destOrd="0" presId="urn:microsoft.com/office/officeart/2018/2/layout/IconVerticalSolidList"/>
    <dgm:cxn modelId="{EC4AF70E-E533-43C3-92FD-E45C3B36A8E7}" type="presParOf" srcId="{C0B8B501-AEDA-4502-9461-3CD6B4714C88}" destId="{9BC0FBF7-589C-4A4C-975E-2367A334C0AE}" srcOrd="3" destOrd="0" presId="urn:microsoft.com/office/officeart/2018/2/layout/IconVerticalSolidList"/>
    <dgm:cxn modelId="{20E1F13F-2F83-47B1-B8A5-EEAE40AD184C}" type="presParOf" srcId="{C0B8B501-AEDA-4502-9461-3CD6B4714C88}" destId="{079F8E14-4D54-4570-B5F9-ABBB41814F4A}" srcOrd="4" destOrd="0" presId="urn:microsoft.com/office/officeart/2018/2/layout/IconVerticalSolidList"/>
    <dgm:cxn modelId="{EB77EC34-F0DA-447E-855B-7E2345A77743}" type="presParOf" srcId="{079F8E14-4D54-4570-B5F9-ABBB41814F4A}" destId="{CCBFE722-452A-4DCD-AC01-78C0D34C5CD2}" srcOrd="0" destOrd="0" presId="urn:microsoft.com/office/officeart/2018/2/layout/IconVerticalSolidList"/>
    <dgm:cxn modelId="{5764EF16-209D-45F9-9BE2-0646AFBE916F}" type="presParOf" srcId="{079F8E14-4D54-4570-B5F9-ABBB41814F4A}" destId="{B76F8A93-B07F-4F5D-86B0-BBEFBBC222E2}" srcOrd="1" destOrd="0" presId="urn:microsoft.com/office/officeart/2018/2/layout/IconVerticalSolidList"/>
    <dgm:cxn modelId="{8EEA7138-D854-4FBF-9C40-55DCD4CEB593}" type="presParOf" srcId="{079F8E14-4D54-4570-B5F9-ABBB41814F4A}" destId="{BBDE7293-3C2E-4B56-BB31-2A320D083B13}" srcOrd="2" destOrd="0" presId="urn:microsoft.com/office/officeart/2018/2/layout/IconVerticalSolidList"/>
    <dgm:cxn modelId="{32753210-97F5-47B0-AA32-67E77B3C592E}" type="presParOf" srcId="{079F8E14-4D54-4570-B5F9-ABBB41814F4A}" destId="{1D0DF66C-97C0-41D1-8453-500B4BE5D34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B6CCCDD-1DBA-43AE-A2DE-01196C326836}"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6C8744B9-0012-4CE6-B6BF-AC057D83D4DA}">
      <dgm:prSet/>
      <dgm:spPr/>
      <dgm:t>
        <a:bodyPr/>
        <a:lstStyle/>
        <a:p>
          <a:r>
            <a:rPr lang="en-GB"/>
            <a:t>Human beings construct meanings as they engage with the world they are interpreting.</a:t>
          </a:r>
          <a:endParaRPr lang="en-US"/>
        </a:p>
      </dgm:t>
    </dgm:pt>
    <dgm:pt modelId="{10D1AA1C-C79A-4E92-A1F0-958544F00CEB}" type="parTrans" cxnId="{9E7E8923-7E98-48ED-8A12-13FE2ABF9163}">
      <dgm:prSet/>
      <dgm:spPr/>
      <dgm:t>
        <a:bodyPr/>
        <a:lstStyle/>
        <a:p>
          <a:endParaRPr lang="en-US"/>
        </a:p>
      </dgm:t>
    </dgm:pt>
    <dgm:pt modelId="{50D42EDC-E658-47B4-A0C1-380733329035}" type="sibTrans" cxnId="{9E7E8923-7E98-48ED-8A12-13FE2ABF9163}">
      <dgm:prSet/>
      <dgm:spPr/>
      <dgm:t>
        <a:bodyPr/>
        <a:lstStyle/>
        <a:p>
          <a:endParaRPr lang="en-US"/>
        </a:p>
      </dgm:t>
    </dgm:pt>
    <dgm:pt modelId="{A47B617B-26DA-45C9-83B1-DDD51481C31E}">
      <dgm:prSet/>
      <dgm:spPr/>
      <dgm:t>
        <a:bodyPr/>
        <a:lstStyle/>
        <a:p>
          <a:r>
            <a:rPr lang="en-GB"/>
            <a:t>Humans engage with their world and make sense of it based on their historical and social perspectives. Therefore researchers seek to understand the context or setting of the participants through visiting the context and gathering information personally.</a:t>
          </a:r>
          <a:endParaRPr lang="en-US"/>
        </a:p>
      </dgm:t>
    </dgm:pt>
    <dgm:pt modelId="{FC1A10DA-E8B7-4125-9309-6D3A181B27C4}" type="parTrans" cxnId="{690F5A2D-E30F-4657-A963-5BF8776F19E4}">
      <dgm:prSet/>
      <dgm:spPr/>
      <dgm:t>
        <a:bodyPr/>
        <a:lstStyle/>
        <a:p>
          <a:endParaRPr lang="en-US"/>
        </a:p>
      </dgm:t>
    </dgm:pt>
    <dgm:pt modelId="{98A7FC63-0141-4B40-A083-C3B3E7E95B48}" type="sibTrans" cxnId="{690F5A2D-E30F-4657-A963-5BF8776F19E4}">
      <dgm:prSet/>
      <dgm:spPr/>
      <dgm:t>
        <a:bodyPr/>
        <a:lstStyle/>
        <a:p>
          <a:endParaRPr lang="en-US"/>
        </a:p>
      </dgm:t>
    </dgm:pt>
    <dgm:pt modelId="{7D87C8B7-C243-4098-8762-2F4F0B0DF3FB}">
      <dgm:prSet/>
      <dgm:spPr/>
      <dgm:t>
        <a:bodyPr/>
        <a:lstStyle/>
        <a:p>
          <a:r>
            <a:rPr lang="en-GB"/>
            <a:t>The process of qualitative research is largely inductive – the researcher generates meaning from the data collected in the field.</a:t>
          </a:r>
          <a:endParaRPr lang="en-US"/>
        </a:p>
      </dgm:t>
    </dgm:pt>
    <dgm:pt modelId="{FF19DA8C-1365-416D-ABA7-0D34F9C01791}" type="parTrans" cxnId="{C2FF9005-5ECC-42A1-9D9B-5AD17F2B802C}">
      <dgm:prSet/>
      <dgm:spPr/>
      <dgm:t>
        <a:bodyPr/>
        <a:lstStyle/>
        <a:p>
          <a:endParaRPr lang="en-US"/>
        </a:p>
      </dgm:t>
    </dgm:pt>
    <dgm:pt modelId="{FA915713-79D6-45E2-ACD4-B37EB9493A12}" type="sibTrans" cxnId="{C2FF9005-5ECC-42A1-9D9B-5AD17F2B802C}">
      <dgm:prSet/>
      <dgm:spPr/>
      <dgm:t>
        <a:bodyPr/>
        <a:lstStyle/>
        <a:p>
          <a:endParaRPr lang="en-US"/>
        </a:p>
      </dgm:t>
    </dgm:pt>
    <dgm:pt modelId="{C90C5354-19FB-4EED-9AB4-B54DCC13F877}" type="pres">
      <dgm:prSet presAssocID="{7B6CCCDD-1DBA-43AE-A2DE-01196C326836}" presName="linear" presStyleCnt="0">
        <dgm:presLayoutVars>
          <dgm:animLvl val="lvl"/>
          <dgm:resizeHandles val="exact"/>
        </dgm:presLayoutVars>
      </dgm:prSet>
      <dgm:spPr/>
    </dgm:pt>
    <dgm:pt modelId="{AA7C6679-FD4A-4C22-B3E2-AB921A4A27F3}" type="pres">
      <dgm:prSet presAssocID="{6C8744B9-0012-4CE6-B6BF-AC057D83D4DA}" presName="parentText" presStyleLbl="node1" presStyleIdx="0" presStyleCnt="3">
        <dgm:presLayoutVars>
          <dgm:chMax val="0"/>
          <dgm:bulletEnabled val="1"/>
        </dgm:presLayoutVars>
      </dgm:prSet>
      <dgm:spPr/>
    </dgm:pt>
    <dgm:pt modelId="{8B51A6FB-C1E7-4C6C-885A-F4E3F9CFC988}" type="pres">
      <dgm:prSet presAssocID="{50D42EDC-E658-47B4-A0C1-380733329035}" presName="spacer" presStyleCnt="0"/>
      <dgm:spPr/>
    </dgm:pt>
    <dgm:pt modelId="{9CCC74A9-6FCC-4D8D-9E0D-03E7DF65FC41}" type="pres">
      <dgm:prSet presAssocID="{A47B617B-26DA-45C9-83B1-DDD51481C31E}" presName="parentText" presStyleLbl="node1" presStyleIdx="1" presStyleCnt="3">
        <dgm:presLayoutVars>
          <dgm:chMax val="0"/>
          <dgm:bulletEnabled val="1"/>
        </dgm:presLayoutVars>
      </dgm:prSet>
      <dgm:spPr/>
    </dgm:pt>
    <dgm:pt modelId="{5B7D036B-07F7-48F5-A11C-D94D3479800C}" type="pres">
      <dgm:prSet presAssocID="{98A7FC63-0141-4B40-A083-C3B3E7E95B48}" presName="spacer" presStyleCnt="0"/>
      <dgm:spPr/>
    </dgm:pt>
    <dgm:pt modelId="{D558BD32-9DAC-4867-98DA-BEB851646637}" type="pres">
      <dgm:prSet presAssocID="{7D87C8B7-C243-4098-8762-2F4F0B0DF3FB}" presName="parentText" presStyleLbl="node1" presStyleIdx="2" presStyleCnt="3">
        <dgm:presLayoutVars>
          <dgm:chMax val="0"/>
          <dgm:bulletEnabled val="1"/>
        </dgm:presLayoutVars>
      </dgm:prSet>
      <dgm:spPr/>
    </dgm:pt>
  </dgm:ptLst>
  <dgm:cxnLst>
    <dgm:cxn modelId="{1BE44D00-A915-45E3-9DBA-DB11E61D89B1}" type="presOf" srcId="{7B6CCCDD-1DBA-43AE-A2DE-01196C326836}" destId="{C90C5354-19FB-4EED-9AB4-B54DCC13F877}" srcOrd="0" destOrd="0" presId="urn:microsoft.com/office/officeart/2005/8/layout/vList2"/>
    <dgm:cxn modelId="{C2FF9005-5ECC-42A1-9D9B-5AD17F2B802C}" srcId="{7B6CCCDD-1DBA-43AE-A2DE-01196C326836}" destId="{7D87C8B7-C243-4098-8762-2F4F0B0DF3FB}" srcOrd="2" destOrd="0" parTransId="{FF19DA8C-1365-416D-ABA7-0D34F9C01791}" sibTransId="{FA915713-79D6-45E2-ACD4-B37EB9493A12}"/>
    <dgm:cxn modelId="{9E7E8923-7E98-48ED-8A12-13FE2ABF9163}" srcId="{7B6CCCDD-1DBA-43AE-A2DE-01196C326836}" destId="{6C8744B9-0012-4CE6-B6BF-AC057D83D4DA}" srcOrd="0" destOrd="0" parTransId="{10D1AA1C-C79A-4E92-A1F0-958544F00CEB}" sibTransId="{50D42EDC-E658-47B4-A0C1-380733329035}"/>
    <dgm:cxn modelId="{690F5A2D-E30F-4657-A963-5BF8776F19E4}" srcId="{7B6CCCDD-1DBA-43AE-A2DE-01196C326836}" destId="{A47B617B-26DA-45C9-83B1-DDD51481C31E}" srcOrd="1" destOrd="0" parTransId="{FC1A10DA-E8B7-4125-9309-6D3A181B27C4}" sibTransId="{98A7FC63-0141-4B40-A083-C3B3E7E95B48}"/>
    <dgm:cxn modelId="{478EE275-4C87-47EA-85D6-5F1B32AD06F5}" type="presOf" srcId="{6C8744B9-0012-4CE6-B6BF-AC057D83D4DA}" destId="{AA7C6679-FD4A-4C22-B3E2-AB921A4A27F3}" srcOrd="0" destOrd="0" presId="urn:microsoft.com/office/officeart/2005/8/layout/vList2"/>
    <dgm:cxn modelId="{BD15F275-08D7-4742-86FC-1020EBBC6EA4}" type="presOf" srcId="{A47B617B-26DA-45C9-83B1-DDD51481C31E}" destId="{9CCC74A9-6FCC-4D8D-9E0D-03E7DF65FC41}" srcOrd="0" destOrd="0" presId="urn:microsoft.com/office/officeart/2005/8/layout/vList2"/>
    <dgm:cxn modelId="{4676EEEE-505E-4C25-BA02-8ABF8D5F0FCA}" type="presOf" srcId="{7D87C8B7-C243-4098-8762-2F4F0B0DF3FB}" destId="{D558BD32-9DAC-4867-98DA-BEB851646637}" srcOrd="0" destOrd="0" presId="urn:microsoft.com/office/officeart/2005/8/layout/vList2"/>
    <dgm:cxn modelId="{3E308A87-6AAE-45FB-B7DE-8980F6FAB6E5}" type="presParOf" srcId="{C90C5354-19FB-4EED-9AB4-B54DCC13F877}" destId="{AA7C6679-FD4A-4C22-B3E2-AB921A4A27F3}" srcOrd="0" destOrd="0" presId="urn:microsoft.com/office/officeart/2005/8/layout/vList2"/>
    <dgm:cxn modelId="{DE13FE32-A6C4-4B27-AC1B-6C733A0D7F94}" type="presParOf" srcId="{C90C5354-19FB-4EED-9AB4-B54DCC13F877}" destId="{8B51A6FB-C1E7-4C6C-885A-F4E3F9CFC988}" srcOrd="1" destOrd="0" presId="urn:microsoft.com/office/officeart/2005/8/layout/vList2"/>
    <dgm:cxn modelId="{B0CB2504-035C-40E9-A907-F8F12E1634E9}" type="presParOf" srcId="{C90C5354-19FB-4EED-9AB4-B54DCC13F877}" destId="{9CCC74A9-6FCC-4D8D-9E0D-03E7DF65FC41}" srcOrd="2" destOrd="0" presId="urn:microsoft.com/office/officeart/2005/8/layout/vList2"/>
    <dgm:cxn modelId="{D43A68A3-4EC0-47FA-B6C6-AB46F511B445}" type="presParOf" srcId="{C90C5354-19FB-4EED-9AB4-B54DCC13F877}" destId="{5B7D036B-07F7-48F5-A11C-D94D3479800C}" srcOrd="3" destOrd="0" presId="urn:microsoft.com/office/officeart/2005/8/layout/vList2"/>
    <dgm:cxn modelId="{970CCB53-C169-40F0-BAAC-608EC3599A76}" type="presParOf" srcId="{C90C5354-19FB-4EED-9AB4-B54DCC13F877}" destId="{D558BD32-9DAC-4867-98DA-BEB851646637}"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AF28B3A-FE7B-415A-9827-8F75495E1B25}"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452779B-0C42-464C-B7F4-7037CE10D9B0}">
      <dgm:prSet/>
      <dgm:spPr/>
      <dgm:t>
        <a:bodyPr/>
        <a:lstStyle/>
        <a:p>
          <a:r>
            <a:rPr lang="en-GB"/>
            <a:t>Arises out of actions, situations and consequences rather than antecedent conditions.</a:t>
          </a:r>
          <a:endParaRPr lang="en-US"/>
        </a:p>
      </dgm:t>
    </dgm:pt>
    <dgm:pt modelId="{C9BCF1F2-E2DC-43C3-BB42-6DA094C4E674}" type="parTrans" cxnId="{2FF706C7-2CE9-4F12-A0BC-4B4E149AFD1F}">
      <dgm:prSet/>
      <dgm:spPr/>
      <dgm:t>
        <a:bodyPr/>
        <a:lstStyle/>
        <a:p>
          <a:endParaRPr lang="en-US"/>
        </a:p>
      </dgm:t>
    </dgm:pt>
    <dgm:pt modelId="{3F6FFFA5-365F-4700-B039-77B4AD54B5BE}" type="sibTrans" cxnId="{2FF706C7-2CE9-4F12-A0BC-4B4E149AFD1F}">
      <dgm:prSet/>
      <dgm:spPr/>
      <dgm:t>
        <a:bodyPr/>
        <a:lstStyle/>
        <a:p>
          <a:endParaRPr lang="en-US"/>
        </a:p>
      </dgm:t>
    </dgm:pt>
    <dgm:pt modelId="{36D4FFE6-1BA1-4851-98A9-23556EC3FFCE}">
      <dgm:prSet/>
      <dgm:spPr/>
      <dgm:t>
        <a:bodyPr/>
        <a:lstStyle/>
        <a:p>
          <a:r>
            <a:rPr lang="en-GB"/>
            <a:t>Concern with ‘what works’ – in solutions to problems.</a:t>
          </a:r>
          <a:endParaRPr lang="en-US"/>
        </a:p>
      </dgm:t>
    </dgm:pt>
    <dgm:pt modelId="{AB0CD365-5605-4155-B147-C1AB4388782C}" type="parTrans" cxnId="{D18B7000-4425-4573-BA21-9DEBE367E031}">
      <dgm:prSet/>
      <dgm:spPr/>
      <dgm:t>
        <a:bodyPr/>
        <a:lstStyle/>
        <a:p>
          <a:endParaRPr lang="en-US"/>
        </a:p>
      </dgm:t>
    </dgm:pt>
    <dgm:pt modelId="{E5A45CA9-1153-4313-A3F2-6D9D6C9E6ACE}" type="sibTrans" cxnId="{D18B7000-4425-4573-BA21-9DEBE367E031}">
      <dgm:prSet/>
      <dgm:spPr/>
      <dgm:t>
        <a:bodyPr/>
        <a:lstStyle/>
        <a:p>
          <a:endParaRPr lang="en-US"/>
        </a:p>
      </dgm:t>
    </dgm:pt>
    <dgm:pt modelId="{1F8757B3-73AD-48BB-8FA0-8477A8D81EB2}">
      <dgm:prSet/>
      <dgm:spPr/>
      <dgm:t>
        <a:bodyPr/>
        <a:lstStyle/>
        <a:p>
          <a:r>
            <a:rPr lang="en-GB"/>
            <a:t>Researchers emphasize the research problem and/or question, and use all of the approaches available to understand it.</a:t>
          </a:r>
          <a:endParaRPr lang="en-US"/>
        </a:p>
      </dgm:t>
    </dgm:pt>
    <dgm:pt modelId="{A6A9FE0D-67E6-45CB-806E-5AC663908E12}" type="parTrans" cxnId="{D8006412-6131-4340-A851-B795E962F1F0}">
      <dgm:prSet/>
      <dgm:spPr/>
      <dgm:t>
        <a:bodyPr/>
        <a:lstStyle/>
        <a:p>
          <a:endParaRPr lang="en-US"/>
        </a:p>
      </dgm:t>
    </dgm:pt>
    <dgm:pt modelId="{F6E2FDCE-8107-426F-85D0-FCE3650F9999}" type="sibTrans" cxnId="{D8006412-6131-4340-A851-B795E962F1F0}">
      <dgm:prSet/>
      <dgm:spPr/>
      <dgm:t>
        <a:bodyPr/>
        <a:lstStyle/>
        <a:p>
          <a:endParaRPr lang="en-US"/>
        </a:p>
      </dgm:t>
    </dgm:pt>
    <dgm:pt modelId="{F80275A4-7315-45C2-9B32-ED74D9DB7E7D}" type="pres">
      <dgm:prSet presAssocID="{CAF28B3A-FE7B-415A-9827-8F75495E1B25}" presName="root" presStyleCnt="0">
        <dgm:presLayoutVars>
          <dgm:dir/>
          <dgm:resizeHandles val="exact"/>
        </dgm:presLayoutVars>
      </dgm:prSet>
      <dgm:spPr/>
    </dgm:pt>
    <dgm:pt modelId="{238692C7-BBA4-46DF-9BCE-ED158C6E81D7}" type="pres">
      <dgm:prSet presAssocID="{F452779B-0C42-464C-B7F4-7037CE10D9B0}" presName="compNode" presStyleCnt="0"/>
      <dgm:spPr/>
    </dgm:pt>
    <dgm:pt modelId="{12D651C0-E81F-48CD-B28E-BDD931C90409}" type="pres">
      <dgm:prSet presAssocID="{F452779B-0C42-464C-B7F4-7037CE10D9B0}" presName="bgRect" presStyleLbl="bgShp" presStyleIdx="0" presStyleCnt="3"/>
      <dgm:spPr/>
    </dgm:pt>
    <dgm:pt modelId="{929BA682-63BF-4FA4-A2E4-EA6C819DD797}" type="pres">
      <dgm:prSet presAssocID="{F452779B-0C42-464C-B7F4-7037CE10D9B0}"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Gavel"/>
        </a:ext>
      </dgm:extLst>
    </dgm:pt>
    <dgm:pt modelId="{158F5352-882C-40E3-9372-12D56C2E30E4}" type="pres">
      <dgm:prSet presAssocID="{F452779B-0C42-464C-B7F4-7037CE10D9B0}" presName="spaceRect" presStyleCnt="0"/>
      <dgm:spPr/>
    </dgm:pt>
    <dgm:pt modelId="{9BC2ABC4-49A2-4769-AA23-E8EE01157A58}" type="pres">
      <dgm:prSet presAssocID="{F452779B-0C42-464C-B7F4-7037CE10D9B0}" presName="parTx" presStyleLbl="revTx" presStyleIdx="0" presStyleCnt="3">
        <dgm:presLayoutVars>
          <dgm:chMax val="0"/>
          <dgm:chPref val="0"/>
        </dgm:presLayoutVars>
      </dgm:prSet>
      <dgm:spPr/>
    </dgm:pt>
    <dgm:pt modelId="{26CA751A-B850-428B-A346-A6CE0B4CC49A}" type="pres">
      <dgm:prSet presAssocID="{3F6FFFA5-365F-4700-B039-77B4AD54B5BE}" presName="sibTrans" presStyleCnt="0"/>
      <dgm:spPr/>
    </dgm:pt>
    <dgm:pt modelId="{84ADFA6B-EAA9-45E2-B611-AE1BCA9E72A5}" type="pres">
      <dgm:prSet presAssocID="{36D4FFE6-1BA1-4851-98A9-23556EC3FFCE}" presName="compNode" presStyleCnt="0"/>
      <dgm:spPr/>
    </dgm:pt>
    <dgm:pt modelId="{67618394-FB1A-4B7D-9DCE-2057D6589125}" type="pres">
      <dgm:prSet presAssocID="{36D4FFE6-1BA1-4851-98A9-23556EC3FFCE}" presName="bgRect" presStyleLbl="bgShp" presStyleIdx="1" presStyleCnt="3"/>
      <dgm:spPr/>
    </dgm:pt>
    <dgm:pt modelId="{D16269BA-46F2-4700-A027-D9134A4797F6}" type="pres">
      <dgm:prSet presAssocID="{36D4FFE6-1BA1-4851-98A9-23556EC3FFCE}"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rritant"/>
        </a:ext>
      </dgm:extLst>
    </dgm:pt>
    <dgm:pt modelId="{139D3BA4-E0B3-4D27-8E5E-90825AB12FC6}" type="pres">
      <dgm:prSet presAssocID="{36D4FFE6-1BA1-4851-98A9-23556EC3FFCE}" presName="spaceRect" presStyleCnt="0"/>
      <dgm:spPr/>
    </dgm:pt>
    <dgm:pt modelId="{521DB55E-CB8D-4CA2-892C-F9037D0F730A}" type="pres">
      <dgm:prSet presAssocID="{36D4FFE6-1BA1-4851-98A9-23556EC3FFCE}" presName="parTx" presStyleLbl="revTx" presStyleIdx="1" presStyleCnt="3">
        <dgm:presLayoutVars>
          <dgm:chMax val="0"/>
          <dgm:chPref val="0"/>
        </dgm:presLayoutVars>
      </dgm:prSet>
      <dgm:spPr/>
    </dgm:pt>
    <dgm:pt modelId="{A48D02DB-F8AA-48AF-A9D9-CD2F054E16EB}" type="pres">
      <dgm:prSet presAssocID="{E5A45CA9-1153-4313-A3F2-6D9D6C9E6ACE}" presName="sibTrans" presStyleCnt="0"/>
      <dgm:spPr/>
    </dgm:pt>
    <dgm:pt modelId="{097E8B7E-5238-4F64-9C9F-473E6EA382AA}" type="pres">
      <dgm:prSet presAssocID="{1F8757B3-73AD-48BB-8FA0-8477A8D81EB2}" presName="compNode" presStyleCnt="0"/>
      <dgm:spPr/>
    </dgm:pt>
    <dgm:pt modelId="{2FCA99D6-FF25-48C4-9209-2E464D6294F4}" type="pres">
      <dgm:prSet presAssocID="{1F8757B3-73AD-48BB-8FA0-8477A8D81EB2}" presName="bgRect" presStyleLbl="bgShp" presStyleIdx="2" presStyleCnt="3"/>
      <dgm:spPr/>
    </dgm:pt>
    <dgm:pt modelId="{ADA3C5E3-781E-475B-804B-20861379741E}" type="pres">
      <dgm:prSet presAssocID="{1F8757B3-73AD-48BB-8FA0-8477A8D81EB2}"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Person with Idea"/>
        </a:ext>
      </dgm:extLst>
    </dgm:pt>
    <dgm:pt modelId="{38957EBB-7383-4F91-9983-042976DB6127}" type="pres">
      <dgm:prSet presAssocID="{1F8757B3-73AD-48BB-8FA0-8477A8D81EB2}" presName="spaceRect" presStyleCnt="0"/>
      <dgm:spPr/>
    </dgm:pt>
    <dgm:pt modelId="{36DAF574-2783-4167-9737-92552773F67F}" type="pres">
      <dgm:prSet presAssocID="{1F8757B3-73AD-48BB-8FA0-8477A8D81EB2}" presName="parTx" presStyleLbl="revTx" presStyleIdx="2" presStyleCnt="3">
        <dgm:presLayoutVars>
          <dgm:chMax val="0"/>
          <dgm:chPref val="0"/>
        </dgm:presLayoutVars>
      </dgm:prSet>
      <dgm:spPr/>
    </dgm:pt>
  </dgm:ptLst>
  <dgm:cxnLst>
    <dgm:cxn modelId="{D18B7000-4425-4573-BA21-9DEBE367E031}" srcId="{CAF28B3A-FE7B-415A-9827-8F75495E1B25}" destId="{36D4FFE6-1BA1-4851-98A9-23556EC3FFCE}" srcOrd="1" destOrd="0" parTransId="{AB0CD365-5605-4155-B147-C1AB4388782C}" sibTransId="{E5A45CA9-1153-4313-A3F2-6D9D6C9E6ACE}"/>
    <dgm:cxn modelId="{D8006412-6131-4340-A851-B795E962F1F0}" srcId="{CAF28B3A-FE7B-415A-9827-8F75495E1B25}" destId="{1F8757B3-73AD-48BB-8FA0-8477A8D81EB2}" srcOrd="2" destOrd="0" parTransId="{A6A9FE0D-67E6-45CB-806E-5AC663908E12}" sibTransId="{F6E2FDCE-8107-426F-85D0-FCE3650F9999}"/>
    <dgm:cxn modelId="{C3031D40-4D18-4E36-BFE0-B62203CD9A21}" type="presOf" srcId="{F452779B-0C42-464C-B7F4-7037CE10D9B0}" destId="{9BC2ABC4-49A2-4769-AA23-E8EE01157A58}" srcOrd="0" destOrd="0" presId="urn:microsoft.com/office/officeart/2018/2/layout/IconVerticalSolidList"/>
    <dgm:cxn modelId="{2FF706C7-2CE9-4F12-A0BC-4B4E149AFD1F}" srcId="{CAF28B3A-FE7B-415A-9827-8F75495E1B25}" destId="{F452779B-0C42-464C-B7F4-7037CE10D9B0}" srcOrd="0" destOrd="0" parTransId="{C9BCF1F2-E2DC-43C3-BB42-6DA094C4E674}" sibTransId="{3F6FFFA5-365F-4700-B039-77B4AD54B5BE}"/>
    <dgm:cxn modelId="{99625CE9-6316-4BF3-80EA-2171E99C6156}" type="presOf" srcId="{36D4FFE6-1BA1-4851-98A9-23556EC3FFCE}" destId="{521DB55E-CB8D-4CA2-892C-F9037D0F730A}" srcOrd="0" destOrd="0" presId="urn:microsoft.com/office/officeart/2018/2/layout/IconVerticalSolidList"/>
    <dgm:cxn modelId="{99545BEC-EE60-4B0A-81B3-7A6BA7E6DCD0}" type="presOf" srcId="{CAF28B3A-FE7B-415A-9827-8F75495E1B25}" destId="{F80275A4-7315-45C2-9B32-ED74D9DB7E7D}" srcOrd="0" destOrd="0" presId="urn:microsoft.com/office/officeart/2018/2/layout/IconVerticalSolidList"/>
    <dgm:cxn modelId="{742BA1FE-5ED4-44BE-8DE4-21397331A3C3}" type="presOf" srcId="{1F8757B3-73AD-48BB-8FA0-8477A8D81EB2}" destId="{36DAF574-2783-4167-9737-92552773F67F}" srcOrd="0" destOrd="0" presId="urn:microsoft.com/office/officeart/2018/2/layout/IconVerticalSolidList"/>
    <dgm:cxn modelId="{4A4AAD7D-D9E2-411F-BD90-FCB966362F50}" type="presParOf" srcId="{F80275A4-7315-45C2-9B32-ED74D9DB7E7D}" destId="{238692C7-BBA4-46DF-9BCE-ED158C6E81D7}" srcOrd="0" destOrd="0" presId="urn:microsoft.com/office/officeart/2018/2/layout/IconVerticalSolidList"/>
    <dgm:cxn modelId="{9DE188E3-2FDD-4B2E-AB50-4828FCCB7CA3}" type="presParOf" srcId="{238692C7-BBA4-46DF-9BCE-ED158C6E81D7}" destId="{12D651C0-E81F-48CD-B28E-BDD931C90409}" srcOrd="0" destOrd="0" presId="urn:microsoft.com/office/officeart/2018/2/layout/IconVerticalSolidList"/>
    <dgm:cxn modelId="{CF1E5510-5380-437F-B0AA-7B838AC67292}" type="presParOf" srcId="{238692C7-BBA4-46DF-9BCE-ED158C6E81D7}" destId="{929BA682-63BF-4FA4-A2E4-EA6C819DD797}" srcOrd="1" destOrd="0" presId="urn:microsoft.com/office/officeart/2018/2/layout/IconVerticalSolidList"/>
    <dgm:cxn modelId="{95DA81E1-04EB-41E4-A93D-4721F474AE0A}" type="presParOf" srcId="{238692C7-BBA4-46DF-9BCE-ED158C6E81D7}" destId="{158F5352-882C-40E3-9372-12D56C2E30E4}" srcOrd="2" destOrd="0" presId="urn:microsoft.com/office/officeart/2018/2/layout/IconVerticalSolidList"/>
    <dgm:cxn modelId="{080C4B17-66AE-4D88-829E-9433667C40F8}" type="presParOf" srcId="{238692C7-BBA4-46DF-9BCE-ED158C6E81D7}" destId="{9BC2ABC4-49A2-4769-AA23-E8EE01157A58}" srcOrd="3" destOrd="0" presId="urn:microsoft.com/office/officeart/2018/2/layout/IconVerticalSolidList"/>
    <dgm:cxn modelId="{19DEC793-2816-45DB-B3B0-F480AAE5EA70}" type="presParOf" srcId="{F80275A4-7315-45C2-9B32-ED74D9DB7E7D}" destId="{26CA751A-B850-428B-A346-A6CE0B4CC49A}" srcOrd="1" destOrd="0" presId="urn:microsoft.com/office/officeart/2018/2/layout/IconVerticalSolidList"/>
    <dgm:cxn modelId="{44AA3297-6403-499C-836E-EA9613CD6E37}" type="presParOf" srcId="{F80275A4-7315-45C2-9B32-ED74D9DB7E7D}" destId="{84ADFA6B-EAA9-45E2-B611-AE1BCA9E72A5}" srcOrd="2" destOrd="0" presId="urn:microsoft.com/office/officeart/2018/2/layout/IconVerticalSolidList"/>
    <dgm:cxn modelId="{1610566D-EB58-4406-A532-5380279B89EA}" type="presParOf" srcId="{84ADFA6B-EAA9-45E2-B611-AE1BCA9E72A5}" destId="{67618394-FB1A-4B7D-9DCE-2057D6589125}" srcOrd="0" destOrd="0" presId="urn:microsoft.com/office/officeart/2018/2/layout/IconVerticalSolidList"/>
    <dgm:cxn modelId="{14943F70-CE79-42A4-94C0-0E91D693DE49}" type="presParOf" srcId="{84ADFA6B-EAA9-45E2-B611-AE1BCA9E72A5}" destId="{D16269BA-46F2-4700-A027-D9134A4797F6}" srcOrd="1" destOrd="0" presId="urn:microsoft.com/office/officeart/2018/2/layout/IconVerticalSolidList"/>
    <dgm:cxn modelId="{CA9A5EE7-6540-474C-B27E-174F957299B1}" type="presParOf" srcId="{84ADFA6B-EAA9-45E2-B611-AE1BCA9E72A5}" destId="{139D3BA4-E0B3-4D27-8E5E-90825AB12FC6}" srcOrd="2" destOrd="0" presId="urn:microsoft.com/office/officeart/2018/2/layout/IconVerticalSolidList"/>
    <dgm:cxn modelId="{F3C339F7-E880-412C-B3E4-F456BFBE454E}" type="presParOf" srcId="{84ADFA6B-EAA9-45E2-B611-AE1BCA9E72A5}" destId="{521DB55E-CB8D-4CA2-892C-F9037D0F730A}" srcOrd="3" destOrd="0" presId="urn:microsoft.com/office/officeart/2018/2/layout/IconVerticalSolidList"/>
    <dgm:cxn modelId="{E3ADD9B2-8C69-4496-8882-7ADDE97EFAD3}" type="presParOf" srcId="{F80275A4-7315-45C2-9B32-ED74D9DB7E7D}" destId="{A48D02DB-F8AA-48AF-A9D9-CD2F054E16EB}" srcOrd="3" destOrd="0" presId="urn:microsoft.com/office/officeart/2018/2/layout/IconVerticalSolidList"/>
    <dgm:cxn modelId="{5BBF92CF-2694-43B6-9815-DA98999132E5}" type="presParOf" srcId="{F80275A4-7315-45C2-9B32-ED74D9DB7E7D}" destId="{097E8B7E-5238-4F64-9C9F-473E6EA382AA}" srcOrd="4" destOrd="0" presId="urn:microsoft.com/office/officeart/2018/2/layout/IconVerticalSolidList"/>
    <dgm:cxn modelId="{FABBFF05-BE45-4075-BF02-B49D4BC7F725}" type="presParOf" srcId="{097E8B7E-5238-4F64-9C9F-473E6EA382AA}" destId="{2FCA99D6-FF25-48C4-9209-2E464D6294F4}" srcOrd="0" destOrd="0" presId="urn:microsoft.com/office/officeart/2018/2/layout/IconVerticalSolidList"/>
    <dgm:cxn modelId="{F8A08245-7879-4D62-8092-9BA5363CB775}" type="presParOf" srcId="{097E8B7E-5238-4F64-9C9F-473E6EA382AA}" destId="{ADA3C5E3-781E-475B-804B-20861379741E}" srcOrd="1" destOrd="0" presId="urn:microsoft.com/office/officeart/2018/2/layout/IconVerticalSolidList"/>
    <dgm:cxn modelId="{82663BDB-EDDF-4687-A023-6FB74D03D60F}" type="presParOf" srcId="{097E8B7E-5238-4F64-9C9F-473E6EA382AA}" destId="{38957EBB-7383-4F91-9983-042976DB6127}" srcOrd="2" destOrd="0" presId="urn:microsoft.com/office/officeart/2018/2/layout/IconVerticalSolidList"/>
    <dgm:cxn modelId="{3F066ADC-A84B-42B2-8D57-796EC77EF6E5}" type="presParOf" srcId="{097E8B7E-5238-4F64-9C9F-473E6EA382AA}" destId="{36DAF574-2783-4167-9737-92552773F67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88598B5-37C4-4444-A755-ED9D8E7B61A5}"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CA64CDA2-3B8E-4EF7-B715-F23B3558D16D}">
      <dgm:prSet/>
      <dgm:spPr/>
      <dgm:t>
        <a:bodyPr/>
        <a:lstStyle/>
        <a:p>
          <a:r>
            <a:rPr lang="en-GB"/>
            <a:t>It is not committed to any one system of philosophy or reality, drawing on both qualitative and quantitative assumptions.</a:t>
          </a:r>
          <a:endParaRPr lang="en-US"/>
        </a:p>
      </dgm:t>
    </dgm:pt>
    <dgm:pt modelId="{605242AF-5F57-4EEA-836A-33D16F139B47}" type="parTrans" cxnId="{59661928-B628-4136-9D14-F940FE16DA82}">
      <dgm:prSet/>
      <dgm:spPr/>
      <dgm:t>
        <a:bodyPr/>
        <a:lstStyle/>
        <a:p>
          <a:endParaRPr lang="en-US"/>
        </a:p>
      </dgm:t>
    </dgm:pt>
    <dgm:pt modelId="{A39E88E3-8C28-4166-AC4F-54A602EB039F}" type="sibTrans" cxnId="{59661928-B628-4136-9D14-F940FE16DA82}">
      <dgm:prSet/>
      <dgm:spPr/>
      <dgm:t>
        <a:bodyPr/>
        <a:lstStyle/>
        <a:p>
          <a:endParaRPr lang="en-US"/>
        </a:p>
      </dgm:t>
    </dgm:pt>
    <dgm:pt modelId="{A7529293-C5F6-4E9F-AA5D-72CEEAE3E557}">
      <dgm:prSet/>
      <dgm:spPr/>
      <dgm:t>
        <a:bodyPr/>
        <a:lstStyle/>
        <a:p>
          <a:r>
            <a:rPr lang="en-GB"/>
            <a:t>Researchers have freedom of choice  of the methods, techniques and procedures of research that best meet their needs and purposes.</a:t>
          </a:r>
          <a:endParaRPr lang="en-US"/>
        </a:p>
      </dgm:t>
    </dgm:pt>
    <dgm:pt modelId="{47A14966-9318-4967-B3C6-C16E829662B9}" type="parTrans" cxnId="{B52674CA-C1AF-454F-A236-C90640AD536E}">
      <dgm:prSet/>
      <dgm:spPr/>
      <dgm:t>
        <a:bodyPr/>
        <a:lstStyle/>
        <a:p>
          <a:endParaRPr lang="en-US"/>
        </a:p>
      </dgm:t>
    </dgm:pt>
    <dgm:pt modelId="{B77303EB-3955-4FA9-94C2-3B037B036F1C}" type="sibTrans" cxnId="{B52674CA-C1AF-454F-A236-C90640AD536E}">
      <dgm:prSet/>
      <dgm:spPr/>
      <dgm:t>
        <a:bodyPr/>
        <a:lstStyle/>
        <a:p>
          <a:endParaRPr lang="en-US"/>
        </a:p>
      </dgm:t>
    </dgm:pt>
    <dgm:pt modelId="{9ED2F1E9-4F9B-46CF-A97D-FCE249E09187}">
      <dgm:prSet/>
      <dgm:spPr/>
      <dgm:t>
        <a:bodyPr/>
        <a:lstStyle/>
        <a:p>
          <a:r>
            <a:rPr lang="en-GB"/>
            <a:t>Truth is what works at the time.  Researchers therefore use both quantitative and qualitative data to provide the best understanding of the research problem.</a:t>
          </a:r>
          <a:endParaRPr lang="en-US"/>
        </a:p>
      </dgm:t>
    </dgm:pt>
    <dgm:pt modelId="{6E6F47B1-D165-42D9-8FC5-136BEBF10A47}" type="parTrans" cxnId="{97C41311-00B3-4276-AD5E-B4230875C60A}">
      <dgm:prSet/>
      <dgm:spPr/>
      <dgm:t>
        <a:bodyPr/>
        <a:lstStyle/>
        <a:p>
          <a:endParaRPr lang="en-US"/>
        </a:p>
      </dgm:t>
    </dgm:pt>
    <dgm:pt modelId="{7AF1136C-9B50-4F70-A54E-26C40CC836B1}" type="sibTrans" cxnId="{97C41311-00B3-4276-AD5E-B4230875C60A}">
      <dgm:prSet/>
      <dgm:spPr/>
      <dgm:t>
        <a:bodyPr/>
        <a:lstStyle/>
        <a:p>
          <a:endParaRPr lang="en-US"/>
        </a:p>
      </dgm:t>
    </dgm:pt>
    <dgm:pt modelId="{571FEE1B-72F9-4B84-98BD-15532C9E0306}" type="pres">
      <dgm:prSet presAssocID="{788598B5-37C4-4444-A755-ED9D8E7B61A5}" presName="root" presStyleCnt="0">
        <dgm:presLayoutVars>
          <dgm:dir/>
          <dgm:resizeHandles val="exact"/>
        </dgm:presLayoutVars>
      </dgm:prSet>
      <dgm:spPr/>
    </dgm:pt>
    <dgm:pt modelId="{EB44EEFB-46E2-4246-B142-F0618EE4437F}" type="pres">
      <dgm:prSet presAssocID="{CA64CDA2-3B8E-4EF7-B715-F23B3558D16D}" presName="compNode" presStyleCnt="0"/>
      <dgm:spPr/>
    </dgm:pt>
    <dgm:pt modelId="{EEC60F5E-0DB1-40DE-BF58-319087FC96D3}" type="pres">
      <dgm:prSet presAssocID="{CA64CDA2-3B8E-4EF7-B715-F23B3558D16D}" presName="bgRect" presStyleLbl="bgShp" presStyleIdx="0" presStyleCnt="3"/>
      <dgm:spPr/>
    </dgm:pt>
    <dgm:pt modelId="{8A7B0710-0941-44C8-A32C-0A471A2E8524}" type="pres">
      <dgm:prSet presAssocID="{CA64CDA2-3B8E-4EF7-B715-F23B3558D16D}"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Person with Idea"/>
        </a:ext>
      </dgm:extLst>
    </dgm:pt>
    <dgm:pt modelId="{08D55258-2283-4C71-B2AC-7A8B5FCA8601}" type="pres">
      <dgm:prSet presAssocID="{CA64CDA2-3B8E-4EF7-B715-F23B3558D16D}" presName="spaceRect" presStyleCnt="0"/>
      <dgm:spPr/>
    </dgm:pt>
    <dgm:pt modelId="{BA5B77B4-AC82-43E1-9B34-3C37E11D99DA}" type="pres">
      <dgm:prSet presAssocID="{CA64CDA2-3B8E-4EF7-B715-F23B3558D16D}" presName="parTx" presStyleLbl="revTx" presStyleIdx="0" presStyleCnt="3">
        <dgm:presLayoutVars>
          <dgm:chMax val="0"/>
          <dgm:chPref val="0"/>
        </dgm:presLayoutVars>
      </dgm:prSet>
      <dgm:spPr/>
    </dgm:pt>
    <dgm:pt modelId="{8ECAE03B-B980-4BBB-AAA2-ACFA2870D9AF}" type="pres">
      <dgm:prSet presAssocID="{A39E88E3-8C28-4166-AC4F-54A602EB039F}" presName="sibTrans" presStyleCnt="0"/>
      <dgm:spPr/>
    </dgm:pt>
    <dgm:pt modelId="{F6C7C774-AF92-4930-BEA6-E4BBF2843A65}" type="pres">
      <dgm:prSet presAssocID="{A7529293-C5F6-4E9F-AA5D-72CEEAE3E557}" presName="compNode" presStyleCnt="0"/>
      <dgm:spPr/>
    </dgm:pt>
    <dgm:pt modelId="{C090BD58-B882-4F13-88B0-CC4EF9A35BE8}" type="pres">
      <dgm:prSet presAssocID="{A7529293-C5F6-4E9F-AA5D-72CEEAE3E557}" presName="bgRect" presStyleLbl="bgShp" presStyleIdx="1" presStyleCnt="3"/>
      <dgm:spPr/>
    </dgm:pt>
    <dgm:pt modelId="{ED73E7C5-B1F8-40B8-8494-A8E6D186CD66}" type="pres">
      <dgm:prSet presAssocID="{A7529293-C5F6-4E9F-AA5D-72CEEAE3E557}"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icroscope"/>
        </a:ext>
      </dgm:extLst>
    </dgm:pt>
    <dgm:pt modelId="{2C050DC4-B93A-48FB-BCF7-8DC6313D9987}" type="pres">
      <dgm:prSet presAssocID="{A7529293-C5F6-4E9F-AA5D-72CEEAE3E557}" presName="spaceRect" presStyleCnt="0"/>
      <dgm:spPr/>
    </dgm:pt>
    <dgm:pt modelId="{CF54F324-9525-4FAC-A92B-F36CB1A954FB}" type="pres">
      <dgm:prSet presAssocID="{A7529293-C5F6-4E9F-AA5D-72CEEAE3E557}" presName="parTx" presStyleLbl="revTx" presStyleIdx="1" presStyleCnt="3">
        <dgm:presLayoutVars>
          <dgm:chMax val="0"/>
          <dgm:chPref val="0"/>
        </dgm:presLayoutVars>
      </dgm:prSet>
      <dgm:spPr/>
    </dgm:pt>
    <dgm:pt modelId="{BC1C362F-1087-4D9F-BDFC-7DD6B6A50AC3}" type="pres">
      <dgm:prSet presAssocID="{B77303EB-3955-4FA9-94C2-3B037B036F1C}" presName="sibTrans" presStyleCnt="0"/>
      <dgm:spPr/>
    </dgm:pt>
    <dgm:pt modelId="{5DF7D0CF-0EB4-4B24-B6C1-337B9E71495B}" type="pres">
      <dgm:prSet presAssocID="{9ED2F1E9-4F9B-46CF-A97D-FCE249E09187}" presName="compNode" presStyleCnt="0"/>
      <dgm:spPr/>
    </dgm:pt>
    <dgm:pt modelId="{CCD7D10E-EACB-498C-A6E3-05C3F7CAD6A3}" type="pres">
      <dgm:prSet presAssocID="{9ED2F1E9-4F9B-46CF-A97D-FCE249E09187}" presName="bgRect" presStyleLbl="bgShp" presStyleIdx="2" presStyleCnt="3"/>
      <dgm:spPr/>
    </dgm:pt>
    <dgm:pt modelId="{6BA9CCDB-5B0D-4723-B42F-8016D8A1EBAC}" type="pres">
      <dgm:prSet presAssocID="{9ED2F1E9-4F9B-46CF-A97D-FCE249E09187}"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tatistics"/>
        </a:ext>
      </dgm:extLst>
    </dgm:pt>
    <dgm:pt modelId="{E0DAF4EB-A9B9-4BD5-9DE1-37F196908F72}" type="pres">
      <dgm:prSet presAssocID="{9ED2F1E9-4F9B-46CF-A97D-FCE249E09187}" presName="spaceRect" presStyleCnt="0"/>
      <dgm:spPr/>
    </dgm:pt>
    <dgm:pt modelId="{CF5BCCA3-8049-4E36-B468-81E424674E43}" type="pres">
      <dgm:prSet presAssocID="{9ED2F1E9-4F9B-46CF-A97D-FCE249E09187}" presName="parTx" presStyleLbl="revTx" presStyleIdx="2" presStyleCnt="3">
        <dgm:presLayoutVars>
          <dgm:chMax val="0"/>
          <dgm:chPref val="0"/>
        </dgm:presLayoutVars>
      </dgm:prSet>
      <dgm:spPr/>
    </dgm:pt>
  </dgm:ptLst>
  <dgm:cxnLst>
    <dgm:cxn modelId="{97C41311-00B3-4276-AD5E-B4230875C60A}" srcId="{788598B5-37C4-4444-A755-ED9D8E7B61A5}" destId="{9ED2F1E9-4F9B-46CF-A97D-FCE249E09187}" srcOrd="2" destOrd="0" parTransId="{6E6F47B1-D165-42D9-8FC5-136BEBF10A47}" sibTransId="{7AF1136C-9B50-4F70-A54E-26C40CC836B1}"/>
    <dgm:cxn modelId="{59661928-B628-4136-9D14-F940FE16DA82}" srcId="{788598B5-37C4-4444-A755-ED9D8E7B61A5}" destId="{CA64CDA2-3B8E-4EF7-B715-F23B3558D16D}" srcOrd="0" destOrd="0" parTransId="{605242AF-5F57-4EEA-836A-33D16F139B47}" sibTransId="{A39E88E3-8C28-4166-AC4F-54A602EB039F}"/>
    <dgm:cxn modelId="{DBB9395A-5009-405F-9017-92057E1EA813}" type="presOf" srcId="{788598B5-37C4-4444-A755-ED9D8E7B61A5}" destId="{571FEE1B-72F9-4B84-98BD-15532C9E0306}" srcOrd="0" destOrd="0" presId="urn:microsoft.com/office/officeart/2018/2/layout/IconVerticalSolidList"/>
    <dgm:cxn modelId="{2F673F8A-09D0-4937-B088-6DCC6AF3D993}" type="presOf" srcId="{A7529293-C5F6-4E9F-AA5D-72CEEAE3E557}" destId="{CF54F324-9525-4FAC-A92B-F36CB1A954FB}" srcOrd="0" destOrd="0" presId="urn:microsoft.com/office/officeart/2018/2/layout/IconVerticalSolidList"/>
    <dgm:cxn modelId="{E6D5C4AD-77B6-488D-938C-DF036F67D1E6}" type="presOf" srcId="{CA64CDA2-3B8E-4EF7-B715-F23B3558D16D}" destId="{BA5B77B4-AC82-43E1-9B34-3C37E11D99DA}" srcOrd="0" destOrd="0" presId="urn:microsoft.com/office/officeart/2018/2/layout/IconVerticalSolidList"/>
    <dgm:cxn modelId="{B52674CA-C1AF-454F-A236-C90640AD536E}" srcId="{788598B5-37C4-4444-A755-ED9D8E7B61A5}" destId="{A7529293-C5F6-4E9F-AA5D-72CEEAE3E557}" srcOrd="1" destOrd="0" parTransId="{47A14966-9318-4967-B3C6-C16E829662B9}" sibTransId="{B77303EB-3955-4FA9-94C2-3B037B036F1C}"/>
    <dgm:cxn modelId="{94A322E5-81AE-4B6D-A7CE-ED57370DE0B7}" type="presOf" srcId="{9ED2F1E9-4F9B-46CF-A97D-FCE249E09187}" destId="{CF5BCCA3-8049-4E36-B468-81E424674E43}" srcOrd="0" destOrd="0" presId="urn:microsoft.com/office/officeart/2018/2/layout/IconVerticalSolidList"/>
    <dgm:cxn modelId="{59799F0B-250E-4C1C-991B-FBE590AFD285}" type="presParOf" srcId="{571FEE1B-72F9-4B84-98BD-15532C9E0306}" destId="{EB44EEFB-46E2-4246-B142-F0618EE4437F}" srcOrd="0" destOrd="0" presId="urn:microsoft.com/office/officeart/2018/2/layout/IconVerticalSolidList"/>
    <dgm:cxn modelId="{ADFA9572-EAF9-47A3-83A5-E61FCFDA2F94}" type="presParOf" srcId="{EB44EEFB-46E2-4246-B142-F0618EE4437F}" destId="{EEC60F5E-0DB1-40DE-BF58-319087FC96D3}" srcOrd="0" destOrd="0" presId="urn:microsoft.com/office/officeart/2018/2/layout/IconVerticalSolidList"/>
    <dgm:cxn modelId="{130877CB-4090-4D73-A8A0-6D702BB1D0B5}" type="presParOf" srcId="{EB44EEFB-46E2-4246-B142-F0618EE4437F}" destId="{8A7B0710-0941-44C8-A32C-0A471A2E8524}" srcOrd="1" destOrd="0" presId="urn:microsoft.com/office/officeart/2018/2/layout/IconVerticalSolidList"/>
    <dgm:cxn modelId="{F60838FE-6AD9-4840-90B7-606C66C35726}" type="presParOf" srcId="{EB44EEFB-46E2-4246-B142-F0618EE4437F}" destId="{08D55258-2283-4C71-B2AC-7A8B5FCA8601}" srcOrd="2" destOrd="0" presId="urn:microsoft.com/office/officeart/2018/2/layout/IconVerticalSolidList"/>
    <dgm:cxn modelId="{0F7C7A0C-5729-4127-AFD5-1CC03AB8026C}" type="presParOf" srcId="{EB44EEFB-46E2-4246-B142-F0618EE4437F}" destId="{BA5B77B4-AC82-43E1-9B34-3C37E11D99DA}" srcOrd="3" destOrd="0" presId="urn:microsoft.com/office/officeart/2018/2/layout/IconVerticalSolidList"/>
    <dgm:cxn modelId="{D62CED27-BD12-43E6-98A2-B9C5E86CD8C9}" type="presParOf" srcId="{571FEE1B-72F9-4B84-98BD-15532C9E0306}" destId="{8ECAE03B-B980-4BBB-AAA2-ACFA2870D9AF}" srcOrd="1" destOrd="0" presId="urn:microsoft.com/office/officeart/2018/2/layout/IconVerticalSolidList"/>
    <dgm:cxn modelId="{730E9BC6-5298-4E97-960F-5810804B65F5}" type="presParOf" srcId="{571FEE1B-72F9-4B84-98BD-15532C9E0306}" destId="{F6C7C774-AF92-4930-BEA6-E4BBF2843A65}" srcOrd="2" destOrd="0" presId="urn:microsoft.com/office/officeart/2018/2/layout/IconVerticalSolidList"/>
    <dgm:cxn modelId="{DD777A7D-BBCF-4CEF-9114-AC5D1542C2E2}" type="presParOf" srcId="{F6C7C774-AF92-4930-BEA6-E4BBF2843A65}" destId="{C090BD58-B882-4F13-88B0-CC4EF9A35BE8}" srcOrd="0" destOrd="0" presId="urn:microsoft.com/office/officeart/2018/2/layout/IconVerticalSolidList"/>
    <dgm:cxn modelId="{40C7691B-404D-495D-9739-F7D40540D8DC}" type="presParOf" srcId="{F6C7C774-AF92-4930-BEA6-E4BBF2843A65}" destId="{ED73E7C5-B1F8-40B8-8494-A8E6D186CD66}" srcOrd="1" destOrd="0" presId="urn:microsoft.com/office/officeart/2018/2/layout/IconVerticalSolidList"/>
    <dgm:cxn modelId="{E8395929-F693-403E-9CA1-A700F3C30B19}" type="presParOf" srcId="{F6C7C774-AF92-4930-BEA6-E4BBF2843A65}" destId="{2C050DC4-B93A-48FB-BCF7-8DC6313D9987}" srcOrd="2" destOrd="0" presId="urn:microsoft.com/office/officeart/2018/2/layout/IconVerticalSolidList"/>
    <dgm:cxn modelId="{B4C94652-CD28-4157-909A-D0878E1DAD84}" type="presParOf" srcId="{F6C7C774-AF92-4930-BEA6-E4BBF2843A65}" destId="{CF54F324-9525-4FAC-A92B-F36CB1A954FB}" srcOrd="3" destOrd="0" presId="urn:microsoft.com/office/officeart/2018/2/layout/IconVerticalSolidList"/>
    <dgm:cxn modelId="{E16593C0-7161-4155-8E9B-E92C789DA48D}" type="presParOf" srcId="{571FEE1B-72F9-4B84-98BD-15532C9E0306}" destId="{BC1C362F-1087-4D9F-BDFC-7DD6B6A50AC3}" srcOrd="3" destOrd="0" presId="urn:microsoft.com/office/officeart/2018/2/layout/IconVerticalSolidList"/>
    <dgm:cxn modelId="{A230DBA3-7636-49B1-823D-B6A57006C43D}" type="presParOf" srcId="{571FEE1B-72F9-4B84-98BD-15532C9E0306}" destId="{5DF7D0CF-0EB4-4B24-B6C1-337B9E71495B}" srcOrd="4" destOrd="0" presId="urn:microsoft.com/office/officeart/2018/2/layout/IconVerticalSolidList"/>
    <dgm:cxn modelId="{214DFA26-1526-4111-9D6C-3912B750EA29}" type="presParOf" srcId="{5DF7D0CF-0EB4-4B24-B6C1-337B9E71495B}" destId="{CCD7D10E-EACB-498C-A6E3-05C3F7CAD6A3}" srcOrd="0" destOrd="0" presId="urn:microsoft.com/office/officeart/2018/2/layout/IconVerticalSolidList"/>
    <dgm:cxn modelId="{1D0F59F7-0A62-4CF0-9695-FE0B73C4BF4D}" type="presParOf" srcId="{5DF7D0CF-0EB4-4B24-B6C1-337B9E71495B}" destId="{6BA9CCDB-5B0D-4723-B42F-8016D8A1EBAC}" srcOrd="1" destOrd="0" presId="urn:microsoft.com/office/officeart/2018/2/layout/IconVerticalSolidList"/>
    <dgm:cxn modelId="{11951C99-4D22-4653-B044-30CBB48476A7}" type="presParOf" srcId="{5DF7D0CF-0EB4-4B24-B6C1-337B9E71495B}" destId="{E0DAF4EB-A9B9-4BD5-9DE1-37F196908F72}" srcOrd="2" destOrd="0" presId="urn:microsoft.com/office/officeart/2018/2/layout/IconVerticalSolidList"/>
    <dgm:cxn modelId="{77918DD4-0853-4ECD-B7DC-D9BEB7097769}" type="presParOf" srcId="{5DF7D0CF-0EB4-4B24-B6C1-337B9E71495B}" destId="{CF5BCCA3-8049-4E36-B468-81E424674E4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CEB6191-BFCC-41BF-ACCA-B986594EB4E3}"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F4BBE49-5352-4700-9F01-4AE71E4DE321}">
      <dgm:prSet/>
      <dgm:spPr/>
      <dgm:t>
        <a:bodyPr/>
        <a:lstStyle/>
        <a:p>
          <a:r>
            <a:rPr lang="en-GB"/>
            <a:t>Pragmatism opens the door to multiple methods, different worldviews, and different assumptions, as well as different forms of data collection and analysis.</a:t>
          </a:r>
          <a:endParaRPr lang="en-US"/>
        </a:p>
      </dgm:t>
    </dgm:pt>
    <dgm:pt modelId="{E27688D9-9DE7-41F5-9326-2D4239C2D7A8}" type="parTrans" cxnId="{20B01F7C-C9CF-433B-9A90-1C7107968830}">
      <dgm:prSet/>
      <dgm:spPr/>
      <dgm:t>
        <a:bodyPr/>
        <a:lstStyle/>
        <a:p>
          <a:endParaRPr lang="en-US"/>
        </a:p>
      </dgm:t>
    </dgm:pt>
    <dgm:pt modelId="{D87BC2F2-4954-45B7-B06D-ED523D4B30F3}" type="sibTrans" cxnId="{20B01F7C-C9CF-433B-9A90-1C7107968830}">
      <dgm:prSet/>
      <dgm:spPr/>
      <dgm:t>
        <a:bodyPr/>
        <a:lstStyle/>
        <a:p>
          <a:endParaRPr lang="en-US"/>
        </a:p>
      </dgm:t>
    </dgm:pt>
    <dgm:pt modelId="{1280B8AA-7299-4A69-BB69-13A1466E6933}">
      <dgm:prSet/>
      <dgm:spPr/>
      <dgm:t>
        <a:bodyPr/>
        <a:lstStyle/>
        <a:p>
          <a:r>
            <a:rPr lang="en-GB"/>
            <a:t>Pragmatists believe that we need to stop asking questions about reality and the laws of nature – ‘They would simply like to change the subject.’ (Crotty, 1990)</a:t>
          </a:r>
          <a:endParaRPr lang="en-US"/>
        </a:p>
      </dgm:t>
    </dgm:pt>
    <dgm:pt modelId="{93DBDBCB-9397-4768-816D-C81513C80911}" type="parTrans" cxnId="{0445FD05-B43F-4C32-8A1F-5EF7EE6B2FE1}">
      <dgm:prSet/>
      <dgm:spPr/>
      <dgm:t>
        <a:bodyPr/>
        <a:lstStyle/>
        <a:p>
          <a:endParaRPr lang="en-US"/>
        </a:p>
      </dgm:t>
    </dgm:pt>
    <dgm:pt modelId="{5538F313-ABC7-492A-9ED1-120E2E3F479A}" type="sibTrans" cxnId="{0445FD05-B43F-4C32-8A1F-5EF7EE6B2FE1}">
      <dgm:prSet/>
      <dgm:spPr/>
      <dgm:t>
        <a:bodyPr/>
        <a:lstStyle/>
        <a:p>
          <a:endParaRPr lang="en-US"/>
        </a:p>
      </dgm:t>
    </dgm:pt>
    <dgm:pt modelId="{F952277A-5498-4625-B1C7-C71E22CD8A89}" type="pres">
      <dgm:prSet presAssocID="{FCEB6191-BFCC-41BF-ACCA-B986594EB4E3}" presName="root" presStyleCnt="0">
        <dgm:presLayoutVars>
          <dgm:dir/>
          <dgm:resizeHandles val="exact"/>
        </dgm:presLayoutVars>
      </dgm:prSet>
      <dgm:spPr/>
    </dgm:pt>
    <dgm:pt modelId="{641C7EA5-E230-4D9D-8FDC-B353E176F69F}" type="pres">
      <dgm:prSet presAssocID="{6F4BBE49-5352-4700-9F01-4AE71E4DE321}" presName="compNode" presStyleCnt="0"/>
      <dgm:spPr/>
    </dgm:pt>
    <dgm:pt modelId="{36634CC2-25B9-4BF5-9FFC-5E052F3236DC}" type="pres">
      <dgm:prSet presAssocID="{6F4BBE49-5352-4700-9F01-4AE71E4DE321}"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heers"/>
        </a:ext>
      </dgm:extLst>
    </dgm:pt>
    <dgm:pt modelId="{EB0CC6D4-C187-4C7B-A59B-DF8004F46716}" type="pres">
      <dgm:prSet presAssocID="{6F4BBE49-5352-4700-9F01-4AE71E4DE321}" presName="spaceRect" presStyleCnt="0"/>
      <dgm:spPr/>
    </dgm:pt>
    <dgm:pt modelId="{0603C514-44BA-462D-B5F6-AECE1F7F46D5}" type="pres">
      <dgm:prSet presAssocID="{6F4BBE49-5352-4700-9F01-4AE71E4DE321}" presName="textRect" presStyleLbl="revTx" presStyleIdx="0" presStyleCnt="2">
        <dgm:presLayoutVars>
          <dgm:chMax val="1"/>
          <dgm:chPref val="1"/>
        </dgm:presLayoutVars>
      </dgm:prSet>
      <dgm:spPr/>
    </dgm:pt>
    <dgm:pt modelId="{63DE9DFA-37DF-4A1C-9DE6-A086F554AF69}" type="pres">
      <dgm:prSet presAssocID="{D87BC2F2-4954-45B7-B06D-ED523D4B30F3}" presName="sibTrans" presStyleCnt="0"/>
      <dgm:spPr/>
    </dgm:pt>
    <dgm:pt modelId="{05F4F220-E810-4CD5-95E8-D85FAF929544}" type="pres">
      <dgm:prSet presAssocID="{1280B8AA-7299-4A69-BB69-13A1466E6933}" presName="compNode" presStyleCnt="0"/>
      <dgm:spPr/>
    </dgm:pt>
    <dgm:pt modelId="{12523BFB-5235-441E-A163-EF3B9062ADAE}" type="pres">
      <dgm:prSet presAssocID="{1280B8AA-7299-4A69-BB69-13A1466E6933}"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fused Person"/>
        </a:ext>
      </dgm:extLst>
    </dgm:pt>
    <dgm:pt modelId="{61E25F38-3406-4769-B6DB-CAC835CA348F}" type="pres">
      <dgm:prSet presAssocID="{1280B8AA-7299-4A69-BB69-13A1466E6933}" presName="spaceRect" presStyleCnt="0"/>
      <dgm:spPr/>
    </dgm:pt>
    <dgm:pt modelId="{B9FA1938-428F-4FB6-A007-AE85CAD39E6D}" type="pres">
      <dgm:prSet presAssocID="{1280B8AA-7299-4A69-BB69-13A1466E6933}" presName="textRect" presStyleLbl="revTx" presStyleIdx="1" presStyleCnt="2">
        <dgm:presLayoutVars>
          <dgm:chMax val="1"/>
          <dgm:chPref val="1"/>
        </dgm:presLayoutVars>
      </dgm:prSet>
      <dgm:spPr/>
    </dgm:pt>
  </dgm:ptLst>
  <dgm:cxnLst>
    <dgm:cxn modelId="{0445FD05-B43F-4C32-8A1F-5EF7EE6B2FE1}" srcId="{FCEB6191-BFCC-41BF-ACCA-B986594EB4E3}" destId="{1280B8AA-7299-4A69-BB69-13A1466E6933}" srcOrd="1" destOrd="0" parTransId="{93DBDBCB-9397-4768-816D-C81513C80911}" sibTransId="{5538F313-ABC7-492A-9ED1-120E2E3F479A}"/>
    <dgm:cxn modelId="{8700632F-0564-456D-9820-2C37D72B0A9B}" type="presOf" srcId="{FCEB6191-BFCC-41BF-ACCA-B986594EB4E3}" destId="{F952277A-5498-4625-B1C7-C71E22CD8A89}" srcOrd="0" destOrd="0" presId="urn:microsoft.com/office/officeart/2018/2/layout/IconLabelList"/>
    <dgm:cxn modelId="{20B01F7C-C9CF-433B-9A90-1C7107968830}" srcId="{FCEB6191-BFCC-41BF-ACCA-B986594EB4E3}" destId="{6F4BBE49-5352-4700-9F01-4AE71E4DE321}" srcOrd="0" destOrd="0" parTransId="{E27688D9-9DE7-41F5-9326-2D4239C2D7A8}" sibTransId="{D87BC2F2-4954-45B7-B06D-ED523D4B30F3}"/>
    <dgm:cxn modelId="{4A6734C3-B231-4BAF-8824-359B1F984408}" type="presOf" srcId="{6F4BBE49-5352-4700-9F01-4AE71E4DE321}" destId="{0603C514-44BA-462D-B5F6-AECE1F7F46D5}" srcOrd="0" destOrd="0" presId="urn:microsoft.com/office/officeart/2018/2/layout/IconLabelList"/>
    <dgm:cxn modelId="{2A134ED1-41AD-4DA5-919F-65AD1F7CBBFE}" type="presOf" srcId="{1280B8AA-7299-4A69-BB69-13A1466E6933}" destId="{B9FA1938-428F-4FB6-A007-AE85CAD39E6D}" srcOrd="0" destOrd="0" presId="urn:microsoft.com/office/officeart/2018/2/layout/IconLabelList"/>
    <dgm:cxn modelId="{E0995443-2627-4CC6-9315-B5F3CFF00B75}" type="presParOf" srcId="{F952277A-5498-4625-B1C7-C71E22CD8A89}" destId="{641C7EA5-E230-4D9D-8FDC-B353E176F69F}" srcOrd="0" destOrd="0" presId="urn:microsoft.com/office/officeart/2018/2/layout/IconLabelList"/>
    <dgm:cxn modelId="{FEE78B98-5206-4294-8F53-B8ED82A02ECF}" type="presParOf" srcId="{641C7EA5-E230-4D9D-8FDC-B353E176F69F}" destId="{36634CC2-25B9-4BF5-9FFC-5E052F3236DC}" srcOrd="0" destOrd="0" presId="urn:microsoft.com/office/officeart/2018/2/layout/IconLabelList"/>
    <dgm:cxn modelId="{3E63D20C-0FE1-4881-8B9B-F50026320160}" type="presParOf" srcId="{641C7EA5-E230-4D9D-8FDC-B353E176F69F}" destId="{EB0CC6D4-C187-4C7B-A59B-DF8004F46716}" srcOrd="1" destOrd="0" presId="urn:microsoft.com/office/officeart/2018/2/layout/IconLabelList"/>
    <dgm:cxn modelId="{3B8618E2-4C93-4933-B761-C64C17A3C5A9}" type="presParOf" srcId="{641C7EA5-E230-4D9D-8FDC-B353E176F69F}" destId="{0603C514-44BA-462D-B5F6-AECE1F7F46D5}" srcOrd="2" destOrd="0" presId="urn:microsoft.com/office/officeart/2018/2/layout/IconLabelList"/>
    <dgm:cxn modelId="{BEDD5E24-C5A3-43E9-B479-32DA2B8D5FEE}" type="presParOf" srcId="{F952277A-5498-4625-B1C7-C71E22CD8A89}" destId="{63DE9DFA-37DF-4A1C-9DE6-A086F554AF69}" srcOrd="1" destOrd="0" presId="urn:microsoft.com/office/officeart/2018/2/layout/IconLabelList"/>
    <dgm:cxn modelId="{A8E8BEB5-8C66-4568-9C18-664F6274834A}" type="presParOf" srcId="{F952277A-5498-4625-B1C7-C71E22CD8A89}" destId="{05F4F220-E810-4CD5-95E8-D85FAF929544}" srcOrd="2" destOrd="0" presId="urn:microsoft.com/office/officeart/2018/2/layout/IconLabelList"/>
    <dgm:cxn modelId="{BF777A81-0472-4C46-9A45-4D82E09D824E}" type="presParOf" srcId="{05F4F220-E810-4CD5-95E8-D85FAF929544}" destId="{12523BFB-5235-441E-A163-EF3B9062ADAE}" srcOrd="0" destOrd="0" presId="urn:microsoft.com/office/officeart/2018/2/layout/IconLabelList"/>
    <dgm:cxn modelId="{6E3174E4-9CD1-496C-8C2F-7A15B3EF4CDF}" type="presParOf" srcId="{05F4F220-E810-4CD5-95E8-D85FAF929544}" destId="{61E25F38-3406-4769-B6DB-CAC835CA348F}" srcOrd="1" destOrd="0" presId="urn:microsoft.com/office/officeart/2018/2/layout/IconLabelList"/>
    <dgm:cxn modelId="{1BFB2E33-9901-4A8A-9493-C0DF59449EC9}" type="presParOf" srcId="{05F4F220-E810-4CD5-95E8-D85FAF929544}" destId="{B9FA1938-428F-4FB6-A007-AE85CAD39E6D}"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1E30E89-5247-4077-885E-7469DB285F1A}"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45E87ED4-0869-4B16-B991-453E7A69A967}">
      <dgm:prSet/>
      <dgm:spPr/>
      <dgm:t>
        <a:bodyPr/>
        <a:lstStyle/>
        <a:p>
          <a:r>
            <a:rPr lang="en-GB"/>
            <a:t>There is an historical evolution to be aware of, with quantitative approaches dominating the forms of research in the social sciences in the late nineteenth century and up to mid twentieth century.</a:t>
          </a:r>
          <a:endParaRPr lang="en-US"/>
        </a:p>
      </dgm:t>
    </dgm:pt>
    <dgm:pt modelId="{74D656F1-F23F-4475-A850-A7345A4170F4}" type="parTrans" cxnId="{1EC99018-C358-41A7-BD93-CAAEC6C00B97}">
      <dgm:prSet/>
      <dgm:spPr/>
      <dgm:t>
        <a:bodyPr/>
        <a:lstStyle/>
        <a:p>
          <a:endParaRPr lang="en-US"/>
        </a:p>
      </dgm:t>
    </dgm:pt>
    <dgm:pt modelId="{0D7730FA-54E8-4677-8B89-764722908655}" type="sibTrans" cxnId="{1EC99018-C358-41A7-BD93-CAAEC6C00B97}">
      <dgm:prSet/>
      <dgm:spPr/>
      <dgm:t>
        <a:bodyPr/>
        <a:lstStyle/>
        <a:p>
          <a:endParaRPr lang="en-US"/>
        </a:p>
      </dgm:t>
    </dgm:pt>
    <dgm:pt modelId="{27E7F054-2978-4420-805F-AD581A06E41F}">
      <dgm:prSet/>
      <dgm:spPr/>
      <dgm:t>
        <a:bodyPr/>
        <a:lstStyle/>
        <a:p>
          <a:r>
            <a:rPr lang="en-GB"/>
            <a:t>During the latter half of the twentieth century, interest in qualitative research increased, along with mixed methods research</a:t>
          </a:r>
          <a:endParaRPr lang="en-US"/>
        </a:p>
      </dgm:t>
    </dgm:pt>
    <dgm:pt modelId="{B379E9BF-B632-490A-B6FF-FE081AD8AA92}" type="parTrans" cxnId="{B762B365-95C8-4127-8386-91C02E56F1D8}">
      <dgm:prSet/>
      <dgm:spPr/>
      <dgm:t>
        <a:bodyPr/>
        <a:lstStyle/>
        <a:p>
          <a:endParaRPr lang="en-US"/>
        </a:p>
      </dgm:t>
    </dgm:pt>
    <dgm:pt modelId="{91103E69-119C-4BA6-84EA-7CE3C3A177E9}" type="sibTrans" cxnId="{B762B365-95C8-4127-8386-91C02E56F1D8}">
      <dgm:prSet/>
      <dgm:spPr/>
      <dgm:t>
        <a:bodyPr/>
        <a:lstStyle/>
        <a:p>
          <a:endParaRPr lang="en-US"/>
        </a:p>
      </dgm:t>
    </dgm:pt>
    <dgm:pt modelId="{966BA39A-D26B-42C7-91C7-AC1C4C1C0E85}">
      <dgm:prSet/>
      <dgm:spPr/>
      <dgm:t>
        <a:bodyPr/>
        <a:lstStyle/>
        <a:p>
          <a:r>
            <a:rPr lang="en-GB"/>
            <a:t>Qualitative and quantitative approaches should not be viewed as rigid, distinct categories.  Instead they represent different ends of a continuum.</a:t>
          </a:r>
          <a:endParaRPr lang="en-US"/>
        </a:p>
      </dgm:t>
    </dgm:pt>
    <dgm:pt modelId="{D64C5A6F-B011-49AB-815B-FAF67853B1CF}" type="parTrans" cxnId="{B65B2D2E-5394-4035-B1DC-1951D1C962F6}">
      <dgm:prSet/>
      <dgm:spPr/>
      <dgm:t>
        <a:bodyPr/>
        <a:lstStyle/>
        <a:p>
          <a:endParaRPr lang="en-US"/>
        </a:p>
      </dgm:t>
    </dgm:pt>
    <dgm:pt modelId="{EBF70255-19EE-49A7-BEB6-6F50C1AF58F1}" type="sibTrans" cxnId="{B65B2D2E-5394-4035-B1DC-1951D1C962F6}">
      <dgm:prSet/>
      <dgm:spPr/>
      <dgm:t>
        <a:bodyPr/>
        <a:lstStyle/>
        <a:p>
          <a:endParaRPr lang="en-US"/>
        </a:p>
      </dgm:t>
    </dgm:pt>
    <dgm:pt modelId="{2C96D7D8-19FA-4769-B4F7-7E876E7F33BA}">
      <dgm:prSet/>
      <dgm:spPr/>
      <dgm:t>
        <a:bodyPr/>
        <a:lstStyle/>
        <a:p>
          <a:r>
            <a:rPr lang="en-GB"/>
            <a:t>A study tends to be more qualitative than quantitative or vice versa.</a:t>
          </a:r>
          <a:endParaRPr lang="en-US"/>
        </a:p>
      </dgm:t>
    </dgm:pt>
    <dgm:pt modelId="{1CD1344C-1A98-4D96-A6C7-5A8F34817427}" type="parTrans" cxnId="{8D89FDE1-3237-4D41-84DD-442698E490E3}">
      <dgm:prSet/>
      <dgm:spPr/>
      <dgm:t>
        <a:bodyPr/>
        <a:lstStyle/>
        <a:p>
          <a:endParaRPr lang="en-US"/>
        </a:p>
      </dgm:t>
    </dgm:pt>
    <dgm:pt modelId="{AB2CA759-80CA-4232-BB03-42088876F4BB}" type="sibTrans" cxnId="{8D89FDE1-3237-4D41-84DD-442698E490E3}">
      <dgm:prSet/>
      <dgm:spPr/>
      <dgm:t>
        <a:bodyPr/>
        <a:lstStyle/>
        <a:p>
          <a:endParaRPr lang="en-US"/>
        </a:p>
      </dgm:t>
    </dgm:pt>
    <dgm:pt modelId="{22C7E993-1098-46FC-91D7-157D9BCCBC4F}">
      <dgm:prSet/>
      <dgm:spPr/>
      <dgm:t>
        <a:bodyPr/>
        <a:lstStyle/>
        <a:p>
          <a:r>
            <a:rPr lang="en-GB"/>
            <a:t>With mixed methods residing in the middle of this continuum. </a:t>
          </a:r>
          <a:endParaRPr lang="en-US"/>
        </a:p>
      </dgm:t>
    </dgm:pt>
    <dgm:pt modelId="{35AF48BA-6847-46A0-8878-E3C6F78B35AF}" type="parTrans" cxnId="{0DC4A847-819E-432F-A360-FA2123056351}">
      <dgm:prSet/>
      <dgm:spPr/>
      <dgm:t>
        <a:bodyPr/>
        <a:lstStyle/>
        <a:p>
          <a:endParaRPr lang="en-US"/>
        </a:p>
      </dgm:t>
    </dgm:pt>
    <dgm:pt modelId="{97A9582A-EDF2-408A-B47E-E2D1D5E0E945}" type="sibTrans" cxnId="{0DC4A847-819E-432F-A360-FA2123056351}">
      <dgm:prSet/>
      <dgm:spPr/>
      <dgm:t>
        <a:bodyPr/>
        <a:lstStyle/>
        <a:p>
          <a:endParaRPr lang="en-US"/>
        </a:p>
      </dgm:t>
    </dgm:pt>
    <dgm:pt modelId="{679B3623-529C-4EC0-B4D7-22DFECDE4E14}" type="pres">
      <dgm:prSet presAssocID="{41E30E89-5247-4077-885E-7469DB285F1A}" presName="linear" presStyleCnt="0">
        <dgm:presLayoutVars>
          <dgm:animLvl val="lvl"/>
          <dgm:resizeHandles val="exact"/>
        </dgm:presLayoutVars>
      </dgm:prSet>
      <dgm:spPr/>
    </dgm:pt>
    <dgm:pt modelId="{B3F5D18C-3623-4CE1-95E1-63C34577F29A}" type="pres">
      <dgm:prSet presAssocID="{45E87ED4-0869-4B16-B991-453E7A69A967}" presName="parentText" presStyleLbl="node1" presStyleIdx="0" presStyleCnt="5">
        <dgm:presLayoutVars>
          <dgm:chMax val="0"/>
          <dgm:bulletEnabled val="1"/>
        </dgm:presLayoutVars>
      </dgm:prSet>
      <dgm:spPr/>
    </dgm:pt>
    <dgm:pt modelId="{74B70A0B-D6D8-4DEB-A242-908CB2C49B69}" type="pres">
      <dgm:prSet presAssocID="{0D7730FA-54E8-4677-8B89-764722908655}" presName="spacer" presStyleCnt="0"/>
      <dgm:spPr/>
    </dgm:pt>
    <dgm:pt modelId="{708E02C7-B075-4A6A-9698-7F60F1574603}" type="pres">
      <dgm:prSet presAssocID="{27E7F054-2978-4420-805F-AD581A06E41F}" presName="parentText" presStyleLbl="node1" presStyleIdx="1" presStyleCnt="5">
        <dgm:presLayoutVars>
          <dgm:chMax val="0"/>
          <dgm:bulletEnabled val="1"/>
        </dgm:presLayoutVars>
      </dgm:prSet>
      <dgm:spPr/>
    </dgm:pt>
    <dgm:pt modelId="{60D49A20-797E-4836-AC4A-B0849B98D3B9}" type="pres">
      <dgm:prSet presAssocID="{91103E69-119C-4BA6-84EA-7CE3C3A177E9}" presName="spacer" presStyleCnt="0"/>
      <dgm:spPr/>
    </dgm:pt>
    <dgm:pt modelId="{981F80ED-3CB9-46C6-B54B-0495D5CB7D6F}" type="pres">
      <dgm:prSet presAssocID="{966BA39A-D26B-42C7-91C7-AC1C4C1C0E85}" presName="parentText" presStyleLbl="node1" presStyleIdx="2" presStyleCnt="5">
        <dgm:presLayoutVars>
          <dgm:chMax val="0"/>
          <dgm:bulletEnabled val="1"/>
        </dgm:presLayoutVars>
      </dgm:prSet>
      <dgm:spPr/>
    </dgm:pt>
    <dgm:pt modelId="{3F74E1C7-D5EC-47FD-B0DD-1C5FD12D2110}" type="pres">
      <dgm:prSet presAssocID="{EBF70255-19EE-49A7-BEB6-6F50C1AF58F1}" presName="spacer" presStyleCnt="0"/>
      <dgm:spPr/>
    </dgm:pt>
    <dgm:pt modelId="{89148D36-9687-4635-AF7D-D703D4C5CECA}" type="pres">
      <dgm:prSet presAssocID="{2C96D7D8-19FA-4769-B4F7-7E876E7F33BA}" presName="parentText" presStyleLbl="node1" presStyleIdx="3" presStyleCnt="5">
        <dgm:presLayoutVars>
          <dgm:chMax val="0"/>
          <dgm:bulletEnabled val="1"/>
        </dgm:presLayoutVars>
      </dgm:prSet>
      <dgm:spPr/>
    </dgm:pt>
    <dgm:pt modelId="{A5508D44-4483-4AEF-A12A-49996FE42A51}" type="pres">
      <dgm:prSet presAssocID="{AB2CA759-80CA-4232-BB03-42088876F4BB}" presName="spacer" presStyleCnt="0"/>
      <dgm:spPr/>
    </dgm:pt>
    <dgm:pt modelId="{5FB4EFF0-DCF1-445D-841B-6375BB68502C}" type="pres">
      <dgm:prSet presAssocID="{22C7E993-1098-46FC-91D7-157D9BCCBC4F}" presName="parentText" presStyleLbl="node1" presStyleIdx="4" presStyleCnt="5">
        <dgm:presLayoutVars>
          <dgm:chMax val="0"/>
          <dgm:bulletEnabled val="1"/>
        </dgm:presLayoutVars>
      </dgm:prSet>
      <dgm:spPr/>
    </dgm:pt>
  </dgm:ptLst>
  <dgm:cxnLst>
    <dgm:cxn modelId="{1EC99018-C358-41A7-BD93-CAAEC6C00B97}" srcId="{41E30E89-5247-4077-885E-7469DB285F1A}" destId="{45E87ED4-0869-4B16-B991-453E7A69A967}" srcOrd="0" destOrd="0" parTransId="{74D656F1-F23F-4475-A850-A7345A4170F4}" sibTransId="{0D7730FA-54E8-4677-8B89-764722908655}"/>
    <dgm:cxn modelId="{04871E24-8E0E-4AD4-AB7D-DACFCB0262D4}" type="presOf" srcId="{966BA39A-D26B-42C7-91C7-AC1C4C1C0E85}" destId="{981F80ED-3CB9-46C6-B54B-0495D5CB7D6F}" srcOrd="0" destOrd="0" presId="urn:microsoft.com/office/officeart/2005/8/layout/vList2"/>
    <dgm:cxn modelId="{B65B2D2E-5394-4035-B1DC-1951D1C962F6}" srcId="{41E30E89-5247-4077-885E-7469DB285F1A}" destId="{966BA39A-D26B-42C7-91C7-AC1C4C1C0E85}" srcOrd="2" destOrd="0" parTransId="{D64C5A6F-B011-49AB-815B-FAF67853B1CF}" sibTransId="{EBF70255-19EE-49A7-BEB6-6F50C1AF58F1}"/>
    <dgm:cxn modelId="{B762B365-95C8-4127-8386-91C02E56F1D8}" srcId="{41E30E89-5247-4077-885E-7469DB285F1A}" destId="{27E7F054-2978-4420-805F-AD581A06E41F}" srcOrd="1" destOrd="0" parTransId="{B379E9BF-B632-490A-B6FF-FE081AD8AA92}" sibTransId="{91103E69-119C-4BA6-84EA-7CE3C3A177E9}"/>
    <dgm:cxn modelId="{0DC4A847-819E-432F-A360-FA2123056351}" srcId="{41E30E89-5247-4077-885E-7469DB285F1A}" destId="{22C7E993-1098-46FC-91D7-157D9BCCBC4F}" srcOrd="4" destOrd="0" parTransId="{35AF48BA-6847-46A0-8878-E3C6F78B35AF}" sibTransId="{97A9582A-EDF2-408A-B47E-E2D1D5E0E945}"/>
    <dgm:cxn modelId="{0D7FAA9E-F109-4C2D-A6CF-B36AE8C02A74}" type="presOf" srcId="{45E87ED4-0869-4B16-B991-453E7A69A967}" destId="{B3F5D18C-3623-4CE1-95E1-63C34577F29A}" srcOrd="0" destOrd="0" presId="urn:microsoft.com/office/officeart/2005/8/layout/vList2"/>
    <dgm:cxn modelId="{C9228EB4-9CD8-4C22-8153-A7A3B72CC9A5}" type="presOf" srcId="{22C7E993-1098-46FC-91D7-157D9BCCBC4F}" destId="{5FB4EFF0-DCF1-445D-841B-6375BB68502C}" srcOrd="0" destOrd="0" presId="urn:microsoft.com/office/officeart/2005/8/layout/vList2"/>
    <dgm:cxn modelId="{6E20A3BA-3410-4E2B-8A11-EFF85FDD7DC8}" type="presOf" srcId="{27E7F054-2978-4420-805F-AD581A06E41F}" destId="{708E02C7-B075-4A6A-9698-7F60F1574603}" srcOrd="0" destOrd="0" presId="urn:microsoft.com/office/officeart/2005/8/layout/vList2"/>
    <dgm:cxn modelId="{7899FAC4-BF72-4FA0-986F-4D600D6FA5C4}" type="presOf" srcId="{41E30E89-5247-4077-885E-7469DB285F1A}" destId="{679B3623-529C-4EC0-B4D7-22DFECDE4E14}" srcOrd="0" destOrd="0" presId="urn:microsoft.com/office/officeart/2005/8/layout/vList2"/>
    <dgm:cxn modelId="{C3F360C5-50AC-4527-B589-9210634FF9F8}" type="presOf" srcId="{2C96D7D8-19FA-4769-B4F7-7E876E7F33BA}" destId="{89148D36-9687-4635-AF7D-D703D4C5CECA}" srcOrd="0" destOrd="0" presId="urn:microsoft.com/office/officeart/2005/8/layout/vList2"/>
    <dgm:cxn modelId="{8D89FDE1-3237-4D41-84DD-442698E490E3}" srcId="{41E30E89-5247-4077-885E-7469DB285F1A}" destId="{2C96D7D8-19FA-4769-B4F7-7E876E7F33BA}" srcOrd="3" destOrd="0" parTransId="{1CD1344C-1A98-4D96-A6C7-5A8F34817427}" sibTransId="{AB2CA759-80CA-4232-BB03-42088876F4BB}"/>
    <dgm:cxn modelId="{2A833DFB-EFBA-487B-A2A3-CBA3B1FD7AB9}" type="presParOf" srcId="{679B3623-529C-4EC0-B4D7-22DFECDE4E14}" destId="{B3F5D18C-3623-4CE1-95E1-63C34577F29A}" srcOrd="0" destOrd="0" presId="urn:microsoft.com/office/officeart/2005/8/layout/vList2"/>
    <dgm:cxn modelId="{962E72AE-ADAF-4BAF-9356-5963F9ABB3F9}" type="presParOf" srcId="{679B3623-529C-4EC0-B4D7-22DFECDE4E14}" destId="{74B70A0B-D6D8-4DEB-A242-908CB2C49B69}" srcOrd="1" destOrd="0" presId="urn:microsoft.com/office/officeart/2005/8/layout/vList2"/>
    <dgm:cxn modelId="{1C88835B-C02C-4EEE-B5A3-E64572D4EF9F}" type="presParOf" srcId="{679B3623-529C-4EC0-B4D7-22DFECDE4E14}" destId="{708E02C7-B075-4A6A-9698-7F60F1574603}" srcOrd="2" destOrd="0" presId="urn:microsoft.com/office/officeart/2005/8/layout/vList2"/>
    <dgm:cxn modelId="{7A8590D8-0104-4649-A79D-F0A1F9EF4531}" type="presParOf" srcId="{679B3623-529C-4EC0-B4D7-22DFECDE4E14}" destId="{60D49A20-797E-4836-AC4A-B0849B98D3B9}" srcOrd="3" destOrd="0" presId="urn:microsoft.com/office/officeart/2005/8/layout/vList2"/>
    <dgm:cxn modelId="{4673E24C-48C1-49D1-893D-7DD9F7BB3810}" type="presParOf" srcId="{679B3623-529C-4EC0-B4D7-22DFECDE4E14}" destId="{981F80ED-3CB9-46C6-B54B-0495D5CB7D6F}" srcOrd="4" destOrd="0" presId="urn:microsoft.com/office/officeart/2005/8/layout/vList2"/>
    <dgm:cxn modelId="{90EE06A8-BB82-46C2-B548-C70F8FCD73ED}" type="presParOf" srcId="{679B3623-529C-4EC0-B4D7-22DFECDE4E14}" destId="{3F74E1C7-D5EC-47FD-B0DD-1C5FD12D2110}" srcOrd="5" destOrd="0" presId="urn:microsoft.com/office/officeart/2005/8/layout/vList2"/>
    <dgm:cxn modelId="{ABCD4614-89E5-438C-A894-5C72F65BCD1C}" type="presParOf" srcId="{679B3623-529C-4EC0-B4D7-22DFECDE4E14}" destId="{89148D36-9687-4635-AF7D-D703D4C5CECA}" srcOrd="6" destOrd="0" presId="urn:microsoft.com/office/officeart/2005/8/layout/vList2"/>
    <dgm:cxn modelId="{57C556B0-6BA4-49E2-AD54-2B7FC1C63751}" type="presParOf" srcId="{679B3623-529C-4EC0-B4D7-22DFECDE4E14}" destId="{A5508D44-4483-4AEF-A12A-49996FE42A51}" srcOrd="7" destOrd="0" presId="urn:microsoft.com/office/officeart/2005/8/layout/vList2"/>
    <dgm:cxn modelId="{2780D7B9-BFDA-4B46-AFA7-240B9DA54FF6}" type="presParOf" srcId="{679B3623-529C-4EC0-B4D7-22DFECDE4E14}" destId="{5FB4EFF0-DCF1-445D-841B-6375BB68502C}"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F78F4B65-D1B4-4D6B-999C-6F56AD16BAFF}"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280384F5-21D0-4014-ABEF-4077A1A20B79}">
      <dgm:prSet/>
      <dgm:spPr/>
      <dgm:t>
        <a:bodyPr/>
        <a:lstStyle/>
        <a:p>
          <a:pPr rtl="0"/>
          <a:r>
            <a:rPr lang="en-GB"/>
            <a:t>Which Research Approach to Follow? What is the nature of the research problem? </a:t>
          </a:r>
        </a:p>
      </dgm:t>
    </dgm:pt>
    <dgm:pt modelId="{FEDA65A5-BA65-4DB1-89A4-81A13004545F}" type="parTrans" cxnId="{72C5FE68-1248-418C-BA74-80DDB14CC7A1}">
      <dgm:prSet/>
      <dgm:spPr/>
      <dgm:t>
        <a:bodyPr/>
        <a:lstStyle/>
        <a:p>
          <a:endParaRPr lang="en-US"/>
        </a:p>
      </dgm:t>
    </dgm:pt>
    <dgm:pt modelId="{45CCC1D8-0885-41E9-908A-DBE41D7F81DE}" type="sibTrans" cxnId="{72C5FE68-1248-418C-BA74-80DDB14CC7A1}">
      <dgm:prSet/>
      <dgm:spPr/>
      <dgm:t>
        <a:bodyPr/>
        <a:lstStyle/>
        <a:p>
          <a:endParaRPr lang="en-US"/>
        </a:p>
      </dgm:t>
    </dgm:pt>
    <dgm:pt modelId="{14BFA629-2774-48E9-95A3-23455BDB5B24}">
      <dgm:prSet/>
      <dgm:spPr/>
      <dgm:t>
        <a:bodyPr/>
        <a:lstStyle/>
        <a:p>
          <a:pPr rtl="0"/>
          <a:r>
            <a:rPr lang="en-GB"/>
            <a:t>What will be your procedures of inquiry/research design? </a:t>
          </a:r>
        </a:p>
      </dgm:t>
    </dgm:pt>
    <dgm:pt modelId="{218F71F0-E123-464A-BA6E-1D120E92A4C7}" type="parTrans" cxnId="{74B3CC50-A761-42FA-A92B-C5D35CAA5AA1}">
      <dgm:prSet/>
      <dgm:spPr/>
      <dgm:t>
        <a:bodyPr/>
        <a:lstStyle/>
        <a:p>
          <a:endParaRPr lang="en-US"/>
        </a:p>
      </dgm:t>
    </dgm:pt>
    <dgm:pt modelId="{6407A38D-B77D-4CEF-A928-89C60A5105C0}" type="sibTrans" cxnId="{74B3CC50-A761-42FA-A92B-C5D35CAA5AA1}">
      <dgm:prSet/>
      <dgm:spPr/>
      <dgm:t>
        <a:bodyPr/>
        <a:lstStyle/>
        <a:p>
          <a:endParaRPr lang="en-US"/>
        </a:p>
      </dgm:t>
    </dgm:pt>
    <dgm:pt modelId="{57ADEA29-470D-4122-999E-0E58B816A6BD}">
      <dgm:prSet/>
      <dgm:spPr/>
      <dgm:t>
        <a:bodyPr/>
        <a:lstStyle/>
        <a:p>
          <a:pPr rtl="0"/>
          <a:r>
            <a:rPr lang="en-GB"/>
            <a:t>You need to first  consider some questions:</a:t>
          </a:r>
        </a:p>
      </dgm:t>
    </dgm:pt>
    <dgm:pt modelId="{58A3A048-8AA1-41E7-9A75-30A765B26667}" type="parTrans" cxnId="{EB00D35C-47F1-47D1-BA1B-25390F907DC5}">
      <dgm:prSet/>
      <dgm:spPr/>
      <dgm:t>
        <a:bodyPr/>
        <a:lstStyle/>
        <a:p>
          <a:endParaRPr lang="en-US"/>
        </a:p>
      </dgm:t>
    </dgm:pt>
    <dgm:pt modelId="{E023264A-0DE6-4159-85D9-0E6DBD5E3533}" type="sibTrans" cxnId="{EB00D35C-47F1-47D1-BA1B-25390F907DC5}">
      <dgm:prSet/>
      <dgm:spPr/>
      <dgm:t>
        <a:bodyPr/>
        <a:lstStyle/>
        <a:p>
          <a:endParaRPr lang="en-US"/>
        </a:p>
      </dgm:t>
    </dgm:pt>
    <dgm:pt modelId="{363EA876-7C9F-4277-87B0-DCE0F3634519}">
      <dgm:prSet/>
      <dgm:spPr/>
      <dgm:t>
        <a:bodyPr/>
        <a:lstStyle/>
        <a:p>
          <a:pPr rtl="0"/>
          <a:r>
            <a:rPr lang="en-GB"/>
            <a:t>What research methods (data collection, analysis interpretation) will I follow? </a:t>
          </a:r>
        </a:p>
      </dgm:t>
    </dgm:pt>
    <dgm:pt modelId="{576D85F4-1A15-4F65-BD97-2EB82BF65D0F}" type="parTrans" cxnId="{3404A127-B1EF-4059-8F14-E7F4A051733A}">
      <dgm:prSet/>
      <dgm:spPr/>
      <dgm:t>
        <a:bodyPr/>
        <a:lstStyle/>
        <a:p>
          <a:endParaRPr lang="en-US"/>
        </a:p>
      </dgm:t>
    </dgm:pt>
    <dgm:pt modelId="{6ECBC813-F47C-40AA-B820-822F13086A4F}" type="sibTrans" cxnId="{3404A127-B1EF-4059-8F14-E7F4A051733A}">
      <dgm:prSet/>
      <dgm:spPr/>
      <dgm:t>
        <a:bodyPr/>
        <a:lstStyle/>
        <a:p>
          <a:endParaRPr lang="en-US"/>
        </a:p>
      </dgm:t>
    </dgm:pt>
    <dgm:pt modelId="{2283EE85-0EE8-4DCA-9ACE-D7FA0845454A}">
      <dgm:prSet/>
      <dgm:spPr/>
      <dgm:t>
        <a:bodyPr/>
        <a:lstStyle/>
        <a:p>
          <a:pPr rtl="0"/>
          <a:r>
            <a:rPr lang="en-GB"/>
            <a:t>What are your philosophical assumptions/world views?</a:t>
          </a:r>
        </a:p>
      </dgm:t>
    </dgm:pt>
    <dgm:pt modelId="{5857CACA-F2AA-4625-8019-7A414CA21ED5}" type="parTrans" cxnId="{2E7B496F-9C7C-4751-A036-2B1B72D7B0D3}">
      <dgm:prSet/>
      <dgm:spPr/>
      <dgm:t>
        <a:bodyPr/>
        <a:lstStyle/>
        <a:p>
          <a:endParaRPr lang="en-US"/>
        </a:p>
      </dgm:t>
    </dgm:pt>
    <dgm:pt modelId="{AC0A4F64-8138-4DBE-8684-80EFFCD663D9}" type="sibTrans" cxnId="{2E7B496F-9C7C-4751-A036-2B1B72D7B0D3}">
      <dgm:prSet/>
      <dgm:spPr/>
      <dgm:t>
        <a:bodyPr/>
        <a:lstStyle/>
        <a:p>
          <a:endParaRPr lang="en-US"/>
        </a:p>
      </dgm:t>
    </dgm:pt>
    <dgm:pt modelId="{DB385842-92B0-4469-A83A-9C3D92DBFDC0}" type="pres">
      <dgm:prSet presAssocID="{F78F4B65-D1B4-4D6B-999C-6F56AD16BAFF}" presName="linear" presStyleCnt="0">
        <dgm:presLayoutVars>
          <dgm:animLvl val="lvl"/>
          <dgm:resizeHandles val="exact"/>
        </dgm:presLayoutVars>
      </dgm:prSet>
      <dgm:spPr/>
    </dgm:pt>
    <dgm:pt modelId="{BED8B1A2-52E2-4C7E-B2BC-DEB338B0717A}" type="pres">
      <dgm:prSet presAssocID="{280384F5-21D0-4014-ABEF-4077A1A20B79}" presName="parentText" presStyleLbl="node1" presStyleIdx="0" presStyleCnt="2">
        <dgm:presLayoutVars>
          <dgm:chMax val="0"/>
          <dgm:bulletEnabled val="1"/>
        </dgm:presLayoutVars>
      </dgm:prSet>
      <dgm:spPr/>
    </dgm:pt>
    <dgm:pt modelId="{8310A1A1-7F79-4161-B247-C44B1944929D}" type="pres">
      <dgm:prSet presAssocID="{280384F5-21D0-4014-ABEF-4077A1A20B79}" presName="childText" presStyleLbl="revTx" presStyleIdx="0" presStyleCnt="2">
        <dgm:presLayoutVars>
          <dgm:bulletEnabled val="1"/>
        </dgm:presLayoutVars>
      </dgm:prSet>
      <dgm:spPr/>
    </dgm:pt>
    <dgm:pt modelId="{67873C1E-0EA4-4E64-B980-A53AD7384CC9}" type="pres">
      <dgm:prSet presAssocID="{57ADEA29-470D-4122-999E-0E58B816A6BD}" presName="parentText" presStyleLbl="node1" presStyleIdx="1" presStyleCnt="2">
        <dgm:presLayoutVars>
          <dgm:chMax val="0"/>
          <dgm:bulletEnabled val="1"/>
        </dgm:presLayoutVars>
      </dgm:prSet>
      <dgm:spPr/>
    </dgm:pt>
    <dgm:pt modelId="{B488ABE5-2E92-4DA6-8C88-0ECA09967390}" type="pres">
      <dgm:prSet presAssocID="{57ADEA29-470D-4122-999E-0E58B816A6BD}" presName="childText" presStyleLbl="revTx" presStyleIdx="1" presStyleCnt="2">
        <dgm:presLayoutVars>
          <dgm:bulletEnabled val="1"/>
        </dgm:presLayoutVars>
      </dgm:prSet>
      <dgm:spPr/>
    </dgm:pt>
  </dgm:ptLst>
  <dgm:cxnLst>
    <dgm:cxn modelId="{3404A127-B1EF-4059-8F14-E7F4A051733A}" srcId="{57ADEA29-470D-4122-999E-0E58B816A6BD}" destId="{363EA876-7C9F-4277-87B0-DCE0F3634519}" srcOrd="0" destOrd="0" parTransId="{576D85F4-1A15-4F65-BD97-2EB82BF65D0F}" sibTransId="{6ECBC813-F47C-40AA-B820-822F13086A4F}"/>
    <dgm:cxn modelId="{EB00D35C-47F1-47D1-BA1B-25390F907DC5}" srcId="{F78F4B65-D1B4-4D6B-999C-6F56AD16BAFF}" destId="{57ADEA29-470D-4122-999E-0E58B816A6BD}" srcOrd="1" destOrd="0" parTransId="{58A3A048-8AA1-41E7-9A75-30A765B26667}" sibTransId="{E023264A-0DE6-4159-85D9-0E6DBD5E3533}"/>
    <dgm:cxn modelId="{1363E25D-8EBE-4A28-B9EC-3993816DA530}" type="presOf" srcId="{280384F5-21D0-4014-ABEF-4077A1A20B79}" destId="{BED8B1A2-52E2-4C7E-B2BC-DEB338B0717A}" srcOrd="0" destOrd="0" presId="urn:microsoft.com/office/officeart/2005/8/layout/vList2"/>
    <dgm:cxn modelId="{0A8D2441-12AB-4CEB-8327-D79CD3D87866}" type="presOf" srcId="{F78F4B65-D1B4-4D6B-999C-6F56AD16BAFF}" destId="{DB385842-92B0-4469-A83A-9C3D92DBFDC0}" srcOrd="0" destOrd="0" presId="urn:microsoft.com/office/officeart/2005/8/layout/vList2"/>
    <dgm:cxn modelId="{E63B8241-C98A-465E-A7F2-06AC8FC07365}" type="presOf" srcId="{363EA876-7C9F-4277-87B0-DCE0F3634519}" destId="{B488ABE5-2E92-4DA6-8C88-0ECA09967390}" srcOrd="0" destOrd="0" presId="urn:microsoft.com/office/officeart/2005/8/layout/vList2"/>
    <dgm:cxn modelId="{6A6C9E66-F650-424D-9E38-0E69EA551B50}" type="presOf" srcId="{2283EE85-0EE8-4DCA-9ACE-D7FA0845454A}" destId="{B488ABE5-2E92-4DA6-8C88-0ECA09967390}" srcOrd="0" destOrd="1" presId="urn:microsoft.com/office/officeart/2005/8/layout/vList2"/>
    <dgm:cxn modelId="{72C5FE68-1248-418C-BA74-80DDB14CC7A1}" srcId="{F78F4B65-D1B4-4D6B-999C-6F56AD16BAFF}" destId="{280384F5-21D0-4014-ABEF-4077A1A20B79}" srcOrd="0" destOrd="0" parTransId="{FEDA65A5-BA65-4DB1-89A4-81A13004545F}" sibTransId="{45CCC1D8-0885-41E9-908A-DBE41D7F81DE}"/>
    <dgm:cxn modelId="{B93DD64C-9D0E-4DCE-8707-1E0528C7916C}" type="presOf" srcId="{57ADEA29-470D-4122-999E-0E58B816A6BD}" destId="{67873C1E-0EA4-4E64-B980-A53AD7384CC9}" srcOrd="0" destOrd="0" presId="urn:microsoft.com/office/officeart/2005/8/layout/vList2"/>
    <dgm:cxn modelId="{2E7B496F-9C7C-4751-A036-2B1B72D7B0D3}" srcId="{57ADEA29-470D-4122-999E-0E58B816A6BD}" destId="{2283EE85-0EE8-4DCA-9ACE-D7FA0845454A}" srcOrd="1" destOrd="0" parTransId="{5857CACA-F2AA-4625-8019-7A414CA21ED5}" sibTransId="{AC0A4F64-8138-4DBE-8684-80EFFCD663D9}"/>
    <dgm:cxn modelId="{74B3CC50-A761-42FA-A92B-C5D35CAA5AA1}" srcId="{280384F5-21D0-4014-ABEF-4077A1A20B79}" destId="{14BFA629-2774-48E9-95A3-23455BDB5B24}" srcOrd="0" destOrd="0" parTransId="{218F71F0-E123-464A-BA6E-1D120E92A4C7}" sibTransId="{6407A38D-B77D-4CEF-A928-89C60A5105C0}"/>
    <dgm:cxn modelId="{9BCA70FA-CEF9-4D1F-8346-88EBFA7FA09D}" type="presOf" srcId="{14BFA629-2774-48E9-95A3-23455BDB5B24}" destId="{8310A1A1-7F79-4161-B247-C44B1944929D}" srcOrd="0" destOrd="0" presId="urn:microsoft.com/office/officeart/2005/8/layout/vList2"/>
    <dgm:cxn modelId="{88701A09-A64C-42A5-852F-D9CAFB39CDF0}" type="presParOf" srcId="{DB385842-92B0-4469-A83A-9C3D92DBFDC0}" destId="{BED8B1A2-52E2-4C7E-B2BC-DEB338B0717A}" srcOrd="0" destOrd="0" presId="urn:microsoft.com/office/officeart/2005/8/layout/vList2"/>
    <dgm:cxn modelId="{EDC6C343-F32A-48B0-97B4-212BEA92DEA3}" type="presParOf" srcId="{DB385842-92B0-4469-A83A-9C3D92DBFDC0}" destId="{8310A1A1-7F79-4161-B247-C44B1944929D}" srcOrd="1" destOrd="0" presId="urn:microsoft.com/office/officeart/2005/8/layout/vList2"/>
    <dgm:cxn modelId="{C4BC249C-835C-4550-B50D-A9780DD6E9C4}" type="presParOf" srcId="{DB385842-92B0-4469-A83A-9C3D92DBFDC0}" destId="{67873C1E-0EA4-4E64-B980-A53AD7384CC9}" srcOrd="2" destOrd="0" presId="urn:microsoft.com/office/officeart/2005/8/layout/vList2"/>
    <dgm:cxn modelId="{2713E4FE-9766-43CB-A078-AD5FBED0C516}" type="presParOf" srcId="{DB385842-92B0-4469-A83A-9C3D92DBFDC0}" destId="{B488ABE5-2E92-4DA6-8C88-0ECA09967390}"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6B38D71F-AF84-4146-A407-330680B92DFD}" type="doc">
      <dgm:prSet loTypeId="urn:microsoft.com/office/officeart/2005/8/layout/vList5" loCatId="list" qsTypeId="urn:microsoft.com/office/officeart/2005/8/quickstyle/simple1" qsCatId="simple" csTypeId="urn:microsoft.com/office/officeart/2005/8/colors/colorful2" csCatId="colorful" phldr="1"/>
      <dgm:spPr/>
      <dgm:t>
        <a:bodyPr/>
        <a:lstStyle/>
        <a:p>
          <a:endParaRPr lang="en-US"/>
        </a:p>
      </dgm:t>
    </dgm:pt>
    <dgm:pt modelId="{82287A0B-AF1C-42C9-A97A-49BC01AA5300}">
      <dgm:prSet phldrT="[Text]"/>
      <dgm:spPr/>
      <dgm:t>
        <a:bodyPr/>
        <a:lstStyle/>
        <a:p>
          <a:r>
            <a:rPr lang="en-US" dirty="0"/>
            <a:t>Positivistic	</a:t>
          </a:r>
        </a:p>
      </dgm:t>
    </dgm:pt>
    <dgm:pt modelId="{4BFD0531-FE4F-486D-B764-266000A10DAF}" type="parTrans" cxnId="{8592E592-A060-4133-AD02-E53EA545C7A7}">
      <dgm:prSet/>
      <dgm:spPr/>
      <dgm:t>
        <a:bodyPr/>
        <a:lstStyle/>
        <a:p>
          <a:endParaRPr lang="en-US"/>
        </a:p>
      </dgm:t>
    </dgm:pt>
    <dgm:pt modelId="{C5924A2B-B698-4513-BBDF-52A90C97C823}" type="sibTrans" cxnId="{8592E592-A060-4133-AD02-E53EA545C7A7}">
      <dgm:prSet/>
      <dgm:spPr/>
      <dgm:t>
        <a:bodyPr/>
        <a:lstStyle/>
        <a:p>
          <a:endParaRPr lang="en-US"/>
        </a:p>
      </dgm:t>
    </dgm:pt>
    <dgm:pt modelId="{3B8F3203-F13E-4E1E-A7F2-AE5231D9049F}">
      <dgm:prSet phldrT="[Text]"/>
      <dgm:spPr/>
      <dgm:t>
        <a:bodyPr/>
        <a:lstStyle/>
        <a:p>
          <a:r>
            <a:rPr lang="en-US"/>
            <a:t>Quantitative</a:t>
          </a:r>
        </a:p>
      </dgm:t>
    </dgm:pt>
    <dgm:pt modelId="{C2C4D82A-FDA9-40D9-9D47-0086DF8E5341}" type="parTrans" cxnId="{2CDE0D19-685B-439D-8A02-66D8A0F66A3C}">
      <dgm:prSet/>
      <dgm:spPr/>
      <dgm:t>
        <a:bodyPr/>
        <a:lstStyle/>
        <a:p>
          <a:endParaRPr lang="en-US"/>
        </a:p>
      </dgm:t>
    </dgm:pt>
    <dgm:pt modelId="{FB47E97C-3595-4F51-A38B-016244F40997}" type="sibTrans" cxnId="{2CDE0D19-685B-439D-8A02-66D8A0F66A3C}">
      <dgm:prSet/>
      <dgm:spPr/>
      <dgm:t>
        <a:bodyPr/>
        <a:lstStyle/>
        <a:p>
          <a:endParaRPr lang="en-US"/>
        </a:p>
      </dgm:t>
    </dgm:pt>
    <dgm:pt modelId="{F01A9BF4-F4FB-4B37-85C3-CE1379B07EE3}">
      <dgm:prSet phldrT="[Text]"/>
      <dgm:spPr/>
      <dgm:t>
        <a:bodyPr/>
        <a:lstStyle/>
        <a:p>
          <a:endParaRPr lang="en-US" dirty="0"/>
        </a:p>
      </dgm:t>
    </dgm:pt>
    <dgm:pt modelId="{11222CA4-F2A9-4A35-B745-231E0FB25C6A}" type="parTrans" cxnId="{91A602A6-ACE9-4D74-B70C-6A4F033CDDA3}">
      <dgm:prSet/>
      <dgm:spPr/>
      <dgm:t>
        <a:bodyPr/>
        <a:lstStyle/>
        <a:p>
          <a:endParaRPr lang="en-US"/>
        </a:p>
      </dgm:t>
    </dgm:pt>
    <dgm:pt modelId="{5BCD1E5A-351C-47FF-8863-9C69C7C08F42}" type="sibTrans" cxnId="{91A602A6-ACE9-4D74-B70C-6A4F033CDDA3}">
      <dgm:prSet/>
      <dgm:spPr/>
      <dgm:t>
        <a:bodyPr/>
        <a:lstStyle/>
        <a:p>
          <a:endParaRPr lang="en-US"/>
        </a:p>
      </dgm:t>
    </dgm:pt>
    <dgm:pt modelId="{A52D8EA0-798A-4DA2-8A4F-870CCB57ADA3}">
      <dgm:prSet phldrT="[Text]"/>
      <dgm:spPr/>
      <dgm:t>
        <a:bodyPr/>
        <a:lstStyle/>
        <a:p>
          <a:r>
            <a:rPr lang="en-US" dirty="0"/>
            <a:t>Constructivist</a:t>
          </a:r>
        </a:p>
      </dgm:t>
    </dgm:pt>
    <dgm:pt modelId="{B1EE708E-FF72-417C-8F66-C6BD1893A2E8}" type="parTrans" cxnId="{AC4A371D-039B-444A-95EA-5BE8D378AC55}">
      <dgm:prSet/>
      <dgm:spPr/>
      <dgm:t>
        <a:bodyPr/>
        <a:lstStyle/>
        <a:p>
          <a:endParaRPr lang="en-US"/>
        </a:p>
      </dgm:t>
    </dgm:pt>
    <dgm:pt modelId="{F6E8E145-DC99-406B-9C5C-8F2C27614271}" type="sibTrans" cxnId="{AC4A371D-039B-444A-95EA-5BE8D378AC55}">
      <dgm:prSet/>
      <dgm:spPr/>
      <dgm:t>
        <a:bodyPr/>
        <a:lstStyle/>
        <a:p>
          <a:endParaRPr lang="en-US"/>
        </a:p>
      </dgm:t>
    </dgm:pt>
    <dgm:pt modelId="{4DEC9EFB-1188-4823-8590-D9633BC67654}">
      <dgm:prSet phldrT="[Text]"/>
      <dgm:spPr/>
      <dgm:t>
        <a:bodyPr/>
        <a:lstStyle/>
        <a:p>
          <a:r>
            <a:rPr lang="en-US"/>
            <a:t>Qualitative</a:t>
          </a:r>
        </a:p>
      </dgm:t>
    </dgm:pt>
    <dgm:pt modelId="{42609CEF-4ACB-4193-B2E9-F00CCF2406EB}" type="parTrans" cxnId="{56F95117-B588-497A-BE0D-74121783BA76}">
      <dgm:prSet/>
      <dgm:spPr/>
      <dgm:t>
        <a:bodyPr/>
        <a:lstStyle/>
        <a:p>
          <a:endParaRPr lang="en-US"/>
        </a:p>
      </dgm:t>
    </dgm:pt>
    <dgm:pt modelId="{B0993C6E-66FA-477D-8188-F3CEED922EDC}" type="sibTrans" cxnId="{56F95117-B588-497A-BE0D-74121783BA76}">
      <dgm:prSet/>
      <dgm:spPr/>
      <dgm:t>
        <a:bodyPr/>
        <a:lstStyle/>
        <a:p>
          <a:endParaRPr lang="en-US"/>
        </a:p>
      </dgm:t>
    </dgm:pt>
    <dgm:pt modelId="{E55AB5F5-B4E3-4A0F-89BC-F215B327D764}">
      <dgm:prSet phldrT="[Text]"/>
      <dgm:spPr/>
      <dgm:t>
        <a:bodyPr/>
        <a:lstStyle/>
        <a:p>
          <a:endParaRPr lang="en-US" dirty="0"/>
        </a:p>
      </dgm:t>
    </dgm:pt>
    <dgm:pt modelId="{9CA5748A-B8E1-4E3D-AF58-7570880CA952}" type="parTrans" cxnId="{FEFF12CF-80ED-4548-AD6D-CF451B215190}">
      <dgm:prSet/>
      <dgm:spPr/>
      <dgm:t>
        <a:bodyPr/>
        <a:lstStyle/>
        <a:p>
          <a:endParaRPr lang="en-US"/>
        </a:p>
      </dgm:t>
    </dgm:pt>
    <dgm:pt modelId="{6DFD314B-5679-4E7D-B2C2-B448377B3BAE}" type="sibTrans" cxnId="{FEFF12CF-80ED-4548-AD6D-CF451B215190}">
      <dgm:prSet/>
      <dgm:spPr/>
      <dgm:t>
        <a:bodyPr/>
        <a:lstStyle/>
        <a:p>
          <a:endParaRPr lang="en-US"/>
        </a:p>
      </dgm:t>
    </dgm:pt>
    <dgm:pt modelId="{0BA68854-81FF-40A6-83D0-A6B0237B197F}">
      <dgm:prSet phldrT="[Text]"/>
      <dgm:spPr/>
      <dgm:t>
        <a:bodyPr/>
        <a:lstStyle/>
        <a:p>
          <a:r>
            <a:rPr lang="en-US" dirty="0"/>
            <a:t>Pragmatic</a:t>
          </a:r>
        </a:p>
      </dgm:t>
    </dgm:pt>
    <dgm:pt modelId="{FB9B1C4A-D6AB-4AB9-80DA-CF941CDFB868}" type="parTrans" cxnId="{E3221B28-48D8-446A-A484-1FE6C34F53F6}">
      <dgm:prSet/>
      <dgm:spPr/>
      <dgm:t>
        <a:bodyPr/>
        <a:lstStyle/>
        <a:p>
          <a:endParaRPr lang="en-US"/>
        </a:p>
      </dgm:t>
    </dgm:pt>
    <dgm:pt modelId="{44155FA8-B288-488C-96BA-7200A238ED5A}" type="sibTrans" cxnId="{E3221B28-48D8-446A-A484-1FE6C34F53F6}">
      <dgm:prSet/>
      <dgm:spPr/>
      <dgm:t>
        <a:bodyPr/>
        <a:lstStyle/>
        <a:p>
          <a:endParaRPr lang="en-US"/>
        </a:p>
      </dgm:t>
    </dgm:pt>
    <dgm:pt modelId="{0DFDB066-0B3A-4A7F-BBFC-CE51AFBEA4F4}">
      <dgm:prSet phldrT="[Text]"/>
      <dgm:spPr/>
      <dgm:t>
        <a:bodyPr/>
        <a:lstStyle/>
        <a:p>
          <a:r>
            <a:rPr lang="en-US"/>
            <a:t>Mixed Methods</a:t>
          </a:r>
        </a:p>
      </dgm:t>
    </dgm:pt>
    <dgm:pt modelId="{A98C2DD3-0FD3-475D-BAFC-5C8656A4E7D3}" type="parTrans" cxnId="{10535EB7-6D2C-4589-AFD1-4374D231A6B4}">
      <dgm:prSet/>
      <dgm:spPr/>
      <dgm:t>
        <a:bodyPr/>
        <a:lstStyle/>
        <a:p>
          <a:endParaRPr lang="en-US"/>
        </a:p>
      </dgm:t>
    </dgm:pt>
    <dgm:pt modelId="{B4E8C8D3-B7B3-4BB6-8F26-A81E703473A5}" type="sibTrans" cxnId="{10535EB7-6D2C-4589-AFD1-4374D231A6B4}">
      <dgm:prSet/>
      <dgm:spPr/>
      <dgm:t>
        <a:bodyPr/>
        <a:lstStyle/>
        <a:p>
          <a:endParaRPr lang="en-US"/>
        </a:p>
      </dgm:t>
    </dgm:pt>
    <dgm:pt modelId="{4D0736B6-A191-4238-A149-0362E3BE28A9}">
      <dgm:prSet phldrT="[Text]"/>
      <dgm:spPr/>
      <dgm:t>
        <a:bodyPr/>
        <a:lstStyle/>
        <a:p>
          <a:endParaRPr lang="en-US" dirty="0"/>
        </a:p>
      </dgm:t>
    </dgm:pt>
    <dgm:pt modelId="{D23798ED-686F-4DD2-B4D1-58DA75893606}" type="parTrans" cxnId="{B2539F50-99C3-4CF5-9C21-42F3DA6F1218}">
      <dgm:prSet/>
      <dgm:spPr/>
      <dgm:t>
        <a:bodyPr/>
        <a:lstStyle/>
        <a:p>
          <a:endParaRPr lang="en-US"/>
        </a:p>
      </dgm:t>
    </dgm:pt>
    <dgm:pt modelId="{C2A57783-4745-4262-BAAF-5AD17B58EA4E}" type="sibTrans" cxnId="{B2539F50-99C3-4CF5-9C21-42F3DA6F1218}">
      <dgm:prSet/>
      <dgm:spPr/>
      <dgm:t>
        <a:bodyPr/>
        <a:lstStyle/>
        <a:p>
          <a:endParaRPr lang="en-US"/>
        </a:p>
      </dgm:t>
    </dgm:pt>
    <dgm:pt modelId="{3C83B5AB-E3EB-D04C-8A95-6FB86B04AC1E}" type="pres">
      <dgm:prSet presAssocID="{6B38D71F-AF84-4146-A407-330680B92DFD}" presName="Name0" presStyleCnt="0">
        <dgm:presLayoutVars>
          <dgm:dir/>
          <dgm:animLvl val="lvl"/>
          <dgm:resizeHandles val="exact"/>
        </dgm:presLayoutVars>
      </dgm:prSet>
      <dgm:spPr/>
    </dgm:pt>
    <dgm:pt modelId="{EFC4871C-4731-3D46-807E-ACFDD618E831}" type="pres">
      <dgm:prSet presAssocID="{82287A0B-AF1C-42C9-A97A-49BC01AA5300}" presName="linNode" presStyleCnt="0"/>
      <dgm:spPr/>
    </dgm:pt>
    <dgm:pt modelId="{B40A6AF1-B10A-8C4C-803F-ABD1EE0A484C}" type="pres">
      <dgm:prSet presAssocID="{82287A0B-AF1C-42C9-A97A-49BC01AA5300}" presName="parentText" presStyleLbl="node1" presStyleIdx="0" presStyleCnt="3">
        <dgm:presLayoutVars>
          <dgm:chMax val="1"/>
          <dgm:bulletEnabled val="1"/>
        </dgm:presLayoutVars>
      </dgm:prSet>
      <dgm:spPr/>
    </dgm:pt>
    <dgm:pt modelId="{107CFC19-82F1-9F44-9C9F-8D86286E4BF5}" type="pres">
      <dgm:prSet presAssocID="{82287A0B-AF1C-42C9-A97A-49BC01AA5300}" presName="descendantText" presStyleLbl="alignAccFollowNode1" presStyleIdx="0" presStyleCnt="3">
        <dgm:presLayoutVars>
          <dgm:bulletEnabled val="1"/>
        </dgm:presLayoutVars>
      </dgm:prSet>
      <dgm:spPr/>
    </dgm:pt>
    <dgm:pt modelId="{BC634033-7BC6-0247-BAE0-F890F238E9BB}" type="pres">
      <dgm:prSet presAssocID="{C5924A2B-B698-4513-BBDF-52A90C97C823}" presName="sp" presStyleCnt="0"/>
      <dgm:spPr/>
    </dgm:pt>
    <dgm:pt modelId="{BB30E585-7529-CA44-89C0-F6E923113F41}" type="pres">
      <dgm:prSet presAssocID="{A52D8EA0-798A-4DA2-8A4F-870CCB57ADA3}" presName="linNode" presStyleCnt="0"/>
      <dgm:spPr/>
    </dgm:pt>
    <dgm:pt modelId="{372D9BA1-6AFB-DC4D-9123-A47A4C844C8B}" type="pres">
      <dgm:prSet presAssocID="{A52D8EA0-798A-4DA2-8A4F-870CCB57ADA3}" presName="parentText" presStyleLbl="node1" presStyleIdx="1" presStyleCnt="3">
        <dgm:presLayoutVars>
          <dgm:chMax val="1"/>
          <dgm:bulletEnabled val="1"/>
        </dgm:presLayoutVars>
      </dgm:prSet>
      <dgm:spPr/>
    </dgm:pt>
    <dgm:pt modelId="{874C1145-3AFC-A442-A967-3ACC1C192E51}" type="pres">
      <dgm:prSet presAssocID="{A52D8EA0-798A-4DA2-8A4F-870CCB57ADA3}" presName="descendantText" presStyleLbl="alignAccFollowNode1" presStyleIdx="1" presStyleCnt="3">
        <dgm:presLayoutVars>
          <dgm:bulletEnabled val="1"/>
        </dgm:presLayoutVars>
      </dgm:prSet>
      <dgm:spPr/>
    </dgm:pt>
    <dgm:pt modelId="{B0F48DFE-9454-544D-A742-55CC3AA05465}" type="pres">
      <dgm:prSet presAssocID="{F6E8E145-DC99-406B-9C5C-8F2C27614271}" presName="sp" presStyleCnt="0"/>
      <dgm:spPr/>
    </dgm:pt>
    <dgm:pt modelId="{28BFAAA7-188F-A143-9753-4BFF16E313E7}" type="pres">
      <dgm:prSet presAssocID="{0BA68854-81FF-40A6-83D0-A6B0237B197F}" presName="linNode" presStyleCnt="0"/>
      <dgm:spPr/>
    </dgm:pt>
    <dgm:pt modelId="{75935E47-2FBC-9C46-A3A8-103C5606DC8C}" type="pres">
      <dgm:prSet presAssocID="{0BA68854-81FF-40A6-83D0-A6B0237B197F}" presName="parentText" presStyleLbl="node1" presStyleIdx="2" presStyleCnt="3">
        <dgm:presLayoutVars>
          <dgm:chMax val="1"/>
          <dgm:bulletEnabled val="1"/>
        </dgm:presLayoutVars>
      </dgm:prSet>
      <dgm:spPr/>
    </dgm:pt>
    <dgm:pt modelId="{913F6D0A-B439-8349-8C14-236C3C8BD190}" type="pres">
      <dgm:prSet presAssocID="{0BA68854-81FF-40A6-83D0-A6B0237B197F}" presName="descendantText" presStyleLbl="alignAccFollowNode1" presStyleIdx="2" presStyleCnt="3">
        <dgm:presLayoutVars>
          <dgm:bulletEnabled val="1"/>
        </dgm:presLayoutVars>
      </dgm:prSet>
      <dgm:spPr/>
    </dgm:pt>
  </dgm:ptLst>
  <dgm:cxnLst>
    <dgm:cxn modelId="{B0A11505-DB62-3548-9E98-1AC88A2E2673}" type="presOf" srcId="{6B38D71F-AF84-4146-A407-330680B92DFD}" destId="{3C83B5AB-E3EB-D04C-8A95-6FB86B04AC1E}" srcOrd="0" destOrd="0" presId="urn:microsoft.com/office/officeart/2005/8/layout/vList5"/>
    <dgm:cxn modelId="{56F95117-B588-497A-BE0D-74121783BA76}" srcId="{A52D8EA0-798A-4DA2-8A4F-870CCB57ADA3}" destId="{4DEC9EFB-1188-4823-8590-D9633BC67654}" srcOrd="0" destOrd="0" parTransId="{42609CEF-4ACB-4193-B2E9-F00CCF2406EB}" sibTransId="{B0993C6E-66FA-477D-8188-F3CEED922EDC}"/>
    <dgm:cxn modelId="{2CDE0D19-685B-439D-8A02-66D8A0F66A3C}" srcId="{82287A0B-AF1C-42C9-A97A-49BC01AA5300}" destId="{3B8F3203-F13E-4E1E-A7F2-AE5231D9049F}" srcOrd="0" destOrd="0" parTransId="{C2C4D82A-FDA9-40D9-9D47-0086DF8E5341}" sibTransId="{FB47E97C-3595-4F51-A38B-016244F40997}"/>
    <dgm:cxn modelId="{62808F19-9CAD-DB41-A931-22CA63D5CBAB}" type="presOf" srcId="{3B8F3203-F13E-4E1E-A7F2-AE5231D9049F}" destId="{107CFC19-82F1-9F44-9C9F-8D86286E4BF5}" srcOrd="0" destOrd="0" presId="urn:microsoft.com/office/officeart/2005/8/layout/vList5"/>
    <dgm:cxn modelId="{AC4A371D-039B-444A-95EA-5BE8D378AC55}" srcId="{6B38D71F-AF84-4146-A407-330680B92DFD}" destId="{A52D8EA0-798A-4DA2-8A4F-870CCB57ADA3}" srcOrd="1" destOrd="0" parTransId="{B1EE708E-FF72-417C-8F66-C6BD1893A2E8}" sibTransId="{F6E8E145-DC99-406B-9C5C-8F2C27614271}"/>
    <dgm:cxn modelId="{50C2331F-3A5E-284A-8718-B49DD111CD0F}" type="presOf" srcId="{E55AB5F5-B4E3-4A0F-89BC-F215B327D764}" destId="{874C1145-3AFC-A442-A967-3ACC1C192E51}" srcOrd="0" destOrd="1" presId="urn:microsoft.com/office/officeart/2005/8/layout/vList5"/>
    <dgm:cxn modelId="{E3221B28-48D8-446A-A484-1FE6C34F53F6}" srcId="{6B38D71F-AF84-4146-A407-330680B92DFD}" destId="{0BA68854-81FF-40A6-83D0-A6B0237B197F}" srcOrd="2" destOrd="0" parTransId="{FB9B1C4A-D6AB-4AB9-80DA-CF941CDFB868}" sibTransId="{44155FA8-B288-488C-96BA-7200A238ED5A}"/>
    <dgm:cxn modelId="{6648F528-A7F4-EB43-8774-572A21F9FD9A}" type="presOf" srcId="{F01A9BF4-F4FB-4B37-85C3-CE1379B07EE3}" destId="{107CFC19-82F1-9F44-9C9F-8D86286E4BF5}" srcOrd="0" destOrd="1" presId="urn:microsoft.com/office/officeart/2005/8/layout/vList5"/>
    <dgm:cxn modelId="{5D16DC29-C54E-BA47-8EE1-9548C1376EB7}" type="presOf" srcId="{4DEC9EFB-1188-4823-8590-D9633BC67654}" destId="{874C1145-3AFC-A442-A967-3ACC1C192E51}" srcOrd="0" destOrd="0" presId="urn:microsoft.com/office/officeart/2005/8/layout/vList5"/>
    <dgm:cxn modelId="{7CCE9341-BD45-354D-AA14-1F63210F6C81}" type="presOf" srcId="{A52D8EA0-798A-4DA2-8A4F-870CCB57ADA3}" destId="{372D9BA1-6AFB-DC4D-9123-A47A4C844C8B}" srcOrd="0" destOrd="0" presId="urn:microsoft.com/office/officeart/2005/8/layout/vList5"/>
    <dgm:cxn modelId="{F800EC4D-F476-AF4A-8738-E2F4D6440071}" type="presOf" srcId="{82287A0B-AF1C-42C9-A97A-49BC01AA5300}" destId="{B40A6AF1-B10A-8C4C-803F-ABD1EE0A484C}" srcOrd="0" destOrd="0" presId="urn:microsoft.com/office/officeart/2005/8/layout/vList5"/>
    <dgm:cxn modelId="{B2539F50-99C3-4CF5-9C21-42F3DA6F1218}" srcId="{0BA68854-81FF-40A6-83D0-A6B0237B197F}" destId="{4D0736B6-A191-4238-A149-0362E3BE28A9}" srcOrd="1" destOrd="0" parTransId="{D23798ED-686F-4DD2-B4D1-58DA75893606}" sibTransId="{C2A57783-4745-4262-BAAF-5AD17B58EA4E}"/>
    <dgm:cxn modelId="{05838890-CB55-C748-8FFF-56B8C902B7DA}" type="presOf" srcId="{4D0736B6-A191-4238-A149-0362E3BE28A9}" destId="{913F6D0A-B439-8349-8C14-236C3C8BD190}" srcOrd="0" destOrd="1" presId="urn:microsoft.com/office/officeart/2005/8/layout/vList5"/>
    <dgm:cxn modelId="{8592E592-A060-4133-AD02-E53EA545C7A7}" srcId="{6B38D71F-AF84-4146-A407-330680B92DFD}" destId="{82287A0B-AF1C-42C9-A97A-49BC01AA5300}" srcOrd="0" destOrd="0" parTransId="{4BFD0531-FE4F-486D-B764-266000A10DAF}" sibTransId="{C5924A2B-B698-4513-BBDF-52A90C97C823}"/>
    <dgm:cxn modelId="{91A602A6-ACE9-4D74-B70C-6A4F033CDDA3}" srcId="{82287A0B-AF1C-42C9-A97A-49BC01AA5300}" destId="{F01A9BF4-F4FB-4B37-85C3-CE1379B07EE3}" srcOrd="1" destOrd="0" parTransId="{11222CA4-F2A9-4A35-B745-231E0FB25C6A}" sibTransId="{5BCD1E5A-351C-47FF-8863-9C69C7C08F42}"/>
    <dgm:cxn modelId="{3B5F71A9-F6A9-F347-90AC-BF3D6437A6D2}" type="presOf" srcId="{0DFDB066-0B3A-4A7F-BBFC-CE51AFBEA4F4}" destId="{913F6D0A-B439-8349-8C14-236C3C8BD190}" srcOrd="0" destOrd="0" presId="urn:microsoft.com/office/officeart/2005/8/layout/vList5"/>
    <dgm:cxn modelId="{10535EB7-6D2C-4589-AFD1-4374D231A6B4}" srcId="{0BA68854-81FF-40A6-83D0-A6B0237B197F}" destId="{0DFDB066-0B3A-4A7F-BBFC-CE51AFBEA4F4}" srcOrd="0" destOrd="0" parTransId="{A98C2DD3-0FD3-475D-BAFC-5C8656A4E7D3}" sibTransId="{B4E8C8D3-B7B3-4BB6-8F26-A81E703473A5}"/>
    <dgm:cxn modelId="{72A3AEBF-F10D-6E46-A0C9-8D603AE2E852}" type="presOf" srcId="{0BA68854-81FF-40A6-83D0-A6B0237B197F}" destId="{75935E47-2FBC-9C46-A3A8-103C5606DC8C}" srcOrd="0" destOrd="0" presId="urn:microsoft.com/office/officeart/2005/8/layout/vList5"/>
    <dgm:cxn modelId="{FEFF12CF-80ED-4548-AD6D-CF451B215190}" srcId="{A52D8EA0-798A-4DA2-8A4F-870CCB57ADA3}" destId="{E55AB5F5-B4E3-4A0F-89BC-F215B327D764}" srcOrd="1" destOrd="0" parTransId="{9CA5748A-B8E1-4E3D-AF58-7570880CA952}" sibTransId="{6DFD314B-5679-4E7D-B2C2-B448377B3BAE}"/>
    <dgm:cxn modelId="{8A6086AC-0791-1347-991D-07A61677D59D}" type="presParOf" srcId="{3C83B5AB-E3EB-D04C-8A95-6FB86B04AC1E}" destId="{EFC4871C-4731-3D46-807E-ACFDD618E831}" srcOrd="0" destOrd="0" presId="urn:microsoft.com/office/officeart/2005/8/layout/vList5"/>
    <dgm:cxn modelId="{6294B1C3-BE62-104D-BD75-32039CF9BA31}" type="presParOf" srcId="{EFC4871C-4731-3D46-807E-ACFDD618E831}" destId="{B40A6AF1-B10A-8C4C-803F-ABD1EE0A484C}" srcOrd="0" destOrd="0" presId="urn:microsoft.com/office/officeart/2005/8/layout/vList5"/>
    <dgm:cxn modelId="{23CF726C-766D-B04D-A8BA-BF64AFD9002D}" type="presParOf" srcId="{EFC4871C-4731-3D46-807E-ACFDD618E831}" destId="{107CFC19-82F1-9F44-9C9F-8D86286E4BF5}" srcOrd="1" destOrd="0" presId="urn:microsoft.com/office/officeart/2005/8/layout/vList5"/>
    <dgm:cxn modelId="{A95FCA73-B1C8-6347-8AAC-053F171A3275}" type="presParOf" srcId="{3C83B5AB-E3EB-D04C-8A95-6FB86B04AC1E}" destId="{BC634033-7BC6-0247-BAE0-F890F238E9BB}" srcOrd="1" destOrd="0" presId="urn:microsoft.com/office/officeart/2005/8/layout/vList5"/>
    <dgm:cxn modelId="{D0B10BE6-59E0-784D-B1EA-26D4F3A87C31}" type="presParOf" srcId="{3C83B5AB-E3EB-D04C-8A95-6FB86B04AC1E}" destId="{BB30E585-7529-CA44-89C0-F6E923113F41}" srcOrd="2" destOrd="0" presId="urn:microsoft.com/office/officeart/2005/8/layout/vList5"/>
    <dgm:cxn modelId="{AA7D9721-F964-794F-B3CF-606A0DD44C8C}" type="presParOf" srcId="{BB30E585-7529-CA44-89C0-F6E923113F41}" destId="{372D9BA1-6AFB-DC4D-9123-A47A4C844C8B}" srcOrd="0" destOrd="0" presId="urn:microsoft.com/office/officeart/2005/8/layout/vList5"/>
    <dgm:cxn modelId="{3F43A4A7-465F-6549-956E-62DCD376719F}" type="presParOf" srcId="{BB30E585-7529-CA44-89C0-F6E923113F41}" destId="{874C1145-3AFC-A442-A967-3ACC1C192E51}" srcOrd="1" destOrd="0" presId="urn:microsoft.com/office/officeart/2005/8/layout/vList5"/>
    <dgm:cxn modelId="{3E186C5C-DB54-3141-8408-D13E6B8D3C24}" type="presParOf" srcId="{3C83B5AB-E3EB-D04C-8A95-6FB86B04AC1E}" destId="{B0F48DFE-9454-544D-A742-55CC3AA05465}" srcOrd="3" destOrd="0" presId="urn:microsoft.com/office/officeart/2005/8/layout/vList5"/>
    <dgm:cxn modelId="{91854D3D-FDBB-B041-9485-F1FD0F2976CD}" type="presParOf" srcId="{3C83B5AB-E3EB-D04C-8A95-6FB86B04AC1E}" destId="{28BFAAA7-188F-A143-9753-4BFF16E313E7}" srcOrd="4" destOrd="0" presId="urn:microsoft.com/office/officeart/2005/8/layout/vList5"/>
    <dgm:cxn modelId="{30CC9278-38B5-874F-AA5B-79F8CEBB5C18}" type="presParOf" srcId="{28BFAAA7-188F-A143-9753-4BFF16E313E7}" destId="{75935E47-2FBC-9C46-A3A8-103C5606DC8C}" srcOrd="0" destOrd="0" presId="urn:microsoft.com/office/officeart/2005/8/layout/vList5"/>
    <dgm:cxn modelId="{FFFCF4F7-424E-D940-949A-C6314500501E}" type="presParOf" srcId="{28BFAAA7-188F-A143-9753-4BFF16E313E7}" destId="{913F6D0A-B439-8349-8C14-236C3C8BD190}"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2C029FE0-7A52-4E60-BCE4-DE1DB6066155}"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9638C694-981A-49F7-AB49-503C69A2107F}">
      <dgm:prSet/>
      <dgm:spPr/>
      <dgm:t>
        <a:bodyPr/>
        <a:lstStyle/>
        <a:p>
          <a:pPr rtl="0"/>
          <a:r>
            <a:rPr lang="en-US" b="1"/>
            <a:t>Objectivism</a:t>
          </a:r>
          <a:endParaRPr lang="en-GB"/>
        </a:p>
      </dgm:t>
    </dgm:pt>
    <dgm:pt modelId="{38F1C13F-9803-4AFD-9C23-3BD8073192BE}" type="parTrans" cxnId="{64940FBB-0767-4D45-B228-EE2074B4745A}">
      <dgm:prSet/>
      <dgm:spPr/>
      <dgm:t>
        <a:bodyPr/>
        <a:lstStyle/>
        <a:p>
          <a:endParaRPr lang="en-US"/>
        </a:p>
      </dgm:t>
    </dgm:pt>
    <dgm:pt modelId="{8C035847-896B-4F76-A5D4-7F6FEEFA6F07}" type="sibTrans" cxnId="{64940FBB-0767-4D45-B228-EE2074B4745A}">
      <dgm:prSet/>
      <dgm:spPr/>
      <dgm:t>
        <a:bodyPr/>
        <a:lstStyle/>
        <a:p>
          <a:endParaRPr lang="en-US"/>
        </a:p>
      </dgm:t>
    </dgm:pt>
    <dgm:pt modelId="{6731E493-CFD3-4D3E-81EA-63B24A0B3B5E}">
      <dgm:prSet/>
      <dgm:spPr/>
      <dgm:t>
        <a:bodyPr/>
        <a:lstStyle/>
        <a:p>
          <a:pPr rtl="0"/>
          <a:r>
            <a:rPr lang="en-US" dirty="0"/>
            <a:t>is the philosophical position which holds that social entities exist in reality external to social actors. </a:t>
          </a:r>
          <a:endParaRPr lang="en-GB" b="1" dirty="0">
            <a:solidFill>
              <a:schemeClr val="accent2">
                <a:lumMod val="60000"/>
                <a:lumOff val="40000"/>
              </a:schemeClr>
            </a:solidFill>
          </a:endParaRPr>
        </a:p>
      </dgm:t>
    </dgm:pt>
    <dgm:pt modelId="{80A099DF-1850-4911-9A7D-A6DD314E4B4E}" type="parTrans" cxnId="{05B94EE1-628B-4657-9896-108DBC3AA0AC}">
      <dgm:prSet/>
      <dgm:spPr/>
      <dgm:t>
        <a:bodyPr/>
        <a:lstStyle/>
        <a:p>
          <a:endParaRPr lang="en-US"/>
        </a:p>
      </dgm:t>
    </dgm:pt>
    <dgm:pt modelId="{08828D86-E4DE-4B20-8634-BB1A031884C9}" type="sibTrans" cxnId="{05B94EE1-628B-4657-9896-108DBC3AA0AC}">
      <dgm:prSet/>
      <dgm:spPr/>
      <dgm:t>
        <a:bodyPr/>
        <a:lstStyle/>
        <a:p>
          <a:endParaRPr lang="en-US"/>
        </a:p>
      </dgm:t>
    </dgm:pt>
    <dgm:pt modelId="{B59532A1-4B18-4B62-AA5E-5BBAB2CA20CD}">
      <dgm:prSet/>
      <dgm:spPr/>
      <dgm:t>
        <a:bodyPr/>
        <a:lstStyle/>
        <a:p>
          <a:pPr rtl="0"/>
          <a:r>
            <a:rPr lang="en-US" b="1"/>
            <a:t>Subjectivist </a:t>
          </a:r>
          <a:endParaRPr lang="en-GB"/>
        </a:p>
      </dgm:t>
    </dgm:pt>
    <dgm:pt modelId="{0EEA35BD-F33B-4D25-A1B4-73E3786443F7}" type="parTrans" cxnId="{A5FF74DA-B699-4143-8B3D-143B5CFD4F7A}">
      <dgm:prSet/>
      <dgm:spPr/>
      <dgm:t>
        <a:bodyPr/>
        <a:lstStyle/>
        <a:p>
          <a:endParaRPr lang="en-US"/>
        </a:p>
      </dgm:t>
    </dgm:pt>
    <dgm:pt modelId="{3E70B468-1996-45E9-B7C7-BB894C88E980}" type="sibTrans" cxnId="{A5FF74DA-B699-4143-8B3D-143B5CFD4F7A}">
      <dgm:prSet/>
      <dgm:spPr/>
      <dgm:t>
        <a:bodyPr/>
        <a:lstStyle/>
        <a:p>
          <a:endParaRPr lang="en-US"/>
        </a:p>
      </dgm:t>
    </dgm:pt>
    <dgm:pt modelId="{223AF5FD-1D9C-41D0-9DDD-BF7B5A86D4BE}">
      <dgm:prSet/>
      <dgm:spPr/>
      <dgm:t>
        <a:bodyPr/>
        <a:lstStyle/>
        <a:p>
          <a:pPr rtl="0"/>
          <a:r>
            <a:rPr lang="en-US" dirty="0"/>
            <a:t>view is that social phenomena are created from the perceptions and consequent actions of social actors. </a:t>
          </a:r>
          <a:endParaRPr lang="en-GB" b="1" dirty="0">
            <a:solidFill>
              <a:schemeClr val="accent2">
                <a:lumMod val="60000"/>
                <a:lumOff val="40000"/>
              </a:schemeClr>
            </a:solidFill>
          </a:endParaRPr>
        </a:p>
      </dgm:t>
    </dgm:pt>
    <dgm:pt modelId="{BCDE8B00-4664-41FB-A352-96A09F35AF9B}" type="parTrans" cxnId="{06DF1B81-D3E8-4BDF-8F39-73D737135C5E}">
      <dgm:prSet/>
      <dgm:spPr/>
      <dgm:t>
        <a:bodyPr/>
        <a:lstStyle/>
        <a:p>
          <a:endParaRPr lang="en-US"/>
        </a:p>
      </dgm:t>
    </dgm:pt>
    <dgm:pt modelId="{14F4AECB-3C5B-405D-A915-4F87B229C173}" type="sibTrans" cxnId="{06DF1B81-D3E8-4BDF-8F39-73D737135C5E}">
      <dgm:prSet/>
      <dgm:spPr/>
      <dgm:t>
        <a:bodyPr/>
        <a:lstStyle/>
        <a:p>
          <a:endParaRPr lang="en-US"/>
        </a:p>
      </dgm:t>
    </dgm:pt>
    <dgm:pt modelId="{34B129B7-E982-4922-8BA4-D5231F6E9200}">
      <dgm:prSet/>
      <dgm:spPr/>
      <dgm:t>
        <a:bodyPr/>
        <a:lstStyle/>
        <a:p>
          <a:pPr rtl="0"/>
          <a:r>
            <a:rPr lang="en-US" b="0" dirty="0"/>
            <a:t>holds that the most important determinant of the research philosophy adopted is the research question.</a:t>
          </a:r>
          <a:endParaRPr lang="en-GB" b="0" dirty="0"/>
        </a:p>
      </dgm:t>
    </dgm:pt>
    <dgm:pt modelId="{9DC0115F-9EC3-4E8F-B49D-6BFB8457137D}" type="parTrans" cxnId="{CC9D7882-9A24-45A2-B9AF-E7E93A6FF712}">
      <dgm:prSet/>
      <dgm:spPr/>
      <dgm:t>
        <a:bodyPr/>
        <a:lstStyle/>
        <a:p>
          <a:endParaRPr lang="en-US"/>
        </a:p>
      </dgm:t>
    </dgm:pt>
    <dgm:pt modelId="{F0BC9FD0-2266-4CBC-82F3-91D910367FD4}" type="sibTrans" cxnId="{CC9D7882-9A24-45A2-B9AF-E7E93A6FF712}">
      <dgm:prSet/>
      <dgm:spPr/>
      <dgm:t>
        <a:bodyPr/>
        <a:lstStyle/>
        <a:p>
          <a:endParaRPr lang="en-US"/>
        </a:p>
      </dgm:t>
    </dgm:pt>
    <dgm:pt modelId="{C3736444-3A00-4E10-9923-52D6138C90C7}">
      <dgm:prSet/>
      <dgm:spPr/>
      <dgm:t>
        <a:bodyPr/>
        <a:lstStyle/>
        <a:p>
          <a:pPr rtl="0"/>
          <a:r>
            <a:rPr lang="en-GB" b="1" dirty="0">
              <a:solidFill>
                <a:schemeClr val="accent2"/>
              </a:solidFill>
            </a:rPr>
            <a:t>MIXED-METHODS</a:t>
          </a:r>
        </a:p>
      </dgm:t>
    </dgm:pt>
    <dgm:pt modelId="{DF393AC2-6E13-4FFB-94FC-50AD2FC96019}" type="parTrans" cxnId="{6094084E-7D7D-4963-AEC0-877E2117A4BB}">
      <dgm:prSet/>
      <dgm:spPr/>
      <dgm:t>
        <a:bodyPr/>
        <a:lstStyle/>
        <a:p>
          <a:endParaRPr lang="en-US"/>
        </a:p>
      </dgm:t>
    </dgm:pt>
    <dgm:pt modelId="{53C19747-516A-4DFD-BB5A-6135EE761487}" type="sibTrans" cxnId="{6094084E-7D7D-4963-AEC0-877E2117A4BB}">
      <dgm:prSet/>
      <dgm:spPr/>
      <dgm:t>
        <a:bodyPr/>
        <a:lstStyle/>
        <a:p>
          <a:endParaRPr lang="en-US"/>
        </a:p>
      </dgm:t>
    </dgm:pt>
    <dgm:pt modelId="{C004E167-C629-4173-832E-F31E9995334A}">
      <dgm:prSet/>
      <dgm:spPr/>
      <dgm:t>
        <a:bodyPr/>
        <a:lstStyle/>
        <a:p>
          <a:pPr rtl="0"/>
          <a:r>
            <a:rPr lang="en-US" b="1"/>
            <a:t>Pragmatism </a:t>
          </a:r>
          <a:endParaRPr lang="en-GB"/>
        </a:p>
      </dgm:t>
    </dgm:pt>
    <dgm:pt modelId="{66733D52-305B-4364-A775-09D0D88C37EF}" type="sibTrans" cxnId="{ED9C4EFC-61D8-47C1-9412-0E5390AC0D9C}">
      <dgm:prSet/>
      <dgm:spPr/>
      <dgm:t>
        <a:bodyPr/>
        <a:lstStyle/>
        <a:p>
          <a:endParaRPr lang="en-US"/>
        </a:p>
      </dgm:t>
    </dgm:pt>
    <dgm:pt modelId="{919842B0-5E5D-472E-99AD-B68291ED3160}" type="parTrans" cxnId="{ED9C4EFC-61D8-47C1-9412-0E5390AC0D9C}">
      <dgm:prSet/>
      <dgm:spPr/>
      <dgm:t>
        <a:bodyPr/>
        <a:lstStyle/>
        <a:p>
          <a:endParaRPr lang="en-US"/>
        </a:p>
      </dgm:t>
    </dgm:pt>
    <dgm:pt modelId="{45851083-E370-413B-ABBD-B74BBCBC0875}">
      <dgm:prSet/>
      <dgm:spPr/>
      <dgm:t>
        <a:bodyPr/>
        <a:lstStyle/>
        <a:p>
          <a:pPr rtl="0"/>
          <a:r>
            <a:rPr lang="en-US" b="1" dirty="0">
              <a:solidFill>
                <a:schemeClr val="accent2"/>
              </a:solidFill>
            </a:rPr>
            <a:t>QUANTITATIVE</a:t>
          </a:r>
          <a:endParaRPr lang="en-GB" b="1" dirty="0">
            <a:solidFill>
              <a:schemeClr val="accent2"/>
            </a:solidFill>
          </a:endParaRPr>
        </a:p>
      </dgm:t>
    </dgm:pt>
    <dgm:pt modelId="{BB77724B-3A28-4119-800D-D6D9BA8E7888}" type="parTrans" cxnId="{1E03C4F6-BEC8-4312-9DD5-160EA235FB26}">
      <dgm:prSet/>
      <dgm:spPr/>
      <dgm:t>
        <a:bodyPr/>
        <a:lstStyle/>
        <a:p>
          <a:endParaRPr lang="en-GB"/>
        </a:p>
      </dgm:t>
    </dgm:pt>
    <dgm:pt modelId="{290AB0E6-10BE-4B7C-9D51-FE3D53A7F780}" type="sibTrans" cxnId="{1E03C4F6-BEC8-4312-9DD5-160EA235FB26}">
      <dgm:prSet/>
      <dgm:spPr/>
      <dgm:t>
        <a:bodyPr/>
        <a:lstStyle/>
        <a:p>
          <a:endParaRPr lang="en-GB"/>
        </a:p>
      </dgm:t>
    </dgm:pt>
    <dgm:pt modelId="{35848B20-8BC8-4BA9-954E-BE52FCA4709D}">
      <dgm:prSet/>
      <dgm:spPr/>
      <dgm:t>
        <a:bodyPr/>
        <a:lstStyle/>
        <a:p>
          <a:pPr rtl="0"/>
          <a:r>
            <a:rPr lang="en-US" b="1" dirty="0">
              <a:solidFill>
                <a:schemeClr val="accent2"/>
              </a:solidFill>
            </a:rPr>
            <a:t>QUALITATIVE</a:t>
          </a:r>
          <a:endParaRPr lang="en-GB" b="1" dirty="0">
            <a:solidFill>
              <a:schemeClr val="accent2"/>
            </a:solidFill>
          </a:endParaRPr>
        </a:p>
      </dgm:t>
    </dgm:pt>
    <dgm:pt modelId="{8DBAFAB2-1780-4493-9CE3-E34E58711E8A}" type="parTrans" cxnId="{2964116E-5114-478C-9857-46631FC8141C}">
      <dgm:prSet/>
      <dgm:spPr/>
      <dgm:t>
        <a:bodyPr/>
        <a:lstStyle/>
        <a:p>
          <a:endParaRPr lang="en-GB"/>
        </a:p>
      </dgm:t>
    </dgm:pt>
    <dgm:pt modelId="{B35CA451-BBC9-4B42-A494-764C21FD1744}" type="sibTrans" cxnId="{2964116E-5114-478C-9857-46631FC8141C}">
      <dgm:prSet/>
      <dgm:spPr/>
      <dgm:t>
        <a:bodyPr/>
        <a:lstStyle/>
        <a:p>
          <a:endParaRPr lang="en-GB"/>
        </a:p>
      </dgm:t>
    </dgm:pt>
    <dgm:pt modelId="{6C685DFC-7725-474A-8BE0-D607605B4610}" type="pres">
      <dgm:prSet presAssocID="{2C029FE0-7A52-4E60-BCE4-DE1DB6066155}" presName="Name0" presStyleCnt="0">
        <dgm:presLayoutVars>
          <dgm:dir/>
          <dgm:animLvl val="lvl"/>
          <dgm:resizeHandles val="exact"/>
        </dgm:presLayoutVars>
      </dgm:prSet>
      <dgm:spPr/>
    </dgm:pt>
    <dgm:pt modelId="{7FF6A594-7167-4A20-B775-DA6F5C531D1B}" type="pres">
      <dgm:prSet presAssocID="{9638C694-981A-49F7-AB49-503C69A2107F}" presName="linNode" presStyleCnt="0"/>
      <dgm:spPr/>
    </dgm:pt>
    <dgm:pt modelId="{D2367049-CF5B-49E8-A2FB-D18875B41C5B}" type="pres">
      <dgm:prSet presAssocID="{9638C694-981A-49F7-AB49-503C69A2107F}" presName="parentText" presStyleLbl="node1" presStyleIdx="0" presStyleCnt="3">
        <dgm:presLayoutVars>
          <dgm:chMax val="1"/>
          <dgm:bulletEnabled val="1"/>
        </dgm:presLayoutVars>
      </dgm:prSet>
      <dgm:spPr/>
    </dgm:pt>
    <dgm:pt modelId="{48A9B890-39FC-49D5-97FE-ADFF9DED82D8}" type="pres">
      <dgm:prSet presAssocID="{9638C694-981A-49F7-AB49-503C69A2107F}" presName="descendantText" presStyleLbl="alignAccFollowNode1" presStyleIdx="0" presStyleCnt="3">
        <dgm:presLayoutVars>
          <dgm:bulletEnabled val="1"/>
        </dgm:presLayoutVars>
      </dgm:prSet>
      <dgm:spPr/>
    </dgm:pt>
    <dgm:pt modelId="{300E9175-FC71-4B1A-9408-5C75A7629209}" type="pres">
      <dgm:prSet presAssocID="{8C035847-896B-4F76-A5D4-7F6FEEFA6F07}" presName="sp" presStyleCnt="0"/>
      <dgm:spPr/>
    </dgm:pt>
    <dgm:pt modelId="{7351ED4A-1F3E-4D1D-A2F2-F9E6CE899187}" type="pres">
      <dgm:prSet presAssocID="{B59532A1-4B18-4B62-AA5E-5BBAB2CA20CD}" presName="linNode" presStyleCnt="0"/>
      <dgm:spPr/>
    </dgm:pt>
    <dgm:pt modelId="{4A5B2A20-BDD9-4752-AACA-4A3413588E97}" type="pres">
      <dgm:prSet presAssocID="{B59532A1-4B18-4B62-AA5E-5BBAB2CA20CD}" presName="parentText" presStyleLbl="node1" presStyleIdx="1" presStyleCnt="3">
        <dgm:presLayoutVars>
          <dgm:chMax val="1"/>
          <dgm:bulletEnabled val="1"/>
        </dgm:presLayoutVars>
      </dgm:prSet>
      <dgm:spPr/>
    </dgm:pt>
    <dgm:pt modelId="{31E58497-D245-44AE-A1BF-EF20F75DD51D}" type="pres">
      <dgm:prSet presAssocID="{B59532A1-4B18-4B62-AA5E-5BBAB2CA20CD}" presName="descendantText" presStyleLbl="alignAccFollowNode1" presStyleIdx="1" presStyleCnt="3">
        <dgm:presLayoutVars>
          <dgm:bulletEnabled val="1"/>
        </dgm:presLayoutVars>
      </dgm:prSet>
      <dgm:spPr/>
    </dgm:pt>
    <dgm:pt modelId="{2D24D902-07BB-4ABF-B50C-063D52D20C03}" type="pres">
      <dgm:prSet presAssocID="{3E70B468-1996-45E9-B7C7-BB894C88E980}" presName="sp" presStyleCnt="0"/>
      <dgm:spPr/>
    </dgm:pt>
    <dgm:pt modelId="{335643FB-612B-4120-8166-D84455062ED5}" type="pres">
      <dgm:prSet presAssocID="{C004E167-C629-4173-832E-F31E9995334A}" presName="linNode" presStyleCnt="0"/>
      <dgm:spPr/>
    </dgm:pt>
    <dgm:pt modelId="{3C1DE677-1E22-4E9F-922D-EC5B74BA9DF7}" type="pres">
      <dgm:prSet presAssocID="{C004E167-C629-4173-832E-F31E9995334A}" presName="parentText" presStyleLbl="node1" presStyleIdx="2" presStyleCnt="3">
        <dgm:presLayoutVars>
          <dgm:chMax val="1"/>
          <dgm:bulletEnabled val="1"/>
        </dgm:presLayoutVars>
      </dgm:prSet>
      <dgm:spPr/>
    </dgm:pt>
    <dgm:pt modelId="{22AF1059-CFDF-4056-B917-27B1776DED3D}" type="pres">
      <dgm:prSet presAssocID="{C004E167-C629-4173-832E-F31E9995334A}" presName="descendantText" presStyleLbl="alignAccFollowNode1" presStyleIdx="2" presStyleCnt="3">
        <dgm:presLayoutVars>
          <dgm:bulletEnabled val="1"/>
        </dgm:presLayoutVars>
      </dgm:prSet>
      <dgm:spPr/>
    </dgm:pt>
  </dgm:ptLst>
  <dgm:cxnLst>
    <dgm:cxn modelId="{AB64EA10-3053-46E6-A30F-EFC7AE44B699}" type="presOf" srcId="{B59532A1-4B18-4B62-AA5E-5BBAB2CA20CD}" destId="{4A5B2A20-BDD9-4752-AACA-4A3413588E97}" srcOrd="0" destOrd="0" presId="urn:microsoft.com/office/officeart/2005/8/layout/vList5"/>
    <dgm:cxn modelId="{70304618-EAF9-4079-80BA-D82554BF10D5}" type="presOf" srcId="{34B129B7-E982-4922-8BA4-D5231F6E9200}" destId="{22AF1059-CFDF-4056-B917-27B1776DED3D}" srcOrd="0" destOrd="0" presId="urn:microsoft.com/office/officeart/2005/8/layout/vList5"/>
    <dgm:cxn modelId="{B079BC4C-00D6-42E2-875F-0E376073FA05}" type="presOf" srcId="{45851083-E370-413B-ABBD-B74BBCBC0875}" destId="{48A9B890-39FC-49D5-97FE-ADFF9DED82D8}" srcOrd="0" destOrd="1" presId="urn:microsoft.com/office/officeart/2005/8/layout/vList5"/>
    <dgm:cxn modelId="{C3536A6D-B3B7-47DF-B69F-9335A42FB44B}" type="presOf" srcId="{223AF5FD-1D9C-41D0-9DDD-BF7B5A86D4BE}" destId="{31E58497-D245-44AE-A1BF-EF20F75DD51D}" srcOrd="0" destOrd="0" presId="urn:microsoft.com/office/officeart/2005/8/layout/vList5"/>
    <dgm:cxn modelId="{6094084E-7D7D-4963-AEC0-877E2117A4BB}" srcId="{C004E167-C629-4173-832E-F31E9995334A}" destId="{C3736444-3A00-4E10-9923-52D6138C90C7}" srcOrd="1" destOrd="0" parTransId="{DF393AC2-6E13-4FFB-94FC-50AD2FC96019}" sibTransId="{53C19747-516A-4DFD-BB5A-6135EE761487}"/>
    <dgm:cxn modelId="{2964116E-5114-478C-9857-46631FC8141C}" srcId="{B59532A1-4B18-4B62-AA5E-5BBAB2CA20CD}" destId="{35848B20-8BC8-4BA9-954E-BE52FCA4709D}" srcOrd="1" destOrd="0" parTransId="{8DBAFAB2-1780-4493-9CE3-E34E58711E8A}" sibTransId="{B35CA451-BBC9-4B42-A494-764C21FD1744}"/>
    <dgm:cxn modelId="{AFDAAD7D-ABC1-46DC-8059-C9F5F2031E2B}" type="presOf" srcId="{35848B20-8BC8-4BA9-954E-BE52FCA4709D}" destId="{31E58497-D245-44AE-A1BF-EF20F75DD51D}" srcOrd="0" destOrd="1" presId="urn:microsoft.com/office/officeart/2005/8/layout/vList5"/>
    <dgm:cxn modelId="{9D2FE480-34EC-491D-B7C8-64A33CB60BF6}" type="presOf" srcId="{2C029FE0-7A52-4E60-BCE4-DE1DB6066155}" destId="{6C685DFC-7725-474A-8BE0-D607605B4610}" srcOrd="0" destOrd="0" presId="urn:microsoft.com/office/officeart/2005/8/layout/vList5"/>
    <dgm:cxn modelId="{06DF1B81-D3E8-4BDF-8F39-73D737135C5E}" srcId="{B59532A1-4B18-4B62-AA5E-5BBAB2CA20CD}" destId="{223AF5FD-1D9C-41D0-9DDD-BF7B5A86D4BE}" srcOrd="0" destOrd="0" parTransId="{BCDE8B00-4664-41FB-A352-96A09F35AF9B}" sibTransId="{14F4AECB-3C5B-405D-A915-4F87B229C173}"/>
    <dgm:cxn modelId="{CC9D7882-9A24-45A2-B9AF-E7E93A6FF712}" srcId="{C004E167-C629-4173-832E-F31E9995334A}" destId="{34B129B7-E982-4922-8BA4-D5231F6E9200}" srcOrd="0" destOrd="0" parTransId="{9DC0115F-9EC3-4E8F-B49D-6BFB8457137D}" sibTransId="{F0BC9FD0-2266-4CBC-82F3-91D910367FD4}"/>
    <dgm:cxn modelId="{550795A2-5DC9-447F-BA18-16A8ECB8E2B5}" type="presOf" srcId="{6731E493-CFD3-4D3E-81EA-63B24A0B3B5E}" destId="{48A9B890-39FC-49D5-97FE-ADFF9DED82D8}" srcOrd="0" destOrd="0" presId="urn:microsoft.com/office/officeart/2005/8/layout/vList5"/>
    <dgm:cxn modelId="{A66E89B5-477D-4D9C-BE44-3B26465EAB48}" type="presOf" srcId="{C3736444-3A00-4E10-9923-52D6138C90C7}" destId="{22AF1059-CFDF-4056-B917-27B1776DED3D}" srcOrd="0" destOrd="1" presId="urn:microsoft.com/office/officeart/2005/8/layout/vList5"/>
    <dgm:cxn modelId="{64940FBB-0767-4D45-B228-EE2074B4745A}" srcId="{2C029FE0-7A52-4E60-BCE4-DE1DB6066155}" destId="{9638C694-981A-49F7-AB49-503C69A2107F}" srcOrd="0" destOrd="0" parTransId="{38F1C13F-9803-4AFD-9C23-3BD8073192BE}" sibTransId="{8C035847-896B-4F76-A5D4-7F6FEEFA6F07}"/>
    <dgm:cxn modelId="{73097BC4-C42E-4B7A-BEF4-AA627BC820C9}" type="presOf" srcId="{C004E167-C629-4173-832E-F31E9995334A}" destId="{3C1DE677-1E22-4E9F-922D-EC5B74BA9DF7}" srcOrd="0" destOrd="0" presId="urn:microsoft.com/office/officeart/2005/8/layout/vList5"/>
    <dgm:cxn modelId="{A5FF74DA-B699-4143-8B3D-143B5CFD4F7A}" srcId="{2C029FE0-7A52-4E60-BCE4-DE1DB6066155}" destId="{B59532A1-4B18-4B62-AA5E-5BBAB2CA20CD}" srcOrd="1" destOrd="0" parTransId="{0EEA35BD-F33B-4D25-A1B4-73E3786443F7}" sibTransId="{3E70B468-1996-45E9-B7C7-BB894C88E980}"/>
    <dgm:cxn modelId="{05B94EE1-628B-4657-9896-108DBC3AA0AC}" srcId="{9638C694-981A-49F7-AB49-503C69A2107F}" destId="{6731E493-CFD3-4D3E-81EA-63B24A0B3B5E}" srcOrd="0" destOrd="0" parTransId="{80A099DF-1850-4911-9A7D-A6DD314E4B4E}" sibTransId="{08828D86-E4DE-4B20-8634-BB1A031884C9}"/>
    <dgm:cxn modelId="{1E03C4F6-BEC8-4312-9DD5-160EA235FB26}" srcId="{9638C694-981A-49F7-AB49-503C69A2107F}" destId="{45851083-E370-413B-ABBD-B74BBCBC0875}" srcOrd="1" destOrd="0" parTransId="{BB77724B-3A28-4119-800D-D6D9BA8E7888}" sibTransId="{290AB0E6-10BE-4B7C-9D51-FE3D53A7F780}"/>
    <dgm:cxn modelId="{B83296F7-8703-4801-B7B1-6093BD02C87A}" type="presOf" srcId="{9638C694-981A-49F7-AB49-503C69A2107F}" destId="{D2367049-CF5B-49E8-A2FB-D18875B41C5B}" srcOrd="0" destOrd="0" presId="urn:microsoft.com/office/officeart/2005/8/layout/vList5"/>
    <dgm:cxn modelId="{ED9C4EFC-61D8-47C1-9412-0E5390AC0D9C}" srcId="{2C029FE0-7A52-4E60-BCE4-DE1DB6066155}" destId="{C004E167-C629-4173-832E-F31E9995334A}" srcOrd="2" destOrd="0" parTransId="{919842B0-5E5D-472E-99AD-B68291ED3160}" sibTransId="{66733D52-305B-4364-A775-09D0D88C37EF}"/>
    <dgm:cxn modelId="{2371DC01-A58D-42DE-96AE-D78E90D36827}" type="presParOf" srcId="{6C685DFC-7725-474A-8BE0-D607605B4610}" destId="{7FF6A594-7167-4A20-B775-DA6F5C531D1B}" srcOrd="0" destOrd="0" presId="urn:microsoft.com/office/officeart/2005/8/layout/vList5"/>
    <dgm:cxn modelId="{AA88DDCA-A012-449D-BAAB-7CEBCEBB28C8}" type="presParOf" srcId="{7FF6A594-7167-4A20-B775-DA6F5C531D1B}" destId="{D2367049-CF5B-49E8-A2FB-D18875B41C5B}" srcOrd="0" destOrd="0" presId="urn:microsoft.com/office/officeart/2005/8/layout/vList5"/>
    <dgm:cxn modelId="{C32E9232-2D3C-4F22-9981-3B2CB0E20A8A}" type="presParOf" srcId="{7FF6A594-7167-4A20-B775-DA6F5C531D1B}" destId="{48A9B890-39FC-49D5-97FE-ADFF9DED82D8}" srcOrd="1" destOrd="0" presId="urn:microsoft.com/office/officeart/2005/8/layout/vList5"/>
    <dgm:cxn modelId="{19490A26-9E9D-4D2C-9731-9C7C3DFD19D2}" type="presParOf" srcId="{6C685DFC-7725-474A-8BE0-D607605B4610}" destId="{300E9175-FC71-4B1A-9408-5C75A7629209}" srcOrd="1" destOrd="0" presId="urn:microsoft.com/office/officeart/2005/8/layout/vList5"/>
    <dgm:cxn modelId="{94F331B6-BE13-4B36-90C0-97A2D56E1A7B}" type="presParOf" srcId="{6C685DFC-7725-474A-8BE0-D607605B4610}" destId="{7351ED4A-1F3E-4D1D-A2F2-F9E6CE899187}" srcOrd="2" destOrd="0" presId="urn:microsoft.com/office/officeart/2005/8/layout/vList5"/>
    <dgm:cxn modelId="{6D0383D5-5DA7-4BD1-A4A6-FE7D78EA7707}" type="presParOf" srcId="{7351ED4A-1F3E-4D1D-A2F2-F9E6CE899187}" destId="{4A5B2A20-BDD9-4752-AACA-4A3413588E97}" srcOrd="0" destOrd="0" presId="urn:microsoft.com/office/officeart/2005/8/layout/vList5"/>
    <dgm:cxn modelId="{E37EFFD8-008D-4575-9DAF-6DFDA7526F7F}" type="presParOf" srcId="{7351ED4A-1F3E-4D1D-A2F2-F9E6CE899187}" destId="{31E58497-D245-44AE-A1BF-EF20F75DD51D}" srcOrd="1" destOrd="0" presId="urn:microsoft.com/office/officeart/2005/8/layout/vList5"/>
    <dgm:cxn modelId="{CF48F821-8A83-49C2-978A-5D82AEA13839}" type="presParOf" srcId="{6C685DFC-7725-474A-8BE0-D607605B4610}" destId="{2D24D902-07BB-4ABF-B50C-063D52D20C03}" srcOrd="3" destOrd="0" presId="urn:microsoft.com/office/officeart/2005/8/layout/vList5"/>
    <dgm:cxn modelId="{031ADFCF-F8DE-4702-9588-8A830A076505}" type="presParOf" srcId="{6C685DFC-7725-474A-8BE0-D607605B4610}" destId="{335643FB-612B-4120-8166-D84455062ED5}" srcOrd="4" destOrd="0" presId="urn:microsoft.com/office/officeart/2005/8/layout/vList5"/>
    <dgm:cxn modelId="{2168AA42-B0F4-48A6-9CEA-34346FCF3853}" type="presParOf" srcId="{335643FB-612B-4120-8166-D84455062ED5}" destId="{3C1DE677-1E22-4E9F-922D-EC5B74BA9DF7}" srcOrd="0" destOrd="0" presId="urn:microsoft.com/office/officeart/2005/8/layout/vList5"/>
    <dgm:cxn modelId="{59F75BEF-34F7-4299-868C-6ADD4CEC5491}" type="presParOf" srcId="{335643FB-612B-4120-8166-D84455062ED5}" destId="{22AF1059-CFDF-4056-B917-27B1776DED3D}"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65E518-A5E3-4734-87F9-E4DA1DA31800}">
      <dsp:nvSpPr>
        <dsp:cNvPr id="0" name=""/>
        <dsp:cNvSpPr/>
      </dsp:nvSpPr>
      <dsp:spPr>
        <a:xfrm>
          <a:off x="1589187" y="61613"/>
          <a:ext cx="2196000" cy="2196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B1DDA4-94E4-4DEB-8AD8-6307ECC0AE14}">
      <dsp:nvSpPr>
        <dsp:cNvPr id="0" name=""/>
        <dsp:cNvSpPr/>
      </dsp:nvSpPr>
      <dsp:spPr>
        <a:xfrm>
          <a:off x="2057187" y="529613"/>
          <a:ext cx="1260000" cy="126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FB6E8F6-4A6E-45B7-9A64-DB910F54B935}">
      <dsp:nvSpPr>
        <dsp:cNvPr id="0" name=""/>
        <dsp:cNvSpPr/>
      </dsp:nvSpPr>
      <dsp:spPr>
        <a:xfrm>
          <a:off x="887187" y="2941613"/>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defRPr cap="all"/>
          </a:pPr>
          <a:r>
            <a:rPr lang="en-GB" sz="2700" kern="1200"/>
            <a:t>What have we covered so far? </a:t>
          </a:r>
          <a:endParaRPr lang="en-US" sz="2700" kern="1200"/>
        </a:p>
      </dsp:txBody>
      <dsp:txXfrm>
        <a:off x="887187" y="2941613"/>
        <a:ext cx="3600000" cy="720000"/>
      </dsp:txXfrm>
    </dsp:sp>
    <dsp:sp modelId="{28EFB552-3B8E-47DB-89A3-C144C56B52B0}">
      <dsp:nvSpPr>
        <dsp:cNvPr id="0" name=""/>
        <dsp:cNvSpPr/>
      </dsp:nvSpPr>
      <dsp:spPr>
        <a:xfrm>
          <a:off x="5819187" y="61613"/>
          <a:ext cx="2196000" cy="2196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FD851F-B35D-4010-9E51-8E6A896480CC}">
      <dsp:nvSpPr>
        <dsp:cNvPr id="0" name=""/>
        <dsp:cNvSpPr/>
      </dsp:nvSpPr>
      <dsp:spPr>
        <a:xfrm>
          <a:off x="6287187" y="529613"/>
          <a:ext cx="1260000" cy="126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0E28BB2-65F3-4903-8EF5-1CE16DFF7DE7}">
      <dsp:nvSpPr>
        <dsp:cNvPr id="0" name=""/>
        <dsp:cNvSpPr/>
      </dsp:nvSpPr>
      <dsp:spPr>
        <a:xfrm>
          <a:off x="5117187" y="2941613"/>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defRPr cap="all"/>
          </a:pPr>
          <a:r>
            <a:rPr lang="en-GB" sz="2700" kern="1200"/>
            <a:t>Do you have any questions?</a:t>
          </a:r>
          <a:endParaRPr lang="en-US" sz="2700" kern="1200"/>
        </a:p>
      </dsp:txBody>
      <dsp:txXfrm>
        <a:off x="5117187" y="2941613"/>
        <a:ext cx="360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273573-AC40-4A3E-81A0-D239E4D74AD6}">
      <dsp:nvSpPr>
        <dsp:cNvPr id="0" name=""/>
        <dsp:cNvSpPr/>
      </dsp:nvSpPr>
      <dsp:spPr>
        <a:xfrm>
          <a:off x="639687" y="365363"/>
          <a:ext cx="1715625" cy="171562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9B95FB-575C-4F31-9295-8BBCF624EB4A}">
      <dsp:nvSpPr>
        <dsp:cNvPr id="0" name=""/>
        <dsp:cNvSpPr/>
      </dsp:nvSpPr>
      <dsp:spPr>
        <a:xfrm>
          <a:off x="1005312" y="730988"/>
          <a:ext cx="984375" cy="9843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694364A-7FA8-44CD-93FD-759570E42130}">
      <dsp:nvSpPr>
        <dsp:cNvPr id="0" name=""/>
        <dsp:cNvSpPr/>
      </dsp:nvSpPr>
      <dsp:spPr>
        <a:xfrm>
          <a:off x="91250" y="2615363"/>
          <a:ext cx="2812500" cy="74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 a basic set of beliefs that guide action’</a:t>
          </a:r>
          <a:endParaRPr lang="en-US" sz="1100" kern="1200"/>
        </a:p>
      </dsp:txBody>
      <dsp:txXfrm>
        <a:off x="91250" y="2615363"/>
        <a:ext cx="2812500" cy="742500"/>
      </dsp:txXfrm>
    </dsp:sp>
    <dsp:sp modelId="{048A569A-E67E-4415-9B7B-A3E1AAD465A9}">
      <dsp:nvSpPr>
        <dsp:cNvPr id="0" name=""/>
        <dsp:cNvSpPr/>
      </dsp:nvSpPr>
      <dsp:spPr>
        <a:xfrm>
          <a:off x="3944375" y="365363"/>
          <a:ext cx="1715625" cy="171562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DABB5A-9ECB-482C-AAFF-C786C69E9C90}">
      <dsp:nvSpPr>
        <dsp:cNvPr id="0" name=""/>
        <dsp:cNvSpPr/>
      </dsp:nvSpPr>
      <dsp:spPr>
        <a:xfrm>
          <a:off x="4310000" y="730988"/>
          <a:ext cx="984375" cy="9843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4F72629-C494-42CB-8521-7C44B3862631}">
      <dsp:nvSpPr>
        <dsp:cNvPr id="0" name=""/>
        <dsp:cNvSpPr/>
      </dsp:nvSpPr>
      <dsp:spPr>
        <a:xfrm>
          <a:off x="3395937" y="2615363"/>
          <a:ext cx="2812500" cy="74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They are a general philosophical orientation about the world and the nature of research the the researcher brings to the study.</a:t>
          </a:r>
          <a:endParaRPr lang="en-US" sz="1100" kern="1200"/>
        </a:p>
      </dsp:txBody>
      <dsp:txXfrm>
        <a:off x="3395937" y="2615363"/>
        <a:ext cx="2812500" cy="742500"/>
      </dsp:txXfrm>
    </dsp:sp>
    <dsp:sp modelId="{0EEF326E-59F6-4EEA-BDF9-FCD51B102194}">
      <dsp:nvSpPr>
        <dsp:cNvPr id="0" name=""/>
        <dsp:cNvSpPr/>
      </dsp:nvSpPr>
      <dsp:spPr>
        <a:xfrm>
          <a:off x="7249062" y="365363"/>
          <a:ext cx="1715625" cy="171562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311453-6CB1-4448-99A3-0BFFF817F9E1}">
      <dsp:nvSpPr>
        <dsp:cNvPr id="0" name=""/>
        <dsp:cNvSpPr/>
      </dsp:nvSpPr>
      <dsp:spPr>
        <a:xfrm>
          <a:off x="7614687" y="730988"/>
          <a:ext cx="984375" cy="9843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8789595-76AD-43EC-B3D1-DD8309707CF8}">
      <dsp:nvSpPr>
        <dsp:cNvPr id="0" name=""/>
        <dsp:cNvSpPr/>
      </dsp:nvSpPr>
      <dsp:spPr>
        <a:xfrm>
          <a:off x="6700625" y="2615363"/>
          <a:ext cx="2812500" cy="74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Individuals develop worldviews based upon their discipline orientations and research communities, advisors and mentors, and past research experiences.</a:t>
          </a:r>
          <a:endParaRPr lang="en-US" sz="1100" kern="1200"/>
        </a:p>
      </dsp:txBody>
      <dsp:txXfrm>
        <a:off x="6700625" y="2615363"/>
        <a:ext cx="2812500" cy="7425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25EB5F-0DAB-4933-B365-F9257A7EC3D3}">
      <dsp:nvSpPr>
        <dsp:cNvPr id="0" name=""/>
        <dsp:cNvSpPr/>
      </dsp:nvSpPr>
      <dsp:spPr>
        <a:xfrm>
          <a:off x="0" y="1924"/>
          <a:ext cx="5913437" cy="9754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6AE0AC-891E-4614-9B55-27B062A4C14C}">
      <dsp:nvSpPr>
        <dsp:cNvPr id="0" name=""/>
        <dsp:cNvSpPr/>
      </dsp:nvSpPr>
      <dsp:spPr>
        <a:xfrm>
          <a:off x="295064" y="221393"/>
          <a:ext cx="536480" cy="53648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4547A3E-DA35-4BAF-B4FE-2F37B5A1C14F}">
      <dsp:nvSpPr>
        <dsp:cNvPr id="0" name=""/>
        <dsp:cNvSpPr/>
      </dsp:nvSpPr>
      <dsp:spPr>
        <a:xfrm>
          <a:off x="1126608" y="1924"/>
          <a:ext cx="4786828" cy="975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232" tIns="103232" rIns="103232" bIns="103232" numCol="1" spcCol="1270" anchor="ctr" anchorCtr="0">
          <a:noAutofit/>
        </a:bodyPr>
        <a:lstStyle/>
        <a:p>
          <a:pPr marL="0" lvl="0" indent="0" algn="l" defTabSz="977900">
            <a:lnSpc>
              <a:spcPct val="90000"/>
            </a:lnSpc>
            <a:spcBef>
              <a:spcPct val="0"/>
            </a:spcBef>
            <a:spcAft>
              <a:spcPct val="35000"/>
            </a:spcAft>
            <a:buNone/>
          </a:pPr>
          <a:r>
            <a:rPr lang="en-GB" sz="2200" kern="1200"/>
            <a:t>Traditional form of research</a:t>
          </a:r>
          <a:endParaRPr lang="en-US" sz="2200" kern="1200"/>
        </a:p>
      </dsp:txBody>
      <dsp:txXfrm>
        <a:off x="1126608" y="1924"/>
        <a:ext cx="4786828" cy="975418"/>
      </dsp:txXfrm>
    </dsp:sp>
    <dsp:sp modelId="{85A17B0B-591B-4FDD-9015-A244FC0E99D5}">
      <dsp:nvSpPr>
        <dsp:cNvPr id="0" name=""/>
        <dsp:cNvSpPr/>
      </dsp:nvSpPr>
      <dsp:spPr>
        <a:xfrm>
          <a:off x="0" y="1221197"/>
          <a:ext cx="5913437" cy="9754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A9B49E-FC94-47CE-A63A-C529B69AE38C}">
      <dsp:nvSpPr>
        <dsp:cNvPr id="0" name=""/>
        <dsp:cNvSpPr/>
      </dsp:nvSpPr>
      <dsp:spPr>
        <a:xfrm>
          <a:off x="295064" y="1440667"/>
          <a:ext cx="536480" cy="53648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D8FDE69-4ED9-43D6-8361-0EAA9F02C97B}">
      <dsp:nvSpPr>
        <dsp:cNvPr id="0" name=""/>
        <dsp:cNvSpPr/>
      </dsp:nvSpPr>
      <dsp:spPr>
        <a:xfrm>
          <a:off x="1126608" y="1221197"/>
          <a:ext cx="4786828" cy="975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232" tIns="103232" rIns="103232" bIns="103232" numCol="1" spcCol="1270" anchor="ctr" anchorCtr="0">
          <a:noAutofit/>
        </a:bodyPr>
        <a:lstStyle/>
        <a:p>
          <a:pPr marL="0" lvl="0" indent="0" algn="l" defTabSz="977900">
            <a:lnSpc>
              <a:spcPct val="90000"/>
            </a:lnSpc>
            <a:spcBef>
              <a:spcPct val="0"/>
            </a:spcBef>
            <a:spcAft>
              <a:spcPct val="35000"/>
            </a:spcAft>
            <a:buNone/>
          </a:pPr>
          <a:r>
            <a:rPr lang="en-GB" sz="2200" kern="1200"/>
            <a:t>Assumptions hold true for more quantitative than qualitative research</a:t>
          </a:r>
          <a:endParaRPr lang="en-US" sz="2200" kern="1200"/>
        </a:p>
      </dsp:txBody>
      <dsp:txXfrm>
        <a:off x="1126608" y="1221197"/>
        <a:ext cx="4786828" cy="975418"/>
      </dsp:txXfrm>
    </dsp:sp>
    <dsp:sp modelId="{A0652413-02C1-4A74-84A1-C1CDAEE5BC46}">
      <dsp:nvSpPr>
        <dsp:cNvPr id="0" name=""/>
        <dsp:cNvSpPr/>
      </dsp:nvSpPr>
      <dsp:spPr>
        <a:xfrm>
          <a:off x="0" y="2440471"/>
          <a:ext cx="5913437" cy="9754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492819-75FC-4458-913E-B7C96C6A5E7A}">
      <dsp:nvSpPr>
        <dsp:cNvPr id="0" name=""/>
        <dsp:cNvSpPr/>
      </dsp:nvSpPr>
      <dsp:spPr>
        <a:xfrm>
          <a:off x="295064" y="2659940"/>
          <a:ext cx="536480" cy="53648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CAC87C6-BD01-443B-87AB-4AC9DEEFDEA4}">
      <dsp:nvSpPr>
        <dsp:cNvPr id="0" name=""/>
        <dsp:cNvSpPr/>
      </dsp:nvSpPr>
      <dsp:spPr>
        <a:xfrm>
          <a:off x="1126608" y="2440471"/>
          <a:ext cx="4786828" cy="975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232" tIns="103232" rIns="103232" bIns="103232" numCol="1" spcCol="1270" anchor="ctr" anchorCtr="0">
          <a:noAutofit/>
        </a:bodyPr>
        <a:lstStyle/>
        <a:p>
          <a:pPr marL="0" lvl="0" indent="0" algn="l" defTabSz="977900">
            <a:lnSpc>
              <a:spcPct val="90000"/>
            </a:lnSpc>
            <a:spcBef>
              <a:spcPct val="0"/>
            </a:spcBef>
            <a:spcAft>
              <a:spcPct val="35000"/>
            </a:spcAft>
            <a:buNone/>
          </a:pPr>
          <a:r>
            <a:rPr lang="en-GB" sz="2200" kern="1200"/>
            <a:t>Sometimes referred to as the scientific method or doing science research</a:t>
          </a:r>
          <a:endParaRPr lang="en-US" sz="2200" kern="1200"/>
        </a:p>
      </dsp:txBody>
      <dsp:txXfrm>
        <a:off x="1126608" y="2440471"/>
        <a:ext cx="4786828" cy="975418"/>
      </dsp:txXfrm>
    </dsp:sp>
    <dsp:sp modelId="{67F08EF4-217A-4679-B903-DAE565971091}">
      <dsp:nvSpPr>
        <dsp:cNvPr id="0" name=""/>
        <dsp:cNvSpPr/>
      </dsp:nvSpPr>
      <dsp:spPr>
        <a:xfrm>
          <a:off x="0" y="3659744"/>
          <a:ext cx="5913437" cy="9754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0F936C-D6A9-4B61-B000-64394055AB2D}">
      <dsp:nvSpPr>
        <dsp:cNvPr id="0" name=""/>
        <dsp:cNvSpPr/>
      </dsp:nvSpPr>
      <dsp:spPr>
        <a:xfrm>
          <a:off x="295064" y="3879213"/>
          <a:ext cx="536480" cy="53648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93A7E3D-EB22-4C28-9DB5-AB97F0C81CA3}">
      <dsp:nvSpPr>
        <dsp:cNvPr id="0" name=""/>
        <dsp:cNvSpPr/>
      </dsp:nvSpPr>
      <dsp:spPr>
        <a:xfrm>
          <a:off x="1126608" y="3659744"/>
          <a:ext cx="4786828" cy="975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232" tIns="103232" rIns="103232" bIns="103232" numCol="1" spcCol="1270" anchor="ctr" anchorCtr="0">
          <a:noAutofit/>
        </a:bodyPr>
        <a:lstStyle/>
        <a:p>
          <a:pPr marL="0" lvl="0" indent="0" algn="l" defTabSz="977900">
            <a:lnSpc>
              <a:spcPct val="90000"/>
            </a:lnSpc>
            <a:spcBef>
              <a:spcPct val="0"/>
            </a:spcBef>
            <a:spcAft>
              <a:spcPct val="35000"/>
            </a:spcAft>
            <a:buNone/>
          </a:pPr>
          <a:r>
            <a:rPr lang="en-GB" sz="2200" kern="1200"/>
            <a:t>A deterministic philosophy – causes determine effects or outcomes</a:t>
          </a:r>
          <a:endParaRPr lang="en-US" sz="2200" kern="1200"/>
        </a:p>
      </dsp:txBody>
      <dsp:txXfrm>
        <a:off x="1126608" y="3659744"/>
        <a:ext cx="4786828" cy="97541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98F527-881F-4EC2-8DA4-0F5F97E5B923}">
      <dsp:nvSpPr>
        <dsp:cNvPr id="0" name=""/>
        <dsp:cNvSpPr/>
      </dsp:nvSpPr>
      <dsp:spPr>
        <a:xfrm>
          <a:off x="0" y="1924"/>
          <a:ext cx="5913437" cy="9754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5D66FE-F731-4149-AC92-871CBD1243BA}">
      <dsp:nvSpPr>
        <dsp:cNvPr id="0" name=""/>
        <dsp:cNvSpPr/>
      </dsp:nvSpPr>
      <dsp:spPr>
        <a:xfrm>
          <a:off x="295064" y="221393"/>
          <a:ext cx="536480" cy="53648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CDE5907-7D9D-4997-9B42-16B1A06E9283}">
      <dsp:nvSpPr>
        <dsp:cNvPr id="0" name=""/>
        <dsp:cNvSpPr/>
      </dsp:nvSpPr>
      <dsp:spPr>
        <a:xfrm>
          <a:off x="1126608" y="1924"/>
          <a:ext cx="4786828" cy="975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232" tIns="103232" rIns="103232" bIns="103232" numCol="1" spcCol="1270" anchor="ctr" anchorCtr="0">
          <a:noAutofit/>
        </a:bodyPr>
        <a:lstStyle/>
        <a:p>
          <a:pPr marL="0" lvl="0" indent="0" algn="l" defTabSz="977900">
            <a:lnSpc>
              <a:spcPct val="90000"/>
            </a:lnSpc>
            <a:spcBef>
              <a:spcPct val="0"/>
            </a:spcBef>
            <a:spcAft>
              <a:spcPct val="35000"/>
            </a:spcAft>
            <a:buNone/>
          </a:pPr>
          <a:r>
            <a:rPr lang="en-GB" sz="2200" kern="1200"/>
            <a:t>Seen as an approach to qualitative research</a:t>
          </a:r>
          <a:endParaRPr lang="en-US" sz="2200" kern="1200"/>
        </a:p>
      </dsp:txBody>
      <dsp:txXfrm>
        <a:off x="1126608" y="1924"/>
        <a:ext cx="4786828" cy="975418"/>
      </dsp:txXfrm>
    </dsp:sp>
    <dsp:sp modelId="{8C2CD71D-AADC-4B7E-A88D-466D778416F5}">
      <dsp:nvSpPr>
        <dsp:cNvPr id="0" name=""/>
        <dsp:cNvSpPr/>
      </dsp:nvSpPr>
      <dsp:spPr>
        <a:xfrm>
          <a:off x="0" y="1221197"/>
          <a:ext cx="5913437" cy="9754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FAE04C-BA06-4888-99AF-E725BB3B44FE}">
      <dsp:nvSpPr>
        <dsp:cNvPr id="0" name=""/>
        <dsp:cNvSpPr/>
      </dsp:nvSpPr>
      <dsp:spPr>
        <a:xfrm>
          <a:off x="295064" y="1440667"/>
          <a:ext cx="536480" cy="53648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2ED77BB-AF20-4B21-8734-5F32810825B3}">
      <dsp:nvSpPr>
        <dsp:cNvPr id="0" name=""/>
        <dsp:cNvSpPr/>
      </dsp:nvSpPr>
      <dsp:spPr>
        <a:xfrm>
          <a:off x="1126608" y="1221197"/>
          <a:ext cx="4786828" cy="975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232" tIns="103232" rIns="103232" bIns="103232" numCol="1" spcCol="1270" anchor="ctr" anchorCtr="0">
          <a:noAutofit/>
        </a:bodyPr>
        <a:lstStyle/>
        <a:p>
          <a:pPr marL="0" lvl="0" indent="0" algn="l" defTabSz="977900">
            <a:lnSpc>
              <a:spcPct val="90000"/>
            </a:lnSpc>
            <a:spcBef>
              <a:spcPct val="0"/>
            </a:spcBef>
            <a:spcAft>
              <a:spcPct val="35000"/>
            </a:spcAft>
            <a:buNone/>
          </a:pPr>
          <a:r>
            <a:rPr lang="en-GB" sz="2200" kern="1200"/>
            <a:t>Individuals seek understanding of the world in which they live and work</a:t>
          </a:r>
          <a:endParaRPr lang="en-US" sz="2200" kern="1200"/>
        </a:p>
      </dsp:txBody>
      <dsp:txXfrm>
        <a:off x="1126608" y="1221197"/>
        <a:ext cx="4786828" cy="975418"/>
      </dsp:txXfrm>
    </dsp:sp>
    <dsp:sp modelId="{7E72CB84-3D4D-44C7-A556-53241A943014}">
      <dsp:nvSpPr>
        <dsp:cNvPr id="0" name=""/>
        <dsp:cNvSpPr/>
      </dsp:nvSpPr>
      <dsp:spPr>
        <a:xfrm>
          <a:off x="0" y="2440471"/>
          <a:ext cx="5913437" cy="9754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8A79EE-141E-4346-A292-E3F77697F956}">
      <dsp:nvSpPr>
        <dsp:cNvPr id="0" name=""/>
        <dsp:cNvSpPr/>
      </dsp:nvSpPr>
      <dsp:spPr>
        <a:xfrm>
          <a:off x="295064" y="2659940"/>
          <a:ext cx="536480" cy="53648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E6C0A10-E3D9-46AC-878A-AD28FCE650A6}">
      <dsp:nvSpPr>
        <dsp:cNvPr id="0" name=""/>
        <dsp:cNvSpPr/>
      </dsp:nvSpPr>
      <dsp:spPr>
        <a:xfrm>
          <a:off x="1126608" y="2440471"/>
          <a:ext cx="4786828" cy="975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232" tIns="103232" rIns="103232" bIns="103232" numCol="1" spcCol="1270" anchor="ctr" anchorCtr="0">
          <a:noAutofit/>
        </a:bodyPr>
        <a:lstStyle/>
        <a:p>
          <a:pPr marL="0" lvl="0" indent="0" algn="l" defTabSz="977900">
            <a:lnSpc>
              <a:spcPct val="90000"/>
            </a:lnSpc>
            <a:spcBef>
              <a:spcPct val="0"/>
            </a:spcBef>
            <a:spcAft>
              <a:spcPct val="35000"/>
            </a:spcAft>
            <a:buNone/>
          </a:pPr>
          <a:r>
            <a:rPr lang="en-GB" sz="2200" kern="1200"/>
            <a:t>They develop subjective meanings of their experiences</a:t>
          </a:r>
          <a:endParaRPr lang="en-US" sz="2200" kern="1200"/>
        </a:p>
      </dsp:txBody>
      <dsp:txXfrm>
        <a:off x="1126608" y="2440471"/>
        <a:ext cx="4786828" cy="975418"/>
      </dsp:txXfrm>
    </dsp:sp>
    <dsp:sp modelId="{DB0560AC-CA37-413D-998F-0CF8B315630F}">
      <dsp:nvSpPr>
        <dsp:cNvPr id="0" name=""/>
        <dsp:cNvSpPr/>
      </dsp:nvSpPr>
      <dsp:spPr>
        <a:xfrm>
          <a:off x="0" y="3659744"/>
          <a:ext cx="5913437" cy="9754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EB3A2C-6F73-4DD3-B94B-0A2E84C40C60}">
      <dsp:nvSpPr>
        <dsp:cNvPr id="0" name=""/>
        <dsp:cNvSpPr/>
      </dsp:nvSpPr>
      <dsp:spPr>
        <a:xfrm>
          <a:off x="295064" y="3879213"/>
          <a:ext cx="536480" cy="53648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9E2574A-C485-4F55-A743-300A0B9363D4}">
      <dsp:nvSpPr>
        <dsp:cNvPr id="0" name=""/>
        <dsp:cNvSpPr/>
      </dsp:nvSpPr>
      <dsp:spPr>
        <a:xfrm>
          <a:off x="1126608" y="3659744"/>
          <a:ext cx="4786828" cy="975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232" tIns="103232" rIns="103232" bIns="103232" numCol="1" spcCol="1270" anchor="ctr" anchorCtr="0">
          <a:noAutofit/>
        </a:bodyPr>
        <a:lstStyle/>
        <a:p>
          <a:pPr marL="0" lvl="0" indent="0" algn="l" defTabSz="977900">
            <a:lnSpc>
              <a:spcPct val="90000"/>
            </a:lnSpc>
            <a:spcBef>
              <a:spcPct val="0"/>
            </a:spcBef>
            <a:spcAft>
              <a:spcPct val="35000"/>
            </a:spcAft>
            <a:buNone/>
          </a:pPr>
          <a:r>
            <a:rPr lang="en-GB" sz="2200" kern="1200"/>
            <a:t>Meanings can be varied and multiple</a:t>
          </a:r>
          <a:endParaRPr lang="en-US" sz="2200" kern="1200"/>
        </a:p>
      </dsp:txBody>
      <dsp:txXfrm>
        <a:off x="1126608" y="3659744"/>
        <a:ext cx="4786828" cy="97541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6AD9DA-6A72-42E8-9364-0B8871AC4A5F}">
      <dsp:nvSpPr>
        <dsp:cNvPr id="0" name=""/>
        <dsp:cNvSpPr/>
      </dsp:nvSpPr>
      <dsp:spPr>
        <a:xfrm>
          <a:off x="0" y="566"/>
          <a:ext cx="5913437" cy="132455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3A69B8-89AD-4D8C-8A43-6281BF5EE862}">
      <dsp:nvSpPr>
        <dsp:cNvPr id="0" name=""/>
        <dsp:cNvSpPr/>
      </dsp:nvSpPr>
      <dsp:spPr>
        <a:xfrm>
          <a:off x="400679" y="298591"/>
          <a:ext cx="728507" cy="72850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A6177D3-5312-4B18-A4AF-D7635DC7C95F}">
      <dsp:nvSpPr>
        <dsp:cNvPr id="0" name=""/>
        <dsp:cNvSpPr/>
      </dsp:nvSpPr>
      <dsp:spPr>
        <a:xfrm>
          <a:off x="1529865" y="566"/>
          <a:ext cx="4383571" cy="13245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182" tIns="140182" rIns="140182" bIns="140182" numCol="1" spcCol="1270" anchor="ctr" anchorCtr="0">
          <a:noAutofit/>
        </a:bodyPr>
        <a:lstStyle/>
        <a:p>
          <a:pPr marL="0" lvl="0" indent="0" algn="l" defTabSz="666750">
            <a:lnSpc>
              <a:spcPct val="90000"/>
            </a:lnSpc>
            <a:spcBef>
              <a:spcPct val="0"/>
            </a:spcBef>
            <a:spcAft>
              <a:spcPct val="35000"/>
            </a:spcAft>
            <a:buNone/>
          </a:pPr>
          <a:r>
            <a:rPr lang="en-GB" sz="1500" kern="1200"/>
            <a:t>The aim of the research is to rely as much as possible on the participants views of the situation being studied</a:t>
          </a:r>
          <a:endParaRPr lang="en-US" sz="1500" kern="1200"/>
        </a:p>
      </dsp:txBody>
      <dsp:txXfrm>
        <a:off x="1529865" y="566"/>
        <a:ext cx="4383571" cy="1324558"/>
      </dsp:txXfrm>
    </dsp:sp>
    <dsp:sp modelId="{FC84E186-1922-4863-B78C-B2679AB24D01}">
      <dsp:nvSpPr>
        <dsp:cNvPr id="0" name=""/>
        <dsp:cNvSpPr/>
      </dsp:nvSpPr>
      <dsp:spPr>
        <a:xfrm>
          <a:off x="0" y="1656264"/>
          <a:ext cx="5913437" cy="132455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148D75-9E95-4235-9127-599FF6474E9C}">
      <dsp:nvSpPr>
        <dsp:cNvPr id="0" name=""/>
        <dsp:cNvSpPr/>
      </dsp:nvSpPr>
      <dsp:spPr>
        <a:xfrm>
          <a:off x="400679" y="1954290"/>
          <a:ext cx="728507" cy="72850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50B3968-4EBC-4FA3-8A30-661BCB321937}">
      <dsp:nvSpPr>
        <dsp:cNvPr id="0" name=""/>
        <dsp:cNvSpPr/>
      </dsp:nvSpPr>
      <dsp:spPr>
        <a:xfrm>
          <a:off x="1529865" y="1656264"/>
          <a:ext cx="4383571" cy="13245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182" tIns="140182" rIns="140182" bIns="140182" numCol="1" spcCol="1270" anchor="ctr" anchorCtr="0">
          <a:noAutofit/>
        </a:bodyPr>
        <a:lstStyle/>
        <a:p>
          <a:pPr marL="0" lvl="0" indent="0" algn="l" defTabSz="666750">
            <a:lnSpc>
              <a:spcPct val="90000"/>
            </a:lnSpc>
            <a:spcBef>
              <a:spcPct val="0"/>
            </a:spcBef>
            <a:spcAft>
              <a:spcPct val="35000"/>
            </a:spcAft>
            <a:buNone/>
          </a:pPr>
          <a:r>
            <a:rPr lang="en-GB" sz="1500" kern="1200"/>
            <a:t>The more open ended the questioning the better, as the researcher listens carefully to what people say or do in their life settings</a:t>
          </a:r>
          <a:endParaRPr lang="en-US" sz="1500" kern="1200"/>
        </a:p>
      </dsp:txBody>
      <dsp:txXfrm>
        <a:off x="1529865" y="1656264"/>
        <a:ext cx="4383571" cy="1324558"/>
      </dsp:txXfrm>
    </dsp:sp>
    <dsp:sp modelId="{53AACE27-4623-45CF-9EAB-DB6F77672D50}">
      <dsp:nvSpPr>
        <dsp:cNvPr id="0" name=""/>
        <dsp:cNvSpPr/>
      </dsp:nvSpPr>
      <dsp:spPr>
        <a:xfrm>
          <a:off x="0" y="3311963"/>
          <a:ext cx="5913437" cy="132455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6955BF-9BFF-4EC1-8A1F-F58D0B0531E2}">
      <dsp:nvSpPr>
        <dsp:cNvPr id="0" name=""/>
        <dsp:cNvSpPr/>
      </dsp:nvSpPr>
      <dsp:spPr>
        <a:xfrm>
          <a:off x="400679" y="3609988"/>
          <a:ext cx="728507" cy="72850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831AB07-528F-4776-95FD-AC92BDEDE616}">
      <dsp:nvSpPr>
        <dsp:cNvPr id="0" name=""/>
        <dsp:cNvSpPr/>
      </dsp:nvSpPr>
      <dsp:spPr>
        <a:xfrm>
          <a:off x="1529865" y="3311963"/>
          <a:ext cx="4383571" cy="13245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182" tIns="140182" rIns="140182" bIns="140182" numCol="1" spcCol="1270" anchor="ctr" anchorCtr="0">
          <a:noAutofit/>
        </a:bodyPr>
        <a:lstStyle/>
        <a:p>
          <a:pPr marL="0" lvl="0" indent="0" algn="l" defTabSz="666750">
            <a:lnSpc>
              <a:spcPct val="90000"/>
            </a:lnSpc>
            <a:spcBef>
              <a:spcPct val="0"/>
            </a:spcBef>
            <a:spcAft>
              <a:spcPct val="35000"/>
            </a:spcAft>
            <a:buNone/>
          </a:pPr>
          <a:r>
            <a:rPr lang="en-GB" sz="1500" kern="1200"/>
            <a:t>Often the subjective meanings are negotiated socially and historically, and are formed through interaction with others (hence social constructivism) and through social and historical norms that operate in individuals lives.</a:t>
          </a:r>
          <a:endParaRPr lang="en-US" sz="1500" kern="1200"/>
        </a:p>
      </dsp:txBody>
      <dsp:txXfrm>
        <a:off x="1529865" y="3311963"/>
        <a:ext cx="4383571" cy="132455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CD13E5-590C-4DDB-B0FB-84406D68D484}">
      <dsp:nvSpPr>
        <dsp:cNvPr id="0" name=""/>
        <dsp:cNvSpPr/>
      </dsp:nvSpPr>
      <dsp:spPr>
        <a:xfrm>
          <a:off x="0" y="566"/>
          <a:ext cx="5913437" cy="132455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D2B88D-E505-405D-ACB3-A12547A5A5FF}">
      <dsp:nvSpPr>
        <dsp:cNvPr id="0" name=""/>
        <dsp:cNvSpPr/>
      </dsp:nvSpPr>
      <dsp:spPr>
        <a:xfrm>
          <a:off x="400679" y="298591"/>
          <a:ext cx="728507" cy="72850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ACB64A1-3966-4BF2-88AD-C2C12C0F597E}">
      <dsp:nvSpPr>
        <dsp:cNvPr id="0" name=""/>
        <dsp:cNvSpPr/>
      </dsp:nvSpPr>
      <dsp:spPr>
        <a:xfrm>
          <a:off x="1529865" y="566"/>
          <a:ext cx="4383571" cy="13245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182" tIns="140182" rIns="140182" bIns="140182" numCol="1" spcCol="1270" anchor="ctr" anchorCtr="0">
          <a:noAutofit/>
        </a:bodyPr>
        <a:lstStyle/>
        <a:p>
          <a:pPr marL="0" lvl="0" indent="0" algn="l" defTabSz="844550">
            <a:lnSpc>
              <a:spcPct val="90000"/>
            </a:lnSpc>
            <a:spcBef>
              <a:spcPct val="0"/>
            </a:spcBef>
            <a:spcAft>
              <a:spcPct val="35000"/>
            </a:spcAft>
            <a:buNone/>
          </a:pPr>
          <a:r>
            <a:rPr lang="en-GB" sz="1900" kern="1200"/>
            <a:t>There is also a focus on the specific contexts in which people live and work in order to understand the historical and cultural settings of the participants.</a:t>
          </a:r>
          <a:endParaRPr lang="en-US" sz="1900" kern="1200"/>
        </a:p>
      </dsp:txBody>
      <dsp:txXfrm>
        <a:off x="1529865" y="566"/>
        <a:ext cx="4383571" cy="1324558"/>
      </dsp:txXfrm>
    </dsp:sp>
    <dsp:sp modelId="{981F7F05-47EE-4B7E-8E7A-E769746D0755}">
      <dsp:nvSpPr>
        <dsp:cNvPr id="0" name=""/>
        <dsp:cNvSpPr/>
      </dsp:nvSpPr>
      <dsp:spPr>
        <a:xfrm>
          <a:off x="0" y="1656264"/>
          <a:ext cx="5913437" cy="132455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A1C6EC-835D-4714-8977-1F1A8B4DB631}">
      <dsp:nvSpPr>
        <dsp:cNvPr id="0" name=""/>
        <dsp:cNvSpPr/>
      </dsp:nvSpPr>
      <dsp:spPr>
        <a:xfrm>
          <a:off x="400679" y="1954290"/>
          <a:ext cx="728507" cy="72850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C45719D-0F25-4725-9994-A465BEDE9770}">
      <dsp:nvSpPr>
        <dsp:cNvPr id="0" name=""/>
        <dsp:cNvSpPr/>
      </dsp:nvSpPr>
      <dsp:spPr>
        <a:xfrm>
          <a:off x="1529865" y="1656264"/>
          <a:ext cx="4383571" cy="13245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182" tIns="140182" rIns="140182" bIns="140182" numCol="1" spcCol="1270" anchor="ctr" anchorCtr="0">
          <a:noAutofit/>
        </a:bodyPr>
        <a:lstStyle/>
        <a:p>
          <a:pPr marL="0" lvl="0" indent="0" algn="l" defTabSz="844550">
            <a:lnSpc>
              <a:spcPct val="90000"/>
            </a:lnSpc>
            <a:spcBef>
              <a:spcPct val="0"/>
            </a:spcBef>
            <a:spcAft>
              <a:spcPct val="35000"/>
            </a:spcAft>
            <a:buNone/>
          </a:pPr>
          <a:r>
            <a:rPr lang="en-GB" sz="1900" kern="1200"/>
            <a:t>The aim is to make sense of the meanings that others have about the world.</a:t>
          </a:r>
          <a:endParaRPr lang="en-US" sz="1900" kern="1200"/>
        </a:p>
      </dsp:txBody>
      <dsp:txXfrm>
        <a:off x="1529865" y="1656264"/>
        <a:ext cx="4383571" cy="1324558"/>
      </dsp:txXfrm>
    </dsp:sp>
    <dsp:sp modelId="{CCBFE722-452A-4DCD-AC01-78C0D34C5CD2}">
      <dsp:nvSpPr>
        <dsp:cNvPr id="0" name=""/>
        <dsp:cNvSpPr/>
      </dsp:nvSpPr>
      <dsp:spPr>
        <a:xfrm>
          <a:off x="0" y="3311963"/>
          <a:ext cx="5913437" cy="132455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6F8A93-B07F-4F5D-86B0-BBEFBBC222E2}">
      <dsp:nvSpPr>
        <dsp:cNvPr id="0" name=""/>
        <dsp:cNvSpPr/>
      </dsp:nvSpPr>
      <dsp:spPr>
        <a:xfrm>
          <a:off x="400679" y="3609988"/>
          <a:ext cx="728507" cy="72850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D0DF66C-97C0-41D1-8453-500B4BE5D345}">
      <dsp:nvSpPr>
        <dsp:cNvPr id="0" name=""/>
        <dsp:cNvSpPr/>
      </dsp:nvSpPr>
      <dsp:spPr>
        <a:xfrm>
          <a:off x="1529865" y="3311963"/>
          <a:ext cx="4383571" cy="13245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182" tIns="140182" rIns="140182" bIns="140182" numCol="1" spcCol="1270" anchor="ctr" anchorCtr="0">
          <a:noAutofit/>
        </a:bodyPr>
        <a:lstStyle/>
        <a:p>
          <a:pPr marL="0" lvl="0" indent="0" algn="l" defTabSz="844550">
            <a:lnSpc>
              <a:spcPct val="90000"/>
            </a:lnSpc>
            <a:spcBef>
              <a:spcPct val="0"/>
            </a:spcBef>
            <a:spcAft>
              <a:spcPct val="35000"/>
            </a:spcAft>
            <a:buNone/>
          </a:pPr>
          <a:r>
            <a:rPr lang="en-GB" sz="1900" kern="1200"/>
            <a:t>Rather than starting with a theory,  researchers generate or inductively develop a theory or pattern of meaning (Crotty, 1998) </a:t>
          </a:r>
          <a:endParaRPr lang="en-US" sz="1900" kern="1200"/>
        </a:p>
      </dsp:txBody>
      <dsp:txXfrm>
        <a:off x="1529865" y="3311963"/>
        <a:ext cx="4383571" cy="132455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7C6679-FD4A-4C22-B3E2-AB921A4A27F3}">
      <dsp:nvSpPr>
        <dsp:cNvPr id="0" name=""/>
        <dsp:cNvSpPr/>
      </dsp:nvSpPr>
      <dsp:spPr>
        <a:xfrm>
          <a:off x="0" y="51455"/>
          <a:ext cx="5913437" cy="1476832"/>
        </a:xfrm>
        <a:prstGeom prst="round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Human beings construct meanings as they engage with the world they are interpreting.</a:t>
          </a:r>
          <a:endParaRPr lang="en-US" sz="1800" kern="1200"/>
        </a:p>
      </dsp:txBody>
      <dsp:txXfrm>
        <a:off x="72093" y="123548"/>
        <a:ext cx="5769251" cy="1332646"/>
      </dsp:txXfrm>
    </dsp:sp>
    <dsp:sp modelId="{9CCC74A9-6FCC-4D8D-9E0D-03E7DF65FC41}">
      <dsp:nvSpPr>
        <dsp:cNvPr id="0" name=""/>
        <dsp:cNvSpPr/>
      </dsp:nvSpPr>
      <dsp:spPr>
        <a:xfrm>
          <a:off x="0" y="1580127"/>
          <a:ext cx="5913437" cy="1476832"/>
        </a:xfrm>
        <a:prstGeom prst="roundRect">
          <a:avLst/>
        </a:prstGeom>
        <a:gradFill rotWithShape="0">
          <a:gsLst>
            <a:gs pos="0">
              <a:schemeClr val="accent2">
                <a:hueOff val="-1696488"/>
                <a:satOff val="5592"/>
                <a:lumOff val="5981"/>
                <a:alphaOff val="0"/>
                <a:tint val="98000"/>
                <a:satMod val="110000"/>
                <a:lumMod val="104000"/>
              </a:schemeClr>
            </a:gs>
            <a:gs pos="69000">
              <a:schemeClr val="accent2">
                <a:hueOff val="-1696488"/>
                <a:satOff val="5592"/>
                <a:lumOff val="5981"/>
                <a:alphaOff val="0"/>
                <a:shade val="88000"/>
                <a:satMod val="130000"/>
                <a:lumMod val="92000"/>
              </a:schemeClr>
            </a:gs>
            <a:gs pos="100000">
              <a:schemeClr val="accent2">
                <a:hueOff val="-1696488"/>
                <a:satOff val="5592"/>
                <a:lumOff val="598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Humans engage with their world and make sense of it based on their historical and social perspectives. Therefore researchers seek to understand the context or setting of the participants through visiting the context and gathering information personally.</a:t>
          </a:r>
          <a:endParaRPr lang="en-US" sz="1800" kern="1200"/>
        </a:p>
      </dsp:txBody>
      <dsp:txXfrm>
        <a:off x="72093" y="1652220"/>
        <a:ext cx="5769251" cy="1332646"/>
      </dsp:txXfrm>
    </dsp:sp>
    <dsp:sp modelId="{D558BD32-9DAC-4867-98DA-BEB851646637}">
      <dsp:nvSpPr>
        <dsp:cNvPr id="0" name=""/>
        <dsp:cNvSpPr/>
      </dsp:nvSpPr>
      <dsp:spPr>
        <a:xfrm>
          <a:off x="0" y="3108800"/>
          <a:ext cx="5913437" cy="1476832"/>
        </a:xfrm>
        <a:prstGeom prst="roundRect">
          <a:avLst/>
        </a:prstGeom>
        <a:gradFill rotWithShape="0">
          <a:gsLst>
            <a:gs pos="0">
              <a:schemeClr val="accent2">
                <a:hueOff val="-3392975"/>
                <a:satOff val="11185"/>
                <a:lumOff val="11961"/>
                <a:alphaOff val="0"/>
                <a:tint val="98000"/>
                <a:satMod val="110000"/>
                <a:lumMod val="104000"/>
              </a:schemeClr>
            </a:gs>
            <a:gs pos="69000">
              <a:schemeClr val="accent2">
                <a:hueOff val="-3392975"/>
                <a:satOff val="11185"/>
                <a:lumOff val="11961"/>
                <a:alphaOff val="0"/>
                <a:shade val="88000"/>
                <a:satMod val="130000"/>
                <a:lumMod val="92000"/>
              </a:schemeClr>
            </a:gs>
            <a:gs pos="100000">
              <a:schemeClr val="accent2">
                <a:hueOff val="-3392975"/>
                <a:satOff val="11185"/>
                <a:lumOff val="1196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The process of qualitative research is largely inductive – the researcher generates meaning from the data collected in the field.</a:t>
          </a:r>
          <a:endParaRPr lang="en-US" sz="1800" kern="1200"/>
        </a:p>
      </dsp:txBody>
      <dsp:txXfrm>
        <a:off x="72093" y="3180893"/>
        <a:ext cx="5769251" cy="133264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D651C0-E81F-48CD-B28E-BDD931C90409}">
      <dsp:nvSpPr>
        <dsp:cNvPr id="0" name=""/>
        <dsp:cNvSpPr/>
      </dsp:nvSpPr>
      <dsp:spPr>
        <a:xfrm>
          <a:off x="0" y="566"/>
          <a:ext cx="5913437" cy="132455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9BA682-63BF-4FA4-A2E4-EA6C819DD797}">
      <dsp:nvSpPr>
        <dsp:cNvPr id="0" name=""/>
        <dsp:cNvSpPr/>
      </dsp:nvSpPr>
      <dsp:spPr>
        <a:xfrm>
          <a:off x="400679" y="298591"/>
          <a:ext cx="728507" cy="72850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BC2ABC4-49A2-4769-AA23-E8EE01157A58}">
      <dsp:nvSpPr>
        <dsp:cNvPr id="0" name=""/>
        <dsp:cNvSpPr/>
      </dsp:nvSpPr>
      <dsp:spPr>
        <a:xfrm>
          <a:off x="1529865" y="566"/>
          <a:ext cx="4383571" cy="13245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182" tIns="140182" rIns="140182" bIns="140182" numCol="1" spcCol="1270" anchor="ctr" anchorCtr="0">
          <a:noAutofit/>
        </a:bodyPr>
        <a:lstStyle/>
        <a:p>
          <a:pPr marL="0" lvl="0" indent="0" algn="l" defTabSz="844550">
            <a:lnSpc>
              <a:spcPct val="90000"/>
            </a:lnSpc>
            <a:spcBef>
              <a:spcPct val="0"/>
            </a:spcBef>
            <a:spcAft>
              <a:spcPct val="35000"/>
            </a:spcAft>
            <a:buNone/>
          </a:pPr>
          <a:r>
            <a:rPr lang="en-GB" sz="1900" kern="1200"/>
            <a:t>Arises out of actions, situations and consequences rather than antecedent conditions.</a:t>
          </a:r>
          <a:endParaRPr lang="en-US" sz="1900" kern="1200"/>
        </a:p>
      </dsp:txBody>
      <dsp:txXfrm>
        <a:off x="1529865" y="566"/>
        <a:ext cx="4383571" cy="1324558"/>
      </dsp:txXfrm>
    </dsp:sp>
    <dsp:sp modelId="{67618394-FB1A-4B7D-9DCE-2057D6589125}">
      <dsp:nvSpPr>
        <dsp:cNvPr id="0" name=""/>
        <dsp:cNvSpPr/>
      </dsp:nvSpPr>
      <dsp:spPr>
        <a:xfrm>
          <a:off x="0" y="1656264"/>
          <a:ext cx="5913437" cy="132455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6269BA-46F2-4700-A027-D9134A4797F6}">
      <dsp:nvSpPr>
        <dsp:cNvPr id="0" name=""/>
        <dsp:cNvSpPr/>
      </dsp:nvSpPr>
      <dsp:spPr>
        <a:xfrm>
          <a:off x="400679" y="1954290"/>
          <a:ext cx="728507" cy="72850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21DB55E-CB8D-4CA2-892C-F9037D0F730A}">
      <dsp:nvSpPr>
        <dsp:cNvPr id="0" name=""/>
        <dsp:cNvSpPr/>
      </dsp:nvSpPr>
      <dsp:spPr>
        <a:xfrm>
          <a:off x="1529865" y="1656264"/>
          <a:ext cx="4383571" cy="13245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182" tIns="140182" rIns="140182" bIns="140182" numCol="1" spcCol="1270" anchor="ctr" anchorCtr="0">
          <a:noAutofit/>
        </a:bodyPr>
        <a:lstStyle/>
        <a:p>
          <a:pPr marL="0" lvl="0" indent="0" algn="l" defTabSz="844550">
            <a:lnSpc>
              <a:spcPct val="90000"/>
            </a:lnSpc>
            <a:spcBef>
              <a:spcPct val="0"/>
            </a:spcBef>
            <a:spcAft>
              <a:spcPct val="35000"/>
            </a:spcAft>
            <a:buNone/>
          </a:pPr>
          <a:r>
            <a:rPr lang="en-GB" sz="1900" kern="1200"/>
            <a:t>Concern with ‘what works’ – in solutions to problems.</a:t>
          </a:r>
          <a:endParaRPr lang="en-US" sz="1900" kern="1200"/>
        </a:p>
      </dsp:txBody>
      <dsp:txXfrm>
        <a:off x="1529865" y="1656264"/>
        <a:ext cx="4383571" cy="1324558"/>
      </dsp:txXfrm>
    </dsp:sp>
    <dsp:sp modelId="{2FCA99D6-FF25-48C4-9209-2E464D6294F4}">
      <dsp:nvSpPr>
        <dsp:cNvPr id="0" name=""/>
        <dsp:cNvSpPr/>
      </dsp:nvSpPr>
      <dsp:spPr>
        <a:xfrm>
          <a:off x="0" y="3311963"/>
          <a:ext cx="5913437" cy="132455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A3C5E3-781E-475B-804B-20861379741E}">
      <dsp:nvSpPr>
        <dsp:cNvPr id="0" name=""/>
        <dsp:cNvSpPr/>
      </dsp:nvSpPr>
      <dsp:spPr>
        <a:xfrm>
          <a:off x="400679" y="3609988"/>
          <a:ext cx="728507" cy="72850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6DAF574-2783-4167-9737-92552773F67F}">
      <dsp:nvSpPr>
        <dsp:cNvPr id="0" name=""/>
        <dsp:cNvSpPr/>
      </dsp:nvSpPr>
      <dsp:spPr>
        <a:xfrm>
          <a:off x="1529865" y="3311963"/>
          <a:ext cx="4383571" cy="13245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182" tIns="140182" rIns="140182" bIns="140182" numCol="1" spcCol="1270" anchor="ctr" anchorCtr="0">
          <a:noAutofit/>
        </a:bodyPr>
        <a:lstStyle/>
        <a:p>
          <a:pPr marL="0" lvl="0" indent="0" algn="l" defTabSz="844550">
            <a:lnSpc>
              <a:spcPct val="90000"/>
            </a:lnSpc>
            <a:spcBef>
              <a:spcPct val="0"/>
            </a:spcBef>
            <a:spcAft>
              <a:spcPct val="35000"/>
            </a:spcAft>
            <a:buNone/>
          </a:pPr>
          <a:r>
            <a:rPr lang="en-GB" sz="1900" kern="1200"/>
            <a:t>Researchers emphasize the research problem and/or question, and use all of the approaches available to understand it.</a:t>
          </a:r>
          <a:endParaRPr lang="en-US" sz="1900" kern="1200"/>
        </a:p>
      </dsp:txBody>
      <dsp:txXfrm>
        <a:off x="1529865" y="3311963"/>
        <a:ext cx="4383571" cy="132455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C60F5E-0DB1-40DE-BF58-319087FC96D3}">
      <dsp:nvSpPr>
        <dsp:cNvPr id="0" name=""/>
        <dsp:cNvSpPr/>
      </dsp:nvSpPr>
      <dsp:spPr>
        <a:xfrm>
          <a:off x="0" y="566"/>
          <a:ext cx="5913437" cy="132455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7B0710-0941-44C8-A32C-0A471A2E8524}">
      <dsp:nvSpPr>
        <dsp:cNvPr id="0" name=""/>
        <dsp:cNvSpPr/>
      </dsp:nvSpPr>
      <dsp:spPr>
        <a:xfrm>
          <a:off x="400679" y="298591"/>
          <a:ext cx="728507" cy="72850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A5B77B4-AC82-43E1-9B34-3C37E11D99DA}">
      <dsp:nvSpPr>
        <dsp:cNvPr id="0" name=""/>
        <dsp:cNvSpPr/>
      </dsp:nvSpPr>
      <dsp:spPr>
        <a:xfrm>
          <a:off x="1529865" y="566"/>
          <a:ext cx="4383571" cy="13245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182" tIns="140182" rIns="140182" bIns="140182" numCol="1" spcCol="1270" anchor="ctr" anchorCtr="0">
          <a:noAutofit/>
        </a:bodyPr>
        <a:lstStyle/>
        <a:p>
          <a:pPr marL="0" lvl="0" indent="0" algn="l" defTabSz="755650">
            <a:lnSpc>
              <a:spcPct val="90000"/>
            </a:lnSpc>
            <a:spcBef>
              <a:spcPct val="0"/>
            </a:spcBef>
            <a:spcAft>
              <a:spcPct val="35000"/>
            </a:spcAft>
            <a:buNone/>
          </a:pPr>
          <a:r>
            <a:rPr lang="en-GB" sz="1700" kern="1200"/>
            <a:t>It is not committed to any one system of philosophy or reality, drawing on both qualitative and quantitative assumptions.</a:t>
          </a:r>
          <a:endParaRPr lang="en-US" sz="1700" kern="1200"/>
        </a:p>
      </dsp:txBody>
      <dsp:txXfrm>
        <a:off x="1529865" y="566"/>
        <a:ext cx="4383571" cy="1324558"/>
      </dsp:txXfrm>
    </dsp:sp>
    <dsp:sp modelId="{C090BD58-B882-4F13-88B0-CC4EF9A35BE8}">
      <dsp:nvSpPr>
        <dsp:cNvPr id="0" name=""/>
        <dsp:cNvSpPr/>
      </dsp:nvSpPr>
      <dsp:spPr>
        <a:xfrm>
          <a:off x="0" y="1656264"/>
          <a:ext cx="5913437" cy="132455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73E7C5-B1F8-40B8-8494-A8E6D186CD66}">
      <dsp:nvSpPr>
        <dsp:cNvPr id="0" name=""/>
        <dsp:cNvSpPr/>
      </dsp:nvSpPr>
      <dsp:spPr>
        <a:xfrm>
          <a:off x="400679" y="1954290"/>
          <a:ext cx="728507" cy="72850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F54F324-9525-4FAC-A92B-F36CB1A954FB}">
      <dsp:nvSpPr>
        <dsp:cNvPr id="0" name=""/>
        <dsp:cNvSpPr/>
      </dsp:nvSpPr>
      <dsp:spPr>
        <a:xfrm>
          <a:off x="1529865" y="1656264"/>
          <a:ext cx="4383571" cy="13245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182" tIns="140182" rIns="140182" bIns="140182" numCol="1" spcCol="1270" anchor="ctr" anchorCtr="0">
          <a:noAutofit/>
        </a:bodyPr>
        <a:lstStyle/>
        <a:p>
          <a:pPr marL="0" lvl="0" indent="0" algn="l" defTabSz="755650">
            <a:lnSpc>
              <a:spcPct val="90000"/>
            </a:lnSpc>
            <a:spcBef>
              <a:spcPct val="0"/>
            </a:spcBef>
            <a:spcAft>
              <a:spcPct val="35000"/>
            </a:spcAft>
            <a:buNone/>
          </a:pPr>
          <a:r>
            <a:rPr lang="en-GB" sz="1700" kern="1200"/>
            <a:t>Researchers have freedom of choice  of the methods, techniques and procedures of research that best meet their needs and purposes.</a:t>
          </a:r>
          <a:endParaRPr lang="en-US" sz="1700" kern="1200"/>
        </a:p>
      </dsp:txBody>
      <dsp:txXfrm>
        <a:off x="1529865" y="1656264"/>
        <a:ext cx="4383571" cy="1324558"/>
      </dsp:txXfrm>
    </dsp:sp>
    <dsp:sp modelId="{CCD7D10E-EACB-498C-A6E3-05C3F7CAD6A3}">
      <dsp:nvSpPr>
        <dsp:cNvPr id="0" name=""/>
        <dsp:cNvSpPr/>
      </dsp:nvSpPr>
      <dsp:spPr>
        <a:xfrm>
          <a:off x="0" y="3311963"/>
          <a:ext cx="5913437" cy="132455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A9CCDB-5B0D-4723-B42F-8016D8A1EBAC}">
      <dsp:nvSpPr>
        <dsp:cNvPr id="0" name=""/>
        <dsp:cNvSpPr/>
      </dsp:nvSpPr>
      <dsp:spPr>
        <a:xfrm>
          <a:off x="400679" y="3609988"/>
          <a:ext cx="728507" cy="72850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F5BCCA3-8049-4E36-B468-81E424674E43}">
      <dsp:nvSpPr>
        <dsp:cNvPr id="0" name=""/>
        <dsp:cNvSpPr/>
      </dsp:nvSpPr>
      <dsp:spPr>
        <a:xfrm>
          <a:off x="1529865" y="3311963"/>
          <a:ext cx="4383571" cy="13245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182" tIns="140182" rIns="140182" bIns="140182" numCol="1" spcCol="1270" anchor="ctr" anchorCtr="0">
          <a:noAutofit/>
        </a:bodyPr>
        <a:lstStyle/>
        <a:p>
          <a:pPr marL="0" lvl="0" indent="0" algn="l" defTabSz="755650">
            <a:lnSpc>
              <a:spcPct val="90000"/>
            </a:lnSpc>
            <a:spcBef>
              <a:spcPct val="0"/>
            </a:spcBef>
            <a:spcAft>
              <a:spcPct val="35000"/>
            </a:spcAft>
            <a:buNone/>
          </a:pPr>
          <a:r>
            <a:rPr lang="en-GB" sz="1700" kern="1200"/>
            <a:t>Truth is what works at the time.  Researchers therefore use both quantitative and qualitative data to provide the best understanding of the research problem.</a:t>
          </a:r>
          <a:endParaRPr lang="en-US" sz="1700" kern="1200"/>
        </a:p>
      </dsp:txBody>
      <dsp:txXfrm>
        <a:off x="1529865" y="3311963"/>
        <a:ext cx="4383571" cy="132455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634CC2-25B9-4BF5-9FFC-5E052F3236DC}">
      <dsp:nvSpPr>
        <dsp:cNvPr id="0" name=""/>
        <dsp:cNvSpPr/>
      </dsp:nvSpPr>
      <dsp:spPr>
        <a:xfrm>
          <a:off x="1292187" y="294439"/>
          <a:ext cx="1944000" cy="1944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603C514-44BA-462D-B5F6-AECE1F7F46D5}">
      <dsp:nvSpPr>
        <dsp:cNvPr id="0" name=""/>
        <dsp:cNvSpPr/>
      </dsp:nvSpPr>
      <dsp:spPr>
        <a:xfrm>
          <a:off x="104187" y="2708787"/>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a:t>Pragmatism opens the door to multiple methods, different worldviews, and different assumptions, as well as different forms of data collection and analysis.</a:t>
          </a:r>
          <a:endParaRPr lang="en-US" sz="1500" kern="1200"/>
        </a:p>
      </dsp:txBody>
      <dsp:txXfrm>
        <a:off x="104187" y="2708787"/>
        <a:ext cx="4320000" cy="720000"/>
      </dsp:txXfrm>
    </dsp:sp>
    <dsp:sp modelId="{12523BFB-5235-441E-A163-EF3B9062ADAE}">
      <dsp:nvSpPr>
        <dsp:cNvPr id="0" name=""/>
        <dsp:cNvSpPr/>
      </dsp:nvSpPr>
      <dsp:spPr>
        <a:xfrm>
          <a:off x="6368187" y="294439"/>
          <a:ext cx="1944000" cy="1944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9FA1938-428F-4FB6-A007-AE85CAD39E6D}">
      <dsp:nvSpPr>
        <dsp:cNvPr id="0" name=""/>
        <dsp:cNvSpPr/>
      </dsp:nvSpPr>
      <dsp:spPr>
        <a:xfrm>
          <a:off x="5180187" y="2708787"/>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a:t>Pragmatists believe that we need to stop asking questions about reality and the laws of nature – ‘They would simply like to change the subject.’ (Crotty, 1990)</a:t>
          </a:r>
          <a:endParaRPr lang="en-US" sz="1500" kern="1200"/>
        </a:p>
      </dsp:txBody>
      <dsp:txXfrm>
        <a:off x="5180187" y="2708787"/>
        <a:ext cx="4320000" cy="72000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F5D18C-3623-4CE1-95E1-63C34577F29A}">
      <dsp:nvSpPr>
        <dsp:cNvPr id="0" name=""/>
        <dsp:cNvSpPr/>
      </dsp:nvSpPr>
      <dsp:spPr>
        <a:xfrm>
          <a:off x="0" y="120383"/>
          <a:ext cx="5913437" cy="842400"/>
        </a:xfrm>
        <a:prstGeom prst="round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There is an historical evolution to be aware of, with quantitative approaches dominating the forms of research in the social sciences in the late nineteenth century and up to mid twentieth century.</a:t>
          </a:r>
          <a:endParaRPr lang="en-US" sz="1600" kern="1200"/>
        </a:p>
      </dsp:txBody>
      <dsp:txXfrm>
        <a:off x="41123" y="161506"/>
        <a:ext cx="5831191" cy="760154"/>
      </dsp:txXfrm>
    </dsp:sp>
    <dsp:sp modelId="{708E02C7-B075-4A6A-9698-7F60F1574603}">
      <dsp:nvSpPr>
        <dsp:cNvPr id="0" name=""/>
        <dsp:cNvSpPr/>
      </dsp:nvSpPr>
      <dsp:spPr>
        <a:xfrm>
          <a:off x="0" y="1008863"/>
          <a:ext cx="5913437" cy="842400"/>
        </a:xfrm>
        <a:prstGeom prst="roundRect">
          <a:avLst/>
        </a:prstGeom>
        <a:gradFill rotWithShape="0">
          <a:gsLst>
            <a:gs pos="0">
              <a:schemeClr val="accent2">
                <a:hueOff val="-848244"/>
                <a:satOff val="2796"/>
                <a:lumOff val="2990"/>
                <a:alphaOff val="0"/>
                <a:tint val="98000"/>
                <a:satMod val="110000"/>
                <a:lumMod val="104000"/>
              </a:schemeClr>
            </a:gs>
            <a:gs pos="69000">
              <a:schemeClr val="accent2">
                <a:hueOff val="-848244"/>
                <a:satOff val="2796"/>
                <a:lumOff val="2990"/>
                <a:alphaOff val="0"/>
                <a:shade val="88000"/>
                <a:satMod val="130000"/>
                <a:lumMod val="92000"/>
              </a:schemeClr>
            </a:gs>
            <a:gs pos="100000">
              <a:schemeClr val="accent2">
                <a:hueOff val="-848244"/>
                <a:satOff val="2796"/>
                <a:lumOff val="299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During the latter half of the twentieth century, interest in qualitative research increased, along with mixed methods research</a:t>
          </a:r>
          <a:endParaRPr lang="en-US" sz="1600" kern="1200"/>
        </a:p>
      </dsp:txBody>
      <dsp:txXfrm>
        <a:off x="41123" y="1049986"/>
        <a:ext cx="5831191" cy="760154"/>
      </dsp:txXfrm>
    </dsp:sp>
    <dsp:sp modelId="{981F80ED-3CB9-46C6-B54B-0495D5CB7D6F}">
      <dsp:nvSpPr>
        <dsp:cNvPr id="0" name=""/>
        <dsp:cNvSpPr/>
      </dsp:nvSpPr>
      <dsp:spPr>
        <a:xfrm>
          <a:off x="0" y="1897343"/>
          <a:ext cx="5913437" cy="842400"/>
        </a:xfrm>
        <a:prstGeom prst="roundRect">
          <a:avLst/>
        </a:prstGeom>
        <a:gradFill rotWithShape="0">
          <a:gsLst>
            <a:gs pos="0">
              <a:schemeClr val="accent2">
                <a:hueOff val="-1696488"/>
                <a:satOff val="5592"/>
                <a:lumOff val="5981"/>
                <a:alphaOff val="0"/>
                <a:tint val="98000"/>
                <a:satMod val="110000"/>
                <a:lumMod val="104000"/>
              </a:schemeClr>
            </a:gs>
            <a:gs pos="69000">
              <a:schemeClr val="accent2">
                <a:hueOff val="-1696488"/>
                <a:satOff val="5592"/>
                <a:lumOff val="5981"/>
                <a:alphaOff val="0"/>
                <a:shade val="88000"/>
                <a:satMod val="130000"/>
                <a:lumMod val="92000"/>
              </a:schemeClr>
            </a:gs>
            <a:gs pos="100000">
              <a:schemeClr val="accent2">
                <a:hueOff val="-1696488"/>
                <a:satOff val="5592"/>
                <a:lumOff val="598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Qualitative and quantitative approaches should not be viewed as rigid, distinct categories.  Instead they represent different ends of a continuum.</a:t>
          </a:r>
          <a:endParaRPr lang="en-US" sz="1600" kern="1200"/>
        </a:p>
      </dsp:txBody>
      <dsp:txXfrm>
        <a:off x="41123" y="1938466"/>
        <a:ext cx="5831191" cy="760154"/>
      </dsp:txXfrm>
    </dsp:sp>
    <dsp:sp modelId="{89148D36-9687-4635-AF7D-D703D4C5CECA}">
      <dsp:nvSpPr>
        <dsp:cNvPr id="0" name=""/>
        <dsp:cNvSpPr/>
      </dsp:nvSpPr>
      <dsp:spPr>
        <a:xfrm>
          <a:off x="0" y="2785823"/>
          <a:ext cx="5913437" cy="842400"/>
        </a:xfrm>
        <a:prstGeom prst="roundRect">
          <a:avLst/>
        </a:prstGeom>
        <a:gradFill rotWithShape="0">
          <a:gsLst>
            <a:gs pos="0">
              <a:schemeClr val="accent2">
                <a:hueOff val="-2544732"/>
                <a:satOff val="8389"/>
                <a:lumOff val="8971"/>
                <a:alphaOff val="0"/>
                <a:tint val="98000"/>
                <a:satMod val="110000"/>
                <a:lumMod val="104000"/>
              </a:schemeClr>
            </a:gs>
            <a:gs pos="69000">
              <a:schemeClr val="accent2">
                <a:hueOff val="-2544732"/>
                <a:satOff val="8389"/>
                <a:lumOff val="8971"/>
                <a:alphaOff val="0"/>
                <a:shade val="88000"/>
                <a:satMod val="130000"/>
                <a:lumMod val="92000"/>
              </a:schemeClr>
            </a:gs>
            <a:gs pos="100000">
              <a:schemeClr val="accent2">
                <a:hueOff val="-2544732"/>
                <a:satOff val="8389"/>
                <a:lumOff val="897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A study tends to be more qualitative than quantitative or vice versa.</a:t>
          </a:r>
          <a:endParaRPr lang="en-US" sz="1600" kern="1200"/>
        </a:p>
      </dsp:txBody>
      <dsp:txXfrm>
        <a:off x="41123" y="2826946"/>
        <a:ext cx="5831191" cy="760154"/>
      </dsp:txXfrm>
    </dsp:sp>
    <dsp:sp modelId="{5FB4EFF0-DCF1-445D-841B-6375BB68502C}">
      <dsp:nvSpPr>
        <dsp:cNvPr id="0" name=""/>
        <dsp:cNvSpPr/>
      </dsp:nvSpPr>
      <dsp:spPr>
        <a:xfrm>
          <a:off x="0" y="3674304"/>
          <a:ext cx="5913437" cy="842400"/>
        </a:xfrm>
        <a:prstGeom prst="roundRect">
          <a:avLst/>
        </a:prstGeom>
        <a:gradFill rotWithShape="0">
          <a:gsLst>
            <a:gs pos="0">
              <a:schemeClr val="accent2">
                <a:hueOff val="-3392975"/>
                <a:satOff val="11185"/>
                <a:lumOff val="11961"/>
                <a:alphaOff val="0"/>
                <a:tint val="98000"/>
                <a:satMod val="110000"/>
                <a:lumMod val="104000"/>
              </a:schemeClr>
            </a:gs>
            <a:gs pos="69000">
              <a:schemeClr val="accent2">
                <a:hueOff val="-3392975"/>
                <a:satOff val="11185"/>
                <a:lumOff val="11961"/>
                <a:alphaOff val="0"/>
                <a:shade val="88000"/>
                <a:satMod val="130000"/>
                <a:lumMod val="92000"/>
              </a:schemeClr>
            </a:gs>
            <a:gs pos="100000">
              <a:schemeClr val="accent2">
                <a:hueOff val="-3392975"/>
                <a:satOff val="11185"/>
                <a:lumOff val="1196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With mixed methods residing in the middle of this continuum. </a:t>
          </a:r>
          <a:endParaRPr lang="en-US" sz="1600" kern="1200"/>
        </a:p>
      </dsp:txBody>
      <dsp:txXfrm>
        <a:off x="41123" y="3715427"/>
        <a:ext cx="5831191" cy="76015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D8B1A2-52E2-4C7E-B2BC-DEB338B0717A}">
      <dsp:nvSpPr>
        <dsp:cNvPr id="0" name=""/>
        <dsp:cNvSpPr/>
      </dsp:nvSpPr>
      <dsp:spPr>
        <a:xfrm>
          <a:off x="0" y="224617"/>
          <a:ext cx="10058399" cy="115829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rtl="0">
            <a:lnSpc>
              <a:spcPct val="90000"/>
            </a:lnSpc>
            <a:spcBef>
              <a:spcPct val="0"/>
            </a:spcBef>
            <a:spcAft>
              <a:spcPct val="35000"/>
            </a:spcAft>
            <a:buNone/>
          </a:pPr>
          <a:r>
            <a:rPr lang="en-GB" sz="3000" kern="1200"/>
            <a:t>Which Research Approach to Follow? What is the nature of the research problem? </a:t>
          </a:r>
        </a:p>
      </dsp:txBody>
      <dsp:txXfrm>
        <a:off x="56543" y="281160"/>
        <a:ext cx="9945313" cy="1045213"/>
      </dsp:txXfrm>
    </dsp:sp>
    <dsp:sp modelId="{8310A1A1-7F79-4161-B247-C44B1944929D}">
      <dsp:nvSpPr>
        <dsp:cNvPr id="0" name=""/>
        <dsp:cNvSpPr/>
      </dsp:nvSpPr>
      <dsp:spPr>
        <a:xfrm>
          <a:off x="0" y="1382917"/>
          <a:ext cx="10058399" cy="496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19354" tIns="38100" rIns="213360" bIns="38100" numCol="1" spcCol="1270" anchor="t" anchorCtr="0">
          <a:noAutofit/>
        </a:bodyPr>
        <a:lstStyle/>
        <a:p>
          <a:pPr marL="228600" lvl="1" indent="-228600" algn="l" defTabSz="1022350" rtl="0">
            <a:lnSpc>
              <a:spcPct val="90000"/>
            </a:lnSpc>
            <a:spcBef>
              <a:spcPct val="0"/>
            </a:spcBef>
            <a:spcAft>
              <a:spcPct val="20000"/>
            </a:spcAft>
            <a:buChar char="•"/>
          </a:pPr>
          <a:r>
            <a:rPr lang="en-GB" sz="2300" kern="1200"/>
            <a:t>What will be your procedures of inquiry/research design? </a:t>
          </a:r>
        </a:p>
      </dsp:txBody>
      <dsp:txXfrm>
        <a:off x="0" y="1382917"/>
        <a:ext cx="10058399" cy="496800"/>
      </dsp:txXfrm>
    </dsp:sp>
    <dsp:sp modelId="{67873C1E-0EA4-4E64-B980-A53AD7384CC9}">
      <dsp:nvSpPr>
        <dsp:cNvPr id="0" name=""/>
        <dsp:cNvSpPr/>
      </dsp:nvSpPr>
      <dsp:spPr>
        <a:xfrm>
          <a:off x="0" y="1879717"/>
          <a:ext cx="10058399" cy="115829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rtl="0">
            <a:lnSpc>
              <a:spcPct val="90000"/>
            </a:lnSpc>
            <a:spcBef>
              <a:spcPct val="0"/>
            </a:spcBef>
            <a:spcAft>
              <a:spcPct val="35000"/>
            </a:spcAft>
            <a:buNone/>
          </a:pPr>
          <a:r>
            <a:rPr lang="en-GB" sz="3000" kern="1200"/>
            <a:t>You need to first  consider some questions:</a:t>
          </a:r>
        </a:p>
      </dsp:txBody>
      <dsp:txXfrm>
        <a:off x="56543" y="1936260"/>
        <a:ext cx="9945313" cy="1045213"/>
      </dsp:txXfrm>
    </dsp:sp>
    <dsp:sp modelId="{B488ABE5-2E92-4DA6-8C88-0ECA09967390}">
      <dsp:nvSpPr>
        <dsp:cNvPr id="0" name=""/>
        <dsp:cNvSpPr/>
      </dsp:nvSpPr>
      <dsp:spPr>
        <a:xfrm>
          <a:off x="0" y="3038017"/>
          <a:ext cx="10058399" cy="7607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19354" tIns="38100" rIns="213360" bIns="38100" numCol="1" spcCol="1270" anchor="t" anchorCtr="0">
          <a:noAutofit/>
        </a:bodyPr>
        <a:lstStyle/>
        <a:p>
          <a:pPr marL="228600" lvl="1" indent="-228600" algn="l" defTabSz="1022350" rtl="0">
            <a:lnSpc>
              <a:spcPct val="90000"/>
            </a:lnSpc>
            <a:spcBef>
              <a:spcPct val="0"/>
            </a:spcBef>
            <a:spcAft>
              <a:spcPct val="20000"/>
            </a:spcAft>
            <a:buChar char="•"/>
          </a:pPr>
          <a:r>
            <a:rPr lang="en-GB" sz="2300" kern="1200"/>
            <a:t>What research methods (data collection, analysis interpretation) will I follow? </a:t>
          </a:r>
        </a:p>
        <a:p>
          <a:pPr marL="228600" lvl="1" indent="-228600" algn="l" defTabSz="1022350" rtl="0">
            <a:lnSpc>
              <a:spcPct val="90000"/>
            </a:lnSpc>
            <a:spcBef>
              <a:spcPct val="0"/>
            </a:spcBef>
            <a:spcAft>
              <a:spcPct val="20000"/>
            </a:spcAft>
            <a:buChar char="•"/>
          </a:pPr>
          <a:r>
            <a:rPr lang="en-GB" sz="2300" kern="1200"/>
            <a:t>What are your philosophical assumptions/world views?</a:t>
          </a:r>
        </a:p>
      </dsp:txBody>
      <dsp:txXfrm>
        <a:off x="0" y="3038017"/>
        <a:ext cx="10058399" cy="760725"/>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7CFC19-82F1-9F44-9C9F-8D86286E4BF5}">
      <dsp:nvSpPr>
        <dsp:cNvPr id="0" name=""/>
        <dsp:cNvSpPr/>
      </dsp:nvSpPr>
      <dsp:spPr>
        <a:xfrm rot="5400000">
          <a:off x="4047902" y="-1394907"/>
          <a:ext cx="1302320" cy="4422647"/>
        </a:xfrm>
        <a:prstGeom prst="round2SameRect">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7160" tIns="68580" rIns="137160" bIns="68580" numCol="1" spcCol="1270" anchor="ctr" anchorCtr="0">
          <a:noAutofit/>
        </a:bodyPr>
        <a:lstStyle/>
        <a:p>
          <a:pPr marL="285750" lvl="1" indent="-285750" algn="l" defTabSz="1600200">
            <a:lnSpc>
              <a:spcPct val="90000"/>
            </a:lnSpc>
            <a:spcBef>
              <a:spcPct val="0"/>
            </a:spcBef>
            <a:spcAft>
              <a:spcPct val="15000"/>
            </a:spcAft>
            <a:buChar char="•"/>
          </a:pPr>
          <a:r>
            <a:rPr lang="en-US" sz="3600" kern="1200"/>
            <a:t>Quantitative</a:t>
          </a:r>
        </a:p>
        <a:p>
          <a:pPr marL="285750" lvl="1" indent="-285750" algn="l" defTabSz="1600200">
            <a:lnSpc>
              <a:spcPct val="90000"/>
            </a:lnSpc>
            <a:spcBef>
              <a:spcPct val="0"/>
            </a:spcBef>
            <a:spcAft>
              <a:spcPct val="15000"/>
            </a:spcAft>
            <a:buChar char="•"/>
          </a:pPr>
          <a:endParaRPr lang="en-US" sz="3600" kern="1200" dirty="0"/>
        </a:p>
      </dsp:txBody>
      <dsp:txXfrm rot="-5400000">
        <a:off x="2487739" y="228830"/>
        <a:ext cx="4359073" cy="1175172"/>
      </dsp:txXfrm>
    </dsp:sp>
    <dsp:sp modelId="{B40A6AF1-B10A-8C4C-803F-ABD1EE0A484C}">
      <dsp:nvSpPr>
        <dsp:cNvPr id="0" name=""/>
        <dsp:cNvSpPr/>
      </dsp:nvSpPr>
      <dsp:spPr>
        <a:xfrm>
          <a:off x="0" y="2466"/>
          <a:ext cx="2487739" cy="162790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51435" rIns="102870" bIns="51435" numCol="1" spcCol="1270" anchor="ctr" anchorCtr="0">
          <a:noAutofit/>
        </a:bodyPr>
        <a:lstStyle/>
        <a:p>
          <a:pPr marL="0" lvl="0" indent="0" algn="ctr" defTabSz="1200150">
            <a:lnSpc>
              <a:spcPct val="90000"/>
            </a:lnSpc>
            <a:spcBef>
              <a:spcPct val="0"/>
            </a:spcBef>
            <a:spcAft>
              <a:spcPct val="35000"/>
            </a:spcAft>
            <a:buNone/>
          </a:pPr>
          <a:r>
            <a:rPr lang="en-US" sz="2700" kern="1200" dirty="0"/>
            <a:t>Positivistic	</a:t>
          </a:r>
        </a:p>
      </dsp:txBody>
      <dsp:txXfrm>
        <a:off x="79468" y="81934"/>
        <a:ext cx="2328803" cy="1468964"/>
      </dsp:txXfrm>
    </dsp:sp>
    <dsp:sp modelId="{874C1145-3AFC-A442-A967-3ACC1C192E51}">
      <dsp:nvSpPr>
        <dsp:cNvPr id="0" name=""/>
        <dsp:cNvSpPr/>
      </dsp:nvSpPr>
      <dsp:spPr>
        <a:xfrm rot="5400000">
          <a:off x="4047902" y="314388"/>
          <a:ext cx="1302320" cy="4422647"/>
        </a:xfrm>
        <a:prstGeom prst="round2SameRect">
          <a:avLst/>
        </a:prstGeom>
        <a:solidFill>
          <a:schemeClr val="accent2">
            <a:tint val="40000"/>
            <a:alpha val="90000"/>
            <a:hueOff val="-2096409"/>
            <a:satOff val="8402"/>
            <a:lumOff val="1248"/>
            <a:alphaOff val="0"/>
          </a:schemeClr>
        </a:solidFill>
        <a:ln w="15875" cap="flat" cmpd="sng" algn="ctr">
          <a:solidFill>
            <a:schemeClr val="accent2">
              <a:tint val="40000"/>
              <a:alpha val="90000"/>
              <a:hueOff val="-2096409"/>
              <a:satOff val="8402"/>
              <a:lumOff val="124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7160" tIns="68580" rIns="137160" bIns="68580" numCol="1" spcCol="1270" anchor="ctr" anchorCtr="0">
          <a:noAutofit/>
        </a:bodyPr>
        <a:lstStyle/>
        <a:p>
          <a:pPr marL="285750" lvl="1" indent="-285750" algn="l" defTabSz="1600200">
            <a:lnSpc>
              <a:spcPct val="90000"/>
            </a:lnSpc>
            <a:spcBef>
              <a:spcPct val="0"/>
            </a:spcBef>
            <a:spcAft>
              <a:spcPct val="15000"/>
            </a:spcAft>
            <a:buChar char="•"/>
          </a:pPr>
          <a:r>
            <a:rPr lang="en-US" sz="3600" kern="1200"/>
            <a:t>Qualitative</a:t>
          </a:r>
        </a:p>
        <a:p>
          <a:pPr marL="285750" lvl="1" indent="-285750" algn="l" defTabSz="1600200">
            <a:lnSpc>
              <a:spcPct val="90000"/>
            </a:lnSpc>
            <a:spcBef>
              <a:spcPct val="0"/>
            </a:spcBef>
            <a:spcAft>
              <a:spcPct val="15000"/>
            </a:spcAft>
            <a:buChar char="•"/>
          </a:pPr>
          <a:endParaRPr lang="en-US" sz="3600" kern="1200" dirty="0"/>
        </a:p>
      </dsp:txBody>
      <dsp:txXfrm rot="-5400000">
        <a:off x="2487739" y="1938125"/>
        <a:ext cx="4359073" cy="1175172"/>
      </dsp:txXfrm>
    </dsp:sp>
    <dsp:sp modelId="{372D9BA1-6AFB-DC4D-9123-A47A4C844C8B}">
      <dsp:nvSpPr>
        <dsp:cNvPr id="0" name=""/>
        <dsp:cNvSpPr/>
      </dsp:nvSpPr>
      <dsp:spPr>
        <a:xfrm>
          <a:off x="0" y="1711762"/>
          <a:ext cx="2487739" cy="1627900"/>
        </a:xfrm>
        <a:prstGeom prst="roundRect">
          <a:avLst/>
        </a:prstGeom>
        <a:solidFill>
          <a:schemeClr val="accent2">
            <a:hueOff val="-1696488"/>
            <a:satOff val="5592"/>
            <a:lumOff val="598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51435" rIns="102870" bIns="51435" numCol="1" spcCol="1270" anchor="ctr" anchorCtr="0">
          <a:noAutofit/>
        </a:bodyPr>
        <a:lstStyle/>
        <a:p>
          <a:pPr marL="0" lvl="0" indent="0" algn="ctr" defTabSz="1200150">
            <a:lnSpc>
              <a:spcPct val="90000"/>
            </a:lnSpc>
            <a:spcBef>
              <a:spcPct val="0"/>
            </a:spcBef>
            <a:spcAft>
              <a:spcPct val="35000"/>
            </a:spcAft>
            <a:buNone/>
          </a:pPr>
          <a:r>
            <a:rPr lang="en-US" sz="2700" kern="1200" dirty="0"/>
            <a:t>Constructivist</a:t>
          </a:r>
        </a:p>
      </dsp:txBody>
      <dsp:txXfrm>
        <a:off x="79468" y="1791230"/>
        <a:ext cx="2328803" cy="1468964"/>
      </dsp:txXfrm>
    </dsp:sp>
    <dsp:sp modelId="{913F6D0A-B439-8349-8C14-236C3C8BD190}">
      <dsp:nvSpPr>
        <dsp:cNvPr id="0" name=""/>
        <dsp:cNvSpPr/>
      </dsp:nvSpPr>
      <dsp:spPr>
        <a:xfrm rot="5400000">
          <a:off x="4047902" y="2023684"/>
          <a:ext cx="1302320" cy="4422647"/>
        </a:xfrm>
        <a:prstGeom prst="round2SameRect">
          <a:avLst/>
        </a:prstGeom>
        <a:solidFill>
          <a:schemeClr val="accent2">
            <a:tint val="40000"/>
            <a:alpha val="90000"/>
            <a:hueOff val="-4192819"/>
            <a:satOff val="16804"/>
            <a:lumOff val="2495"/>
            <a:alphaOff val="0"/>
          </a:schemeClr>
        </a:solidFill>
        <a:ln w="15875" cap="flat" cmpd="sng" algn="ctr">
          <a:solidFill>
            <a:schemeClr val="accent2">
              <a:tint val="40000"/>
              <a:alpha val="90000"/>
              <a:hueOff val="-4192819"/>
              <a:satOff val="16804"/>
              <a:lumOff val="249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7160" tIns="68580" rIns="137160" bIns="68580" numCol="1" spcCol="1270" anchor="ctr" anchorCtr="0">
          <a:noAutofit/>
        </a:bodyPr>
        <a:lstStyle/>
        <a:p>
          <a:pPr marL="285750" lvl="1" indent="-285750" algn="l" defTabSz="1600200">
            <a:lnSpc>
              <a:spcPct val="90000"/>
            </a:lnSpc>
            <a:spcBef>
              <a:spcPct val="0"/>
            </a:spcBef>
            <a:spcAft>
              <a:spcPct val="15000"/>
            </a:spcAft>
            <a:buChar char="•"/>
          </a:pPr>
          <a:r>
            <a:rPr lang="en-US" sz="3600" kern="1200"/>
            <a:t>Mixed Methods</a:t>
          </a:r>
        </a:p>
        <a:p>
          <a:pPr marL="285750" lvl="1" indent="-285750" algn="l" defTabSz="1600200">
            <a:lnSpc>
              <a:spcPct val="90000"/>
            </a:lnSpc>
            <a:spcBef>
              <a:spcPct val="0"/>
            </a:spcBef>
            <a:spcAft>
              <a:spcPct val="15000"/>
            </a:spcAft>
            <a:buChar char="•"/>
          </a:pPr>
          <a:endParaRPr lang="en-US" sz="3600" kern="1200" dirty="0"/>
        </a:p>
      </dsp:txBody>
      <dsp:txXfrm rot="-5400000">
        <a:off x="2487739" y="3647421"/>
        <a:ext cx="4359073" cy="1175172"/>
      </dsp:txXfrm>
    </dsp:sp>
    <dsp:sp modelId="{75935E47-2FBC-9C46-A3A8-103C5606DC8C}">
      <dsp:nvSpPr>
        <dsp:cNvPr id="0" name=""/>
        <dsp:cNvSpPr/>
      </dsp:nvSpPr>
      <dsp:spPr>
        <a:xfrm>
          <a:off x="0" y="3421057"/>
          <a:ext cx="2487739" cy="1627900"/>
        </a:xfrm>
        <a:prstGeom prst="roundRect">
          <a:avLst/>
        </a:prstGeom>
        <a:solidFill>
          <a:schemeClr val="accent2">
            <a:hueOff val="-3392975"/>
            <a:satOff val="11185"/>
            <a:lumOff val="1196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51435" rIns="102870" bIns="51435" numCol="1" spcCol="1270" anchor="ctr" anchorCtr="0">
          <a:noAutofit/>
        </a:bodyPr>
        <a:lstStyle/>
        <a:p>
          <a:pPr marL="0" lvl="0" indent="0" algn="ctr" defTabSz="1200150">
            <a:lnSpc>
              <a:spcPct val="90000"/>
            </a:lnSpc>
            <a:spcBef>
              <a:spcPct val="0"/>
            </a:spcBef>
            <a:spcAft>
              <a:spcPct val="35000"/>
            </a:spcAft>
            <a:buNone/>
          </a:pPr>
          <a:r>
            <a:rPr lang="en-US" sz="2700" kern="1200" dirty="0"/>
            <a:t>Pragmatic</a:t>
          </a:r>
        </a:p>
      </dsp:txBody>
      <dsp:txXfrm>
        <a:off x="79468" y="3500525"/>
        <a:ext cx="2328803" cy="1468964"/>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A9B890-39FC-49D5-97FE-ADFF9DED82D8}">
      <dsp:nvSpPr>
        <dsp:cNvPr id="0" name=""/>
        <dsp:cNvSpPr/>
      </dsp:nvSpPr>
      <dsp:spPr>
        <a:xfrm rot="5400000">
          <a:off x="6086295" y="-2515865"/>
          <a:ext cx="889359" cy="6146800"/>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32385" rIns="64770" bIns="32385" numCol="1" spcCol="1270" anchor="ctr" anchorCtr="0">
          <a:noAutofit/>
        </a:bodyPr>
        <a:lstStyle/>
        <a:p>
          <a:pPr marL="171450" lvl="1" indent="-171450" algn="l" defTabSz="755650" rtl="0">
            <a:lnSpc>
              <a:spcPct val="90000"/>
            </a:lnSpc>
            <a:spcBef>
              <a:spcPct val="0"/>
            </a:spcBef>
            <a:spcAft>
              <a:spcPct val="15000"/>
            </a:spcAft>
            <a:buChar char="•"/>
          </a:pPr>
          <a:r>
            <a:rPr lang="en-US" sz="1700" kern="1200" dirty="0"/>
            <a:t>is the philosophical position which holds that social entities exist in reality external to social actors. </a:t>
          </a:r>
          <a:endParaRPr lang="en-GB" sz="1700" b="1" kern="1200" dirty="0">
            <a:solidFill>
              <a:schemeClr val="accent2">
                <a:lumMod val="60000"/>
                <a:lumOff val="40000"/>
              </a:schemeClr>
            </a:solidFill>
          </a:endParaRPr>
        </a:p>
        <a:p>
          <a:pPr marL="171450" lvl="1" indent="-171450" algn="l" defTabSz="755650" rtl="0">
            <a:lnSpc>
              <a:spcPct val="90000"/>
            </a:lnSpc>
            <a:spcBef>
              <a:spcPct val="0"/>
            </a:spcBef>
            <a:spcAft>
              <a:spcPct val="15000"/>
            </a:spcAft>
            <a:buChar char="•"/>
          </a:pPr>
          <a:r>
            <a:rPr lang="en-US" sz="1700" b="1" kern="1200" dirty="0">
              <a:solidFill>
                <a:schemeClr val="accent2"/>
              </a:solidFill>
            </a:rPr>
            <a:t>QUANTITATIVE</a:t>
          </a:r>
          <a:endParaRPr lang="en-GB" sz="1700" b="1" kern="1200" dirty="0">
            <a:solidFill>
              <a:schemeClr val="accent2"/>
            </a:solidFill>
          </a:endParaRPr>
        </a:p>
      </dsp:txBody>
      <dsp:txXfrm rot="-5400000">
        <a:off x="3457575" y="156270"/>
        <a:ext cx="6103385" cy="802529"/>
      </dsp:txXfrm>
    </dsp:sp>
    <dsp:sp modelId="{D2367049-CF5B-49E8-A2FB-D18875B41C5B}">
      <dsp:nvSpPr>
        <dsp:cNvPr id="0" name=""/>
        <dsp:cNvSpPr/>
      </dsp:nvSpPr>
      <dsp:spPr>
        <a:xfrm>
          <a:off x="0" y="1684"/>
          <a:ext cx="3457575" cy="111169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72390" rIns="144780" bIns="72390" numCol="1" spcCol="1270" anchor="ctr" anchorCtr="0">
          <a:noAutofit/>
        </a:bodyPr>
        <a:lstStyle/>
        <a:p>
          <a:pPr marL="0" lvl="0" indent="0" algn="ctr" defTabSz="1689100" rtl="0">
            <a:lnSpc>
              <a:spcPct val="90000"/>
            </a:lnSpc>
            <a:spcBef>
              <a:spcPct val="0"/>
            </a:spcBef>
            <a:spcAft>
              <a:spcPct val="35000"/>
            </a:spcAft>
            <a:buNone/>
          </a:pPr>
          <a:r>
            <a:rPr lang="en-US" sz="3800" b="1" kern="1200"/>
            <a:t>Objectivism</a:t>
          </a:r>
          <a:endParaRPr lang="en-GB" sz="3800" kern="1200"/>
        </a:p>
      </dsp:txBody>
      <dsp:txXfrm>
        <a:off x="54269" y="55953"/>
        <a:ext cx="3349037" cy="1003161"/>
      </dsp:txXfrm>
    </dsp:sp>
    <dsp:sp modelId="{31E58497-D245-44AE-A1BF-EF20F75DD51D}">
      <dsp:nvSpPr>
        <dsp:cNvPr id="0" name=""/>
        <dsp:cNvSpPr/>
      </dsp:nvSpPr>
      <dsp:spPr>
        <a:xfrm rot="5400000">
          <a:off x="6086295" y="-1348581"/>
          <a:ext cx="889359" cy="6146800"/>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32385" rIns="64770" bIns="32385" numCol="1" spcCol="1270" anchor="ctr" anchorCtr="0">
          <a:noAutofit/>
        </a:bodyPr>
        <a:lstStyle/>
        <a:p>
          <a:pPr marL="171450" lvl="1" indent="-171450" algn="l" defTabSz="755650" rtl="0">
            <a:lnSpc>
              <a:spcPct val="90000"/>
            </a:lnSpc>
            <a:spcBef>
              <a:spcPct val="0"/>
            </a:spcBef>
            <a:spcAft>
              <a:spcPct val="15000"/>
            </a:spcAft>
            <a:buChar char="•"/>
          </a:pPr>
          <a:r>
            <a:rPr lang="en-US" sz="1700" kern="1200" dirty="0"/>
            <a:t>view is that social phenomena are created from the perceptions and consequent actions of social actors. </a:t>
          </a:r>
          <a:endParaRPr lang="en-GB" sz="1700" b="1" kern="1200" dirty="0">
            <a:solidFill>
              <a:schemeClr val="accent2">
                <a:lumMod val="60000"/>
                <a:lumOff val="40000"/>
              </a:schemeClr>
            </a:solidFill>
          </a:endParaRPr>
        </a:p>
        <a:p>
          <a:pPr marL="171450" lvl="1" indent="-171450" algn="l" defTabSz="755650" rtl="0">
            <a:lnSpc>
              <a:spcPct val="90000"/>
            </a:lnSpc>
            <a:spcBef>
              <a:spcPct val="0"/>
            </a:spcBef>
            <a:spcAft>
              <a:spcPct val="15000"/>
            </a:spcAft>
            <a:buChar char="•"/>
          </a:pPr>
          <a:r>
            <a:rPr lang="en-US" sz="1700" b="1" kern="1200" dirty="0">
              <a:solidFill>
                <a:schemeClr val="accent2"/>
              </a:solidFill>
            </a:rPr>
            <a:t>QUALITATIVE</a:t>
          </a:r>
          <a:endParaRPr lang="en-GB" sz="1700" b="1" kern="1200" dirty="0">
            <a:solidFill>
              <a:schemeClr val="accent2"/>
            </a:solidFill>
          </a:endParaRPr>
        </a:p>
      </dsp:txBody>
      <dsp:txXfrm rot="-5400000">
        <a:off x="3457575" y="1323554"/>
        <a:ext cx="6103385" cy="802529"/>
      </dsp:txXfrm>
    </dsp:sp>
    <dsp:sp modelId="{4A5B2A20-BDD9-4752-AACA-4A3413588E97}">
      <dsp:nvSpPr>
        <dsp:cNvPr id="0" name=""/>
        <dsp:cNvSpPr/>
      </dsp:nvSpPr>
      <dsp:spPr>
        <a:xfrm>
          <a:off x="0" y="1168969"/>
          <a:ext cx="3457575" cy="111169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72390" rIns="144780" bIns="72390" numCol="1" spcCol="1270" anchor="ctr" anchorCtr="0">
          <a:noAutofit/>
        </a:bodyPr>
        <a:lstStyle/>
        <a:p>
          <a:pPr marL="0" lvl="0" indent="0" algn="ctr" defTabSz="1689100" rtl="0">
            <a:lnSpc>
              <a:spcPct val="90000"/>
            </a:lnSpc>
            <a:spcBef>
              <a:spcPct val="0"/>
            </a:spcBef>
            <a:spcAft>
              <a:spcPct val="35000"/>
            </a:spcAft>
            <a:buNone/>
          </a:pPr>
          <a:r>
            <a:rPr lang="en-US" sz="3800" b="1" kern="1200"/>
            <a:t>Subjectivist </a:t>
          </a:r>
          <a:endParaRPr lang="en-GB" sz="3800" kern="1200"/>
        </a:p>
      </dsp:txBody>
      <dsp:txXfrm>
        <a:off x="54269" y="1223238"/>
        <a:ext cx="3349037" cy="1003161"/>
      </dsp:txXfrm>
    </dsp:sp>
    <dsp:sp modelId="{22AF1059-CFDF-4056-B917-27B1776DED3D}">
      <dsp:nvSpPr>
        <dsp:cNvPr id="0" name=""/>
        <dsp:cNvSpPr/>
      </dsp:nvSpPr>
      <dsp:spPr>
        <a:xfrm rot="5400000">
          <a:off x="6086295" y="-181296"/>
          <a:ext cx="889359" cy="6146800"/>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32385" rIns="64770" bIns="32385" numCol="1" spcCol="1270" anchor="ctr" anchorCtr="0">
          <a:noAutofit/>
        </a:bodyPr>
        <a:lstStyle/>
        <a:p>
          <a:pPr marL="171450" lvl="1" indent="-171450" algn="l" defTabSz="755650" rtl="0">
            <a:lnSpc>
              <a:spcPct val="90000"/>
            </a:lnSpc>
            <a:spcBef>
              <a:spcPct val="0"/>
            </a:spcBef>
            <a:spcAft>
              <a:spcPct val="15000"/>
            </a:spcAft>
            <a:buChar char="•"/>
          </a:pPr>
          <a:r>
            <a:rPr lang="en-US" sz="1700" b="0" kern="1200" dirty="0"/>
            <a:t>holds that the most important determinant of the research philosophy adopted is the research question.</a:t>
          </a:r>
          <a:endParaRPr lang="en-GB" sz="1700" b="0" kern="1200" dirty="0"/>
        </a:p>
        <a:p>
          <a:pPr marL="171450" lvl="1" indent="-171450" algn="l" defTabSz="755650" rtl="0">
            <a:lnSpc>
              <a:spcPct val="90000"/>
            </a:lnSpc>
            <a:spcBef>
              <a:spcPct val="0"/>
            </a:spcBef>
            <a:spcAft>
              <a:spcPct val="15000"/>
            </a:spcAft>
            <a:buChar char="•"/>
          </a:pPr>
          <a:r>
            <a:rPr lang="en-GB" sz="1700" b="1" kern="1200" dirty="0">
              <a:solidFill>
                <a:schemeClr val="accent2"/>
              </a:solidFill>
            </a:rPr>
            <a:t>MIXED-METHODS</a:t>
          </a:r>
        </a:p>
      </dsp:txBody>
      <dsp:txXfrm rot="-5400000">
        <a:off x="3457575" y="2490839"/>
        <a:ext cx="6103385" cy="802529"/>
      </dsp:txXfrm>
    </dsp:sp>
    <dsp:sp modelId="{3C1DE677-1E22-4E9F-922D-EC5B74BA9DF7}">
      <dsp:nvSpPr>
        <dsp:cNvPr id="0" name=""/>
        <dsp:cNvSpPr/>
      </dsp:nvSpPr>
      <dsp:spPr>
        <a:xfrm>
          <a:off x="0" y="2336253"/>
          <a:ext cx="3457575" cy="111169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72390" rIns="144780" bIns="72390" numCol="1" spcCol="1270" anchor="ctr" anchorCtr="0">
          <a:noAutofit/>
        </a:bodyPr>
        <a:lstStyle/>
        <a:p>
          <a:pPr marL="0" lvl="0" indent="0" algn="ctr" defTabSz="1689100" rtl="0">
            <a:lnSpc>
              <a:spcPct val="90000"/>
            </a:lnSpc>
            <a:spcBef>
              <a:spcPct val="0"/>
            </a:spcBef>
            <a:spcAft>
              <a:spcPct val="35000"/>
            </a:spcAft>
            <a:buNone/>
          </a:pPr>
          <a:r>
            <a:rPr lang="en-US" sz="3800" b="1" kern="1200"/>
            <a:t>Pragmatism </a:t>
          </a:r>
          <a:endParaRPr lang="en-GB" sz="3800" kern="1200"/>
        </a:p>
      </dsp:txBody>
      <dsp:txXfrm>
        <a:off x="54269" y="2390522"/>
        <a:ext cx="3349037" cy="1003161"/>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D85FCC6-E475-4891-AC1B-C758375B1053}" type="datetimeFigureOut">
              <a:rPr lang="en-GB" smtClean="0"/>
              <a:t>17/04/2026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DF75432-CEC6-44CE-B34A-51662A9E24FF}" type="slidenum">
              <a:rPr lang="en-GB" smtClean="0"/>
              <a:t>‹#›</a:t>
            </a:fld>
            <a:endParaRPr lang="en-GB"/>
          </a:p>
        </p:txBody>
      </p:sp>
    </p:spTree>
    <p:extLst>
      <p:ext uri="{BB962C8B-B14F-4D97-AF65-F5344CB8AC3E}">
        <p14:creationId xmlns:p14="http://schemas.microsoft.com/office/powerpoint/2010/main" val="5646587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37</a:t>
            </a:fld>
            <a:endParaRPr lang="en-GB"/>
          </a:p>
        </p:txBody>
      </p:sp>
    </p:spTree>
    <p:extLst>
      <p:ext uri="{BB962C8B-B14F-4D97-AF65-F5344CB8AC3E}">
        <p14:creationId xmlns:p14="http://schemas.microsoft.com/office/powerpoint/2010/main" val="11467711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7C3F671-B410-4537-A124-AF82BD8B10EE}" type="datetimeFigureOut">
              <a:rPr lang="en-GB" smtClean="0"/>
              <a:t>17/04/2026</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D210B979-38CD-4E84-89A3-647BE2853190}"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39393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C3F671-B410-4537-A124-AF82BD8B10EE}" type="datetimeFigureOut">
              <a:rPr lang="en-GB" smtClean="0"/>
              <a:t>17/04/2026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10B979-38CD-4E84-89A3-647BE2853190}"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48496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7C3F671-B410-4537-A124-AF82BD8B10EE}" type="datetimeFigureOut">
              <a:rPr lang="en-GB" smtClean="0"/>
              <a:t>17/04/2026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10B979-38CD-4E84-89A3-647BE2853190}"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405110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7C3F671-B410-4537-A124-AF82BD8B10EE}" type="datetimeFigureOut">
              <a:rPr lang="en-GB" smtClean="0"/>
              <a:t>17/04/2026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10B979-38CD-4E84-89A3-647BE2853190}"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898442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7C3F671-B410-4537-A124-AF82BD8B10EE}" type="datetimeFigureOut">
              <a:rPr lang="en-GB" smtClean="0"/>
              <a:t>17/04/2026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210B979-38CD-4E84-89A3-647BE2853190}"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675016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7C3F671-B410-4537-A124-AF82BD8B10EE}" type="datetimeFigureOut">
              <a:rPr lang="en-GB" smtClean="0"/>
              <a:t>17/04/2026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210B979-38CD-4E84-89A3-647BE2853190}"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228149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7C3F671-B410-4537-A124-AF82BD8B10EE}" type="datetimeFigureOut">
              <a:rPr lang="en-GB" smtClean="0"/>
              <a:t>17/04/2026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210B979-38CD-4E84-89A3-647BE2853190}" type="slidenum">
              <a:rPr lang="en-GB" smtClean="0"/>
              <a:t>‹#›</a:t>
            </a:fld>
            <a:endParaRPr lang="en-GB"/>
          </a:p>
        </p:txBody>
      </p:sp>
    </p:spTree>
    <p:extLst>
      <p:ext uri="{BB962C8B-B14F-4D97-AF65-F5344CB8AC3E}">
        <p14:creationId xmlns:p14="http://schemas.microsoft.com/office/powerpoint/2010/main" val="18638207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7C3F671-B410-4537-A124-AF82BD8B10EE}" type="datetimeFigureOut">
              <a:rPr lang="en-GB" smtClean="0"/>
              <a:t>17/04/2026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10B979-38CD-4E84-89A3-647BE2853190}"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281715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D7C3F671-B410-4537-A124-AF82BD8B10EE}" type="datetimeFigureOut">
              <a:rPr lang="en-GB" smtClean="0"/>
              <a:t>17/04/2026</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D210B979-38CD-4E84-89A3-647BE2853190}"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797394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C3F671-B410-4537-A124-AF82BD8B10EE}" type="datetimeFigureOut">
              <a:rPr lang="en-GB" smtClean="0"/>
              <a:t>17/04/2026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10B979-38CD-4E84-89A3-647BE2853190}"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676202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C3F671-B410-4537-A124-AF82BD8B10EE}" type="datetimeFigureOut">
              <a:rPr lang="en-GB" smtClean="0"/>
              <a:t>17/04/2026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10B979-38CD-4E84-89A3-647BE2853190}"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282054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D7C3F671-B410-4537-A124-AF82BD8B10EE}" type="datetimeFigureOut">
              <a:rPr lang="en-GB" smtClean="0"/>
              <a:t>17/04/2026</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D210B979-38CD-4E84-89A3-647BE2853190}"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00896043"/>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6.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38.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slideLayout" Target="../slideLayouts/slideLayout2.xml"/><Relationship Id="rId1" Type="http://schemas.openxmlformats.org/officeDocument/2006/relationships/video" Target="https://www.youtube.com/embed/hkcqGU7l_zU" TargetMode="External"/></Relationships>
</file>

<file path=ppt/slides/_rels/slide39.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slideLayout" Target="../slideLayouts/slideLayout2.xml"/><Relationship Id="rId1" Type="http://schemas.openxmlformats.org/officeDocument/2006/relationships/video" Target="https://www.youtube.com/embed/kUApnFN2vGk" TargetMode="External"/></Relationships>
</file>

<file path=ppt/slides/_rels/slide40.xml.rels><?xml version="1.0" encoding="UTF-8" standalone="yes"?>
<Relationships xmlns="http://schemas.openxmlformats.org/package/2006/relationships"><Relationship Id="rId2" Type="http://schemas.openxmlformats.org/officeDocument/2006/relationships/image" Target="../media/image40.emf"/><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7EA874C-9D0A-2775-CF5B-E1773225EFB9}"/>
              </a:ext>
            </a:extLst>
          </p:cNvPr>
          <p:cNvPicPr>
            <a:picLocks noChangeAspect="1"/>
          </p:cNvPicPr>
          <p:nvPr/>
        </p:nvPicPr>
        <p:blipFill rotWithShape="1">
          <a:blip r:embed="rId2"/>
          <a:srcRect l="9091" t="14797" b="15151"/>
          <a:stretch>
            <a:fillRect/>
          </a:stretch>
        </p:blipFill>
        <p:spPr>
          <a:xfrm>
            <a:off x="2" y="10"/>
            <a:ext cx="12191695" cy="6857990"/>
          </a:xfrm>
          <a:prstGeom prst="rect">
            <a:avLst/>
          </a:prstGeom>
        </p:spPr>
      </p:pic>
      <p:sp>
        <p:nvSpPr>
          <p:cNvPr id="10" name="Rectangle 9">
            <a:extLst>
              <a:ext uri="{FF2B5EF4-FFF2-40B4-BE49-F238E27FC236}">
                <a16:creationId xmlns:a16="http://schemas.microsoft.com/office/drawing/2014/main" id="{6A0FFA78-985C-4F50-B21A-77045C7DF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6786" y="3064931"/>
            <a:ext cx="8295215" cy="2488568"/>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334134-B9CC-1DE6-467C-67EC7BA29588}"/>
              </a:ext>
            </a:extLst>
          </p:cNvPr>
          <p:cNvSpPr>
            <a:spLocks noGrp="1"/>
          </p:cNvSpPr>
          <p:nvPr>
            <p:ph type="ctrTitle"/>
          </p:nvPr>
        </p:nvSpPr>
        <p:spPr>
          <a:xfrm>
            <a:off x="4065511" y="3236470"/>
            <a:ext cx="6832500" cy="1252601"/>
          </a:xfrm>
        </p:spPr>
        <p:txBody>
          <a:bodyPr>
            <a:normAutofit/>
          </a:bodyPr>
          <a:lstStyle/>
          <a:p>
            <a:r>
              <a:rPr lang="en-GB" sz="4100">
                <a:solidFill>
                  <a:srgbClr val="FFFFFE"/>
                </a:solidFill>
              </a:rPr>
              <a:t>Researcher Positionality</a:t>
            </a:r>
          </a:p>
        </p:txBody>
      </p:sp>
      <p:sp>
        <p:nvSpPr>
          <p:cNvPr id="3" name="Subtitle 2">
            <a:extLst>
              <a:ext uri="{FF2B5EF4-FFF2-40B4-BE49-F238E27FC236}">
                <a16:creationId xmlns:a16="http://schemas.microsoft.com/office/drawing/2014/main" id="{06175975-4F7F-F05F-1494-871F3338678E}"/>
              </a:ext>
            </a:extLst>
          </p:cNvPr>
          <p:cNvSpPr>
            <a:spLocks noGrp="1"/>
          </p:cNvSpPr>
          <p:nvPr>
            <p:ph type="subTitle" idx="1"/>
          </p:nvPr>
        </p:nvSpPr>
        <p:spPr>
          <a:xfrm>
            <a:off x="4065511" y="4669144"/>
            <a:ext cx="6832499" cy="716529"/>
          </a:xfrm>
        </p:spPr>
        <p:txBody>
          <a:bodyPr>
            <a:normAutofit/>
          </a:bodyPr>
          <a:lstStyle/>
          <a:p>
            <a:r>
              <a:rPr lang="en-GB" sz="1600">
                <a:solidFill>
                  <a:srgbClr val="FFFFFE"/>
                </a:solidFill>
              </a:rPr>
              <a:t>Holmes (2020)</a:t>
            </a:r>
          </a:p>
        </p:txBody>
      </p:sp>
      <p:cxnSp>
        <p:nvCxnSpPr>
          <p:cNvPr id="12" name="Straight Connector 11">
            <a:extLst>
              <a:ext uri="{FF2B5EF4-FFF2-40B4-BE49-F238E27FC236}">
                <a16:creationId xmlns:a16="http://schemas.microsoft.com/office/drawing/2014/main" id="{65409EC7-69B1-45CC-8FB7-1964C1AB67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5509" y="4666480"/>
            <a:ext cx="6832499" cy="0"/>
          </a:xfrm>
          <a:prstGeom prst="line">
            <a:avLst/>
          </a:prstGeom>
          <a:ln w="31750">
            <a:solidFill>
              <a:srgbClr val="2087FE"/>
            </a:solidFill>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534403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82E7304-2AC2-4A5C-924D-A6AC3FFC5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B3CF25-A41B-2A2F-17FB-92424A91A220}"/>
              </a:ext>
            </a:extLst>
          </p:cNvPr>
          <p:cNvSpPr>
            <a:spLocks noGrp="1"/>
          </p:cNvSpPr>
          <p:nvPr>
            <p:ph type="title"/>
          </p:nvPr>
        </p:nvSpPr>
        <p:spPr>
          <a:xfrm>
            <a:off x="1451579" y="804519"/>
            <a:ext cx="9603275" cy="1049235"/>
          </a:xfrm>
        </p:spPr>
        <p:txBody>
          <a:bodyPr>
            <a:normAutofit/>
          </a:bodyPr>
          <a:lstStyle/>
          <a:p>
            <a:r>
              <a:rPr lang="en-GB" dirty="0"/>
              <a:t>Recap</a:t>
            </a:r>
          </a:p>
        </p:txBody>
      </p:sp>
      <p:cxnSp>
        <p:nvCxnSpPr>
          <p:cNvPr id="11" name="Straight Connector 10">
            <a:extLst>
              <a:ext uri="{FF2B5EF4-FFF2-40B4-BE49-F238E27FC236}">
                <a16:creationId xmlns:a16="http://schemas.microsoft.com/office/drawing/2014/main" id="{D259FEF2-F6A5-442F-BA10-4E39EECD0A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1853754"/>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3" name="Rectangle 12">
            <a:extLst>
              <a:ext uri="{FF2B5EF4-FFF2-40B4-BE49-F238E27FC236}">
                <a16:creationId xmlns:a16="http://schemas.microsoft.com/office/drawing/2014/main" id="{A3C183B1-1D4B-4E3D-A02E-A426E3BFA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5" name="Content Placeholder 2">
            <a:extLst>
              <a:ext uri="{FF2B5EF4-FFF2-40B4-BE49-F238E27FC236}">
                <a16:creationId xmlns:a16="http://schemas.microsoft.com/office/drawing/2014/main" id="{3BE88B42-FC6D-9397-AD44-42CFF6A4BC6F}"/>
              </a:ext>
            </a:extLst>
          </p:cNvPr>
          <p:cNvGraphicFramePr>
            <a:graphicFrameLocks noGrp="1"/>
          </p:cNvGraphicFramePr>
          <p:nvPr>
            <p:ph idx="1"/>
            <p:extLst>
              <p:ext uri="{D42A27DB-BD31-4B8C-83A1-F6EECF244321}">
                <p14:modId xmlns:p14="http://schemas.microsoft.com/office/powerpoint/2010/main" val="2781620220"/>
              </p:ext>
            </p:extLst>
          </p:nvPr>
        </p:nvGraphicFramePr>
        <p:xfrm>
          <a:off x="1450975" y="2331497"/>
          <a:ext cx="9604375" cy="37232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112407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E83A06-DFA2-633E-B2EB-FAE0027253F4}"/>
              </a:ext>
            </a:extLst>
          </p:cNvPr>
          <p:cNvSpPr>
            <a:spLocks noGrp="1"/>
          </p:cNvSpPr>
          <p:nvPr>
            <p:ph type="title"/>
          </p:nvPr>
        </p:nvSpPr>
        <p:spPr>
          <a:xfrm>
            <a:off x="849683" y="1240076"/>
            <a:ext cx="2727813" cy="4584527"/>
          </a:xfrm>
        </p:spPr>
        <p:txBody>
          <a:bodyPr>
            <a:normAutofit/>
          </a:bodyPr>
          <a:lstStyle/>
          <a:p>
            <a:r>
              <a:rPr lang="en-GB">
                <a:solidFill>
                  <a:srgbClr val="FFFFFF"/>
                </a:solidFill>
              </a:rPr>
              <a:t>Objectives</a:t>
            </a:r>
          </a:p>
        </p:txBody>
      </p:sp>
      <p:sp>
        <p:nvSpPr>
          <p:cNvPr id="3" name="Content Placeholder 2">
            <a:extLst>
              <a:ext uri="{FF2B5EF4-FFF2-40B4-BE49-F238E27FC236}">
                <a16:creationId xmlns:a16="http://schemas.microsoft.com/office/drawing/2014/main" id="{95765A00-E1E9-04F1-64E6-A2ADCC3F339A}"/>
              </a:ext>
            </a:extLst>
          </p:cNvPr>
          <p:cNvSpPr>
            <a:spLocks noGrp="1"/>
          </p:cNvSpPr>
          <p:nvPr>
            <p:ph idx="1"/>
          </p:nvPr>
        </p:nvSpPr>
        <p:spPr>
          <a:xfrm>
            <a:off x="4705594" y="1240077"/>
            <a:ext cx="6034827" cy="4916465"/>
          </a:xfrm>
        </p:spPr>
        <p:txBody>
          <a:bodyPr anchor="t">
            <a:normAutofit/>
          </a:bodyPr>
          <a:lstStyle/>
          <a:p>
            <a:r>
              <a:rPr lang="en-GB" dirty="0"/>
              <a:t>By the end of this </a:t>
            </a:r>
            <a:r>
              <a:rPr lang="en-GB"/>
              <a:t>session, you will be able to </a:t>
            </a:r>
          </a:p>
          <a:p>
            <a:pPr lvl="1">
              <a:buFont typeface="Courier New" panose="020B0604020202020204" pitchFamily="34" charset="0"/>
              <a:buChar char="o"/>
            </a:pPr>
            <a:r>
              <a:rPr lang="en-GB" dirty="0"/>
              <a:t>Recall the key </a:t>
            </a:r>
            <a:r>
              <a:rPr lang="en-GB"/>
              <a:t>elements of positionality and its impact on research</a:t>
            </a:r>
          </a:p>
          <a:p>
            <a:pPr lvl="1">
              <a:buFont typeface="Courier New" panose="020B0604020202020204" pitchFamily="34" charset="0"/>
              <a:buChar char="o"/>
            </a:pPr>
            <a:r>
              <a:rPr lang="en-GB" dirty="0"/>
              <a:t>Describe the component elements of research paradigms</a:t>
            </a:r>
          </a:p>
          <a:p>
            <a:pPr lvl="1">
              <a:buFont typeface="Courier New" panose="020B0604020202020204" pitchFamily="34" charset="0"/>
              <a:buChar char="o"/>
            </a:pPr>
            <a:endParaRPr lang="en-GB" dirty="0"/>
          </a:p>
        </p:txBody>
      </p:sp>
    </p:spTree>
    <p:extLst>
      <p:ext uri="{BB962C8B-B14F-4D97-AF65-F5344CB8AC3E}">
        <p14:creationId xmlns:p14="http://schemas.microsoft.com/office/powerpoint/2010/main" val="22385217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14" name="Picture 13" descr="A person holding a globe">
            <a:extLst>
              <a:ext uri="{FF2B5EF4-FFF2-40B4-BE49-F238E27FC236}">
                <a16:creationId xmlns:a16="http://schemas.microsoft.com/office/drawing/2014/main" id="{C2DC7AD8-EB2A-BAFB-8293-883248BFE3D0}"/>
              </a:ext>
            </a:extLst>
          </p:cNvPr>
          <p:cNvPicPr>
            <a:picLocks noChangeAspect="1"/>
          </p:cNvPicPr>
          <p:nvPr/>
        </p:nvPicPr>
        <p:blipFill rotWithShape="1">
          <a:blip r:embed="rId2">
            <a:duotone>
              <a:schemeClr val="bg2">
                <a:shade val="45000"/>
                <a:satMod val="135000"/>
              </a:schemeClr>
              <a:prstClr val="white"/>
            </a:duotone>
            <a:alphaModFix amt="50000"/>
          </a:blip>
          <a:srcRect r="-1" b="5459"/>
          <a:stretch>
            <a:fillRect/>
          </a:stretch>
        </p:blipFill>
        <p:spPr>
          <a:xfrm>
            <a:off x="305" y="10"/>
            <a:ext cx="12191695" cy="6857990"/>
          </a:xfrm>
          <a:prstGeom prst="rect">
            <a:avLst/>
          </a:prstGeom>
        </p:spPr>
      </p:pic>
      <p:sp>
        <p:nvSpPr>
          <p:cNvPr id="2" name="Title 1">
            <a:extLst>
              <a:ext uri="{FF2B5EF4-FFF2-40B4-BE49-F238E27FC236}">
                <a16:creationId xmlns:a16="http://schemas.microsoft.com/office/drawing/2014/main" id="{AC5E6243-5D5C-4C5C-B454-8F8EFE2E26D5}"/>
              </a:ext>
            </a:extLst>
          </p:cNvPr>
          <p:cNvSpPr>
            <a:spLocks noGrp="1"/>
          </p:cNvSpPr>
          <p:nvPr>
            <p:ph type="title"/>
          </p:nvPr>
        </p:nvSpPr>
        <p:spPr/>
        <p:txBody>
          <a:bodyPr>
            <a:normAutofit/>
          </a:bodyPr>
          <a:lstStyle/>
          <a:p>
            <a:r>
              <a:rPr lang="en-GB" dirty="0"/>
              <a:t>Positionality “The Who” </a:t>
            </a:r>
          </a:p>
        </p:txBody>
      </p:sp>
      <p:sp>
        <p:nvSpPr>
          <p:cNvPr id="3" name="Content Placeholder 2">
            <a:extLst>
              <a:ext uri="{FF2B5EF4-FFF2-40B4-BE49-F238E27FC236}">
                <a16:creationId xmlns:a16="http://schemas.microsoft.com/office/drawing/2014/main" id="{4269EBA2-A1F9-DEE2-F74F-5379F9B9EA55}"/>
              </a:ext>
            </a:extLst>
          </p:cNvPr>
          <p:cNvSpPr>
            <a:spLocks noGrp="1"/>
          </p:cNvSpPr>
          <p:nvPr>
            <p:ph type="body" idx="1"/>
          </p:nvPr>
        </p:nvSpPr>
        <p:spPr/>
        <p:txBody>
          <a:bodyPr>
            <a:normAutofit/>
          </a:bodyPr>
          <a:lstStyle/>
          <a:p>
            <a:r>
              <a:rPr lang="en-GB" dirty="0"/>
              <a:t>describes an individual’s world view and the position they adopt about a research task and its social and political context </a:t>
            </a:r>
          </a:p>
          <a:p>
            <a:endParaRPr lang="en-GB" dirty="0"/>
          </a:p>
        </p:txBody>
      </p:sp>
    </p:spTree>
    <p:extLst>
      <p:ext uri="{BB962C8B-B14F-4D97-AF65-F5344CB8AC3E}">
        <p14:creationId xmlns:p14="http://schemas.microsoft.com/office/powerpoint/2010/main" val="25786961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BEFDA1A-2A01-4C29-A5D0-AE6F050D07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Abstract blurred public library with bookshelves">
            <a:extLst>
              <a:ext uri="{FF2B5EF4-FFF2-40B4-BE49-F238E27FC236}">
                <a16:creationId xmlns:a16="http://schemas.microsoft.com/office/drawing/2014/main" id="{28D44887-CB78-7927-D8C2-AF200D5F3A97}"/>
              </a:ext>
            </a:extLst>
          </p:cNvPr>
          <p:cNvPicPr>
            <a:picLocks noChangeAspect="1"/>
          </p:cNvPicPr>
          <p:nvPr/>
        </p:nvPicPr>
        <p:blipFill rotWithShape="1">
          <a:blip r:embed="rId2">
            <a:duotone>
              <a:schemeClr val="bg2">
                <a:shade val="45000"/>
                <a:satMod val="135000"/>
              </a:schemeClr>
              <a:prstClr val="white"/>
            </a:duotone>
            <a:alphaModFix amt="50000"/>
          </a:blip>
          <a:srcRect t="838" r="-1" b="14889"/>
          <a:stretch>
            <a:fillRect/>
          </a:stretch>
        </p:blipFill>
        <p:spPr>
          <a:xfrm>
            <a:off x="305" y="10"/>
            <a:ext cx="12191695" cy="6857990"/>
          </a:xfrm>
          <a:prstGeom prst="rect">
            <a:avLst/>
          </a:prstGeom>
        </p:spPr>
      </p:pic>
      <p:cxnSp>
        <p:nvCxnSpPr>
          <p:cNvPr id="27" name="Straight Connector 26">
            <a:extLst>
              <a:ext uri="{FF2B5EF4-FFF2-40B4-BE49-F238E27FC236}">
                <a16:creationId xmlns:a16="http://schemas.microsoft.com/office/drawing/2014/main" id="{17FD20E5-30AF-47B9-9256-2E8E904CBB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01FF2DC0-6E8C-DD85-2F8F-DDFF6D456CA8}"/>
              </a:ext>
            </a:extLst>
          </p:cNvPr>
          <p:cNvSpPr>
            <a:spLocks noGrp="1"/>
          </p:cNvSpPr>
          <p:nvPr>
            <p:ph type="title"/>
          </p:nvPr>
        </p:nvSpPr>
        <p:spPr>
          <a:xfrm>
            <a:off x="1451579" y="804519"/>
            <a:ext cx="9603275" cy="1049235"/>
          </a:xfrm>
        </p:spPr>
        <p:txBody>
          <a:bodyPr>
            <a:normAutofit/>
          </a:bodyPr>
          <a:lstStyle/>
          <a:p>
            <a:r>
              <a:rPr lang="en-GB"/>
              <a:t>Positionality</a:t>
            </a:r>
          </a:p>
        </p:txBody>
      </p:sp>
      <p:sp>
        <p:nvSpPr>
          <p:cNvPr id="29" name="Rectangle 28">
            <a:extLst>
              <a:ext uri="{FF2B5EF4-FFF2-40B4-BE49-F238E27FC236}">
                <a16:creationId xmlns:a16="http://schemas.microsoft.com/office/drawing/2014/main" id="{279D3810-B86F-4009-84EC-DE0FEABD6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Content Placeholder 2">
            <a:extLst>
              <a:ext uri="{FF2B5EF4-FFF2-40B4-BE49-F238E27FC236}">
                <a16:creationId xmlns:a16="http://schemas.microsoft.com/office/drawing/2014/main" id="{09B82F89-6D97-ED43-524E-229C9EF0BECB}"/>
              </a:ext>
            </a:extLst>
          </p:cNvPr>
          <p:cNvSpPr>
            <a:spLocks noGrp="1"/>
          </p:cNvSpPr>
          <p:nvPr>
            <p:ph idx="1"/>
          </p:nvPr>
        </p:nvSpPr>
        <p:spPr>
          <a:xfrm>
            <a:off x="1451579" y="2015732"/>
            <a:ext cx="9603275" cy="3450613"/>
          </a:xfrm>
        </p:spPr>
        <p:txBody>
          <a:bodyPr>
            <a:normAutofit/>
          </a:bodyPr>
          <a:lstStyle/>
          <a:p>
            <a:r>
              <a:rPr lang="en-GB"/>
              <a:t>“reflects the position that the researcher has chosen to adopt within a given research study”</a:t>
            </a:r>
          </a:p>
          <a:p>
            <a:endParaRPr lang="en-GB"/>
          </a:p>
          <a:p>
            <a:r>
              <a:rPr lang="en-GB"/>
              <a:t>It influences both how research is conducted, its outcomes, and results (Rowe, 2014). It also influences what a researcher has chosen to investigate</a:t>
            </a:r>
          </a:p>
          <a:p>
            <a:endParaRPr lang="en-GB"/>
          </a:p>
          <a:p>
            <a:endParaRPr lang="en-GB"/>
          </a:p>
        </p:txBody>
      </p:sp>
      <p:pic>
        <p:nvPicPr>
          <p:cNvPr id="31" name="Picture 30">
            <a:extLst>
              <a:ext uri="{FF2B5EF4-FFF2-40B4-BE49-F238E27FC236}">
                <a16:creationId xmlns:a16="http://schemas.microsoft.com/office/drawing/2014/main" id="{C33612A4-0B77-4479-B2AA-F178599550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3" name="Straight Connector 32">
            <a:extLst>
              <a:ext uri="{FF2B5EF4-FFF2-40B4-BE49-F238E27FC236}">
                <a16:creationId xmlns:a16="http://schemas.microsoft.com/office/drawing/2014/main" id="{078A367A-3E83-4B48-A0F7-43FBE33328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082626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BEFDA1A-2A01-4C29-A5D0-AE6F050D07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rson using microscope">
            <a:extLst>
              <a:ext uri="{FF2B5EF4-FFF2-40B4-BE49-F238E27FC236}">
                <a16:creationId xmlns:a16="http://schemas.microsoft.com/office/drawing/2014/main" id="{1069D04A-4B47-C4DE-9D13-1A0BE232C18A}"/>
              </a:ext>
            </a:extLst>
          </p:cNvPr>
          <p:cNvPicPr>
            <a:picLocks noChangeAspect="1"/>
          </p:cNvPicPr>
          <p:nvPr/>
        </p:nvPicPr>
        <p:blipFill rotWithShape="1">
          <a:blip r:embed="rId2">
            <a:duotone>
              <a:schemeClr val="bg2">
                <a:shade val="45000"/>
                <a:satMod val="135000"/>
              </a:schemeClr>
              <a:prstClr val="white"/>
            </a:duotone>
            <a:alphaModFix amt="50000"/>
          </a:blip>
          <a:srcRect r="12892" b="1"/>
          <a:stretch>
            <a:fillRect/>
          </a:stretch>
        </p:blipFill>
        <p:spPr>
          <a:xfrm>
            <a:off x="305" y="10"/>
            <a:ext cx="12191695" cy="6857990"/>
          </a:xfrm>
          <a:prstGeom prst="rect">
            <a:avLst/>
          </a:prstGeom>
        </p:spPr>
      </p:pic>
      <p:cxnSp>
        <p:nvCxnSpPr>
          <p:cNvPr id="12" name="Straight Connector 11">
            <a:extLst>
              <a:ext uri="{FF2B5EF4-FFF2-40B4-BE49-F238E27FC236}">
                <a16:creationId xmlns:a16="http://schemas.microsoft.com/office/drawing/2014/main" id="{17FD20E5-30AF-47B9-9256-2E8E904CBB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49D084B7-766A-71C7-5E79-7D11593870F9}"/>
              </a:ext>
            </a:extLst>
          </p:cNvPr>
          <p:cNvSpPr>
            <a:spLocks noGrp="1"/>
          </p:cNvSpPr>
          <p:nvPr>
            <p:ph type="title"/>
          </p:nvPr>
        </p:nvSpPr>
        <p:spPr>
          <a:xfrm>
            <a:off x="1451579" y="804519"/>
            <a:ext cx="9603275" cy="1049235"/>
          </a:xfrm>
        </p:spPr>
        <p:txBody>
          <a:bodyPr>
            <a:normAutofit/>
          </a:bodyPr>
          <a:lstStyle/>
          <a:p>
            <a:r>
              <a:rPr lang="en-GB"/>
              <a:t>Positionality</a:t>
            </a:r>
          </a:p>
        </p:txBody>
      </p:sp>
      <p:sp>
        <p:nvSpPr>
          <p:cNvPr id="14" name="Rectangle 13">
            <a:extLst>
              <a:ext uri="{FF2B5EF4-FFF2-40B4-BE49-F238E27FC236}">
                <a16:creationId xmlns:a16="http://schemas.microsoft.com/office/drawing/2014/main" id="{279D3810-B86F-4009-84EC-DE0FEABD6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A6EF729-8FCE-E906-6A4F-22D42C103A97}"/>
              </a:ext>
            </a:extLst>
          </p:cNvPr>
          <p:cNvSpPr>
            <a:spLocks noGrp="1"/>
          </p:cNvSpPr>
          <p:nvPr>
            <p:ph idx="1"/>
          </p:nvPr>
        </p:nvSpPr>
        <p:spPr>
          <a:xfrm>
            <a:off x="1451579" y="2015732"/>
            <a:ext cx="9603275" cy="3450613"/>
          </a:xfrm>
        </p:spPr>
        <p:txBody>
          <a:bodyPr>
            <a:normAutofit/>
          </a:bodyPr>
          <a:lstStyle/>
          <a:p>
            <a:pPr marL="0" indent="0">
              <a:buNone/>
            </a:pPr>
            <a:r>
              <a:rPr lang="en-GB"/>
              <a:t>is normally identified by locating the researcher about three areas: </a:t>
            </a:r>
          </a:p>
          <a:p>
            <a:r>
              <a:rPr lang="en-GB"/>
              <a:t>(1) the subject under investigation, </a:t>
            </a:r>
          </a:p>
          <a:p>
            <a:pPr marL="0" indent="0">
              <a:buNone/>
            </a:pPr>
            <a:endParaRPr lang="en-GB"/>
          </a:p>
          <a:p>
            <a:r>
              <a:rPr lang="en-GB"/>
              <a:t>(2) the research participants, and </a:t>
            </a:r>
          </a:p>
          <a:p>
            <a:pPr marL="0" indent="0">
              <a:buNone/>
            </a:pPr>
            <a:endParaRPr lang="en-GB"/>
          </a:p>
          <a:p>
            <a:r>
              <a:rPr lang="en-GB"/>
              <a:t>(3) the research context and process </a:t>
            </a:r>
          </a:p>
        </p:txBody>
      </p:sp>
      <p:pic>
        <p:nvPicPr>
          <p:cNvPr id="16" name="Picture 15">
            <a:extLst>
              <a:ext uri="{FF2B5EF4-FFF2-40B4-BE49-F238E27FC236}">
                <a16:creationId xmlns:a16="http://schemas.microsoft.com/office/drawing/2014/main" id="{C33612A4-0B77-4479-B2AA-F178599550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8" name="Straight Connector 17">
            <a:extLst>
              <a:ext uri="{FF2B5EF4-FFF2-40B4-BE49-F238E27FC236}">
                <a16:creationId xmlns:a16="http://schemas.microsoft.com/office/drawing/2014/main" id="{078A367A-3E83-4B48-A0F7-43FBE33328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222890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BEFDA1A-2A01-4C29-A5D0-AE6F050D07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riodic table illustration">
            <a:extLst>
              <a:ext uri="{FF2B5EF4-FFF2-40B4-BE49-F238E27FC236}">
                <a16:creationId xmlns:a16="http://schemas.microsoft.com/office/drawing/2014/main" id="{E99239D9-51BC-69CF-C8BE-18DECDAD8464}"/>
              </a:ext>
            </a:extLst>
          </p:cNvPr>
          <p:cNvPicPr>
            <a:picLocks noChangeAspect="1"/>
          </p:cNvPicPr>
          <p:nvPr/>
        </p:nvPicPr>
        <p:blipFill rotWithShape="1">
          <a:blip r:embed="rId2">
            <a:duotone>
              <a:schemeClr val="bg2">
                <a:shade val="45000"/>
                <a:satMod val="135000"/>
              </a:schemeClr>
              <a:prstClr val="white"/>
            </a:duotone>
            <a:alphaModFix amt="50000"/>
          </a:blip>
          <a:srcRect t="6812" r="-1" b="36936"/>
          <a:stretch>
            <a:fillRect/>
          </a:stretch>
        </p:blipFill>
        <p:spPr>
          <a:xfrm>
            <a:off x="305" y="10"/>
            <a:ext cx="12191695" cy="6857990"/>
          </a:xfrm>
          <a:prstGeom prst="rect">
            <a:avLst/>
          </a:prstGeom>
        </p:spPr>
      </p:pic>
      <p:cxnSp>
        <p:nvCxnSpPr>
          <p:cNvPr id="12" name="Straight Connector 11">
            <a:extLst>
              <a:ext uri="{FF2B5EF4-FFF2-40B4-BE49-F238E27FC236}">
                <a16:creationId xmlns:a16="http://schemas.microsoft.com/office/drawing/2014/main" id="{17FD20E5-30AF-47B9-9256-2E8E904CBB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A7176FBF-CF37-53D4-2E01-FADD3BF4B675}"/>
              </a:ext>
            </a:extLst>
          </p:cNvPr>
          <p:cNvSpPr>
            <a:spLocks noGrp="1"/>
          </p:cNvSpPr>
          <p:nvPr>
            <p:ph type="title"/>
          </p:nvPr>
        </p:nvSpPr>
        <p:spPr>
          <a:xfrm>
            <a:off x="1451579" y="804519"/>
            <a:ext cx="9603275" cy="1049235"/>
          </a:xfrm>
        </p:spPr>
        <p:txBody>
          <a:bodyPr>
            <a:normAutofit/>
          </a:bodyPr>
          <a:lstStyle/>
          <a:p>
            <a:r>
              <a:rPr lang="en-GB"/>
              <a:t>Positionality</a:t>
            </a:r>
          </a:p>
        </p:txBody>
      </p:sp>
      <p:sp>
        <p:nvSpPr>
          <p:cNvPr id="14" name="Rectangle 13">
            <a:extLst>
              <a:ext uri="{FF2B5EF4-FFF2-40B4-BE49-F238E27FC236}">
                <a16:creationId xmlns:a16="http://schemas.microsoft.com/office/drawing/2014/main" id="{279D3810-B86F-4009-84EC-DE0FEABD6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A10B7C6-5493-5611-9C46-515047219CD1}"/>
              </a:ext>
            </a:extLst>
          </p:cNvPr>
          <p:cNvSpPr>
            <a:spLocks noGrp="1"/>
          </p:cNvSpPr>
          <p:nvPr>
            <p:ph idx="1"/>
          </p:nvPr>
        </p:nvSpPr>
        <p:spPr>
          <a:xfrm>
            <a:off x="1451579" y="2015732"/>
            <a:ext cx="9603275" cy="3450613"/>
          </a:xfrm>
        </p:spPr>
        <p:txBody>
          <a:bodyPr>
            <a:normAutofit/>
          </a:bodyPr>
          <a:lstStyle/>
          <a:p>
            <a:pPr marL="0" indent="0">
              <a:buNone/>
            </a:pPr>
            <a:r>
              <a:rPr lang="en-GB"/>
              <a:t> Some aspects of positionality are culturally ascribed or generally regarded as being fixed, for example, gender, race, skin-color, nationality.</a:t>
            </a:r>
          </a:p>
          <a:p>
            <a:pPr marL="0" indent="0">
              <a:buNone/>
            </a:pPr>
            <a:endParaRPr lang="en-GB"/>
          </a:p>
          <a:p>
            <a:pPr marL="0" indent="0">
              <a:buNone/>
            </a:pPr>
            <a:r>
              <a:rPr lang="en-GB"/>
              <a:t>Others, such as political views, personal life-history, and experiences, are more fluid, subjective, and contextual</a:t>
            </a:r>
          </a:p>
          <a:p>
            <a:pPr marL="0" indent="0">
              <a:buNone/>
            </a:pPr>
            <a:endParaRPr lang="en-GB"/>
          </a:p>
        </p:txBody>
      </p:sp>
      <p:pic>
        <p:nvPicPr>
          <p:cNvPr id="16" name="Picture 15">
            <a:extLst>
              <a:ext uri="{FF2B5EF4-FFF2-40B4-BE49-F238E27FC236}">
                <a16:creationId xmlns:a16="http://schemas.microsoft.com/office/drawing/2014/main" id="{C33612A4-0B77-4479-B2AA-F178599550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8" name="Straight Connector 17">
            <a:extLst>
              <a:ext uri="{FF2B5EF4-FFF2-40B4-BE49-F238E27FC236}">
                <a16:creationId xmlns:a16="http://schemas.microsoft.com/office/drawing/2014/main" id="{078A367A-3E83-4B48-A0F7-43FBE33328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231090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BEFDA1A-2A01-4C29-A5D0-AE6F050D07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bstract blurred public library with bookshelves">
            <a:extLst>
              <a:ext uri="{FF2B5EF4-FFF2-40B4-BE49-F238E27FC236}">
                <a16:creationId xmlns:a16="http://schemas.microsoft.com/office/drawing/2014/main" id="{BB2D340F-6D0B-6B95-35D3-C771FB417E2F}"/>
              </a:ext>
            </a:extLst>
          </p:cNvPr>
          <p:cNvPicPr>
            <a:picLocks noChangeAspect="1"/>
          </p:cNvPicPr>
          <p:nvPr/>
        </p:nvPicPr>
        <p:blipFill rotWithShape="1">
          <a:blip r:embed="rId2">
            <a:duotone>
              <a:schemeClr val="bg2">
                <a:shade val="45000"/>
                <a:satMod val="135000"/>
              </a:schemeClr>
              <a:prstClr val="white"/>
            </a:duotone>
            <a:alphaModFix amt="50000"/>
          </a:blip>
          <a:srcRect t="1309" r="-1" b="14419"/>
          <a:stretch>
            <a:fillRect/>
          </a:stretch>
        </p:blipFill>
        <p:spPr>
          <a:xfrm>
            <a:off x="305" y="10"/>
            <a:ext cx="12191695" cy="6857990"/>
          </a:xfrm>
          <a:prstGeom prst="rect">
            <a:avLst/>
          </a:prstGeom>
        </p:spPr>
      </p:pic>
      <p:cxnSp>
        <p:nvCxnSpPr>
          <p:cNvPr id="12" name="Straight Connector 11">
            <a:extLst>
              <a:ext uri="{FF2B5EF4-FFF2-40B4-BE49-F238E27FC236}">
                <a16:creationId xmlns:a16="http://schemas.microsoft.com/office/drawing/2014/main" id="{17FD20E5-30AF-47B9-9256-2E8E904CBB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CB7D424D-C1B6-BB98-137B-C3022566E270}"/>
              </a:ext>
            </a:extLst>
          </p:cNvPr>
          <p:cNvSpPr>
            <a:spLocks noGrp="1"/>
          </p:cNvSpPr>
          <p:nvPr>
            <p:ph type="title"/>
          </p:nvPr>
        </p:nvSpPr>
        <p:spPr>
          <a:xfrm>
            <a:off x="1451579" y="804519"/>
            <a:ext cx="9603275" cy="1049235"/>
          </a:xfrm>
        </p:spPr>
        <p:txBody>
          <a:bodyPr>
            <a:normAutofit/>
          </a:bodyPr>
          <a:lstStyle/>
          <a:p>
            <a:r>
              <a:rPr lang="en-GB"/>
              <a:t>Positionality and its Relationship with Reflexivity</a:t>
            </a:r>
          </a:p>
        </p:txBody>
      </p:sp>
      <p:sp>
        <p:nvSpPr>
          <p:cNvPr id="14" name="Rectangle 13">
            <a:extLst>
              <a:ext uri="{FF2B5EF4-FFF2-40B4-BE49-F238E27FC236}">
                <a16:creationId xmlns:a16="http://schemas.microsoft.com/office/drawing/2014/main" id="{279D3810-B86F-4009-84EC-DE0FEABD6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4279164-8580-0723-D3B5-30868982D39E}"/>
              </a:ext>
            </a:extLst>
          </p:cNvPr>
          <p:cNvSpPr>
            <a:spLocks noGrp="1"/>
          </p:cNvSpPr>
          <p:nvPr>
            <p:ph idx="1"/>
          </p:nvPr>
        </p:nvSpPr>
        <p:spPr>
          <a:xfrm>
            <a:off x="1451579" y="2015732"/>
            <a:ext cx="9603275" cy="3450613"/>
          </a:xfrm>
        </p:spPr>
        <p:txBody>
          <a:bodyPr>
            <a:normAutofit/>
          </a:bodyPr>
          <a:lstStyle/>
          <a:p>
            <a:pPr>
              <a:lnSpc>
                <a:spcPct val="110000"/>
              </a:lnSpc>
            </a:pPr>
            <a:r>
              <a:rPr lang="en-GB"/>
              <a:t>Very little research in the social or educational field is or can be value-free</a:t>
            </a:r>
          </a:p>
          <a:p>
            <a:pPr>
              <a:lnSpc>
                <a:spcPct val="110000"/>
              </a:lnSpc>
            </a:pPr>
            <a:endParaRPr lang="en-GB"/>
          </a:p>
          <a:p>
            <a:pPr>
              <a:lnSpc>
                <a:spcPct val="110000"/>
              </a:lnSpc>
            </a:pPr>
            <a:r>
              <a:rPr lang="en-GB"/>
              <a:t>Positionality requires that both acknowledgment and allowance are made by the researcher to locate their views, values, and beliefs about the research design, conduct, and output.</a:t>
            </a:r>
          </a:p>
          <a:p>
            <a:pPr marL="0" indent="0">
              <a:lnSpc>
                <a:spcPct val="110000"/>
              </a:lnSpc>
              <a:buNone/>
            </a:pPr>
            <a:endParaRPr lang="en-GB"/>
          </a:p>
          <a:p>
            <a:pPr>
              <a:lnSpc>
                <a:spcPct val="110000"/>
              </a:lnSpc>
            </a:pPr>
            <a:r>
              <a:rPr lang="en-GB"/>
              <a:t>Reflexivity is the concept that researchers should acknowledge and disclose their selves in their research, seeking to understand their part in it, or influence on it</a:t>
            </a:r>
          </a:p>
        </p:txBody>
      </p:sp>
      <p:pic>
        <p:nvPicPr>
          <p:cNvPr id="16" name="Picture 15">
            <a:extLst>
              <a:ext uri="{FF2B5EF4-FFF2-40B4-BE49-F238E27FC236}">
                <a16:creationId xmlns:a16="http://schemas.microsoft.com/office/drawing/2014/main" id="{C33612A4-0B77-4479-B2AA-F178599550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8" name="Straight Connector 17">
            <a:extLst>
              <a:ext uri="{FF2B5EF4-FFF2-40B4-BE49-F238E27FC236}">
                <a16:creationId xmlns:a16="http://schemas.microsoft.com/office/drawing/2014/main" id="{078A367A-3E83-4B48-A0F7-43FBE33328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392320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BEFDA1A-2A01-4C29-A5D0-AE6F050D07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bstract blurred public library with bookshelves">
            <a:extLst>
              <a:ext uri="{FF2B5EF4-FFF2-40B4-BE49-F238E27FC236}">
                <a16:creationId xmlns:a16="http://schemas.microsoft.com/office/drawing/2014/main" id="{E8C1F012-756D-2ECB-248F-F12DBE4455E4}"/>
              </a:ext>
            </a:extLst>
          </p:cNvPr>
          <p:cNvPicPr>
            <a:picLocks noChangeAspect="1"/>
          </p:cNvPicPr>
          <p:nvPr/>
        </p:nvPicPr>
        <p:blipFill rotWithShape="1">
          <a:blip r:embed="rId2">
            <a:duotone>
              <a:schemeClr val="bg2">
                <a:shade val="45000"/>
                <a:satMod val="135000"/>
              </a:schemeClr>
              <a:prstClr val="white"/>
            </a:duotone>
            <a:alphaModFix amt="50000"/>
          </a:blip>
          <a:srcRect t="1309" r="-1" b="14419"/>
          <a:stretch>
            <a:fillRect/>
          </a:stretch>
        </p:blipFill>
        <p:spPr>
          <a:xfrm>
            <a:off x="305" y="10"/>
            <a:ext cx="12191695" cy="6857990"/>
          </a:xfrm>
          <a:prstGeom prst="rect">
            <a:avLst/>
          </a:prstGeom>
        </p:spPr>
      </p:pic>
      <p:cxnSp>
        <p:nvCxnSpPr>
          <p:cNvPr id="12" name="Straight Connector 11">
            <a:extLst>
              <a:ext uri="{FF2B5EF4-FFF2-40B4-BE49-F238E27FC236}">
                <a16:creationId xmlns:a16="http://schemas.microsoft.com/office/drawing/2014/main" id="{17FD20E5-30AF-47B9-9256-2E8E904CBB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D37D2E99-DD54-FF78-96A1-1742F203AB5E}"/>
              </a:ext>
            </a:extLst>
          </p:cNvPr>
          <p:cNvSpPr>
            <a:spLocks noGrp="1"/>
          </p:cNvSpPr>
          <p:nvPr>
            <p:ph type="title"/>
          </p:nvPr>
        </p:nvSpPr>
        <p:spPr>
          <a:xfrm>
            <a:off x="1451579" y="804519"/>
            <a:ext cx="9603275" cy="1049235"/>
          </a:xfrm>
        </p:spPr>
        <p:txBody>
          <a:bodyPr>
            <a:normAutofit/>
          </a:bodyPr>
          <a:lstStyle/>
          <a:p>
            <a:r>
              <a:rPr lang="en-GB"/>
              <a:t>Positionality and its Relationship with Reflexivity</a:t>
            </a:r>
          </a:p>
        </p:txBody>
      </p:sp>
      <p:sp>
        <p:nvSpPr>
          <p:cNvPr id="14" name="Rectangle 13">
            <a:extLst>
              <a:ext uri="{FF2B5EF4-FFF2-40B4-BE49-F238E27FC236}">
                <a16:creationId xmlns:a16="http://schemas.microsoft.com/office/drawing/2014/main" id="{279D3810-B86F-4009-84EC-DE0FEABD6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A542932-48D8-EB48-90B2-C765289066A9}"/>
              </a:ext>
            </a:extLst>
          </p:cNvPr>
          <p:cNvSpPr>
            <a:spLocks noGrp="1"/>
          </p:cNvSpPr>
          <p:nvPr>
            <p:ph idx="1"/>
          </p:nvPr>
        </p:nvSpPr>
        <p:spPr>
          <a:xfrm>
            <a:off x="1451579" y="2015732"/>
            <a:ext cx="9603275" cy="3450613"/>
          </a:xfrm>
        </p:spPr>
        <p:txBody>
          <a:bodyPr>
            <a:normAutofit/>
          </a:bodyPr>
          <a:lstStyle/>
          <a:p>
            <a:r>
              <a:rPr lang="en-GB"/>
              <a:t>It requires an explicit self-consciousness and self-assessment by the researcher about their views and positions and how these might, may, or have, directly or indirectly influenced the design, execution, and interpretation of the research data findings.</a:t>
            </a:r>
          </a:p>
          <a:p>
            <a:endParaRPr lang="en-GB"/>
          </a:p>
          <a:p>
            <a:r>
              <a:rPr lang="en-GB"/>
              <a:t>Reflexivity necessarily requires sensitivity by the researcher to their cultural, political, and social context because the individual’s ethics, personal integrity, and social values, as well as their competency, influence the research process</a:t>
            </a:r>
          </a:p>
        </p:txBody>
      </p:sp>
      <p:pic>
        <p:nvPicPr>
          <p:cNvPr id="16" name="Picture 15">
            <a:extLst>
              <a:ext uri="{FF2B5EF4-FFF2-40B4-BE49-F238E27FC236}">
                <a16:creationId xmlns:a16="http://schemas.microsoft.com/office/drawing/2014/main" id="{C33612A4-0B77-4479-B2AA-F178599550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8" name="Straight Connector 17">
            <a:extLst>
              <a:ext uri="{FF2B5EF4-FFF2-40B4-BE49-F238E27FC236}">
                <a16:creationId xmlns:a16="http://schemas.microsoft.com/office/drawing/2014/main" id="{078A367A-3E83-4B48-A0F7-43FBE33328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166687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BEFDA1A-2A01-4C29-A5D0-AE6F050D07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hemical formulae are written on paper">
            <a:extLst>
              <a:ext uri="{FF2B5EF4-FFF2-40B4-BE49-F238E27FC236}">
                <a16:creationId xmlns:a16="http://schemas.microsoft.com/office/drawing/2014/main" id="{02EB86FF-EBE0-5083-C191-434B88D93E79}"/>
              </a:ext>
            </a:extLst>
          </p:cNvPr>
          <p:cNvPicPr>
            <a:picLocks noChangeAspect="1"/>
          </p:cNvPicPr>
          <p:nvPr/>
        </p:nvPicPr>
        <p:blipFill rotWithShape="1">
          <a:blip r:embed="rId2">
            <a:duotone>
              <a:schemeClr val="bg2">
                <a:shade val="45000"/>
                <a:satMod val="135000"/>
              </a:schemeClr>
              <a:prstClr val="white"/>
            </a:duotone>
            <a:alphaModFix amt="50000"/>
          </a:blip>
          <a:srcRect r="3"/>
          <a:stretch>
            <a:fillRect/>
          </a:stretch>
        </p:blipFill>
        <p:spPr>
          <a:xfrm>
            <a:off x="305" y="10"/>
            <a:ext cx="12191695" cy="6857990"/>
          </a:xfrm>
          <a:prstGeom prst="rect">
            <a:avLst/>
          </a:prstGeom>
        </p:spPr>
      </p:pic>
      <p:cxnSp>
        <p:nvCxnSpPr>
          <p:cNvPr id="12" name="Straight Connector 11">
            <a:extLst>
              <a:ext uri="{FF2B5EF4-FFF2-40B4-BE49-F238E27FC236}">
                <a16:creationId xmlns:a16="http://schemas.microsoft.com/office/drawing/2014/main" id="{17FD20E5-30AF-47B9-9256-2E8E904CBB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B40B46ED-B581-F9E5-6B52-0A7B0014C8FD}"/>
              </a:ext>
            </a:extLst>
          </p:cNvPr>
          <p:cNvSpPr>
            <a:spLocks noGrp="1"/>
          </p:cNvSpPr>
          <p:nvPr>
            <p:ph type="title"/>
          </p:nvPr>
        </p:nvSpPr>
        <p:spPr>
          <a:xfrm>
            <a:off x="1451579" y="804519"/>
            <a:ext cx="9603275" cy="1049235"/>
          </a:xfrm>
        </p:spPr>
        <p:txBody>
          <a:bodyPr>
            <a:normAutofit/>
          </a:bodyPr>
          <a:lstStyle/>
          <a:p>
            <a:r>
              <a:rPr lang="en-GB"/>
              <a:t>Positionality and its Relationship with Reflexivity</a:t>
            </a:r>
          </a:p>
        </p:txBody>
      </p:sp>
      <p:sp>
        <p:nvSpPr>
          <p:cNvPr id="14" name="Rectangle 13">
            <a:extLst>
              <a:ext uri="{FF2B5EF4-FFF2-40B4-BE49-F238E27FC236}">
                <a16:creationId xmlns:a16="http://schemas.microsoft.com/office/drawing/2014/main" id="{279D3810-B86F-4009-84EC-DE0FEABD6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516BDE8-0538-08F9-E0B4-5AF4C50AFEB4}"/>
              </a:ext>
            </a:extLst>
          </p:cNvPr>
          <p:cNvSpPr>
            <a:spLocks noGrp="1"/>
          </p:cNvSpPr>
          <p:nvPr>
            <p:ph idx="1"/>
          </p:nvPr>
        </p:nvSpPr>
        <p:spPr>
          <a:xfrm>
            <a:off x="1451579" y="2015732"/>
            <a:ext cx="9603275" cy="3450613"/>
          </a:xfrm>
        </p:spPr>
        <p:txBody>
          <a:bodyPr>
            <a:normAutofit/>
          </a:bodyPr>
          <a:lstStyle/>
          <a:p>
            <a:r>
              <a:rPr lang="en-GB"/>
              <a:t>Malterud (2001, p.484) suggests that:</a:t>
            </a:r>
          </a:p>
          <a:p>
            <a:pPr marL="0" indent="0">
              <a:buNone/>
            </a:pPr>
            <a:endParaRPr lang="en-GB"/>
          </a:p>
          <a:p>
            <a:r>
              <a:rPr lang="en-GB"/>
              <a:t>Reflexivity starts by identifying preconceptions brought into the project by the researcher, representing previous personal and professional experiences, pre-study beliefs about how things are and what is to be investigated, motivation and qualifications for exploration of the field, and perspectives and theoretical foundations related to education and interests.</a:t>
            </a:r>
          </a:p>
        </p:txBody>
      </p:sp>
      <p:pic>
        <p:nvPicPr>
          <p:cNvPr id="16" name="Picture 15">
            <a:extLst>
              <a:ext uri="{FF2B5EF4-FFF2-40B4-BE49-F238E27FC236}">
                <a16:creationId xmlns:a16="http://schemas.microsoft.com/office/drawing/2014/main" id="{C33612A4-0B77-4479-B2AA-F178599550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8" name="Straight Connector 17">
            <a:extLst>
              <a:ext uri="{FF2B5EF4-FFF2-40B4-BE49-F238E27FC236}">
                <a16:creationId xmlns:a16="http://schemas.microsoft.com/office/drawing/2014/main" id="{078A367A-3E83-4B48-A0F7-43FBE33328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466267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BEFDA1A-2A01-4C29-A5D0-AE6F050D07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mplex maths formulae on a blackboard">
            <a:extLst>
              <a:ext uri="{FF2B5EF4-FFF2-40B4-BE49-F238E27FC236}">
                <a16:creationId xmlns:a16="http://schemas.microsoft.com/office/drawing/2014/main" id="{7BA5C81E-248F-5281-F82A-84A85F0D4569}"/>
              </a:ext>
            </a:extLst>
          </p:cNvPr>
          <p:cNvPicPr>
            <a:picLocks noChangeAspect="1"/>
          </p:cNvPicPr>
          <p:nvPr/>
        </p:nvPicPr>
        <p:blipFill rotWithShape="1">
          <a:blip r:embed="rId2">
            <a:duotone>
              <a:schemeClr val="bg2">
                <a:shade val="45000"/>
                <a:satMod val="135000"/>
              </a:schemeClr>
              <a:prstClr val="white"/>
            </a:duotone>
            <a:alphaModFix amt="50000"/>
          </a:blip>
          <a:srcRect t="17577" r="-1" b="5366"/>
          <a:stretch>
            <a:fillRect/>
          </a:stretch>
        </p:blipFill>
        <p:spPr>
          <a:xfrm>
            <a:off x="305" y="10"/>
            <a:ext cx="12191695" cy="6857990"/>
          </a:xfrm>
          <a:prstGeom prst="rect">
            <a:avLst/>
          </a:prstGeom>
        </p:spPr>
      </p:pic>
      <p:cxnSp>
        <p:nvCxnSpPr>
          <p:cNvPr id="12" name="Straight Connector 11">
            <a:extLst>
              <a:ext uri="{FF2B5EF4-FFF2-40B4-BE49-F238E27FC236}">
                <a16:creationId xmlns:a16="http://schemas.microsoft.com/office/drawing/2014/main" id="{17FD20E5-30AF-47B9-9256-2E8E904CBB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F88BBB1F-77CD-953A-296E-FC3677153640}"/>
              </a:ext>
            </a:extLst>
          </p:cNvPr>
          <p:cNvSpPr>
            <a:spLocks noGrp="1"/>
          </p:cNvSpPr>
          <p:nvPr>
            <p:ph type="title"/>
          </p:nvPr>
        </p:nvSpPr>
        <p:spPr>
          <a:xfrm>
            <a:off x="1451579" y="804519"/>
            <a:ext cx="9603275" cy="1049235"/>
          </a:xfrm>
        </p:spPr>
        <p:txBody>
          <a:bodyPr>
            <a:normAutofit/>
          </a:bodyPr>
          <a:lstStyle/>
          <a:p>
            <a:r>
              <a:rPr lang="en-GB"/>
              <a:t>Positionality and its Relationship with Reflexivity</a:t>
            </a:r>
          </a:p>
        </p:txBody>
      </p:sp>
      <p:sp>
        <p:nvSpPr>
          <p:cNvPr id="14" name="Rectangle 13">
            <a:extLst>
              <a:ext uri="{FF2B5EF4-FFF2-40B4-BE49-F238E27FC236}">
                <a16:creationId xmlns:a16="http://schemas.microsoft.com/office/drawing/2014/main" id="{279D3810-B86F-4009-84EC-DE0FEABD6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2DD30FD-E999-1A69-26A7-22F29D7148E1}"/>
              </a:ext>
            </a:extLst>
          </p:cNvPr>
          <p:cNvSpPr>
            <a:spLocks noGrp="1"/>
          </p:cNvSpPr>
          <p:nvPr>
            <p:ph idx="1"/>
          </p:nvPr>
        </p:nvSpPr>
        <p:spPr>
          <a:xfrm>
            <a:off x="1451579" y="2015732"/>
            <a:ext cx="9603275" cy="3450613"/>
          </a:xfrm>
        </p:spPr>
        <p:txBody>
          <a:bodyPr>
            <a:normAutofit/>
          </a:bodyPr>
          <a:lstStyle/>
          <a:p>
            <a:r>
              <a:rPr lang="en-GB"/>
              <a:t>the subjective contextual aspects of a researcher’s positionality or ‘situatedness’ change over time (Rowe, 2014)</a:t>
            </a:r>
          </a:p>
          <a:p>
            <a:endParaRPr lang="en-GB"/>
          </a:p>
          <a:p>
            <a:r>
              <a:rPr lang="en-GB"/>
              <a:t>using a reflexive approach, researchers should continually be aware that their positionality is never fixed and is always situation and context-dependent.</a:t>
            </a:r>
          </a:p>
          <a:p>
            <a:endParaRPr lang="en-GB"/>
          </a:p>
          <a:p>
            <a:r>
              <a:rPr lang="en-GB"/>
              <a:t>Reflexivity is an essential process for informing developing and shaping positionality.</a:t>
            </a:r>
          </a:p>
        </p:txBody>
      </p:sp>
      <p:pic>
        <p:nvPicPr>
          <p:cNvPr id="16" name="Picture 15">
            <a:extLst>
              <a:ext uri="{FF2B5EF4-FFF2-40B4-BE49-F238E27FC236}">
                <a16:creationId xmlns:a16="http://schemas.microsoft.com/office/drawing/2014/main" id="{C33612A4-0B77-4479-B2AA-F178599550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8" name="Straight Connector 17">
            <a:extLst>
              <a:ext uri="{FF2B5EF4-FFF2-40B4-BE49-F238E27FC236}">
                <a16:creationId xmlns:a16="http://schemas.microsoft.com/office/drawing/2014/main" id="{078A367A-3E83-4B48-A0F7-43FBE33328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883392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BEFDA1A-2A01-4C29-A5D0-AE6F050D07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te bulbs with a yellow one standing out">
            <a:extLst>
              <a:ext uri="{FF2B5EF4-FFF2-40B4-BE49-F238E27FC236}">
                <a16:creationId xmlns:a16="http://schemas.microsoft.com/office/drawing/2014/main" id="{FD30EE76-CF7E-4839-C4BC-39BA2FA2F2F3}"/>
              </a:ext>
            </a:extLst>
          </p:cNvPr>
          <p:cNvPicPr>
            <a:picLocks noChangeAspect="1"/>
          </p:cNvPicPr>
          <p:nvPr/>
        </p:nvPicPr>
        <p:blipFill rotWithShape="1">
          <a:blip r:embed="rId2">
            <a:duotone>
              <a:schemeClr val="bg2">
                <a:shade val="45000"/>
                <a:satMod val="135000"/>
              </a:schemeClr>
              <a:prstClr val="white"/>
            </a:duotone>
            <a:alphaModFix amt="50000"/>
          </a:blip>
          <a:srcRect r="-1" b="15728"/>
          <a:stretch>
            <a:fillRect/>
          </a:stretch>
        </p:blipFill>
        <p:spPr>
          <a:xfrm>
            <a:off x="305" y="10"/>
            <a:ext cx="12191695" cy="6857990"/>
          </a:xfrm>
          <a:prstGeom prst="rect">
            <a:avLst/>
          </a:prstGeom>
        </p:spPr>
      </p:pic>
      <p:cxnSp>
        <p:nvCxnSpPr>
          <p:cNvPr id="12" name="Straight Connector 11">
            <a:extLst>
              <a:ext uri="{FF2B5EF4-FFF2-40B4-BE49-F238E27FC236}">
                <a16:creationId xmlns:a16="http://schemas.microsoft.com/office/drawing/2014/main" id="{17FD20E5-30AF-47B9-9256-2E8E904CBB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8C4CC25A-B9A5-C12B-68E8-8699C55973A6}"/>
              </a:ext>
            </a:extLst>
          </p:cNvPr>
          <p:cNvSpPr>
            <a:spLocks noGrp="1"/>
          </p:cNvSpPr>
          <p:nvPr>
            <p:ph type="title"/>
          </p:nvPr>
        </p:nvSpPr>
        <p:spPr>
          <a:xfrm>
            <a:off x="1451579" y="804519"/>
            <a:ext cx="9603275" cy="1049235"/>
          </a:xfrm>
        </p:spPr>
        <p:txBody>
          <a:bodyPr>
            <a:normAutofit/>
          </a:bodyPr>
          <a:lstStyle/>
          <a:p>
            <a:r>
              <a:rPr lang="en-GB" dirty="0"/>
              <a:t>Positionality and its effect on the research process</a:t>
            </a:r>
          </a:p>
        </p:txBody>
      </p:sp>
      <p:sp>
        <p:nvSpPr>
          <p:cNvPr id="14" name="Rectangle 13">
            <a:extLst>
              <a:ext uri="{FF2B5EF4-FFF2-40B4-BE49-F238E27FC236}">
                <a16:creationId xmlns:a16="http://schemas.microsoft.com/office/drawing/2014/main" id="{279D3810-B86F-4009-84EC-DE0FEABD6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12F5FD2-41F3-15B8-8F4D-B8AF4766B130}"/>
              </a:ext>
            </a:extLst>
          </p:cNvPr>
          <p:cNvSpPr>
            <a:spLocks noGrp="1"/>
          </p:cNvSpPr>
          <p:nvPr>
            <p:ph idx="1"/>
          </p:nvPr>
        </p:nvSpPr>
        <p:spPr>
          <a:xfrm>
            <a:off x="1451579" y="2015732"/>
            <a:ext cx="9603275" cy="3450613"/>
          </a:xfrm>
        </p:spPr>
        <p:txBody>
          <a:bodyPr>
            <a:normAutofit/>
          </a:bodyPr>
          <a:lstStyle/>
          <a:p>
            <a:r>
              <a:rPr lang="en-GB"/>
              <a:t>It is essential for new researchers to acknowledge that their positionality is unique to them and that it can impact all aspects and stages of the research process.</a:t>
            </a:r>
          </a:p>
          <a:p>
            <a:endParaRPr lang="en-GB"/>
          </a:p>
          <a:p>
            <a:r>
              <a:rPr lang="en-GB"/>
              <a:t>It may influence what researchers may bring to research encounters, their choice of processes, and their interpretation of outcomes.</a:t>
            </a:r>
          </a:p>
          <a:p>
            <a:endParaRPr lang="en-GB"/>
          </a:p>
        </p:txBody>
      </p:sp>
      <p:pic>
        <p:nvPicPr>
          <p:cNvPr id="16" name="Picture 15">
            <a:extLst>
              <a:ext uri="{FF2B5EF4-FFF2-40B4-BE49-F238E27FC236}">
                <a16:creationId xmlns:a16="http://schemas.microsoft.com/office/drawing/2014/main" id="{C33612A4-0B77-4479-B2AA-F178599550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8" name="Straight Connector 17">
            <a:extLst>
              <a:ext uri="{FF2B5EF4-FFF2-40B4-BE49-F238E27FC236}">
                <a16:creationId xmlns:a16="http://schemas.microsoft.com/office/drawing/2014/main" id="{078A367A-3E83-4B48-A0F7-43FBE33328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383529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BEFDA1A-2A01-4C29-A5D0-AE6F050D07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phere of mesh and nodes">
            <a:extLst>
              <a:ext uri="{FF2B5EF4-FFF2-40B4-BE49-F238E27FC236}">
                <a16:creationId xmlns:a16="http://schemas.microsoft.com/office/drawing/2014/main" id="{5C51EA8F-9674-E4E6-C2CC-32D2321893BC}"/>
              </a:ext>
            </a:extLst>
          </p:cNvPr>
          <p:cNvPicPr>
            <a:picLocks noChangeAspect="1"/>
          </p:cNvPicPr>
          <p:nvPr/>
        </p:nvPicPr>
        <p:blipFill rotWithShape="1">
          <a:blip r:embed="rId2">
            <a:duotone>
              <a:schemeClr val="bg2">
                <a:shade val="45000"/>
                <a:satMod val="135000"/>
              </a:schemeClr>
              <a:prstClr val="white"/>
            </a:duotone>
            <a:alphaModFix amt="50000"/>
          </a:blip>
          <a:srcRect t="1127" r="-1" b="23871"/>
          <a:stretch>
            <a:fillRect/>
          </a:stretch>
        </p:blipFill>
        <p:spPr>
          <a:xfrm>
            <a:off x="305" y="10"/>
            <a:ext cx="12191695" cy="6857990"/>
          </a:xfrm>
          <a:prstGeom prst="rect">
            <a:avLst/>
          </a:prstGeom>
        </p:spPr>
      </p:pic>
      <p:cxnSp>
        <p:nvCxnSpPr>
          <p:cNvPr id="12" name="Straight Connector 11">
            <a:extLst>
              <a:ext uri="{FF2B5EF4-FFF2-40B4-BE49-F238E27FC236}">
                <a16:creationId xmlns:a16="http://schemas.microsoft.com/office/drawing/2014/main" id="{17FD20E5-30AF-47B9-9256-2E8E904CBB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AAB2C0FA-7ABF-8EEE-5D31-00C14D111A75}"/>
              </a:ext>
            </a:extLst>
          </p:cNvPr>
          <p:cNvSpPr>
            <a:spLocks noGrp="1"/>
          </p:cNvSpPr>
          <p:nvPr>
            <p:ph type="title"/>
          </p:nvPr>
        </p:nvSpPr>
        <p:spPr>
          <a:xfrm>
            <a:off x="1451579" y="804519"/>
            <a:ext cx="9603275" cy="1049235"/>
          </a:xfrm>
        </p:spPr>
        <p:txBody>
          <a:bodyPr>
            <a:normAutofit/>
          </a:bodyPr>
          <a:lstStyle/>
          <a:p>
            <a:r>
              <a:rPr lang="en-GB" dirty="0"/>
              <a:t>Positionality and its effect on the research process</a:t>
            </a:r>
          </a:p>
        </p:txBody>
      </p:sp>
      <p:sp>
        <p:nvSpPr>
          <p:cNvPr id="14" name="Rectangle 13">
            <a:extLst>
              <a:ext uri="{FF2B5EF4-FFF2-40B4-BE49-F238E27FC236}">
                <a16:creationId xmlns:a16="http://schemas.microsoft.com/office/drawing/2014/main" id="{279D3810-B86F-4009-84EC-DE0FEABD6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8E0DC7C-0290-BEDA-8720-80BFF8302571}"/>
              </a:ext>
            </a:extLst>
          </p:cNvPr>
          <p:cNvSpPr>
            <a:spLocks noGrp="1"/>
          </p:cNvSpPr>
          <p:nvPr>
            <p:ph idx="1"/>
          </p:nvPr>
        </p:nvSpPr>
        <p:spPr>
          <a:xfrm>
            <a:off x="1451579" y="2015732"/>
            <a:ext cx="9603275" cy="3450613"/>
          </a:xfrm>
        </p:spPr>
        <p:txBody>
          <a:bodyPr>
            <a:normAutofit/>
          </a:bodyPr>
          <a:lstStyle/>
          <a:p>
            <a:r>
              <a:rPr lang="en-GB"/>
              <a:t>It acknowledges and recognizes that researchers are part of the social world they are researching and that this world has already been interpreted by existing social actors. This is the opposite of a positivistic conception of objective reality.</a:t>
            </a:r>
          </a:p>
          <a:p>
            <a:endParaRPr lang="en-GB"/>
          </a:p>
          <a:p>
            <a:r>
              <a:rPr lang="en-GB"/>
              <a:t>Positionality implies that the social-historical-political location of a researcher influences their orientations, i.e., that they are not separate from the social processes they study.</a:t>
            </a:r>
          </a:p>
        </p:txBody>
      </p:sp>
      <p:pic>
        <p:nvPicPr>
          <p:cNvPr id="16" name="Picture 15">
            <a:extLst>
              <a:ext uri="{FF2B5EF4-FFF2-40B4-BE49-F238E27FC236}">
                <a16:creationId xmlns:a16="http://schemas.microsoft.com/office/drawing/2014/main" id="{C33612A4-0B77-4479-B2AA-F178599550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8" name="Straight Connector 17">
            <a:extLst>
              <a:ext uri="{FF2B5EF4-FFF2-40B4-BE49-F238E27FC236}">
                <a16:creationId xmlns:a16="http://schemas.microsoft.com/office/drawing/2014/main" id="{078A367A-3E83-4B48-A0F7-43FBE33328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28460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BEFDA1A-2A01-4C29-A5D0-AE6F050D07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 on document with pen">
            <a:extLst>
              <a:ext uri="{FF2B5EF4-FFF2-40B4-BE49-F238E27FC236}">
                <a16:creationId xmlns:a16="http://schemas.microsoft.com/office/drawing/2014/main" id="{3AD6F2C3-B157-C1BE-8729-FF693FA65772}"/>
              </a:ext>
            </a:extLst>
          </p:cNvPr>
          <p:cNvPicPr>
            <a:picLocks noChangeAspect="1"/>
          </p:cNvPicPr>
          <p:nvPr/>
        </p:nvPicPr>
        <p:blipFill rotWithShape="1">
          <a:blip r:embed="rId2">
            <a:duotone>
              <a:schemeClr val="bg2">
                <a:shade val="45000"/>
                <a:satMod val="135000"/>
              </a:schemeClr>
              <a:prstClr val="white"/>
            </a:duotone>
            <a:alphaModFix amt="50000"/>
          </a:blip>
          <a:srcRect t="1488" r="-1" b="14240"/>
          <a:stretch>
            <a:fillRect/>
          </a:stretch>
        </p:blipFill>
        <p:spPr>
          <a:xfrm>
            <a:off x="305" y="10"/>
            <a:ext cx="12191695" cy="6857990"/>
          </a:xfrm>
          <a:prstGeom prst="rect">
            <a:avLst/>
          </a:prstGeom>
        </p:spPr>
      </p:pic>
      <p:cxnSp>
        <p:nvCxnSpPr>
          <p:cNvPr id="12" name="Straight Connector 11">
            <a:extLst>
              <a:ext uri="{FF2B5EF4-FFF2-40B4-BE49-F238E27FC236}">
                <a16:creationId xmlns:a16="http://schemas.microsoft.com/office/drawing/2014/main" id="{17FD20E5-30AF-47B9-9256-2E8E904CBB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54E35607-E455-6F30-726B-5FCF83DE8404}"/>
              </a:ext>
            </a:extLst>
          </p:cNvPr>
          <p:cNvSpPr>
            <a:spLocks noGrp="1"/>
          </p:cNvSpPr>
          <p:nvPr>
            <p:ph type="title"/>
          </p:nvPr>
        </p:nvSpPr>
        <p:spPr>
          <a:xfrm>
            <a:off x="1451579" y="804519"/>
            <a:ext cx="9603275" cy="1049235"/>
          </a:xfrm>
        </p:spPr>
        <p:txBody>
          <a:bodyPr>
            <a:normAutofit/>
          </a:bodyPr>
          <a:lstStyle/>
          <a:p>
            <a:r>
              <a:rPr lang="en-GB" dirty="0"/>
              <a:t>Positionality and its effect on the research process</a:t>
            </a:r>
          </a:p>
        </p:txBody>
      </p:sp>
      <p:sp>
        <p:nvSpPr>
          <p:cNvPr id="14" name="Rectangle 13">
            <a:extLst>
              <a:ext uri="{FF2B5EF4-FFF2-40B4-BE49-F238E27FC236}">
                <a16:creationId xmlns:a16="http://schemas.microsoft.com/office/drawing/2014/main" id="{279D3810-B86F-4009-84EC-DE0FEABD6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811B976-CF2B-A6C4-7B96-9DD5D252A1D6}"/>
              </a:ext>
            </a:extLst>
          </p:cNvPr>
          <p:cNvSpPr>
            <a:spLocks noGrp="1"/>
          </p:cNvSpPr>
          <p:nvPr>
            <p:ph idx="1"/>
          </p:nvPr>
        </p:nvSpPr>
        <p:spPr>
          <a:xfrm>
            <a:off x="1451579" y="2015732"/>
            <a:ext cx="9603275" cy="3450613"/>
          </a:xfrm>
        </p:spPr>
        <p:txBody>
          <a:bodyPr>
            <a:normAutofit fontScale="92500" lnSpcReduction="20000"/>
          </a:bodyPr>
          <a:lstStyle/>
          <a:p>
            <a:r>
              <a:rPr lang="en-GB" dirty="0"/>
              <a:t>A reflexive approach suggests that, rather than trying to eliminate their effect, researchers should acknowledge and disclose their selves in their work, aiming to understand their influence on and in the research process.</a:t>
            </a:r>
          </a:p>
          <a:p>
            <a:endParaRPr lang="en-GB" dirty="0"/>
          </a:p>
          <a:p>
            <a:r>
              <a:rPr lang="en-GB" dirty="0"/>
              <a:t>It should show where and how the researcher believes that they have, or may have, influenced their research. The reader should then be able to make a better-informed judgment as to the researcher’s influence on the research process and how ‘truthful’ they feel the research data is.</a:t>
            </a:r>
          </a:p>
          <a:p>
            <a:r>
              <a:rPr lang="en-GB" dirty="0"/>
              <a:t>The clear implication being that, without reflexivity on the part of the researcher, their research may not be conducted ethically.</a:t>
            </a:r>
          </a:p>
          <a:p>
            <a:endParaRPr lang="en-GB" dirty="0"/>
          </a:p>
        </p:txBody>
      </p:sp>
      <p:pic>
        <p:nvPicPr>
          <p:cNvPr id="16" name="Picture 15">
            <a:extLst>
              <a:ext uri="{FF2B5EF4-FFF2-40B4-BE49-F238E27FC236}">
                <a16:creationId xmlns:a16="http://schemas.microsoft.com/office/drawing/2014/main" id="{C33612A4-0B77-4479-B2AA-F178599550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8" name="Straight Connector 17">
            <a:extLst>
              <a:ext uri="{FF2B5EF4-FFF2-40B4-BE49-F238E27FC236}">
                <a16:creationId xmlns:a16="http://schemas.microsoft.com/office/drawing/2014/main" id="{078A367A-3E83-4B48-A0F7-43FBE33328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991108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BEFDA1A-2A01-4C29-A5D0-AE6F050D07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lasses on top of a book">
            <a:extLst>
              <a:ext uri="{FF2B5EF4-FFF2-40B4-BE49-F238E27FC236}">
                <a16:creationId xmlns:a16="http://schemas.microsoft.com/office/drawing/2014/main" id="{C70D739B-9595-D2C1-EF7D-50FEF0EEB77E}"/>
              </a:ext>
            </a:extLst>
          </p:cNvPr>
          <p:cNvPicPr>
            <a:picLocks noChangeAspect="1"/>
          </p:cNvPicPr>
          <p:nvPr/>
        </p:nvPicPr>
        <p:blipFill rotWithShape="1">
          <a:blip r:embed="rId2">
            <a:duotone>
              <a:schemeClr val="bg2">
                <a:shade val="45000"/>
                <a:satMod val="135000"/>
              </a:schemeClr>
              <a:prstClr val="white"/>
            </a:duotone>
            <a:alphaModFix amt="50000"/>
          </a:blip>
          <a:srcRect t="12801" r="-1" b="2291"/>
          <a:stretch>
            <a:fillRect/>
          </a:stretch>
        </p:blipFill>
        <p:spPr>
          <a:xfrm>
            <a:off x="305" y="10"/>
            <a:ext cx="12191695" cy="6857990"/>
          </a:xfrm>
          <a:prstGeom prst="rect">
            <a:avLst/>
          </a:prstGeom>
        </p:spPr>
      </p:pic>
      <p:cxnSp>
        <p:nvCxnSpPr>
          <p:cNvPr id="12" name="Straight Connector 11">
            <a:extLst>
              <a:ext uri="{FF2B5EF4-FFF2-40B4-BE49-F238E27FC236}">
                <a16:creationId xmlns:a16="http://schemas.microsoft.com/office/drawing/2014/main" id="{17FD20E5-30AF-47B9-9256-2E8E904CBB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4A2C0706-FBA7-4811-1D2C-463AF978186B}"/>
              </a:ext>
            </a:extLst>
          </p:cNvPr>
          <p:cNvSpPr>
            <a:spLocks noGrp="1"/>
          </p:cNvSpPr>
          <p:nvPr>
            <p:ph type="title"/>
          </p:nvPr>
        </p:nvSpPr>
        <p:spPr>
          <a:xfrm>
            <a:off x="1451579" y="804519"/>
            <a:ext cx="9603275" cy="1049235"/>
          </a:xfrm>
        </p:spPr>
        <p:txBody>
          <a:bodyPr>
            <a:normAutofit/>
          </a:bodyPr>
          <a:lstStyle/>
          <a:p>
            <a:r>
              <a:rPr lang="en-GB"/>
              <a:t>Finding your Positionality</a:t>
            </a:r>
          </a:p>
        </p:txBody>
      </p:sp>
      <p:sp>
        <p:nvSpPr>
          <p:cNvPr id="14" name="Rectangle 13">
            <a:extLst>
              <a:ext uri="{FF2B5EF4-FFF2-40B4-BE49-F238E27FC236}">
                <a16:creationId xmlns:a16="http://schemas.microsoft.com/office/drawing/2014/main" id="{279D3810-B86F-4009-84EC-DE0FEABD6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50B107B-2A54-04F1-ED9A-DBAF0ECD450E}"/>
              </a:ext>
            </a:extLst>
          </p:cNvPr>
          <p:cNvSpPr>
            <a:spLocks noGrp="1"/>
          </p:cNvSpPr>
          <p:nvPr>
            <p:ph idx="1"/>
          </p:nvPr>
        </p:nvSpPr>
        <p:spPr>
          <a:xfrm>
            <a:off x="1451579" y="2015732"/>
            <a:ext cx="9603275" cy="3450613"/>
          </a:xfrm>
        </p:spPr>
        <p:txBody>
          <a:bodyPr>
            <a:normAutofit/>
          </a:bodyPr>
          <a:lstStyle/>
          <a:p>
            <a:pPr marL="0" indent="0">
              <a:lnSpc>
                <a:spcPct val="110000"/>
              </a:lnSpc>
              <a:buNone/>
            </a:pPr>
            <a:r>
              <a:rPr lang="en-GB"/>
              <a:t>Savin-Baden &amp; Major (2013) identify three primary ways:</a:t>
            </a:r>
          </a:p>
          <a:p>
            <a:pPr>
              <a:lnSpc>
                <a:spcPct val="110000"/>
              </a:lnSpc>
            </a:pPr>
            <a:endParaRPr lang="en-GB"/>
          </a:p>
          <a:p>
            <a:pPr>
              <a:lnSpc>
                <a:spcPct val="110000"/>
              </a:lnSpc>
            </a:pPr>
            <a:r>
              <a:rPr lang="en-GB"/>
              <a:t>Firstly, locating themselves about the subject, i.e., acknowledging personal positions that have the potential to influence the research.</a:t>
            </a:r>
          </a:p>
          <a:p>
            <a:pPr>
              <a:lnSpc>
                <a:spcPct val="110000"/>
              </a:lnSpc>
            </a:pPr>
            <a:r>
              <a:rPr lang="en-GB"/>
              <a:t>Secondly, locating themselves about the participants, i.e., researchers individually considering how they view themselves,</a:t>
            </a:r>
          </a:p>
          <a:p>
            <a:pPr>
              <a:lnSpc>
                <a:spcPct val="110000"/>
              </a:lnSpc>
            </a:pPr>
            <a:r>
              <a:rPr lang="en-GB"/>
              <a:t>Thirdly, locating themselves about the research context and process, i.e., acknowledging that research will necessarily be influenced by themselves and by the research context.</a:t>
            </a:r>
          </a:p>
        </p:txBody>
      </p:sp>
      <p:pic>
        <p:nvPicPr>
          <p:cNvPr id="16" name="Picture 15">
            <a:extLst>
              <a:ext uri="{FF2B5EF4-FFF2-40B4-BE49-F238E27FC236}">
                <a16:creationId xmlns:a16="http://schemas.microsoft.com/office/drawing/2014/main" id="{C33612A4-0B77-4479-B2AA-F178599550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8" name="Straight Connector 17">
            <a:extLst>
              <a:ext uri="{FF2B5EF4-FFF2-40B4-BE49-F238E27FC236}">
                <a16:creationId xmlns:a16="http://schemas.microsoft.com/office/drawing/2014/main" id="{078A367A-3E83-4B48-A0F7-43FBE33328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257029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BEFDA1A-2A01-4C29-A5D0-AE6F050D07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ne big red drawing pin in front of many smaller black drawing pins">
            <a:extLst>
              <a:ext uri="{FF2B5EF4-FFF2-40B4-BE49-F238E27FC236}">
                <a16:creationId xmlns:a16="http://schemas.microsoft.com/office/drawing/2014/main" id="{E2EC2336-57DF-210D-DD86-BFEAEE2B8957}"/>
              </a:ext>
            </a:extLst>
          </p:cNvPr>
          <p:cNvPicPr>
            <a:picLocks noChangeAspect="1"/>
          </p:cNvPicPr>
          <p:nvPr/>
        </p:nvPicPr>
        <p:blipFill rotWithShape="1">
          <a:blip r:embed="rId2">
            <a:duotone>
              <a:schemeClr val="bg2">
                <a:shade val="45000"/>
                <a:satMod val="135000"/>
              </a:schemeClr>
              <a:prstClr val="white"/>
            </a:duotone>
            <a:alphaModFix amt="50000"/>
          </a:blip>
          <a:srcRect t="16312" r="-1" b="6631"/>
          <a:stretch>
            <a:fillRect/>
          </a:stretch>
        </p:blipFill>
        <p:spPr>
          <a:xfrm>
            <a:off x="305" y="10"/>
            <a:ext cx="12191695" cy="6857990"/>
          </a:xfrm>
          <a:prstGeom prst="rect">
            <a:avLst/>
          </a:prstGeom>
        </p:spPr>
      </p:pic>
      <p:cxnSp>
        <p:nvCxnSpPr>
          <p:cNvPr id="12" name="Straight Connector 11">
            <a:extLst>
              <a:ext uri="{FF2B5EF4-FFF2-40B4-BE49-F238E27FC236}">
                <a16:creationId xmlns:a16="http://schemas.microsoft.com/office/drawing/2014/main" id="{17FD20E5-30AF-47B9-9256-2E8E904CBB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D0FB68E6-88BB-3DB5-D1CB-627E9A55553F}"/>
              </a:ext>
            </a:extLst>
          </p:cNvPr>
          <p:cNvSpPr>
            <a:spLocks noGrp="1"/>
          </p:cNvSpPr>
          <p:nvPr>
            <p:ph type="title"/>
          </p:nvPr>
        </p:nvSpPr>
        <p:spPr>
          <a:xfrm>
            <a:off x="1451579" y="804519"/>
            <a:ext cx="9603275" cy="1049235"/>
          </a:xfrm>
        </p:spPr>
        <p:txBody>
          <a:bodyPr>
            <a:normAutofit/>
          </a:bodyPr>
          <a:lstStyle/>
          <a:p>
            <a:r>
              <a:rPr lang="en-GB"/>
              <a:t>Finding your Positionality</a:t>
            </a:r>
          </a:p>
        </p:txBody>
      </p:sp>
      <p:sp>
        <p:nvSpPr>
          <p:cNvPr id="14" name="Rectangle 13">
            <a:extLst>
              <a:ext uri="{FF2B5EF4-FFF2-40B4-BE49-F238E27FC236}">
                <a16:creationId xmlns:a16="http://schemas.microsoft.com/office/drawing/2014/main" id="{279D3810-B86F-4009-84EC-DE0FEABD6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53E8852-C361-D46E-F07C-801845E4873F}"/>
              </a:ext>
            </a:extLst>
          </p:cNvPr>
          <p:cNvSpPr>
            <a:spLocks noGrp="1"/>
          </p:cNvSpPr>
          <p:nvPr>
            <p:ph idx="1"/>
          </p:nvPr>
        </p:nvSpPr>
        <p:spPr>
          <a:xfrm>
            <a:off x="1451579" y="2015732"/>
            <a:ext cx="9603275" cy="3450613"/>
          </a:xfrm>
        </p:spPr>
        <p:txBody>
          <a:bodyPr>
            <a:normAutofit lnSpcReduction="10000"/>
          </a:bodyPr>
          <a:lstStyle/>
          <a:p>
            <a:pPr>
              <a:lnSpc>
                <a:spcPct val="110000"/>
              </a:lnSpc>
            </a:pPr>
            <a:r>
              <a:rPr lang="en-GB" dirty="0"/>
              <a:t>Engaging in a reflexive approach should allow for a reduction of bias and partisanship (Rowe, 2014).</a:t>
            </a:r>
          </a:p>
          <a:p>
            <a:pPr>
              <a:lnSpc>
                <a:spcPct val="110000"/>
              </a:lnSpc>
            </a:pPr>
            <a:r>
              <a:rPr lang="en-GB" dirty="0"/>
              <a:t>However, it must be acknowledged by novice researchers that, no matter how reflexive they are, they can never objectively describe something as it is.</a:t>
            </a:r>
          </a:p>
          <a:p>
            <a:pPr>
              <a:lnSpc>
                <a:spcPct val="110000"/>
              </a:lnSpc>
            </a:pPr>
            <a:r>
              <a:rPr lang="en-GB" dirty="0"/>
              <a:t>Therefore, no matter how much reflexive practice a researcher engages in, there will always still be some form of bias or subjectivity.</a:t>
            </a:r>
          </a:p>
          <a:p>
            <a:pPr>
              <a:lnSpc>
                <a:spcPct val="110000"/>
              </a:lnSpc>
            </a:pPr>
            <a:r>
              <a:rPr lang="en-GB" dirty="0"/>
              <a:t>By exploring their positionality, the novice researcher increasingly becomes aware of areas where they may have potential bias and, over time, are better able to identify these so that they may then take account of them.</a:t>
            </a:r>
          </a:p>
          <a:p>
            <a:pPr>
              <a:lnSpc>
                <a:spcPct val="110000"/>
              </a:lnSpc>
            </a:pPr>
            <a:endParaRPr lang="en-GB" dirty="0"/>
          </a:p>
        </p:txBody>
      </p:sp>
      <p:pic>
        <p:nvPicPr>
          <p:cNvPr id="16" name="Picture 15">
            <a:extLst>
              <a:ext uri="{FF2B5EF4-FFF2-40B4-BE49-F238E27FC236}">
                <a16:creationId xmlns:a16="http://schemas.microsoft.com/office/drawing/2014/main" id="{C33612A4-0B77-4479-B2AA-F178599550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8" name="Straight Connector 17">
            <a:extLst>
              <a:ext uri="{FF2B5EF4-FFF2-40B4-BE49-F238E27FC236}">
                <a16:creationId xmlns:a16="http://schemas.microsoft.com/office/drawing/2014/main" id="{078A367A-3E83-4B48-A0F7-43FBE33328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585096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BEFDA1A-2A01-4C29-A5D0-AE6F050D07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mplex maths formulae on a blackboard">
            <a:extLst>
              <a:ext uri="{FF2B5EF4-FFF2-40B4-BE49-F238E27FC236}">
                <a16:creationId xmlns:a16="http://schemas.microsoft.com/office/drawing/2014/main" id="{A20D3E60-1CEB-5D38-B809-1395B5AD1928}"/>
              </a:ext>
            </a:extLst>
          </p:cNvPr>
          <p:cNvPicPr>
            <a:picLocks noChangeAspect="1"/>
          </p:cNvPicPr>
          <p:nvPr/>
        </p:nvPicPr>
        <p:blipFill rotWithShape="1">
          <a:blip r:embed="rId2">
            <a:duotone>
              <a:schemeClr val="bg2">
                <a:shade val="45000"/>
                <a:satMod val="135000"/>
              </a:schemeClr>
              <a:prstClr val="white"/>
            </a:duotone>
            <a:alphaModFix amt="50000"/>
          </a:blip>
          <a:srcRect t="17577" r="-1" b="5366"/>
          <a:stretch>
            <a:fillRect/>
          </a:stretch>
        </p:blipFill>
        <p:spPr>
          <a:xfrm>
            <a:off x="305" y="10"/>
            <a:ext cx="12191695" cy="6857990"/>
          </a:xfrm>
          <a:prstGeom prst="rect">
            <a:avLst/>
          </a:prstGeom>
        </p:spPr>
      </p:pic>
      <p:cxnSp>
        <p:nvCxnSpPr>
          <p:cNvPr id="12" name="Straight Connector 11">
            <a:extLst>
              <a:ext uri="{FF2B5EF4-FFF2-40B4-BE49-F238E27FC236}">
                <a16:creationId xmlns:a16="http://schemas.microsoft.com/office/drawing/2014/main" id="{17FD20E5-30AF-47B9-9256-2E8E904CBB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AEB831D4-A8B1-17A0-44DE-E7FE97F364F5}"/>
              </a:ext>
            </a:extLst>
          </p:cNvPr>
          <p:cNvSpPr>
            <a:spLocks noGrp="1"/>
          </p:cNvSpPr>
          <p:nvPr>
            <p:ph type="title"/>
          </p:nvPr>
        </p:nvSpPr>
        <p:spPr>
          <a:xfrm>
            <a:off x="1451579" y="804519"/>
            <a:ext cx="9603275" cy="1049235"/>
          </a:xfrm>
        </p:spPr>
        <p:txBody>
          <a:bodyPr>
            <a:normAutofit/>
          </a:bodyPr>
          <a:lstStyle/>
          <a:p>
            <a:r>
              <a:rPr lang="en-GB"/>
              <a:t>Finding your Positionality</a:t>
            </a:r>
          </a:p>
        </p:txBody>
      </p:sp>
      <p:sp>
        <p:nvSpPr>
          <p:cNvPr id="14" name="Rectangle 13">
            <a:extLst>
              <a:ext uri="{FF2B5EF4-FFF2-40B4-BE49-F238E27FC236}">
                <a16:creationId xmlns:a16="http://schemas.microsoft.com/office/drawing/2014/main" id="{279D3810-B86F-4009-84EC-DE0FEABD6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720F6A0-3ECB-DD8D-ABDC-72B5E286939D}"/>
              </a:ext>
            </a:extLst>
          </p:cNvPr>
          <p:cNvSpPr>
            <a:spLocks noGrp="1"/>
          </p:cNvSpPr>
          <p:nvPr>
            <p:ph idx="1"/>
          </p:nvPr>
        </p:nvSpPr>
        <p:spPr>
          <a:xfrm>
            <a:off x="1451579" y="2015732"/>
            <a:ext cx="9603275" cy="3450613"/>
          </a:xfrm>
        </p:spPr>
        <p:txBody>
          <a:bodyPr>
            <a:normAutofit/>
          </a:bodyPr>
          <a:lstStyle/>
          <a:p>
            <a:pPr marL="0" indent="0">
              <a:buNone/>
            </a:pPr>
            <a:r>
              <a:rPr lang="en-GB"/>
              <a:t>(</a:t>
            </a:r>
            <a:r>
              <a:rPr lang="en-GB" err="1"/>
              <a:t>Ormston</a:t>
            </a:r>
            <a:r>
              <a:rPr lang="en-GB"/>
              <a:t> et al., 2014) suggest that researchers should aim to achieve ‘empathetic neutrality,’ i.e., that they should:</a:t>
            </a:r>
          </a:p>
          <a:p>
            <a:pPr marL="0" indent="0">
              <a:buNone/>
            </a:pPr>
            <a:endParaRPr lang="en-GB"/>
          </a:p>
          <a:p>
            <a:pPr marL="0" indent="0">
              <a:buNone/>
            </a:pPr>
            <a:r>
              <a:rPr lang="en-GB"/>
              <a:t>Strive to avoid obvious, conscious, or systematic bias and to be as neutral as possible in the collection, interpretation, and presentation of data…[while recognizing that] this aspiration can never be fully attained – all research will be influenced by the researcher and there is no completely ‘neutral’ or ‘objective’ knowledge. </a:t>
            </a:r>
          </a:p>
        </p:txBody>
      </p:sp>
      <p:pic>
        <p:nvPicPr>
          <p:cNvPr id="16" name="Picture 15">
            <a:extLst>
              <a:ext uri="{FF2B5EF4-FFF2-40B4-BE49-F238E27FC236}">
                <a16:creationId xmlns:a16="http://schemas.microsoft.com/office/drawing/2014/main" id="{C33612A4-0B77-4479-B2AA-F178599550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8" name="Straight Connector 17">
            <a:extLst>
              <a:ext uri="{FF2B5EF4-FFF2-40B4-BE49-F238E27FC236}">
                <a16:creationId xmlns:a16="http://schemas.microsoft.com/office/drawing/2014/main" id="{078A367A-3E83-4B48-A0F7-43FBE33328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724445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BEFDA1A-2A01-4C29-A5D0-AE6F050D07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lasses on top of a book">
            <a:extLst>
              <a:ext uri="{FF2B5EF4-FFF2-40B4-BE49-F238E27FC236}">
                <a16:creationId xmlns:a16="http://schemas.microsoft.com/office/drawing/2014/main" id="{1A796084-8820-A983-2DD5-04E5A9F9B02E}"/>
              </a:ext>
            </a:extLst>
          </p:cNvPr>
          <p:cNvPicPr>
            <a:picLocks noChangeAspect="1"/>
          </p:cNvPicPr>
          <p:nvPr/>
        </p:nvPicPr>
        <p:blipFill rotWithShape="1">
          <a:blip r:embed="rId2">
            <a:duotone>
              <a:schemeClr val="bg2">
                <a:shade val="45000"/>
                <a:satMod val="135000"/>
              </a:schemeClr>
              <a:prstClr val="white"/>
            </a:duotone>
            <a:alphaModFix amt="50000"/>
          </a:blip>
          <a:srcRect t="12801" r="-1" b="2291"/>
          <a:stretch>
            <a:fillRect/>
          </a:stretch>
        </p:blipFill>
        <p:spPr>
          <a:xfrm>
            <a:off x="305" y="10"/>
            <a:ext cx="12191695" cy="6857990"/>
          </a:xfrm>
          <a:prstGeom prst="rect">
            <a:avLst/>
          </a:prstGeom>
        </p:spPr>
      </p:pic>
      <p:cxnSp>
        <p:nvCxnSpPr>
          <p:cNvPr id="12" name="Straight Connector 11">
            <a:extLst>
              <a:ext uri="{FF2B5EF4-FFF2-40B4-BE49-F238E27FC236}">
                <a16:creationId xmlns:a16="http://schemas.microsoft.com/office/drawing/2014/main" id="{17FD20E5-30AF-47B9-9256-2E8E904CBB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3FA4D7EE-A70F-E8CA-7942-B10CAEF55948}"/>
              </a:ext>
            </a:extLst>
          </p:cNvPr>
          <p:cNvSpPr>
            <a:spLocks noGrp="1"/>
          </p:cNvSpPr>
          <p:nvPr>
            <p:ph type="title"/>
          </p:nvPr>
        </p:nvSpPr>
        <p:spPr>
          <a:xfrm>
            <a:off x="1451579" y="804519"/>
            <a:ext cx="9603275" cy="1049235"/>
          </a:xfrm>
        </p:spPr>
        <p:txBody>
          <a:bodyPr>
            <a:normAutofit/>
          </a:bodyPr>
          <a:lstStyle/>
          <a:p>
            <a:r>
              <a:rPr lang="en-GB"/>
              <a:t>Positionality Statements and Novice Researchers</a:t>
            </a:r>
          </a:p>
        </p:txBody>
      </p:sp>
      <p:sp>
        <p:nvSpPr>
          <p:cNvPr id="14" name="Rectangle 13">
            <a:extLst>
              <a:ext uri="{FF2B5EF4-FFF2-40B4-BE49-F238E27FC236}">
                <a16:creationId xmlns:a16="http://schemas.microsoft.com/office/drawing/2014/main" id="{279D3810-B86F-4009-84EC-DE0FEABD6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E51A17C-CA3E-2702-6030-E97EDFB885DC}"/>
              </a:ext>
            </a:extLst>
          </p:cNvPr>
          <p:cNvSpPr>
            <a:spLocks noGrp="1"/>
          </p:cNvSpPr>
          <p:nvPr>
            <p:ph idx="1"/>
          </p:nvPr>
        </p:nvSpPr>
        <p:spPr>
          <a:xfrm>
            <a:off x="1451579" y="2015732"/>
            <a:ext cx="9603275" cy="3450613"/>
          </a:xfrm>
        </p:spPr>
        <p:txBody>
          <a:bodyPr>
            <a:normAutofit/>
          </a:bodyPr>
          <a:lstStyle/>
          <a:p>
            <a:pPr>
              <a:lnSpc>
                <a:spcPct val="110000"/>
              </a:lnSpc>
            </a:pPr>
            <a:r>
              <a:rPr lang="en-GB"/>
              <a:t>it is crucial that researchers are clear in their minds as to the implications of their stance, that they state their position explicitly.</a:t>
            </a:r>
          </a:p>
          <a:p>
            <a:pPr>
              <a:lnSpc>
                <a:spcPct val="110000"/>
              </a:lnSpc>
            </a:pPr>
            <a:endParaRPr lang="en-GB"/>
          </a:p>
          <a:p>
            <a:pPr>
              <a:lnSpc>
                <a:spcPct val="110000"/>
              </a:lnSpc>
            </a:pPr>
            <a:r>
              <a:rPr lang="en-GB"/>
              <a:t>Positionality is often formally expressed in research papers, masters-level dissertations, and doctoral theses via a ‘positionality statement,’</a:t>
            </a:r>
          </a:p>
          <a:p>
            <a:pPr>
              <a:lnSpc>
                <a:spcPct val="110000"/>
              </a:lnSpc>
            </a:pPr>
            <a:endParaRPr lang="en-GB"/>
          </a:p>
          <a:p>
            <a:pPr>
              <a:lnSpc>
                <a:spcPct val="110000"/>
              </a:lnSpc>
            </a:pPr>
            <a:r>
              <a:rPr lang="en-GB"/>
              <a:t>an explanation of how the researcher developed and how they became the researcher they are then.</a:t>
            </a:r>
          </a:p>
        </p:txBody>
      </p:sp>
      <p:pic>
        <p:nvPicPr>
          <p:cNvPr id="16" name="Picture 15">
            <a:extLst>
              <a:ext uri="{FF2B5EF4-FFF2-40B4-BE49-F238E27FC236}">
                <a16:creationId xmlns:a16="http://schemas.microsoft.com/office/drawing/2014/main" id="{C33612A4-0B77-4479-B2AA-F178599550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8" name="Straight Connector 17">
            <a:extLst>
              <a:ext uri="{FF2B5EF4-FFF2-40B4-BE49-F238E27FC236}">
                <a16:creationId xmlns:a16="http://schemas.microsoft.com/office/drawing/2014/main" id="{078A367A-3E83-4B48-A0F7-43FBE33328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201793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BEFDA1A-2A01-4C29-A5D0-AE6F050D07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rson using microscope">
            <a:extLst>
              <a:ext uri="{FF2B5EF4-FFF2-40B4-BE49-F238E27FC236}">
                <a16:creationId xmlns:a16="http://schemas.microsoft.com/office/drawing/2014/main" id="{5FC52295-AD12-B794-D12A-D02A4366DA44}"/>
              </a:ext>
            </a:extLst>
          </p:cNvPr>
          <p:cNvPicPr>
            <a:picLocks noChangeAspect="1"/>
          </p:cNvPicPr>
          <p:nvPr/>
        </p:nvPicPr>
        <p:blipFill rotWithShape="1">
          <a:blip r:embed="rId2">
            <a:duotone>
              <a:schemeClr val="bg2">
                <a:shade val="45000"/>
                <a:satMod val="135000"/>
              </a:schemeClr>
              <a:prstClr val="white"/>
            </a:duotone>
            <a:alphaModFix amt="50000"/>
          </a:blip>
          <a:srcRect r="12892" b="1"/>
          <a:stretch>
            <a:fillRect/>
          </a:stretch>
        </p:blipFill>
        <p:spPr>
          <a:xfrm>
            <a:off x="305" y="10"/>
            <a:ext cx="12191695" cy="6857990"/>
          </a:xfrm>
          <a:prstGeom prst="rect">
            <a:avLst/>
          </a:prstGeom>
        </p:spPr>
      </p:pic>
      <p:cxnSp>
        <p:nvCxnSpPr>
          <p:cNvPr id="12" name="Straight Connector 11">
            <a:extLst>
              <a:ext uri="{FF2B5EF4-FFF2-40B4-BE49-F238E27FC236}">
                <a16:creationId xmlns:a16="http://schemas.microsoft.com/office/drawing/2014/main" id="{17FD20E5-30AF-47B9-9256-2E8E904CBB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96A02118-5BE8-A20C-ABBE-761684C19754}"/>
              </a:ext>
            </a:extLst>
          </p:cNvPr>
          <p:cNvSpPr>
            <a:spLocks noGrp="1"/>
          </p:cNvSpPr>
          <p:nvPr>
            <p:ph type="title"/>
          </p:nvPr>
        </p:nvSpPr>
        <p:spPr>
          <a:xfrm>
            <a:off x="1451579" y="804519"/>
            <a:ext cx="9603275" cy="1049235"/>
          </a:xfrm>
        </p:spPr>
        <p:txBody>
          <a:bodyPr>
            <a:normAutofit/>
          </a:bodyPr>
          <a:lstStyle/>
          <a:p>
            <a:r>
              <a:rPr lang="en-GB"/>
              <a:t>Positionality Statements and Novice Researchers</a:t>
            </a:r>
          </a:p>
        </p:txBody>
      </p:sp>
      <p:sp>
        <p:nvSpPr>
          <p:cNvPr id="14" name="Rectangle 13">
            <a:extLst>
              <a:ext uri="{FF2B5EF4-FFF2-40B4-BE49-F238E27FC236}">
                <a16:creationId xmlns:a16="http://schemas.microsoft.com/office/drawing/2014/main" id="{279D3810-B86F-4009-84EC-DE0FEABD6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04DF07E-0D7E-B79D-C160-26267E4B6210}"/>
              </a:ext>
            </a:extLst>
          </p:cNvPr>
          <p:cNvSpPr>
            <a:spLocks noGrp="1"/>
          </p:cNvSpPr>
          <p:nvPr>
            <p:ph idx="1"/>
          </p:nvPr>
        </p:nvSpPr>
        <p:spPr>
          <a:xfrm>
            <a:off x="1451579" y="2015732"/>
            <a:ext cx="9603275" cy="3450613"/>
          </a:xfrm>
        </p:spPr>
        <p:txBody>
          <a:bodyPr>
            <a:normAutofit/>
          </a:bodyPr>
          <a:lstStyle/>
          <a:p>
            <a:pPr marL="0" indent="0">
              <a:buNone/>
            </a:pPr>
            <a:r>
              <a:rPr lang="en-GB"/>
              <a:t>A good strong positionality statement will typically include a description of:</a:t>
            </a:r>
          </a:p>
          <a:p>
            <a:pPr marL="0" indent="0">
              <a:buNone/>
            </a:pPr>
            <a:endParaRPr lang="en-GB"/>
          </a:p>
          <a:p>
            <a:r>
              <a:rPr lang="en-GB"/>
              <a:t>the researcher’s lenses (such as their philosophical, personal, theoretical beliefs and perspective through which they view the research process),</a:t>
            </a:r>
          </a:p>
          <a:p>
            <a:pPr marL="0" indent="0">
              <a:buNone/>
            </a:pPr>
            <a:endParaRPr lang="en-GB"/>
          </a:p>
          <a:p>
            <a:r>
              <a:rPr lang="en-GB"/>
              <a:t>potential influences on the research (such as age, political beliefs, social class, race, ethnicity, gender, religious beliefs, previous career),</a:t>
            </a:r>
          </a:p>
        </p:txBody>
      </p:sp>
      <p:pic>
        <p:nvPicPr>
          <p:cNvPr id="16" name="Picture 15">
            <a:extLst>
              <a:ext uri="{FF2B5EF4-FFF2-40B4-BE49-F238E27FC236}">
                <a16:creationId xmlns:a16="http://schemas.microsoft.com/office/drawing/2014/main" id="{C33612A4-0B77-4479-B2AA-F178599550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8" name="Straight Connector 17">
            <a:extLst>
              <a:ext uri="{FF2B5EF4-FFF2-40B4-BE49-F238E27FC236}">
                <a16:creationId xmlns:a16="http://schemas.microsoft.com/office/drawing/2014/main" id="{078A367A-3E83-4B48-A0F7-43FBE33328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047932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BEFDA1A-2A01-4C29-A5D0-AE6F050D07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lasses on top of a book">
            <a:extLst>
              <a:ext uri="{FF2B5EF4-FFF2-40B4-BE49-F238E27FC236}">
                <a16:creationId xmlns:a16="http://schemas.microsoft.com/office/drawing/2014/main" id="{8B7DCA4D-52DB-7CBD-1055-D766B8DAE54E}"/>
              </a:ext>
            </a:extLst>
          </p:cNvPr>
          <p:cNvPicPr>
            <a:picLocks noChangeAspect="1"/>
          </p:cNvPicPr>
          <p:nvPr/>
        </p:nvPicPr>
        <p:blipFill rotWithShape="1">
          <a:blip r:embed="rId2">
            <a:duotone>
              <a:schemeClr val="bg2">
                <a:shade val="45000"/>
                <a:satMod val="135000"/>
              </a:schemeClr>
              <a:prstClr val="white"/>
            </a:duotone>
            <a:alphaModFix amt="50000"/>
          </a:blip>
          <a:srcRect t="12801" r="-1" b="2291"/>
          <a:stretch>
            <a:fillRect/>
          </a:stretch>
        </p:blipFill>
        <p:spPr>
          <a:xfrm>
            <a:off x="305" y="10"/>
            <a:ext cx="12191695" cy="6857990"/>
          </a:xfrm>
          <a:prstGeom prst="rect">
            <a:avLst/>
          </a:prstGeom>
        </p:spPr>
      </p:pic>
      <p:cxnSp>
        <p:nvCxnSpPr>
          <p:cNvPr id="12" name="Straight Connector 11">
            <a:extLst>
              <a:ext uri="{FF2B5EF4-FFF2-40B4-BE49-F238E27FC236}">
                <a16:creationId xmlns:a16="http://schemas.microsoft.com/office/drawing/2014/main" id="{17FD20E5-30AF-47B9-9256-2E8E904CBB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A237383D-90DA-9FE7-E4AC-2E825C35A564}"/>
              </a:ext>
            </a:extLst>
          </p:cNvPr>
          <p:cNvSpPr>
            <a:spLocks noGrp="1"/>
          </p:cNvSpPr>
          <p:nvPr>
            <p:ph type="title"/>
          </p:nvPr>
        </p:nvSpPr>
        <p:spPr>
          <a:xfrm>
            <a:off x="1451579" y="804519"/>
            <a:ext cx="9603275" cy="1049235"/>
          </a:xfrm>
        </p:spPr>
        <p:txBody>
          <a:bodyPr>
            <a:normAutofit/>
          </a:bodyPr>
          <a:lstStyle/>
          <a:p>
            <a:r>
              <a:rPr lang="en-GB"/>
              <a:t>Positionality Statements and Novice Researchers</a:t>
            </a:r>
          </a:p>
        </p:txBody>
      </p:sp>
      <p:sp>
        <p:nvSpPr>
          <p:cNvPr id="14" name="Rectangle 13">
            <a:extLst>
              <a:ext uri="{FF2B5EF4-FFF2-40B4-BE49-F238E27FC236}">
                <a16:creationId xmlns:a16="http://schemas.microsoft.com/office/drawing/2014/main" id="{279D3810-B86F-4009-84EC-DE0FEABD6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7625967-AA06-39A6-E4C4-88ED20898D28}"/>
              </a:ext>
            </a:extLst>
          </p:cNvPr>
          <p:cNvSpPr>
            <a:spLocks noGrp="1"/>
          </p:cNvSpPr>
          <p:nvPr>
            <p:ph idx="1"/>
          </p:nvPr>
        </p:nvSpPr>
        <p:spPr>
          <a:xfrm>
            <a:off x="1451579" y="2015732"/>
            <a:ext cx="9603275" cy="3450613"/>
          </a:xfrm>
        </p:spPr>
        <p:txBody>
          <a:bodyPr>
            <a:normAutofit/>
          </a:bodyPr>
          <a:lstStyle/>
          <a:p>
            <a:r>
              <a:rPr lang="en-GB"/>
              <a:t>the researcher’s chosen or pre-determined position about the participants in the project (e.g., as an insider or an outsider),</a:t>
            </a:r>
          </a:p>
          <a:p>
            <a:pPr marL="0" indent="0">
              <a:buNone/>
            </a:pPr>
            <a:endParaRPr lang="en-GB"/>
          </a:p>
          <a:p>
            <a:r>
              <a:rPr lang="en-GB"/>
              <a:t>the research-project context and an explanation as to how, where, when and in what way these might, may, or have, influenced the research process (Savin-Baden &amp; Major, 2013).</a:t>
            </a:r>
          </a:p>
        </p:txBody>
      </p:sp>
      <p:pic>
        <p:nvPicPr>
          <p:cNvPr id="16" name="Picture 15">
            <a:extLst>
              <a:ext uri="{FF2B5EF4-FFF2-40B4-BE49-F238E27FC236}">
                <a16:creationId xmlns:a16="http://schemas.microsoft.com/office/drawing/2014/main" id="{C33612A4-0B77-4479-B2AA-F178599550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8" name="Straight Connector 17">
            <a:extLst>
              <a:ext uri="{FF2B5EF4-FFF2-40B4-BE49-F238E27FC236}">
                <a16:creationId xmlns:a16="http://schemas.microsoft.com/office/drawing/2014/main" id="{078A367A-3E83-4B48-A0F7-43FBE33328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574544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BEFDA1A-2A01-4C29-A5D0-AE6F050D07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bstract blurred public library with bookshelves">
            <a:extLst>
              <a:ext uri="{FF2B5EF4-FFF2-40B4-BE49-F238E27FC236}">
                <a16:creationId xmlns:a16="http://schemas.microsoft.com/office/drawing/2014/main" id="{4286C27B-1161-E3F6-33D8-806F41BB18A8}"/>
              </a:ext>
            </a:extLst>
          </p:cNvPr>
          <p:cNvPicPr>
            <a:picLocks noChangeAspect="1"/>
          </p:cNvPicPr>
          <p:nvPr/>
        </p:nvPicPr>
        <p:blipFill rotWithShape="1">
          <a:blip r:embed="rId2">
            <a:duotone>
              <a:schemeClr val="bg2">
                <a:shade val="45000"/>
                <a:satMod val="135000"/>
              </a:schemeClr>
              <a:prstClr val="white"/>
            </a:duotone>
            <a:alphaModFix amt="50000"/>
          </a:blip>
          <a:srcRect t="1309" r="-1" b="14419"/>
          <a:stretch>
            <a:fillRect/>
          </a:stretch>
        </p:blipFill>
        <p:spPr>
          <a:xfrm>
            <a:off x="305" y="10"/>
            <a:ext cx="12191695" cy="6857990"/>
          </a:xfrm>
          <a:prstGeom prst="rect">
            <a:avLst/>
          </a:prstGeom>
        </p:spPr>
      </p:pic>
      <p:cxnSp>
        <p:nvCxnSpPr>
          <p:cNvPr id="12" name="Straight Connector 11">
            <a:extLst>
              <a:ext uri="{FF2B5EF4-FFF2-40B4-BE49-F238E27FC236}">
                <a16:creationId xmlns:a16="http://schemas.microsoft.com/office/drawing/2014/main" id="{17FD20E5-30AF-47B9-9256-2E8E904CBB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661FFBC3-9EB1-2A73-EF54-61DE10E07CCF}"/>
              </a:ext>
            </a:extLst>
          </p:cNvPr>
          <p:cNvSpPr>
            <a:spLocks noGrp="1"/>
          </p:cNvSpPr>
          <p:nvPr>
            <p:ph type="title"/>
          </p:nvPr>
        </p:nvSpPr>
        <p:spPr>
          <a:xfrm>
            <a:off x="1451579" y="804519"/>
            <a:ext cx="9603275" cy="1049235"/>
          </a:xfrm>
        </p:spPr>
        <p:txBody>
          <a:bodyPr>
            <a:normAutofit/>
          </a:bodyPr>
          <a:lstStyle/>
          <a:p>
            <a:r>
              <a:rPr lang="en-GB"/>
              <a:t>Positionality Statements and Novice Researchers</a:t>
            </a:r>
          </a:p>
        </p:txBody>
      </p:sp>
      <p:sp>
        <p:nvSpPr>
          <p:cNvPr id="14" name="Rectangle 13">
            <a:extLst>
              <a:ext uri="{FF2B5EF4-FFF2-40B4-BE49-F238E27FC236}">
                <a16:creationId xmlns:a16="http://schemas.microsoft.com/office/drawing/2014/main" id="{279D3810-B86F-4009-84EC-DE0FEABD6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2CDE03C-DD2C-CFEF-ACE7-92C359AD4C61}"/>
              </a:ext>
            </a:extLst>
          </p:cNvPr>
          <p:cNvSpPr>
            <a:spLocks noGrp="1"/>
          </p:cNvSpPr>
          <p:nvPr>
            <p:ph idx="1"/>
          </p:nvPr>
        </p:nvSpPr>
        <p:spPr>
          <a:xfrm>
            <a:off x="1451579" y="2015732"/>
            <a:ext cx="9603275" cy="3450613"/>
          </a:xfrm>
        </p:spPr>
        <p:txBody>
          <a:bodyPr>
            <a:normAutofit/>
          </a:bodyPr>
          <a:lstStyle/>
          <a:p>
            <a:pPr marL="0" indent="0">
              <a:buNone/>
            </a:pPr>
            <a:r>
              <a:rPr lang="en-GB"/>
              <a:t>It is important for novice researchers to adopt a reflexive approach and recognize that</a:t>
            </a:r>
          </a:p>
          <a:p>
            <a:pPr marL="0" indent="0">
              <a:buNone/>
            </a:pPr>
            <a:endParaRPr lang="en-GB"/>
          </a:p>
          <a:p>
            <a:r>
              <a:rPr lang="en-GB"/>
              <a:t> “The inclusion of reflective accounts and the acknowledgment that educational research cannot be value-free should be included in all forms of research” (Greenbank, 2003).</a:t>
            </a:r>
          </a:p>
        </p:txBody>
      </p:sp>
      <p:pic>
        <p:nvPicPr>
          <p:cNvPr id="16" name="Picture 15">
            <a:extLst>
              <a:ext uri="{FF2B5EF4-FFF2-40B4-BE49-F238E27FC236}">
                <a16:creationId xmlns:a16="http://schemas.microsoft.com/office/drawing/2014/main" id="{C33612A4-0B77-4479-B2AA-F178599550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8" name="Straight Connector 17">
            <a:extLst>
              <a:ext uri="{FF2B5EF4-FFF2-40B4-BE49-F238E27FC236}">
                <a16:creationId xmlns:a16="http://schemas.microsoft.com/office/drawing/2014/main" id="{078A367A-3E83-4B48-A0F7-43FBE33328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21539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E3A4E2-F138-F887-1A04-B0C2EA2BAB98}"/>
              </a:ext>
            </a:extLst>
          </p:cNvPr>
          <p:cNvSpPr>
            <a:spLocks noGrp="1"/>
          </p:cNvSpPr>
          <p:nvPr>
            <p:ph type="ctrTitle"/>
          </p:nvPr>
        </p:nvSpPr>
        <p:spPr/>
        <p:txBody>
          <a:bodyPr/>
          <a:lstStyle/>
          <a:p>
            <a:r>
              <a:rPr lang="en-GB" dirty="0"/>
              <a:t>Paradigms </a:t>
            </a:r>
            <a:br>
              <a:rPr lang="en-GB" dirty="0"/>
            </a:br>
            <a:r>
              <a:rPr lang="en-GB" dirty="0"/>
              <a:t>“The How”</a:t>
            </a:r>
          </a:p>
        </p:txBody>
      </p:sp>
      <p:sp>
        <p:nvSpPr>
          <p:cNvPr id="3" name="Subtitle 2">
            <a:extLst>
              <a:ext uri="{FF2B5EF4-FFF2-40B4-BE49-F238E27FC236}">
                <a16:creationId xmlns:a16="http://schemas.microsoft.com/office/drawing/2014/main" id="{0A68FB75-9BCC-27C2-A80C-9913FF3269B6}"/>
              </a:ext>
            </a:extLst>
          </p:cNvPr>
          <p:cNvSpPr>
            <a:spLocks noGrp="1"/>
          </p:cNvSpPr>
          <p:nvPr>
            <p:ph type="subTitle" idx="1"/>
          </p:nvPr>
        </p:nvSpPr>
        <p:spPr/>
        <p:txBody>
          <a:bodyPr>
            <a:normAutofit fontScale="62500" lnSpcReduction="20000"/>
          </a:bodyPr>
          <a:lstStyle/>
          <a:p>
            <a:r>
              <a:rPr lang="en-GB" sz="4800" dirty="0"/>
              <a:t>‘a basic set of beliefs that guide  action.’</a:t>
            </a:r>
          </a:p>
        </p:txBody>
      </p:sp>
    </p:spTree>
    <p:extLst>
      <p:ext uri="{BB962C8B-B14F-4D97-AF65-F5344CB8AC3E}">
        <p14:creationId xmlns:p14="http://schemas.microsoft.com/office/powerpoint/2010/main" val="19319924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82E7304-2AC2-4A5C-924D-A6AC3FFC5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7ACDE2-C223-8F5D-13E0-F7D09230B2B7}"/>
              </a:ext>
            </a:extLst>
          </p:cNvPr>
          <p:cNvSpPr>
            <a:spLocks noGrp="1"/>
          </p:cNvSpPr>
          <p:nvPr>
            <p:ph type="title"/>
          </p:nvPr>
        </p:nvSpPr>
        <p:spPr>
          <a:xfrm>
            <a:off x="1451579" y="804519"/>
            <a:ext cx="9603275" cy="1049235"/>
          </a:xfrm>
        </p:spPr>
        <p:txBody>
          <a:bodyPr>
            <a:normAutofit/>
          </a:bodyPr>
          <a:lstStyle/>
          <a:p>
            <a:r>
              <a:rPr lang="en-GB" dirty="0"/>
              <a:t>Worldview or Paradigm</a:t>
            </a:r>
          </a:p>
        </p:txBody>
      </p:sp>
      <p:cxnSp>
        <p:nvCxnSpPr>
          <p:cNvPr id="11" name="Straight Connector 10">
            <a:extLst>
              <a:ext uri="{FF2B5EF4-FFF2-40B4-BE49-F238E27FC236}">
                <a16:creationId xmlns:a16="http://schemas.microsoft.com/office/drawing/2014/main" id="{D259FEF2-F6A5-442F-BA10-4E39EECD0A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1853754"/>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3" name="Rectangle 12">
            <a:extLst>
              <a:ext uri="{FF2B5EF4-FFF2-40B4-BE49-F238E27FC236}">
                <a16:creationId xmlns:a16="http://schemas.microsoft.com/office/drawing/2014/main" id="{A3C183B1-1D4B-4E3D-A02E-A426E3BFA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5" name="Content Placeholder 2">
            <a:extLst>
              <a:ext uri="{FF2B5EF4-FFF2-40B4-BE49-F238E27FC236}">
                <a16:creationId xmlns:a16="http://schemas.microsoft.com/office/drawing/2014/main" id="{177E1615-2AC4-C73A-B6E8-932458164DE6}"/>
              </a:ext>
            </a:extLst>
          </p:cNvPr>
          <p:cNvGraphicFramePr>
            <a:graphicFrameLocks noGrp="1"/>
          </p:cNvGraphicFramePr>
          <p:nvPr>
            <p:ph idx="1"/>
            <p:extLst>
              <p:ext uri="{D42A27DB-BD31-4B8C-83A1-F6EECF244321}">
                <p14:modId xmlns:p14="http://schemas.microsoft.com/office/powerpoint/2010/main" val="4041332558"/>
              </p:ext>
            </p:extLst>
          </p:nvPr>
        </p:nvGraphicFramePr>
        <p:xfrm>
          <a:off x="1450975" y="2331497"/>
          <a:ext cx="9604375" cy="37232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6190885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AD375258-BEDE-210F-E899-ED07B16F1316}"/>
              </a:ext>
            </a:extLst>
          </p:cNvPr>
          <p:cNvSpPr>
            <a:spLocks noGrp="1"/>
          </p:cNvSpPr>
          <p:nvPr>
            <p:ph type="title"/>
          </p:nvPr>
        </p:nvSpPr>
        <p:spPr>
          <a:xfrm>
            <a:off x="1451579" y="2303047"/>
            <a:ext cx="3272093" cy="2674198"/>
          </a:xfrm>
        </p:spPr>
        <p:txBody>
          <a:bodyPr anchor="t">
            <a:normAutofit/>
          </a:bodyPr>
          <a:lstStyle/>
          <a:p>
            <a:r>
              <a:rPr lang="en-GB" dirty="0"/>
              <a:t>Positivist worldview</a:t>
            </a:r>
          </a:p>
        </p:txBody>
      </p:sp>
      <p:cxnSp>
        <p:nvCxnSpPr>
          <p:cNvPr id="13" name="Straight Connector 12">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5"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17" name="Picture 16">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9" name="Straight Connector 18">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B4E3A02-E91F-36C1-D386-64833804F646}"/>
              </a:ext>
            </a:extLst>
          </p:cNvPr>
          <p:cNvGraphicFramePr>
            <a:graphicFrameLocks noGrp="1"/>
          </p:cNvGraphicFramePr>
          <p:nvPr>
            <p:ph idx="1"/>
            <p:extLst>
              <p:ext uri="{D42A27DB-BD31-4B8C-83A1-F6EECF244321}">
                <p14:modId xmlns:p14="http://schemas.microsoft.com/office/powerpoint/2010/main" val="2261222635"/>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359371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624E49-EDE2-BE73-8A2B-8954722E2B6A}"/>
              </a:ext>
            </a:extLst>
          </p:cNvPr>
          <p:cNvSpPr>
            <a:spLocks noGrp="1"/>
          </p:cNvSpPr>
          <p:nvPr>
            <p:ph type="title"/>
          </p:nvPr>
        </p:nvSpPr>
        <p:spPr>
          <a:xfrm>
            <a:off x="844476" y="1600199"/>
            <a:ext cx="3539266" cy="4297680"/>
          </a:xfrm>
        </p:spPr>
        <p:txBody>
          <a:bodyPr anchor="ctr">
            <a:normAutofit/>
          </a:bodyPr>
          <a:lstStyle/>
          <a:p>
            <a:r>
              <a:rPr lang="en-GB" dirty="0"/>
              <a:t>Positivist worldview</a:t>
            </a:r>
          </a:p>
        </p:txBody>
      </p:sp>
      <p:cxnSp>
        <p:nvCxnSpPr>
          <p:cNvPr id="10" name="Straight Connector 9">
            <a:extLst>
              <a:ext uri="{FF2B5EF4-FFF2-40B4-BE49-F238E27FC236}">
                <a16:creationId xmlns:a16="http://schemas.microsoft.com/office/drawing/2014/main" id="{9EC65442-F244-409C-BF44-C5D6472E81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148839"/>
            <a:ext cx="0" cy="3200400"/>
          </a:xfrm>
          <a:prstGeom prst="line">
            <a:avLst/>
          </a:prstGeom>
          <a:ln w="31750"/>
        </p:spPr>
        <p:style>
          <a:lnRef idx="1">
            <a:schemeClr val="accent1"/>
          </a:lnRef>
          <a:fillRef idx="0">
            <a:schemeClr val="accent1"/>
          </a:fillRef>
          <a:effectRef idx="0">
            <a:schemeClr val="accent1"/>
          </a:effectRef>
          <a:fontRef idx="minor">
            <a:schemeClr val="tx1"/>
          </a:fontRef>
        </p:style>
      </p:cxnSp>
      <p:sp>
        <p:nvSpPr>
          <p:cNvPr id="15" name="Content Placeholder 2">
            <a:extLst>
              <a:ext uri="{FF2B5EF4-FFF2-40B4-BE49-F238E27FC236}">
                <a16:creationId xmlns:a16="http://schemas.microsoft.com/office/drawing/2014/main" id="{1998ECEB-9C6B-B7D7-740A-43A5C10A482E}"/>
              </a:ext>
            </a:extLst>
          </p:cNvPr>
          <p:cNvSpPr>
            <a:spLocks noGrp="1"/>
          </p:cNvSpPr>
          <p:nvPr>
            <p:ph idx="1"/>
          </p:nvPr>
        </p:nvSpPr>
        <p:spPr>
          <a:xfrm>
            <a:off x="4924851" y="1600199"/>
            <a:ext cx="6130003" cy="4297680"/>
          </a:xfrm>
        </p:spPr>
        <p:txBody>
          <a:bodyPr anchor="ctr">
            <a:normAutofit/>
          </a:bodyPr>
          <a:lstStyle/>
          <a:p>
            <a:pPr>
              <a:lnSpc>
                <a:spcPct val="110000"/>
              </a:lnSpc>
            </a:pPr>
            <a:r>
              <a:rPr lang="en-GB" sz="1900"/>
              <a:t>Knowledge is based on careful observation and measurement of the objective reality that exists ‘out there in the world.’</a:t>
            </a:r>
          </a:p>
          <a:p>
            <a:pPr>
              <a:lnSpc>
                <a:spcPct val="110000"/>
              </a:lnSpc>
            </a:pPr>
            <a:endParaRPr lang="en-GB" sz="1900"/>
          </a:p>
          <a:p>
            <a:pPr>
              <a:lnSpc>
                <a:spcPct val="110000"/>
              </a:lnSpc>
            </a:pPr>
            <a:r>
              <a:rPr lang="en-GB" sz="1900"/>
              <a:t>There are laws or theories that govern the world, these need to be tested, verified, or discovered, so that we can better understand the world.</a:t>
            </a:r>
          </a:p>
          <a:p>
            <a:pPr>
              <a:lnSpc>
                <a:spcPct val="110000"/>
              </a:lnSpc>
            </a:pPr>
            <a:endParaRPr lang="en-GB" sz="1900"/>
          </a:p>
          <a:p>
            <a:pPr>
              <a:lnSpc>
                <a:spcPct val="110000"/>
              </a:lnSpc>
            </a:pPr>
            <a:r>
              <a:rPr lang="en-GB" sz="1900"/>
              <a:t>Therefore, a researcher begins with a theory, collects data that either supports or refutes that theory, and then makes necessary revisions, and conducts additional tests</a:t>
            </a:r>
          </a:p>
        </p:txBody>
      </p:sp>
    </p:spTree>
    <p:extLst>
      <p:ext uri="{BB962C8B-B14F-4D97-AF65-F5344CB8AC3E}">
        <p14:creationId xmlns:p14="http://schemas.microsoft.com/office/powerpoint/2010/main" val="26133018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5682D719-CC5E-DC42-A132-9C357D24FD0A}"/>
              </a:ext>
            </a:extLst>
          </p:cNvPr>
          <p:cNvSpPr>
            <a:spLocks noGrp="1"/>
          </p:cNvSpPr>
          <p:nvPr>
            <p:ph type="title"/>
          </p:nvPr>
        </p:nvSpPr>
        <p:spPr>
          <a:xfrm>
            <a:off x="1451579" y="2303047"/>
            <a:ext cx="3272093" cy="2674198"/>
          </a:xfrm>
        </p:spPr>
        <p:txBody>
          <a:bodyPr anchor="t">
            <a:normAutofit/>
          </a:bodyPr>
          <a:lstStyle/>
          <a:p>
            <a:r>
              <a:rPr lang="en-GB" sz="2200"/>
              <a:t>Constructivism (or interpretivism)</a:t>
            </a:r>
            <a:endParaRPr lang="en-GB" sz="2200">
              <a:latin typeface="Gill Sans MT"/>
            </a:endParaRPr>
          </a:p>
        </p:txBody>
      </p:sp>
      <p:cxnSp>
        <p:nvCxnSpPr>
          <p:cNvPr id="13" name="Straight Connector 12">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5"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17" name="Picture 16">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9" name="Straight Connector 18">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6" name="Content Placeholder 2">
            <a:extLst>
              <a:ext uri="{FF2B5EF4-FFF2-40B4-BE49-F238E27FC236}">
                <a16:creationId xmlns:a16="http://schemas.microsoft.com/office/drawing/2014/main" id="{1C06E077-9896-7D73-00A6-387848E8C099}"/>
              </a:ext>
            </a:extLst>
          </p:cNvPr>
          <p:cNvGraphicFramePr>
            <a:graphicFrameLocks noGrp="1"/>
          </p:cNvGraphicFramePr>
          <p:nvPr>
            <p:ph idx="1"/>
            <p:extLst>
              <p:ext uri="{D42A27DB-BD31-4B8C-83A1-F6EECF244321}">
                <p14:modId xmlns:p14="http://schemas.microsoft.com/office/powerpoint/2010/main" val="2428658670"/>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1960935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40CF517D-A102-4265-5204-81A06FE50119}"/>
              </a:ext>
            </a:extLst>
          </p:cNvPr>
          <p:cNvSpPr>
            <a:spLocks noGrp="1"/>
          </p:cNvSpPr>
          <p:nvPr>
            <p:ph type="title"/>
          </p:nvPr>
        </p:nvSpPr>
        <p:spPr>
          <a:xfrm>
            <a:off x="1451579" y="2303047"/>
            <a:ext cx="3272093" cy="2674198"/>
          </a:xfrm>
        </p:spPr>
        <p:txBody>
          <a:bodyPr anchor="t">
            <a:normAutofit/>
          </a:bodyPr>
          <a:lstStyle/>
          <a:p>
            <a:r>
              <a:rPr lang="en-GB" sz="2700"/>
              <a:t>Constructivism</a:t>
            </a:r>
          </a:p>
        </p:txBody>
      </p:sp>
      <p:cxnSp>
        <p:nvCxnSpPr>
          <p:cNvPr id="13" name="Straight Connector 12">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5"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17" name="Picture 16">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9" name="Straight Connector 18">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69DCD073-4720-C993-0D06-915F1A22CE11}"/>
              </a:ext>
            </a:extLst>
          </p:cNvPr>
          <p:cNvGraphicFramePr>
            <a:graphicFrameLocks noGrp="1"/>
          </p:cNvGraphicFramePr>
          <p:nvPr>
            <p:ph idx="1"/>
            <p:extLst>
              <p:ext uri="{D42A27DB-BD31-4B8C-83A1-F6EECF244321}">
                <p14:modId xmlns:p14="http://schemas.microsoft.com/office/powerpoint/2010/main" val="1796021595"/>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6347567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6607B437-12A7-1594-6533-53CEB87DA3F1}"/>
              </a:ext>
            </a:extLst>
          </p:cNvPr>
          <p:cNvSpPr>
            <a:spLocks noGrp="1"/>
          </p:cNvSpPr>
          <p:nvPr>
            <p:ph type="title"/>
          </p:nvPr>
        </p:nvSpPr>
        <p:spPr>
          <a:xfrm>
            <a:off x="1451579" y="2303047"/>
            <a:ext cx="3272093" cy="2674198"/>
          </a:xfrm>
        </p:spPr>
        <p:txBody>
          <a:bodyPr anchor="t">
            <a:normAutofit/>
          </a:bodyPr>
          <a:lstStyle/>
          <a:p>
            <a:r>
              <a:rPr lang="en-GB" sz="2700"/>
              <a:t>Constructivism</a:t>
            </a:r>
          </a:p>
        </p:txBody>
      </p:sp>
      <p:cxnSp>
        <p:nvCxnSpPr>
          <p:cNvPr id="13" name="Straight Connector 12">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5"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17" name="Picture 16">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9" name="Straight Connector 18">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A72CAA2-1119-4308-D3D2-9A2EC4988163}"/>
              </a:ext>
            </a:extLst>
          </p:cNvPr>
          <p:cNvGraphicFramePr>
            <a:graphicFrameLocks noGrp="1"/>
          </p:cNvGraphicFramePr>
          <p:nvPr>
            <p:ph idx="1"/>
            <p:extLst>
              <p:ext uri="{D42A27DB-BD31-4B8C-83A1-F6EECF244321}">
                <p14:modId xmlns:p14="http://schemas.microsoft.com/office/powerpoint/2010/main" val="1966806741"/>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8302528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E6432308-5C01-2424-A2DC-08814EAEA5B8}"/>
              </a:ext>
            </a:extLst>
          </p:cNvPr>
          <p:cNvSpPr>
            <a:spLocks noGrp="1"/>
          </p:cNvSpPr>
          <p:nvPr>
            <p:ph type="title"/>
          </p:nvPr>
        </p:nvSpPr>
        <p:spPr>
          <a:xfrm>
            <a:off x="1451579" y="2303047"/>
            <a:ext cx="3272093" cy="2674198"/>
          </a:xfrm>
        </p:spPr>
        <p:txBody>
          <a:bodyPr anchor="t">
            <a:normAutofit/>
          </a:bodyPr>
          <a:lstStyle/>
          <a:p>
            <a:r>
              <a:rPr lang="en-GB" sz="2700"/>
              <a:t>Constructivism</a:t>
            </a:r>
          </a:p>
        </p:txBody>
      </p:sp>
      <p:cxnSp>
        <p:nvCxnSpPr>
          <p:cNvPr id="13" name="Straight Connector 12">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5"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17" name="Picture 16">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9" name="Straight Connector 18">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4537C60D-B0DE-ACB9-85FE-086EDD9C2BA4}"/>
              </a:ext>
            </a:extLst>
          </p:cNvPr>
          <p:cNvGraphicFramePr>
            <a:graphicFrameLocks noGrp="1"/>
          </p:cNvGraphicFramePr>
          <p:nvPr>
            <p:ph idx="1"/>
            <p:extLst>
              <p:ext uri="{D42A27DB-BD31-4B8C-83A1-F6EECF244321}">
                <p14:modId xmlns:p14="http://schemas.microsoft.com/office/powerpoint/2010/main" val="56332959"/>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9652592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35E08DC3-2744-E44B-F944-9AE79C53BF63}"/>
              </a:ext>
            </a:extLst>
          </p:cNvPr>
          <p:cNvSpPr>
            <a:spLocks noGrp="1"/>
          </p:cNvSpPr>
          <p:nvPr>
            <p:ph type="title"/>
          </p:nvPr>
        </p:nvSpPr>
        <p:spPr>
          <a:xfrm>
            <a:off x="1451579" y="2303047"/>
            <a:ext cx="3272093" cy="2674198"/>
          </a:xfrm>
        </p:spPr>
        <p:txBody>
          <a:bodyPr anchor="t">
            <a:normAutofit/>
          </a:bodyPr>
          <a:lstStyle/>
          <a:p>
            <a:r>
              <a:rPr lang="en-GB" dirty="0"/>
              <a:t>Pragmatic worldview</a:t>
            </a:r>
          </a:p>
        </p:txBody>
      </p:sp>
      <p:cxnSp>
        <p:nvCxnSpPr>
          <p:cNvPr id="13" name="Straight Connector 12">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5"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17" name="Picture 16">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9" name="Straight Connector 18">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CCB2E536-7830-181F-2472-DDCDEBEF3C77}"/>
              </a:ext>
            </a:extLst>
          </p:cNvPr>
          <p:cNvGraphicFramePr>
            <a:graphicFrameLocks noGrp="1"/>
          </p:cNvGraphicFramePr>
          <p:nvPr>
            <p:ph idx="1"/>
            <p:extLst>
              <p:ext uri="{D42A27DB-BD31-4B8C-83A1-F6EECF244321}">
                <p14:modId xmlns:p14="http://schemas.microsoft.com/office/powerpoint/2010/main" val="1401721786"/>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9771320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DBE6F465-1320-D39C-9D54-B5956261441F}"/>
              </a:ext>
            </a:extLst>
          </p:cNvPr>
          <p:cNvSpPr>
            <a:spLocks noGrp="1"/>
          </p:cNvSpPr>
          <p:nvPr>
            <p:ph type="title"/>
          </p:nvPr>
        </p:nvSpPr>
        <p:spPr>
          <a:xfrm>
            <a:off x="1451579" y="2303047"/>
            <a:ext cx="3272093" cy="2674198"/>
          </a:xfrm>
        </p:spPr>
        <p:txBody>
          <a:bodyPr anchor="t">
            <a:normAutofit/>
          </a:bodyPr>
          <a:lstStyle/>
          <a:p>
            <a:r>
              <a:rPr lang="en-GB" dirty="0"/>
              <a:t>Pragmatic worldview</a:t>
            </a:r>
          </a:p>
        </p:txBody>
      </p:sp>
      <p:cxnSp>
        <p:nvCxnSpPr>
          <p:cNvPr id="13" name="Straight Connector 12">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5"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17" name="Picture 16">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9" name="Straight Connector 18">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8004057-0D6D-8331-F6E6-0679E4C806B2}"/>
              </a:ext>
            </a:extLst>
          </p:cNvPr>
          <p:cNvGraphicFramePr>
            <a:graphicFrameLocks noGrp="1"/>
          </p:cNvGraphicFramePr>
          <p:nvPr>
            <p:ph idx="1"/>
            <p:extLst>
              <p:ext uri="{D42A27DB-BD31-4B8C-83A1-F6EECF244321}">
                <p14:modId xmlns:p14="http://schemas.microsoft.com/office/powerpoint/2010/main" val="1117506633"/>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2683120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82E7304-2AC2-4A5C-924D-A6AC3FFC5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ABA8D2-4F70-9644-1CD1-725504717449}"/>
              </a:ext>
            </a:extLst>
          </p:cNvPr>
          <p:cNvSpPr>
            <a:spLocks noGrp="1"/>
          </p:cNvSpPr>
          <p:nvPr>
            <p:ph type="title"/>
          </p:nvPr>
        </p:nvSpPr>
        <p:spPr>
          <a:xfrm>
            <a:off x="1451579" y="804519"/>
            <a:ext cx="9603275" cy="1049235"/>
          </a:xfrm>
        </p:spPr>
        <p:txBody>
          <a:bodyPr>
            <a:normAutofit/>
          </a:bodyPr>
          <a:lstStyle/>
          <a:p>
            <a:r>
              <a:rPr lang="en-GB" dirty="0"/>
              <a:t>Pragmatic worldview</a:t>
            </a:r>
          </a:p>
        </p:txBody>
      </p:sp>
      <p:cxnSp>
        <p:nvCxnSpPr>
          <p:cNvPr id="11" name="Straight Connector 10">
            <a:extLst>
              <a:ext uri="{FF2B5EF4-FFF2-40B4-BE49-F238E27FC236}">
                <a16:creationId xmlns:a16="http://schemas.microsoft.com/office/drawing/2014/main" id="{D259FEF2-F6A5-442F-BA10-4E39EECD0A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1853754"/>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3" name="Rectangle 12">
            <a:extLst>
              <a:ext uri="{FF2B5EF4-FFF2-40B4-BE49-F238E27FC236}">
                <a16:creationId xmlns:a16="http://schemas.microsoft.com/office/drawing/2014/main" id="{A3C183B1-1D4B-4E3D-A02E-A426E3BFA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5" name="Content Placeholder 2">
            <a:extLst>
              <a:ext uri="{FF2B5EF4-FFF2-40B4-BE49-F238E27FC236}">
                <a16:creationId xmlns:a16="http://schemas.microsoft.com/office/drawing/2014/main" id="{D99BE50F-0A74-51C0-8F12-8031CC8566AD}"/>
              </a:ext>
            </a:extLst>
          </p:cNvPr>
          <p:cNvGraphicFramePr>
            <a:graphicFrameLocks noGrp="1"/>
          </p:cNvGraphicFramePr>
          <p:nvPr>
            <p:ph idx="1"/>
            <p:extLst>
              <p:ext uri="{D42A27DB-BD31-4B8C-83A1-F6EECF244321}">
                <p14:modId xmlns:p14="http://schemas.microsoft.com/office/powerpoint/2010/main" val="2399953636"/>
              </p:ext>
            </p:extLst>
          </p:nvPr>
        </p:nvGraphicFramePr>
        <p:xfrm>
          <a:off x="1450975" y="2331497"/>
          <a:ext cx="9604375" cy="37232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5098895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02999DDD-FBBD-CB44-5EA7-8CAF8217DE7A}"/>
              </a:ext>
            </a:extLst>
          </p:cNvPr>
          <p:cNvSpPr>
            <a:spLocks noGrp="1"/>
          </p:cNvSpPr>
          <p:nvPr>
            <p:ph type="title"/>
          </p:nvPr>
        </p:nvSpPr>
        <p:spPr>
          <a:xfrm>
            <a:off x="1451579" y="2303047"/>
            <a:ext cx="3272093" cy="2674198"/>
          </a:xfrm>
        </p:spPr>
        <p:txBody>
          <a:bodyPr anchor="t">
            <a:normAutofit/>
          </a:bodyPr>
          <a:lstStyle/>
          <a:p>
            <a:r>
              <a:rPr lang="en-GB" dirty="0"/>
              <a:t>Other points…</a:t>
            </a:r>
          </a:p>
        </p:txBody>
      </p:sp>
      <p:cxnSp>
        <p:nvCxnSpPr>
          <p:cNvPr id="13" name="Straight Connector 12">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5"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17" name="Picture 16">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9" name="Straight Connector 18">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C1B6F28F-90EE-6E89-0B53-A2FB071E5650}"/>
              </a:ext>
            </a:extLst>
          </p:cNvPr>
          <p:cNvGraphicFramePr>
            <a:graphicFrameLocks noGrp="1"/>
          </p:cNvGraphicFramePr>
          <p:nvPr>
            <p:ph idx="1"/>
            <p:extLst>
              <p:ext uri="{D42A27DB-BD31-4B8C-83A1-F6EECF244321}">
                <p14:modId xmlns:p14="http://schemas.microsoft.com/office/powerpoint/2010/main" val="2746822943"/>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2516662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bwMode="auto">
          <a:xfrm>
            <a:off x="1981200" y="908051"/>
            <a:ext cx="4038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eaLnBrk="1" hangingPunct="1">
              <a:buFontTx/>
              <a:buNone/>
            </a:pPr>
            <a:endParaRPr lang="en-GB" sz="2800">
              <a:latin typeface="Arial" charset="0"/>
            </a:endParaRPr>
          </a:p>
          <a:p>
            <a:pPr eaLnBrk="1" hangingPunct="1">
              <a:buFontTx/>
              <a:buNone/>
            </a:pPr>
            <a:endParaRPr lang="en-GB" sz="2800">
              <a:latin typeface="Arial" charset="0"/>
            </a:endParaRPr>
          </a:p>
          <a:p>
            <a:pPr eaLnBrk="1" hangingPunct="1">
              <a:buFontTx/>
              <a:buNone/>
            </a:pPr>
            <a:endParaRPr lang="en-GB" sz="2800">
              <a:latin typeface="Arial" charset="0"/>
            </a:endParaRPr>
          </a:p>
        </p:txBody>
      </p:sp>
      <p:graphicFrame>
        <p:nvGraphicFramePr>
          <p:cNvPr id="6" name="Table 5"/>
          <p:cNvGraphicFramePr>
            <a:graphicFrameLocks noGrp="1"/>
          </p:cNvGraphicFramePr>
          <p:nvPr>
            <p:extLst>
              <p:ext uri="{D42A27DB-BD31-4B8C-83A1-F6EECF244321}">
                <p14:modId xmlns:p14="http://schemas.microsoft.com/office/powerpoint/2010/main" val="1866556796"/>
              </p:ext>
            </p:extLst>
          </p:nvPr>
        </p:nvGraphicFramePr>
        <p:xfrm>
          <a:off x="1450974" y="1957388"/>
          <a:ext cx="9695562" cy="4159948"/>
        </p:xfrm>
        <a:graphic>
          <a:graphicData uri="http://schemas.openxmlformats.org/drawingml/2006/table">
            <a:tbl>
              <a:tblPr firstRow="1" firstCol="1" bandRow="1">
                <a:tableStyleId>{5C22544A-7EE6-4342-B048-85BDC9FD1C3A}</a:tableStyleId>
              </a:tblPr>
              <a:tblGrid>
                <a:gridCol w="4847781">
                  <a:extLst>
                    <a:ext uri="{9D8B030D-6E8A-4147-A177-3AD203B41FA5}">
                      <a16:colId xmlns:a16="http://schemas.microsoft.com/office/drawing/2014/main" val="20000"/>
                    </a:ext>
                  </a:extLst>
                </a:gridCol>
                <a:gridCol w="4847781">
                  <a:extLst>
                    <a:ext uri="{9D8B030D-6E8A-4147-A177-3AD203B41FA5}">
                      <a16:colId xmlns:a16="http://schemas.microsoft.com/office/drawing/2014/main" val="20001"/>
                    </a:ext>
                  </a:extLst>
                </a:gridCol>
              </a:tblGrid>
              <a:tr h="2079974">
                <a:tc>
                  <a:txBody>
                    <a:bodyPr/>
                    <a:lstStyle/>
                    <a:p>
                      <a:pPr marL="0" marR="0">
                        <a:spcBef>
                          <a:spcPts val="0"/>
                        </a:spcBef>
                        <a:spcAft>
                          <a:spcPts val="0"/>
                        </a:spcAft>
                      </a:pPr>
                      <a:r>
                        <a:rPr lang="en-GB" sz="1400" dirty="0">
                          <a:effectLst/>
                        </a:rPr>
                        <a:t> </a:t>
                      </a:r>
                      <a:endParaRPr lang="en-US" sz="1400" dirty="0">
                        <a:effectLst/>
                      </a:endParaRPr>
                    </a:p>
                    <a:p>
                      <a:pPr marL="0" marR="0">
                        <a:spcBef>
                          <a:spcPts val="0"/>
                        </a:spcBef>
                        <a:spcAft>
                          <a:spcPts val="0"/>
                        </a:spcAft>
                      </a:pPr>
                      <a:r>
                        <a:rPr lang="en-GB" sz="1400" dirty="0">
                          <a:effectLst/>
                        </a:rPr>
                        <a:t>Ontology</a:t>
                      </a:r>
                      <a:endParaRPr lang="en-US" sz="1400" dirty="0">
                        <a:effectLst/>
                      </a:endParaRPr>
                    </a:p>
                    <a:p>
                      <a:pPr marL="0" marR="0">
                        <a:spcBef>
                          <a:spcPts val="0"/>
                        </a:spcBef>
                        <a:spcAft>
                          <a:spcPts val="0"/>
                        </a:spcAft>
                      </a:pPr>
                      <a:r>
                        <a:rPr lang="en-GB" sz="1400" dirty="0">
                          <a:effectLst/>
                        </a:rPr>
                        <a:t> </a:t>
                      </a:r>
                      <a:endParaRPr lang="en-US" sz="1400" dirty="0">
                        <a:effectLst/>
                      </a:endParaRPr>
                    </a:p>
                    <a:p>
                      <a:pPr marL="0" marR="0">
                        <a:spcBef>
                          <a:spcPts val="0"/>
                        </a:spcBef>
                        <a:spcAft>
                          <a:spcPts val="0"/>
                        </a:spcAft>
                      </a:pPr>
                      <a:r>
                        <a:rPr lang="en-GB" sz="1400" dirty="0">
                          <a:effectLst/>
                        </a:rPr>
                        <a:t>The fundamental beliefs we have about the world.  These can be:</a:t>
                      </a:r>
                      <a:endParaRPr lang="en-US" sz="1400" dirty="0">
                        <a:effectLst/>
                      </a:endParaRPr>
                    </a:p>
                    <a:p>
                      <a:pPr marL="0" marR="0">
                        <a:spcBef>
                          <a:spcPts val="0"/>
                        </a:spcBef>
                        <a:spcAft>
                          <a:spcPts val="0"/>
                        </a:spcAft>
                      </a:pPr>
                      <a:r>
                        <a:rPr lang="en-GB" sz="1400" dirty="0">
                          <a:effectLst/>
                        </a:rPr>
                        <a:t> </a:t>
                      </a:r>
                      <a:endParaRPr lang="en-US" sz="1400" dirty="0">
                        <a:effectLst/>
                      </a:endParaRPr>
                    </a:p>
                    <a:p>
                      <a:pPr marL="0" marR="0">
                        <a:spcBef>
                          <a:spcPts val="0"/>
                        </a:spcBef>
                        <a:spcAft>
                          <a:spcPts val="0"/>
                        </a:spcAft>
                      </a:pPr>
                      <a:r>
                        <a:rPr lang="en-GB" sz="1400" dirty="0">
                          <a:effectLst/>
                        </a:rPr>
                        <a:t> </a:t>
                      </a:r>
                      <a:endParaRPr lang="en-US" sz="1400" dirty="0">
                        <a:effectLst/>
                      </a:endParaRPr>
                    </a:p>
                    <a:p>
                      <a:pPr marL="0" marR="0">
                        <a:spcBef>
                          <a:spcPts val="0"/>
                        </a:spcBef>
                        <a:spcAft>
                          <a:spcPts val="0"/>
                        </a:spcAft>
                      </a:pPr>
                      <a:r>
                        <a:rPr lang="en-GB" sz="1400" dirty="0">
                          <a:effectLst/>
                        </a:rPr>
                        <a:t> </a:t>
                      </a:r>
                      <a:endParaRPr lang="en-US" sz="1400" dirty="0">
                        <a:effectLst/>
                        <a:latin typeface="Times New Roman"/>
                        <a:ea typeface="Times New Roman"/>
                      </a:endParaRPr>
                    </a:p>
                  </a:txBody>
                  <a:tcPr marL="68580" marR="68580" marT="0" marB="0"/>
                </a:tc>
                <a:tc>
                  <a:txBody>
                    <a:bodyPr/>
                    <a:lstStyle/>
                    <a:p>
                      <a:pPr marL="0" marR="0">
                        <a:spcBef>
                          <a:spcPts val="0"/>
                        </a:spcBef>
                        <a:spcAft>
                          <a:spcPts val="0"/>
                        </a:spcAft>
                      </a:pPr>
                      <a:r>
                        <a:rPr lang="en-GB" sz="1400" dirty="0">
                          <a:effectLst/>
                        </a:rPr>
                        <a:t> </a:t>
                      </a:r>
                      <a:endParaRPr lang="en-US" sz="1400" dirty="0">
                        <a:effectLst/>
                      </a:endParaRPr>
                    </a:p>
                    <a:p>
                      <a:pPr marL="0" marR="0">
                        <a:spcBef>
                          <a:spcPts val="0"/>
                        </a:spcBef>
                        <a:spcAft>
                          <a:spcPts val="0"/>
                        </a:spcAft>
                      </a:pPr>
                      <a:r>
                        <a:rPr lang="en-GB" sz="1400" dirty="0">
                          <a:effectLst/>
                        </a:rPr>
                        <a:t>Objectivism</a:t>
                      </a:r>
                      <a:endParaRPr lang="en-US" sz="1400" dirty="0">
                        <a:effectLst/>
                      </a:endParaRPr>
                    </a:p>
                    <a:p>
                      <a:pPr marL="0" marR="0">
                        <a:spcBef>
                          <a:spcPts val="0"/>
                        </a:spcBef>
                        <a:spcAft>
                          <a:spcPts val="0"/>
                        </a:spcAft>
                      </a:pPr>
                      <a:r>
                        <a:rPr lang="en-GB" sz="1400" dirty="0">
                          <a:effectLst/>
                        </a:rPr>
                        <a:t>Social phenomena and their meanings have an existence independent of social actors</a:t>
                      </a:r>
                      <a:endParaRPr lang="en-US" sz="1400" dirty="0">
                        <a:effectLst/>
                      </a:endParaRPr>
                    </a:p>
                    <a:p>
                      <a:pPr marL="0" marR="0">
                        <a:spcBef>
                          <a:spcPts val="0"/>
                        </a:spcBef>
                        <a:spcAft>
                          <a:spcPts val="0"/>
                        </a:spcAft>
                      </a:pPr>
                      <a:r>
                        <a:rPr lang="en-GB" sz="1400" dirty="0">
                          <a:effectLst/>
                        </a:rPr>
                        <a:t> </a:t>
                      </a:r>
                      <a:endParaRPr lang="en-US" sz="1400" dirty="0">
                        <a:effectLst/>
                      </a:endParaRPr>
                    </a:p>
                    <a:p>
                      <a:pPr marL="0" marR="0">
                        <a:spcBef>
                          <a:spcPts val="0"/>
                        </a:spcBef>
                        <a:spcAft>
                          <a:spcPts val="0"/>
                        </a:spcAft>
                      </a:pPr>
                      <a:r>
                        <a:rPr lang="en-GB" sz="1400" dirty="0">
                          <a:effectLst/>
                        </a:rPr>
                        <a:t>Constructivism</a:t>
                      </a:r>
                      <a:endParaRPr lang="en-US" sz="1400" dirty="0">
                        <a:effectLst/>
                      </a:endParaRPr>
                    </a:p>
                    <a:p>
                      <a:pPr marL="0" marR="0">
                        <a:spcBef>
                          <a:spcPts val="0"/>
                        </a:spcBef>
                        <a:spcAft>
                          <a:spcPts val="0"/>
                        </a:spcAft>
                      </a:pPr>
                      <a:r>
                        <a:rPr lang="en-GB" sz="1400" dirty="0">
                          <a:effectLst/>
                        </a:rPr>
                        <a:t>Social phenomena and their meanings are constructed through social interaction and therefore are in a constant state of revision</a:t>
                      </a:r>
                      <a:endParaRPr lang="en-US" sz="1400" dirty="0">
                        <a:effectLst/>
                        <a:latin typeface="Times New Roman"/>
                        <a:ea typeface="Times New Roman"/>
                      </a:endParaRPr>
                    </a:p>
                  </a:txBody>
                  <a:tcPr marL="68580" marR="68580" marT="0" marB="0"/>
                </a:tc>
                <a:extLst>
                  <a:ext uri="{0D108BD9-81ED-4DB2-BD59-A6C34878D82A}">
                    <a16:rowId xmlns:a16="http://schemas.microsoft.com/office/drawing/2014/main" val="10000"/>
                  </a:ext>
                </a:extLst>
              </a:tr>
              <a:tr h="2079974">
                <a:tc>
                  <a:txBody>
                    <a:bodyPr/>
                    <a:lstStyle/>
                    <a:p>
                      <a:pPr marL="0" marR="0">
                        <a:spcBef>
                          <a:spcPts val="0"/>
                        </a:spcBef>
                        <a:spcAft>
                          <a:spcPts val="0"/>
                        </a:spcAft>
                      </a:pPr>
                      <a:r>
                        <a:rPr lang="en-GB" sz="1400" dirty="0">
                          <a:effectLst/>
                        </a:rPr>
                        <a:t> </a:t>
                      </a:r>
                      <a:endParaRPr lang="en-US" sz="1400" dirty="0">
                        <a:effectLst/>
                      </a:endParaRPr>
                    </a:p>
                    <a:p>
                      <a:pPr marL="0" marR="0">
                        <a:spcBef>
                          <a:spcPts val="0"/>
                        </a:spcBef>
                        <a:spcAft>
                          <a:spcPts val="0"/>
                        </a:spcAft>
                      </a:pPr>
                      <a:r>
                        <a:rPr lang="en-GB" sz="1400" dirty="0" err="1">
                          <a:effectLst/>
                        </a:rPr>
                        <a:t>Epistomology</a:t>
                      </a:r>
                      <a:endParaRPr lang="en-US" sz="1400" dirty="0">
                        <a:effectLst/>
                      </a:endParaRPr>
                    </a:p>
                    <a:p>
                      <a:pPr marL="0" marR="0">
                        <a:spcBef>
                          <a:spcPts val="0"/>
                        </a:spcBef>
                        <a:spcAft>
                          <a:spcPts val="0"/>
                        </a:spcAft>
                      </a:pPr>
                      <a:r>
                        <a:rPr lang="en-GB" sz="1400" dirty="0">
                          <a:effectLst/>
                        </a:rPr>
                        <a:t> </a:t>
                      </a:r>
                      <a:endParaRPr lang="en-US" sz="1400" dirty="0">
                        <a:effectLst/>
                      </a:endParaRPr>
                    </a:p>
                    <a:p>
                      <a:pPr marL="0" marR="0">
                        <a:spcBef>
                          <a:spcPts val="0"/>
                        </a:spcBef>
                        <a:spcAft>
                          <a:spcPts val="0"/>
                        </a:spcAft>
                      </a:pPr>
                      <a:r>
                        <a:rPr lang="en-GB" sz="1400" dirty="0">
                          <a:effectLst/>
                        </a:rPr>
                        <a:t>The theory and study of knowledge</a:t>
                      </a:r>
                      <a:endParaRPr lang="en-US" sz="1400" dirty="0">
                        <a:effectLst/>
                      </a:endParaRPr>
                    </a:p>
                    <a:p>
                      <a:pPr marL="0" marR="0">
                        <a:spcBef>
                          <a:spcPts val="0"/>
                        </a:spcBef>
                        <a:spcAft>
                          <a:spcPts val="0"/>
                        </a:spcAft>
                      </a:pPr>
                      <a:r>
                        <a:rPr lang="en-GB" sz="1400" dirty="0">
                          <a:effectLst/>
                        </a:rPr>
                        <a:t> </a:t>
                      </a:r>
                      <a:endParaRPr lang="en-US" sz="1400" dirty="0">
                        <a:effectLst/>
                        <a:latin typeface="Times New Roman"/>
                        <a:ea typeface="Times New Roman"/>
                      </a:endParaRPr>
                    </a:p>
                  </a:txBody>
                  <a:tcPr marL="68580" marR="68580" marT="0" marB="0"/>
                </a:tc>
                <a:tc>
                  <a:txBody>
                    <a:bodyPr/>
                    <a:lstStyle/>
                    <a:p>
                      <a:pPr marL="0" marR="0">
                        <a:spcBef>
                          <a:spcPts val="0"/>
                        </a:spcBef>
                        <a:spcAft>
                          <a:spcPts val="0"/>
                        </a:spcAft>
                      </a:pPr>
                      <a:r>
                        <a:rPr lang="en-GB" sz="1400" dirty="0">
                          <a:effectLst/>
                        </a:rPr>
                        <a:t> </a:t>
                      </a:r>
                      <a:endParaRPr lang="en-US" sz="1400" dirty="0">
                        <a:effectLst/>
                      </a:endParaRPr>
                    </a:p>
                    <a:p>
                      <a:pPr marL="0" marR="0">
                        <a:spcBef>
                          <a:spcPts val="0"/>
                        </a:spcBef>
                        <a:spcAft>
                          <a:spcPts val="0"/>
                        </a:spcAft>
                      </a:pPr>
                      <a:r>
                        <a:rPr lang="en-GB" sz="1400" dirty="0">
                          <a:effectLst/>
                        </a:rPr>
                        <a:t>There is a distinction between ‘true’ and ‘false’ knowledge – what standard of evidence is sufficient to make a judgement?  This also encompasses issues of validity and reliability which are discussed later.</a:t>
                      </a:r>
                      <a:endParaRPr lang="en-US" sz="1400" dirty="0">
                        <a:effectLst/>
                      </a:endParaRPr>
                    </a:p>
                    <a:p>
                      <a:pPr marL="0" marR="0">
                        <a:spcBef>
                          <a:spcPts val="0"/>
                        </a:spcBef>
                        <a:spcAft>
                          <a:spcPts val="0"/>
                        </a:spcAft>
                      </a:pPr>
                      <a:r>
                        <a:rPr lang="en-GB" sz="1400" dirty="0">
                          <a:effectLst/>
                        </a:rPr>
                        <a:t> </a:t>
                      </a:r>
                      <a:endParaRPr lang="en-US" sz="1400" dirty="0">
                        <a:effectLst/>
                      </a:endParaRPr>
                    </a:p>
                    <a:p>
                      <a:pPr marL="0" marR="0">
                        <a:spcBef>
                          <a:spcPts val="0"/>
                        </a:spcBef>
                        <a:spcAft>
                          <a:spcPts val="0"/>
                        </a:spcAft>
                      </a:pPr>
                      <a:r>
                        <a:rPr lang="en-GB" sz="1400" dirty="0">
                          <a:effectLst/>
                        </a:rPr>
                        <a:t>The types of evidence can include faith, trust, experience, logic, empiricism – depending on what philosophy you subscribe to.</a:t>
                      </a:r>
                      <a:endParaRPr lang="en-US" sz="1400" dirty="0">
                        <a:effectLst/>
                        <a:latin typeface="Times New Roman"/>
                        <a:ea typeface="Times New Roman"/>
                      </a:endParaRPr>
                    </a:p>
                  </a:txBody>
                  <a:tcPr marL="68580" marR="68580" marT="0" marB="0"/>
                </a:tc>
                <a:extLst>
                  <a:ext uri="{0D108BD9-81ED-4DB2-BD59-A6C34878D82A}">
                    <a16:rowId xmlns:a16="http://schemas.microsoft.com/office/drawing/2014/main" val="10001"/>
                  </a:ext>
                </a:extLst>
              </a:tr>
            </a:tbl>
          </a:graphicData>
        </a:graphic>
      </p:graphicFrame>
      <p:sp>
        <p:nvSpPr>
          <p:cNvPr id="9" name="Title 8"/>
          <p:cNvSpPr>
            <a:spLocks noGrp="1"/>
          </p:cNvSpPr>
          <p:nvPr>
            <p:ph type="title"/>
          </p:nvPr>
        </p:nvSpPr>
        <p:spPr>
          <a:xfrm>
            <a:off x="1451579" y="804519"/>
            <a:ext cx="9603275" cy="1049235"/>
          </a:xfrm>
        </p:spPr>
        <p:txBody>
          <a:bodyPr>
            <a:normAutofit/>
          </a:bodyPr>
          <a:lstStyle/>
          <a:p>
            <a:r>
              <a:rPr lang="en-GB" dirty="0"/>
              <a:t>A Paradigm Constitutes:</a:t>
            </a:r>
          </a:p>
        </p:txBody>
      </p:sp>
    </p:spTree>
    <p:extLst>
      <p:ext uri="{BB962C8B-B14F-4D97-AF65-F5344CB8AC3E}">
        <p14:creationId xmlns:p14="http://schemas.microsoft.com/office/powerpoint/2010/main" val="217205514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Research Design</a:t>
            </a:r>
            <a:endParaRPr lang="en-GB" dirty="0"/>
          </a:p>
        </p:txBody>
      </p:sp>
      <p:graphicFrame>
        <p:nvGraphicFramePr>
          <p:cNvPr id="3" name="Content Placeholder 2"/>
          <p:cNvGraphicFramePr>
            <a:graphicFrameLocks noGrp="1"/>
          </p:cNvGraphicFramePr>
          <p:nvPr>
            <p:ph idx="1"/>
          </p:nvPr>
        </p:nvGraphicFramePr>
        <p:xfrm>
          <a:off x="1097280" y="1845734"/>
          <a:ext cx="10058400" cy="40233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2442054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177212" y="634946"/>
            <a:ext cx="3372529" cy="5055904"/>
          </a:xfrm>
        </p:spPr>
        <p:txBody>
          <a:bodyPr vert="horz" lIns="91440" tIns="45720" rIns="91440" bIns="45720" rtlCol="0" anchor="ctr">
            <a:normAutofit/>
          </a:bodyPr>
          <a:lstStyle/>
          <a:p>
            <a:r>
              <a:rPr lang="en-US"/>
              <a:t>Types of Research</a:t>
            </a:r>
          </a:p>
        </p:txBody>
      </p:sp>
      <p:graphicFrame>
        <p:nvGraphicFramePr>
          <p:cNvPr id="6" name="Diagram 5"/>
          <p:cNvGraphicFramePr/>
          <p:nvPr/>
        </p:nvGraphicFramePr>
        <p:xfrm>
          <a:off x="633413" y="639763"/>
          <a:ext cx="6910387" cy="5051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6103688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Rot="1" noChangeArrowheads="1"/>
          </p:cNvSpPr>
          <p:nvPr/>
        </p:nvSpPr>
        <p:spPr>
          <a:xfrm>
            <a:off x="1825625" y="228600"/>
            <a:ext cx="8540750" cy="1143000"/>
          </a:xfrm>
          <a:prstGeom prst="rect">
            <a:avLst/>
          </a:prstGeom>
        </p:spPr>
        <p:txBody>
          <a:bodyPr/>
          <a:lstStyle>
            <a:lvl1pPr algn="ctr" rtl="0" eaLnBrk="0" fontAlgn="base" hangingPunct="0">
              <a:spcBef>
                <a:spcPct val="0"/>
              </a:spcBef>
              <a:spcAft>
                <a:spcPct val="0"/>
              </a:spcAft>
              <a:defRPr sz="4400">
                <a:solidFill>
                  <a:schemeClr val="tx2"/>
                </a:solidFill>
                <a:latin typeface="+mj-lt"/>
                <a:ea typeface="MS PGothic" pitchFamily="34" charset="-128"/>
                <a:cs typeface="ＭＳ Ｐゴシック" charset="0"/>
              </a:defRPr>
            </a:lvl1pPr>
            <a:lvl2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2pPr>
            <a:lvl3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3pPr>
            <a:lvl4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4pPr>
            <a:lvl5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a:lstStyle>
          <a:p>
            <a:pPr>
              <a:defRPr/>
            </a:pPr>
            <a:endParaRPr lang="en-US" altLang="en-US" b="1" kern="0" dirty="0">
              <a:solidFill>
                <a:schemeClr val="tx1"/>
              </a:solidFill>
              <a:latin typeface="Arial" panose="020B0604020202020204" pitchFamily="34" charset="0"/>
              <a:cs typeface="Arial" panose="020B0604020202020204" pitchFamily="34" charset="0"/>
            </a:endParaRPr>
          </a:p>
        </p:txBody>
      </p:sp>
      <p:sp>
        <p:nvSpPr>
          <p:cNvPr id="4" name="Title 3"/>
          <p:cNvSpPr>
            <a:spLocks noGrp="1"/>
          </p:cNvSpPr>
          <p:nvPr>
            <p:ph type="title"/>
          </p:nvPr>
        </p:nvSpPr>
        <p:spPr>
          <a:xfrm>
            <a:off x="1451579" y="804519"/>
            <a:ext cx="9603275" cy="1049235"/>
          </a:xfrm>
        </p:spPr>
        <p:txBody>
          <a:bodyPr/>
          <a:lstStyle/>
          <a:p>
            <a:r>
              <a:rPr lang="en-US" altLang="en-US" dirty="0"/>
              <a:t>Objectivism, Subjectivism &amp; Pragmatism </a:t>
            </a:r>
            <a:endParaRPr lang="en-GB"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396673117"/>
              </p:ext>
            </p:extLst>
          </p:nvPr>
        </p:nvGraphicFramePr>
        <p:xfrm>
          <a:off x="1450975" y="2016125"/>
          <a:ext cx="9604375" cy="3449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6968866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pic>
        <p:nvPicPr>
          <p:cNvPr id="10" name="hkcqGU7l_zU"/>
          <p:cNvPicPr>
            <a:picLocks noGrp="1" noRot="1" noChangeAspect="1"/>
          </p:cNvPicPr>
          <p:nvPr>
            <p:ph idx="1"/>
            <a:videoFile r:link="rId1"/>
          </p:nvPr>
        </p:nvPicPr>
        <p:blipFill>
          <a:blip r:embed="rId3"/>
          <a:stretch>
            <a:fillRect/>
          </a:stretch>
        </p:blipFill>
        <p:spPr>
          <a:xfrm>
            <a:off x="47625" y="173038"/>
            <a:ext cx="11880850" cy="6683375"/>
          </a:xfrm>
        </p:spPr>
      </p:pic>
    </p:spTree>
    <p:extLst>
      <p:ext uri="{BB962C8B-B14F-4D97-AF65-F5344CB8AC3E}">
        <p14:creationId xmlns:p14="http://schemas.microsoft.com/office/powerpoint/2010/main" val="40828164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Social Science  research?</a:t>
            </a:r>
          </a:p>
        </p:txBody>
      </p:sp>
      <p:pic>
        <p:nvPicPr>
          <p:cNvPr id="4" name="kUApnFN2vGk"/>
          <p:cNvPicPr>
            <a:picLocks noGrp="1" noRot="1" noChangeAspect="1"/>
          </p:cNvPicPr>
          <p:nvPr>
            <p:ph idx="1"/>
            <a:videoFile r:link="rId1"/>
          </p:nvPr>
        </p:nvPicPr>
        <p:blipFill>
          <a:blip r:embed="rId3"/>
          <a:stretch>
            <a:fillRect/>
          </a:stretch>
        </p:blipFill>
        <p:spPr>
          <a:xfrm>
            <a:off x="2711450" y="1941513"/>
            <a:ext cx="6738938" cy="3790950"/>
          </a:xfrm>
          <a:prstGeom prst="rect">
            <a:avLst/>
          </a:prstGeom>
        </p:spPr>
      </p:pic>
    </p:spTree>
    <p:extLst>
      <p:ext uri="{BB962C8B-B14F-4D97-AF65-F5344CB8AC3E}">
        <p14:creationId xmlns:p14="http://schemas.microsoft.com/office/powerpoint/2010/main" val="290116570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0334" y="1938528"/>
            <a:ext cx="4142586" cy="2386584"/>
          </a:xfrm>
        </p:spPr>
        <p:txBody>
          <a:bodyPr vert="horz" lIns="91440" tIns="45720" rIns="91440" bIns="45720" rtlCol="0" anchor="b">
            <a:normAutofit/>
          </a:bodyPr>
          <a:lstStyle/>
          <a:p>
            <a:r>
              <a:rPr lang="en-US" sz="5600" dirty="0">
                <a:solidFill>
                  <a:schemeClr val="tx1">
                    <a:lumMod val="85000"/>
                    <a:lumOff val="15000"/>
                  </a:schemeClr>
                </a:solidFill>
              </a:rPr>
              <a:t>Systematic Enquiry</a:t>
            </a:r>
          </a:p>
        </p:txBody>
      </p:sp>
      <p:pic>
        <p:nvPicPr>
          <p:cNvPr id="5" name="Content Placeholder 4"/>
          <p:cNvPicPr>
            <a:picLocks noGrp="1" noChangeAspect="1"/>
          </p:cNvPicPr>
          <p:nvPr>
            <p:ph idx="1"/>
          </p:nvPr>
        </p:nvPicPr>
        <p:blipFill>
          <a:blip r:embed="rId2"/>
          <a:stretch>
            <a:fillRect/>
          </a:stretch>
        </p:blipFill>
        <p:spPr>
          <a:xfrm>
            <a:off x="878116" y="332663"/>
            <a:ext cx="6912217" cy="5832640"/>
          </a:xfrm>
          <a:prstGeom prst="rect">
            <a:avLst/>
          </a:prstGeom>
        </p:spPr>
      </p:pic>
    </p:spTree>
    <p:extLst>
      <p:ext uri="{BB962C8B-B14F-4D97-AF65-F5344CB8AC3E}">
        <p14:creationId xmlns:p14="http://schemas.microsoft.com/office/powerpoint/2010/main" val="121607359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1FE3A0-C4B4-B90F-A446-16C857E0401D}"/>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0AB4AC9A-93F7-4ABF-B692-C944E943992C}"/>
              </a:ext>
            </a:extLst>
          </p:cNvPr>
          <p:cNvSpPr>
            <a:spLocks noGrp="1"/>
          </p:cNvSpPr>
          <p:nvPr>
            <p:ph idx="1"/>
          </p:nvPr>
        </p:nvSpPr>
        <p:spPr/>
        <p:txBody>
          <a:bodyPr/>
          <a:lstStyle/>
          <a:p>
            <a:r>
              <a:rPr lang="en-GB" dirty="0"/>
              <a:t>Holmes, Andrew Gary Darwin. “Researcher Positionality - A Consideration of Its Influence and Place in Qualitative Research - A New Researcher Guide.” </a:t>
            </a:r>
            <a:r>
              <a:rPr lang="en-GB" dirty="0" err="1"/>
              <a:t>Shanlax</a:t>
            </a:r>
            <a:r>
              <a:rPr lang="en-GB" dirty="0"/>
              <a:t> International Journal of Education, vol. 8, no. 4, 2020, pp. 1-10. DOI: https://doi.org/10.34293/ education.v8i4.3232</a:t>
            </a:r>
          </a:p>
        </p:txBody>
      </p:sp>
    </p:spTree>
    <p:extLst>
      <p:ext uri="{BB962C8B-B14F-4D97-AF65-F5344CB8AC3E}">
        <p14:creationId xmlns:p14="http://schemas.microsoft.com/office/powerpoint/2010/main" val="1213748300"/>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Gallery</Template>
  <TotalTime>19</TotalTime>
  <Words>2828</Words>
  <Application>Microsoft Office PowerPoint</Application>
  <PresentationFormat>Widescreen</PresentationFormat>
  <Paragraphs>262</Paragraphs>
  <Slides>41</Slides>
  <Notes>1</Notes>
  <HiddenSlides>0</HiddenSlides>
  <MMClips>2</MMClips>
  <ScaleCrop>false</ScaleCrop>
  <HeadingPairs>
    <vt:vector size="4" baseType="variant">
      <vt:variant>
        <vt:lpstr>Theme</vt:lpstr>
      </vt:variant>
      <vt:variant>
        <vt:i4>1</vt:i4>
      </vt:variant>
      <vt:variant>
        <vt:lpstr>Slide Titles</vt:lpstr>
      </vt:variant>
      <vt:variant>
        <vt:i4>41</vt:i4>
      </vt:variant>
    </vt:vector>
  </HeadingPairs>
  <TitlesOfParts>
    <vt:vector size="42" baseType="lpstr">
      <vt:lpstr>Gallery</vt:lpstr>
      <vt:lpstr>Researcher Positionality</vt:lpstr>
      <vt:lpstr>Recap</vt:lpstr>
      <vt:lpstr>Objectives</vt:lpstr>
      <vt:lpstr>Positionality “The Who” </vt:lpstr>
      <vt:lpstr>Positionality</vt:lpstr>
      <vt:lpstr>Positionality</vt:lpstr>
      <vt:lpstr>Positionality</vt:lpstr>
      <vt:lpstr>Positionality and its Relationship with Reflexivity</vt:lpstr>
      <vt:lpstr>Positionality and its Relationship with Reflexivity</vt:lpstr>
      <vt:lpstr>Positionality and its Relationship with Reflexivity</vt:lpstr>
      <vt:lpstr>Positionality and its Relationship with Reflexivity</vt:lpstr>
      <vt:lpstr>Positionality and its effect on the research process</vt:lpstr>
      <vt:lpstr>Positionality and its effect on the research process</vt:lpstr>
      <vt:lpstr>Positionality and its effect on the research process</vt:lpstr>
      <vt:lpstr>Finding your Positionality</vt:lpstr>
      <vt:lpstr>Finding your Positionality</vt:lpstr>
      <vt:lpstr>Finding your Positionality</vt:lpstr>
      <vt:lpstr>Positionality Statements and Novice Researchers</vt:lpstr>
      <vt:lpstr>Positionality Statements and Novice Researchers</vt:lpstr>
      <vt:lpstr>Positionality Statements and Novice Researchers</vt:lpstr>
      <vt:lpstr>Positionality Statements and Novice Researchers</vt:lpstr>
      <vt:lpstr>Paradigms  “The How”</vt:lpstr>
      <vt:lpstr>Worldview or Paradigm</vt:lpstr>
      <vt:lpstr>Positivist worldview</vt:lpstr>
      <vt:lpstr>Positivist worldview</vt:lpstr>
      <vt:lpstr>Constructivism (or interpretivism)</vt:lpstr>
      <vt:lpstr>Constructivism</vt:lpstr>
      <vt:lpstr>Constructivism</vt:lpstr>
      <vt:lpstr>Constructivism</vt:lpstr>
      <vt:lpstr>Pragmatic worldview</vt:lpstr>
      <vt:lpstr>Pragmatic worldview</vt:lpstr>
      <vt:lpstr>Pragmatic worldview</vt:lpstr>
      <vt:lpstr>Other points…</vt:lpstr>
      <vt:lpstr>A Paradigm Constitutes:</vt:lpstr>
      <vt:lpstr>Research Design</vt:lpstr>
      <vt:lpstr>Types of Research</vt:lpstr>
      <vt:lpstr>Objectivism, Subjectivism &amp; Pragmatism </vt:lpstr>
      <vt:lpstr>PowerPoint Presentation</vt:lpstr>
      <vt:lpstr>What is Social Science  research?</vt:lpstr>
      <vt:lpstr>Systematic Enquiry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Researcher Positionality</dc:title>
  <dc:creator>Darren O'Connor</dc:creator>
  <cp:lastModifiedBy>Ross Phillips</cp:lastModifiedBy>
  <cp:revision>41</cp:revision>
  <dcterms:created xsi:type="dcterms:W3CDTF">2024-05-08T07:38:53Z</dcterms:created>
  <dcterms:modified xsi:type="dcterms:W3CDTF">2026-04-17T14:47:12Z</dcterms:modified>
</cp:coreProperties>
</file>