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65" r:id="rId4"/>
    <p:sldId id="258" r:id="rId5"/>
    <p:sldId id="260" r:id="rId6"/>
    <p:sldId id="261" r:id="rId7"/>
    <p:sldId id="262" r:id="rId8"/>
    <p:sldId id="268" r:id="rId9"/>
    <p:sldId id="263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0" d="100"/>
          <a:sy n="40" d="100"/>
        </p:scale>
        <p:origin x="350" y="2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371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09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762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780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430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52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165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237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849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707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450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8184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69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2967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1403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7790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416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C49B1A-FDC6-4045-8DA5-9A44D54335E3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E5F8D4-B502-43F6-BC25-8E0D367D41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161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mailto:p.morgan@uwtsd.ac.uk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1" y="2733709"/>
            <a:ext cx="10530043" cy="1373070"/>
          </a:xfrm>
        </p:spPr>
        <p:txBody>
          <a:bodyPr/>
          <a:lstStyle/>
          <a:p>
            <a:pPr algn="l"/>
            <a:r>
              <a:rPr lang="en-GB" dirty="0" smtClean="0"/>
              <a:t>Generic Content: </a:t>
            </a:r>
            <a:br>
              <a:rPr lang="en-GB" dirty="0" smtClean="0"/>
            </a:br>
            <a:r>
              <a:rPr lang="en-GB" dirty="0" smtClean="0"/>
              <a:t>Sharing links to Video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November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061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Videos are not sent by email</a:t>
            </a:r>
          </a:p>
          <a:p>
            <a:r>
              <a:rPr lang="en-GB" dirty="0" smtClean="0"/>
              <a:t>Videos are not sent (full stop)</a:t>
            </a:r>
          </a:p>
          <a:p>
            <a:r>
              <a:rPr lang="en-GB" dirty="0" smtClean="0"/>
              <a:t>Links to Video ARE ‘SHARED’ only</a:t>
            </a:r>
          </a:p>
          <a:p>
            <a:r>
              <a:rPr lang="en-GB" dirty="0" smtClean="0"/>
              <a:t>MP4 format (usually)</a:t>
            </a:r>
          </a:p>
          <a:p>
            <a:r>
              <a:rPr lang="en-GB" dirty="0" smtClean="0"/>
              <a:t>Via mobile phone or</a:t>
            </a:r>
          </a:p>
          <a:p>
            <a:r>
              <a:rPr lang="en-GB" dirty="0" smtClean="0"/>
              <a:t>Video Camera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6134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Optional Video Camera Use: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Video</a:t>
            </a:r>
          </a:p>
          <a:p>
            <a:r>
              <a:rPr lang="en-GB" dirty="0" smtClean="0"/>
              <a:t>Load to One-drive (via Hard wire-quicker or blue tooth)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7858" y="3640593"/>
            <a:ext cx="1394608" cy="262573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421" y="3640593"/>
            <a:ext cx="3252507" cy="258287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0131" y="3640593"/>
            <a:ext cx="2625736" cy="2625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99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Optional Mobile Phone use: Must Haves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Free Downloads (via app store)</a:t>
            </a:r>
          </a:p>
          <a:p>
            <a:r>
              <a:rPr lang="en-GB" dirty="0" smtClean="0"/>
              <a:t>Microsoft One-drive (University Account)</a:t>
            </a:r>
          </a:p>
          <a:p>
            <a:r>
              <a:rPr lang="en-GB" dirty="0" smtClean="0"/>
              <a:t>Microsoft Outlook (University </a:t>
            </a:r>
            <a:r>
              <a:rPr lang="en-GB" dirty="0"/>
              <a:t>A</a:t>
            </a:r>
            <a:r>
              <a:rPr lang="en-GB" dirty="0" smtClean="0"/>
              <a:t>ccount)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15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Free Download: Using UWTSD account ONLY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8746" y="2336800"/>
            <a:ext cx="4798484" cy="3598863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079812"/>
            <a:ext cx="6370917" cy="477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03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white"/>
                </a:solidFill>
              </a:rPr>
              <a:t>Free Download: Using UWTSD account ONLY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8746" y="2336800"/>
            <a:ext cx="4798484" cy="3598863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040590"/>
            <a:ext cx="6423212" cy="4817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21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Mobile Phone: Example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730" y="1962362"/>
            <a:ext cx="6467752" cy="4850814"/>
          </a:xfrm>
        </p:spPr>
      </p:pic>
    </p:spTree>
    <p:extLst>
      <p:ext uri="{BB962C8B-B14F-4D97-AF65-F5344CB8AC3E}">
        <p14:creationId xmlns:p14="http://schemas.microsoft.com/office/powerpoint/2010/main" val="11994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 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Typical usage only</a:t>
            </a:r>
          </a:p>
          <a:p>
            <a:r>
              <a:rPr lang="en-GB" dirty="0" smtClean="0"/>
              <a:t>No need for high end film-casting</a:t>
            </a:r>
          </a:p>
          <a:p>
            <a:r>
              <a:rPr lang="en-GB" dirty="0" smtClean="0"/>
              <a:t>What to include in your video</a:t>
            </a:r>
          </a:p>
          <a:p>
            <a:pPr lvl="1"/>
            <a:r>
              <a:rPr lang="en-GB" dirty="0" smtClean="0"/>
              <a:t>You (in camera shot during most of the recording 90% min advised)</a:t>
            </a:r>
          </a:p>
          <a:p>
            <a:pPr lvl="1"/>
            <a:r>
              <a:rPr lang="en-GB" dirty="0" smtClean="0"/>
              <a:t>Your work (power-point, poster or other requirement set) in the background</a:t>
            </a:r>
          </a:p>
          <a:p>
            <a:pPr lvl="1"/>
            <a:r>
              <a:rPr lang="en-GB" dirty="0" smtClean="0"/>
              <a:t>Remember:</a:t>
            </a:r>
          </a:p>
          <a:p>
            <a:pPr lvl="2"/>
            <a:r>
              <a:rPr lang="en-GB" dirty="0" smtClean="0"/>
              <a:t>You submit your submission to Turnitin as usual</a:t>
            </a:r>
          </a:p>
          <a:p>
            <a:pPr lvl="2"/>
            <a:r>
              <a:rPr lang="en-GB" dirty="0" smtClean="0"/>
              <a:t>Your submission must meet the deadline set on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279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Sharing a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Send your file from your device to Your University One-drive Account</a:t>
            </a:r>
          </a:p>
          <a:p>
            <a:r>
              <a:rPr lang="en-GB" dirty="0" smtClean="0"/>
              <a:t>In One-Drive-(Opened from your email i.e. MyDay) </a:t>
            </a:r>
          </a:p>
          <a:p>
            <a:r>
              <a:rPr lang="en-GB" dirty="0" smtClean="0"/>
              <a:t>Right Click on file to share</a:t>
            </a:r>
          </a:p>
          <a:p>
            <a:r>
              <a:rPr lang="en-GB" dirty="0" smtClean="0"/>
              <a:t>Select share with on drop down menu</a:t>
            </a:r>
          </a:p>
          <a:p>
            <a:r>
              <a:rPr lang="en-GB" dirty="0" smtClean="0"/>
              <a:t>Type in email address of the person that you wish to share the file with</a:t>
            </a:r>
          </a:p>
          <a:p>
            <a:r>
              <a:rPr lang="en-GB" dirty="0" smtClean="0"/>
              <a:t>E.G. </a:t>
            </a:r>
            <a:r>
              <a:rPr lang="en-GB" dirty="0" smtClean="0">
                <a:hlinkClick r:id="rId2"/>
              </a:rPr>
              <a:t>p.morgan@uwtsd.ac.uk</a:t>
            </a:r>
            <a:endParaRPr lang="en-GB" dirty="0" smtClean="0"/>
          </a:p>
          <a:p>
            <a:r>
              <a:rPr lang="en-GB" dirty="0" smtClean="0"/>
              <a:t>Send LINK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07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process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04694" y="2061882"/>
            <a:ext cx="9005713" cy="3873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93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Share with…. Enter email of recipient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72553" y="1992748"/>
            <a:ext cx="5862918" cy="4746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702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52229" y="2336800"/>
            <a:ext cx="4871517" cy="3598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02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152</TotalTime>
  <Words>237</Words>
  <Application>Microsoft Office PowerPoint</Application>
  <PresentationFormat>Widescreen</PresentationFormat>
  <Paragraphs>40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Trebuchet MS</vt:lpstr>
      <vt:lpstr>Berlin</vt:lpstr>
      <vt:lpstr>Generic Content:  Sharing links to Video</vt:lpstr>
      <vt:lpstr>The basics</vt:lpstr>
      <vt:lpstr>Optional Video Camera Use: </vt:lpstr>
      <vt:lpstr>Optional Mobile Phone use: Must Haves</vt:lpstr>
      <vt:lpstr>Free Download: Using UWTSD account ONLY</vt:lpstr>
      <vt:lpstr>Free Download: Using UWTSD account ONLY</vt:lpstr>
      <vt:lpstr>Mobile Phone: Example</vt:lpstr>
      <vt:lpstr>Video Quality</vt:lpstr>
      <vt:lpstr>Sharing a File</vt:lpstr>
      <vt:lpstr>The process</vt:lpstr>
      <vt:lpstr>Share with…. Enter email of recipient</vt:lpstr>
      <vt:lpstr>Sharing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Generic Content:  Sharing links to Video</dc:title>
  <dc:creator>Phillip Morgan</dc:creator>
  <cp:lastModifiedBy>Phillip Morgan</cp:lastModifiedBy>
  <cp:revision>9</cp:revision>
  <dcterms:created xsi:type="dcterms:W3CDTF">2018-11-30T11:12:11Z</dcterms:created>
  <dcterms:modified xsi:type="dcterms:W3CDTF">2018-11-30T13:44:15Z</dcterms:modified>
</cp:coreProperties>
</file>