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481093-8AD0-4768-8384-6EB85E74FEA3}" v="1" dt="2025-11-09T16:41:42.9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Andrei Colan (2429586)" userId="74bae02a-b260-4c57-a87e-c230870247f0" providerId="ADAL" clId="{9D008EA1-7DF2-458F-9F9B-956928454CD2}"/>
    <pc:docChg chg="modSld">
      <pc:chgData name="Alexandru Andrei Colan (2429586)" userId="74bae02a-b260-4c57-a87e-c230870247f0" providerId="ADAL" clId="{9D008EA1-7DF2-458F-9F9B-956928454CD2}" dt="2025-11-09T16:41:42.978" v="0"/>
      <pc:docMkLst>
        <pc:docMk/>
      </pc:docMkLst>
      <pc:sldChg chg="modSp">
        <pc:chgData name="Alexandru Andrei Colan (2429586)" userId="74bae02a-b260-4c57-a87e-c230870247f0" providerId="ADAL" clId="{9D008EA1-7DF2-458F-9F9B-956928454CD2}" dt="2025-11-09T16:41:42.978" v="0"/>
        <pc:sldMkLst>
          <pc:docMk/>
          <pc:sldMk cId="0" sldId="256"/>
        </pc:sldMkLst>
        <pc:spChg chg="mod">
          <ac:chgData name="Alexandru Andrei Colan (2429586)" userId="74bae02a-b260-4c57-a87e-c230870247f0" providerId="ADAL" clId="{9D008EA1-7DF2-458F-9F9B-956928454CD2}" dt="2025-11-09T16:41:42.978" v="0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>
                <a:highlight>
                  <a:srgbClr val="FF0000"/>
                </a:highlight>
              </a:rPr>
              <a:t>Green Haven Florists – Case Study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4148751"/>
            <a:ext cx="6400800" cy="1752600"/>
          </a:xfrm>
        </p:spPr>
        <p:txBody>
          <a:bodyPr>
            <a:normAutofit/>
          </a:bodyPr>
          <a:lstStyle/>
          <a:p>
            <a:r>
              <a:rPr dirty="0">
                <a:highlight>
                  <a:srgbClr val="FFFF00"/>
                </a:highlight>
              </a:rPr>
              <a:t>Name: </a:t>
            </a:r>
            <a:r>
              <a:rPr lang="en-GB" dirty="0">
                <a:highlight>
                  <a:srgbClr val="FFFF00"/>
                </a:highlight>
              </a:rPr>
              <a:t>Alexandru Colan</a:t>
            </a:r>
          </a:p>
          <a:p>
            <a:r>
              <a:rPr dirty="0">
                <a:highlight>
                  <a:srgbClr val="FFFF00"/>
                </a:highlight>
              </a:rPr>
              <a:t>Student Number: </a:t>
            </a:r>
            <a:r>
              <a:rPr lang="en-GB" dirty="0">
                <a:highlight>
                  <a:srgbClr val="FFFF00"/>
                </a:highlight>
              </a:rPr>
              <a:t>2429586</a:t>
            </a:r>
            <a:endParaRPr dirty="0">
              <a:highlight>
                <a:srgbClr val="FFFF00"/>
              </a:highlight>
            </a:endParaRPr>
          </a:p>
          <a:p>
            <a:r>
              <a:rPr dirty="0">
                <a:highlight>
                  <a:srgbClr val="FFFF00"/>
                </a:highlight>
              </a:rPr>
              <a:t>Module: </a:t>
            </a:r>
            <a:r>
              <a:rPr lang="en-GB" dirty="0">
                <a:highlight>
                  <a:srgbClr val="FFFF00"/>
                </a:highlight>
              </a:rPr>
              <a:t>LCLM4004</a:t>
            </a:r>
            <a:endParaRPr dirty="0">
              <a:highlight>
                <a:srgbClr val="FFFF00"/>
              </a:highlight>
            </a:endParaRPr>
          </a:p>
          <a:p>
            <a:endParaRPr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Small, independent flower shop in Norwich, UK</a:t>
            </a:r>
          </a:p>
          <a:p>
            <a:r>
              <a:t>• Founded in 2016 by Liam and Priya Patel</a:t>
            </a:r>
          </a:p>
          <a:p>
            <a:r>
              <a:t>• Known for bespoke floral arrangements, eco-friendly packaging, and community focus</a:t>
            </a:r>
          </a:p>
          <a:p>
            <a:r>
              <a:t>• 30% drop in in-store sales due to online competition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Identifying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Reduced foot traffic on the high street</a:t>
            </a:r>
          </a:p>
          <a:p>
            <a:r>
              <a:t>• Shift to online shopping</a:t>
            </a:r>
          </a:p>
          <a:p>
            <a:r>
              <a:t>• High supply and sustainability costs</a:t>
            </a:r>
          </a:p>
          <a:p>
            <a:r>
              <a:t>• Outdated website and weak digital marketing</a:t>
            </a:r>
          </a:p>
          <a:p>
            <a:r>
              <a:t>• New competitors – local boutique &amp; national chain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5W2H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t>• What: Decline in sales and profitability</a:t>
            </a:r>
          </a:p>
          <a:p>
            <a:r>
              <a:t>• Why: Online competition, poor digital presence, high costs</a:t>
            </a:r>
          </a:p>
          <a:p>
            <a:r>
              <a:t>• Where: Norwich high street shop</a:t>
            </a:r>
          </a:p>
          <a:p>
            <a:r>
              <a:t>• When: Last 12 months</a:t>
            </a:r>
          </a:p>
          <a:p>
            <a:r>
              <a:t>• Who: Existing &amp; potential customers</a:t>
            </a:r>
          </a:p>
          <a:p>
            <a:r>
              <a:t>• How: Loss of walk-in clients, outdated website</a:t>
            </a:r>
          </a:p>
          <a:p>
            <a:r>
              <a:t>• How much: 30% decline in in-store sales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Political: Environmental rules, import taxes</a:t>
            </a:r>
          </a:p>
          <a:p>
            <a:r>
              <a:t>• Economic: Inflation, rising supply costs</a:t>
            </a:r>
          </a:p>
          <a:p>
            <a:r>
              <a:t>• Social: Shift to online shopping, sustainability focus</a:t>
            </a:r>
          </a:p>
          <a:p>
            <a:r>
              <a:t>• Technological: Lack of e-commerce, weak marketing</a:t>
            </a:r>
          </a:p>
          <a:p>
            <a:r>
              <a:t>• Environmental: Expensive eco materials</a:t>
            </a:r>
          </a:p>
          <a:p>
            <a:r>
              <a:t>• Legal: Packaging and sustainability laws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Cause and Effect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Causes:</a:t>
            </a:r>
          </a:p>
          <a:p>
            <a:r>
              <a:t>• High costs</a:t>
            </a:r>
          </a:p>
          <a:p>
            <a:r>
              <a:t>• Weak marketing</a:t>
            </a:r>
          </a:p>
          <a:p>
            <a:r>
              <a:t>• Strong competition</a:t>
            </a:r>
          </a:p>
          <a:p>
            <a:r>
              <a:t>• Lack of innovation</a:t>
            </a:r>
          </a:p>
          <a:p>
            <a:endParaRPr/>
          </a:p>
          <a:p>
            <a:r>
              <a:t>Effect:</a:t>
            </a:r>
          </a:p>
          <a:p>
            <a:r>
              <a:t>• Drop in sales and lower profitability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Redesign website with online orders &amp; subscriptions</a:t>
            </a:r>
          </a:p>
          <a:p>
            <a:r>
              <a:t>2. Improve social media marketing</a:t>
            </a:r>
          </a:p>
          <a:p>
            <a:r>
              <a:t>3. Partner with local suppliers</a:t>
            </a:r>
          </a:p>
          <a:p>
            <a:r>
              <a:t>4. Launch loyalty programme and seasonal offers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Green Haven must adapt to digital change</a:t>
            </a:r>
          </a:p>
          <a:p>
            <a:r>
              <a:t>• Improve online presence and marketing</a:t>
            </a:r>
          </a:p>
          <a:p>
            <a:r>
              <a:t>• Stay true to sustainable values</a:t>
            </a:r>
          </a:p>
          <a:p>
            <a:r>
              <a:t>• Focus on innovation for long-term success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298</Words>
  <Application>Microsoft Office PowerPoint</Application>
  <PresentationFormat>On-screen Show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Green Haven Florists – Case Study Presentation</vt:lpstr>
      <vt:lpstr>Background</vt:lpstr>
      <vt:lpstr>Identifying the Problem</vt:lpstr>
      <vt:lpstr>5W2H Analysis</vt:lpstr>
      <vt:lpstr>PESTEL Analysis</vt:lpstr>
      <vt:lpstr>Cause and Effect Summary</vt:lpstr>
      <vt:lpstr>Recommendations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Alexandru Andrei Colan (2429586)</cp:lastModifiedBy>
  <cp:revision>1</cp:revision>
  <dcterms:created xsi:type="dcterms:W3CDTF">2013-01-27T09:14:16Z</dcterms:created>
  <dcterms:modified xsi:type="dcterms:W3CDTF">2025-11-09T16:42:59Z</dcterms:modified>
  <cp:category/>
</cp:coreProperties>
</file>