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19" r:id="rId1"/>
  </p:sldMasterIdLst>
  <p:sldIdLst>
    <p:sldId id="256" r:id="rId2"/>
    <p:sldId id="257" r:id="rId3"/>
    <p:sldId id="259" r:id="rId4"/>
    <p:sldId id="260" r:id="rId5"/>
    <p:sldId id="261" r:id="rId6"/>
    <p:sldId id="262" r:id="rId7"/>
    <p:sldId id="263" r:id="rId8"/>
    <p:sldId id="264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  <a:srgbClr val="D9D9D9"/>
    <a:srgbClr val="BFBFBF"/>
    <a:srgbClr val="F2F2F2"/>
    <a:srgbClr val="2A211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E50EB00-4A3C-B2FC-6908-4111587D0B0A}" v="21" dt="2026-06-12T10:23:08.588"/>
    <p1510:client id="{7BD037D8-FE22-0B08-4806-AAE8E59919B7}" v="122" dt="2026-06-11T10:47:34.801"/>
    <p1510:client id="{F07655E4-05DC-13CA-D8D4-A36CF7E31516}" v="356" dt="2026-06-11T09:51:25.6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ida Jabbarinasab (2511217)" userId="S::2511217@student.uwtsd.ac.uk::bce07951-9c69-489b-82bd-5af0ff96d051" providerId="AD" clId="Web-{0E50EB00-4A3C-B2FC-6908-4111587D0B0A}"/>
    <pc:docChg chg="modSld">
      <pc:chgData name="Aida Jabbarinasab (2511217)" userId="S::2511217@student.uwtsd.ac.uk::bce07951-9c69-489b-82bd-5af0ff96d051" providerId="AD" clId="Web-{0E50EB00-4A3C-B2FC-6908-4111587D0B0A}" dt="2026-06-12T10:23:08.588" v="20" actId="20577"/>
      <pc:docMkLst>
        <pc:docMk/>
      </pc:docMkLst>
      <pc:sldChg chg="modSp">
        <pc:chgData name="Aida Jabbarinasab (2511217)" userId="S::2511217@student.uwtsd.ac.uk::bce07951-9c69-489b-82bd-5af0ff96d051" providerId="AD" clId="Web-{0E50EB00-4A3C-B2FC-6908-4111587D0B0A}" dt="2026-06-12T10:23:08.588" v="20" actId="20577"/>
        <pc:sldMkLst>
          <pc:docMk/>
          <pc:sldMk cId="2444089622" sldId="262"/>
        </pc:sldMkLst>
        <pc:spChg chg="mod">
          <ac:chgData name="Aida Jabbarinasab (2511217)" userId="S::2511217@student.uwtsd.ac.uk::bce07951-9c69-489b-82bd-5af0ff96d051" providerId="AD" clId="Web-{0E50EB00-4A3C-B2FC-6908-4111587D0B0A}" dt="2026-06-12T10:23:08.588" v="20" actId="20577"/>
          <ac:spMkLst>
            <pc:docMk/>
            <pc:sldMk cId="2444089622" sldId="262"/>
            <ac:spMk id="26" creationId="{87DA35C0-EF22-AE1B-C6E5-B30D0FA8F84E}"/>
          </ac:spMkLst>
        </pc:spChg>
      </pc:sldChg>
    </pc:docChg>
  </pc:docChgLst>
  <pc:docChgLst>
    <pc:chgData name="Aida Jabbarinasab (2511217)" userId="S::2511217@student.uwtsd.ac.uk::bce07951-9c69-489b-82bd-5af0ff96d051" providerId="AD" clId="Web-{F07655E4-05DC-13CA-D8D4-A36CF7E31516}"/>
    <pc:docChg chg="addSld modSld">
      <pc:chgData name="Aida Jabbarinasab (2511217)" userId="S::2511217@student.uwtsd.ac.uk::bce07951-9c69-489b-82bd-5af0ff96d051" providerId="AD" clId="Web-{F07655E4-05DC-13CA-D8D4-A36CF7E31516}" dt="2026-06-11T09:51:37.896" v="343"/>
      <pc:docMkLst>
        <pc:docMk/>
      </pc:docMkLst>
      <pc:sldChg chg="addSp modSp mod modClrScheme chgLayout">
        <pc:chgData name="Aida Jabbarinasab (2511217)" userId="S::2511217@student.uwtsd.ac.uk::bce07951-9c69-489b-82bd-5af0ff96d051" providerId="AD" clId="Web-{F07655E4-05DC-13CA-D8D4-A36CF7E31516}" dt="2026-06-11T08:58:25.436" v="53" actId="20577"/>
        <pc:sldMkLst>
          <pc:docMk/>
          <pc:sldMk cId="1707933876" sldId="260"/>
        </pc:sldMkLst>
        <pc:spChg chg="mod">
          <ac:chgData name="Aida Jabbarinasab (2511217)" userId="S::2511217@student.uwtsd.ac.uk::bce07951-9c69-489b-82bd-5af0ff96d051" providerId="AD" clId="Web-{F07655E4-05DC-13CA-D8D4-A36CF7E31516}" dt="2026-06-11T08:58:25.436" v="53" actId="20577"/>
          <ac:spMkLst>
            <pc:docMk/>
            <pc:sldMk cId="1707933876" sldId="260"/>
            <ac:spMk id="2" creationId="{73D0D722-301A-F7EA-A552-E3E0EB969663}"/>
          </ac:spMkLst>
        </pc:spChg>
        <pc:spChg chg="mod">
          <ac:chgData name="Aida Jabbarinasab (2511217)" userId="S::2511217@student.uwtsd.ac.uk::bce07951-9c69-489b-82bd-5af0ff96d051" providerId="AD" clId="Web-{F07655E4-05DC-13CA-D8D4-A36CF7E31516}" dt="2026-06-11T08:57:50.575" v="51" actId="20577"/>
          <ac:spMkLst>
            <pc:docMk/>
            <pc:sldMk cId="1707933876" sldId="260"/>
            <ac:spMk id="3" creationId="{AE959331-8AF6-A04E-A69A-10D878E726FF}"/>
          </ac:spMkLst>
        </pc:spChg>
        <pc:spChg chg="mod">
          <ac:chgData name="Aida Jabbarinasab (2511217)" userId="S::2511217@student.uwtsd.ac.uk::bce07951-9c69-489b-82bd-5af0ff96d051" providerId="AD" clId="Web-{F07655E4-05DC-13CA-D8D4-A36CF7E31516}" dt="2026-06-11T08:56:00.214" v="28"/>
          <ac:spMkLst>
            <pc:docMk/>
            <pc:sldMk cId="1707933876" sldId="260"/>
            <ac:spMk id="4" creationId="{DB9B5894-ABB9-C5FE-C70D-FF02726BC89E}"/>
          </ac:spMkLst>
        </pc:spChg>
        <pc:spChg chg="mod">
          <ac:chgData name="Aida Jabbarinasab (2511217)" userId="S::2511217@student.uwtsd.ac.uk::bce07951-9c69-489b-82bd-5af0ff96d051" providerId="AD" clId="Web-{F07655E4-05DC-13CA-D8D4-A36CF7E31516}" dt="2026-06-11T08:56:00.214" v="28"/>
          <ac:spMkLst>
            <pc:docMk/>
            <pc:sldMk cId="1707933876" sldId="260"/>
            <ac:spMk id="5" creationId="{531CAA1F-A011-1825-5349-A3883A43F380}"/>
          </ac:spMkLst>
        </pc:spChg>
        <pc:spChg chg="mod">
          <ac:chgData name="Aida Jabbarinasab (2511217)" userId="S::2511217@student.uwtsd.ac.uk::bce07951-9c69-489b-82bd-5af0ff96d051" providerId="AD" clId="Web-{F07655E4-05DC-13CA-D8D4-A36CF7E31516}" dt="2026-06-11T08:56:00.214" v="28"/>
          <ac:spMkLst>
            <pc:docMk/>
            <pc:sldMk cId="1707933876" sldId="260"/>
            <ac:spMk id="6" creationId="{4C54DDED-C5B8-A6AA-0285-3CDBD22BC62A}"/>
          </ac:spMkLst>
        </pc:spChg>
        <pc:picChg chg="add mod ord">
          <ac:chgData name="Aida Jabbarinasab (2511217)" userId="S::2511217@student.uwtsd.ac.uk::bce07951-9c69-489b-82bd-5af0ff96d051" providerId="AD" clId="Web-{F07655E4-05DC-13CA-D8D4-A36CF7E31516}" dt="2026-06-11T08:58:15.170" v="52"/>
          <ac:picMkLst>
            <pc:docMk/>
            <pc:sldMk cId="1707933876" sldId="260"/>
            <ac:picMk id="7" creationId="{D9B8311A-D346-1F42-2FF0-8D9FFEDBF70A}"/>
          </ac:picMkLst>
        </pc:picChg>
      </pc:sldChg>
      <pc:sldChg chg="addSp delSp modSp new mod setBg">
        <pc:chgData name="Aida Jabbarinasab (2511217)" userId="S::2511217@student.uwtsd.ac.uk::bce07951-9c69-489b-82bd-5af0ff96d051" providerId="AD" clId="Web-{F07655E4-05DC-13CA-D8D4-A36CF7E31516}" dt="2026-06-11T09:37:27.482" v="282" actId="20577"/>
        <pc:sldMkLst>
          <pc:docMk/>
          <pc:sldMk cId="1031390543" sldId="261"/>
        </pc:sldMkLst>
        <pc:spChg chg="mod">
          <ac:chgData name="Aida Jabbarinasab (2511217)" userId="S::2511217@student.uwtsd.ac.uk::bce07951-9c69-489b-82bd-5af0ff96d051" providerId="AD" clId="Web-{F07655E4-05DC-13CA-D8D4-A36CF7E31516}" dt="2026-06-11T09:18:28.313" v="172" actId="20577"/>
          <ac:spMkLst>
            <pc:docMk/>
            <pc:sldMk cId="1031390543" sldId="261"/>
            <ac:spMk id="2" creationId="{E03276A0-4B61-FA28-AD89-206DCEDD3316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36:47.075" v="277"/>
          <ac:spMkLst>
            <pc:docMk/>
            <pc:sldMk cId="1031390543" sldId="261"/>
            <ac:spMk id="3" creationId="{225CEEDE-EAF8-09DC-EF61-7B40EECF6FBD}"/>
          </ac:spMkLst>
        </pc:spChg>
        <pc:spChg chg="del mod">
          <ac:chgData name="Aida Jabbarinasab (2511217)" userId="S::2511217@student.uwtsd.ac.uk::bce07951-9c69-489b-82bd-5af0ff96d051" providerId="AD" clId="Web-{F07655E4-05DC-13CA-D8D4-A36CF7E31516}" dt="2026-06-11T08:59:00.139" v="56"/>
          <ac:spMkLst>
            <pc:docMk/>
            <pc:sldMk cId="1031390543" sldId="261"/>
            <ac:spMk id="4" creationId="{5BDD9D95-0AF5-FA45-A78A-C1E241B69FEF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01:26.704" v="66"/>
          <ac:spMkLst>
            <pc:docMk/>
            <pc:sldMk cId="1031390543" sldId="261"/>
            <ac:spMk id="8" creationId="{D15795A9-34C1-6914-AD72-A09968F006BA}"/>
          </ac:spMkLst>
        </pc:spChg>
        <pc:spChg chg="add mod">
          <ac:chgData name="Aida Jabbarinasab (2511217)" userId="S::2511217@student.uwtsd.ac.uk::bce07951-9c69-489b-82bd-5af0ff96d051" providerId="AD" clId="Web-{F07655E4-05DC-13CA-D8D4-A36CF7E31516}" dt="2026-06-11T09:37:27.482" v="282" actId="20577"/>
          <ac:spMkLst>
            <pc:docMk/>
            <pc:sldMk cId="1031390543" sldId="261"/>
            <ac:spMk id="9" creationId="{1106A61F-5374-C2F8-CD5A-3812D8B7BC0B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09:26.553" v="156"/>
          <ac:spMkLst>
            <pc:docMk/>
            <pc:sldMk cId="1031390543" sldId="261"/>
            <ac:spMk id="11" creationId="{A3C4137F-2976-FEE1-D38F-9A3CC7A1BC0E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26:05.412" v="215"/>
          <ac:spMkLst>
            <pc:docMk/>
            <pc:sldMk cId="1031390543" sldId="261"/>
            <ac:spMk id="13" creationId="{B48B598E-991A-65CC-1339-2C3517A31B44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28:21.858" v="234"/>
          <ac:spMkLst>
            <pc:docMk/>
            <pc:sldMk cId="1031390543" sldId="261"/>
            <ac:spMk id="31" creationId="{9D15E687-9C1D-FFB8-5822-AA45D6DE79F9}"/>
          </ac:spMkLst>
        </pc:spChg>
        <pc:spChg chg="add mod">
          <ac:chgData name="Aida Jabbarinasab (2511217)" userId="S::2511217@student.uwtsd.ac.uk::bce07951-9c69-489b-82bd-5af0ff96d051" providerId="AD" clId="Web-{F07655E4-05DC-13CA-D8D4-A36CF7E31516}" dt="2026-06-11T09:29:16.892" v="240"/>
          <ac:spMkLst>
            <pc:docMk/>
            <pc:sldMk cId="1031390543" sldId="261"/>
            <ac:spMk id="33" creationId="{A36C62DA-AE81-81D3-596B-5209E01E2FE6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34:34.214" v="269"/>
          <ac:spMkLst>
            <pc:docMk/>
            <pc:sldMk cId="1031390543" sldId="261"/>
            <ac:spMk id="34" creationId="{6BAB5B67-07F8-7ADD-CACD-BE68331E4B39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34:40.636" v="270"/>
          <ac:spMkLst>
            <pc:docMk/>
            <pc:sldMk cId="1031390543" sldId="261"/>
            <ac:spMk id="35" creationId="{A453B20C-BA94-24C2-34CC-EABB90559A00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33:11.744" v="263"/>
          <ac:spMkLst>
            <pc:docMk/>
            <pc:sldMk cId="1031390543" sldId="261"/>
            <ac:spMk id="37" creationId="{7365251D-439E-7488-FAD8-AE2A54FA3109}"/>
          </ac:spMkLst>
        </pc:spChg>
        <pc:picChg chg="add del mod modCrop">
          <ac:chgData name="Aida Jabbarinasab (2511217)" userId="S::2511217@student.uwtsd.ac.uk::bce07951-9c69-489b-82bd-5af0ff96d051" providerId="AD" clId="Web-{F07655E4-05DC-13CA-D8D4-A36CF7E31516}" dt="2026-06-11T09:09:14.396" v="154"/>
          <ac:picMkLst>
            <pc:docMk/>
            <pc:sldMk cId="1031390543" sldId="261"/>
            <ac:picMk id="10" creationId="{6608AD94-6890-E7F6-60F2-B54B20DABEB7}"/>
          </ac:picMkLst>
        </pc:picChg>
        <pc:inkChg chg="add del">
          <ac:chgData name="Aida Jabbarinasab (2511217)" userId="S::2511217@student.uwtsd.ac.uk::bce07951-9c69-489b-82bd-5af0ff96d051" providerId="AD" clId="Web-{F07655E4-05DC-13CA-D8D4-A36CF7E31516}" dt="2026-06-11T09:23:42.676" v="187"/>
          <ac:inkMkLst>
            <pc:docMk/>
            <pc:sldMk cId="1031390543" sldId="261"/>
            <ac:inkMk id="14" creationId="{928F61B8-8F71-2107-EAC9-F301B3A44ACD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4:17.161" v="189"/>
          <ac:inkMkLst>
            <pc:docMk/>
            <pc:sldMk cId="1031390543" sldId="261"/>
            <ac:inkMk id="15" creationId="{4B0A9CA9-F035-DF67-9E76-EB424C92FA34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4:25.411" v="191"/>
          <ac:inkMkLst>
            <pc:docMk/>
            <pc:sldMk cId="1031390543" sldId="261"/>
            <ac:inkMk id="16" creationId="{9805324B-64BF-0D21-060A-6DA79E6CEC4F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4:46.708" v="193"/>
          <ac:inkMkLst>
            <pc:docMk/>
            <pc:sldMk cId="1031390543" sldId="261"/>
            <ac:inkMk id="17" creationId="{5CD3AB3D-89D4-6344-3E96-AD7326CEFE6A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5:01.989" v="195"/>
          <ac:inkMkLst>
            <pc:docMk/>
            <pc:sldMk cId="1031390543" sldId="261"/>
            <ac:inkMk id="18" creationId="{72E07F84-0F82-4CBB-36F7-F01BD0C68FC8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5:05.974" v="197"/>
          <ac:inkMkLst>
            <pc:docMk/>
            <pc:sldMk cId="1031390543" sldId="261"/>
            <ac:inkMk id="19" creationId="{A4F8F943-17F9-CD16-718F-81235AB0C91A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5:20.583" v="203"/>
          <ac:inkMkLst>
            <pc:docMk/>
            <pc:sldMk cId="1031390543" sldId="261"/>
            <ac:inkMk id="20" creationId="{B058D291-541B-E952-0115-662072DE70BF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5:19.865" v="202"/>
          <ac:inkMkLst>
            <pc:docMk/>
            <pc:sldMk cId="1031390543" sldId="261"/>
            <ac:inkMk id="21" creationId="{C604AD20-41C9-E739-740A-1998290BFDF6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5:25.177" v="205"/>
          <ac:inkMkLst>
            <pc:docMk/>
            <pc:sldMk cId="1031390543" sldId="261"/>
            <ac:inkMk id="22" creationId="{B9714399-1C31-728E-DEE8-A783DEC02FAF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5:33.833" v="207"/>
          <ac:inkMkLst>
            <pc:docMk/>
            <pc:sldMk cId="1031390543" sldId="261"/>
            <ac:inkMk id="23" creationId="{C57632E7-F3B2-4CDF-62C6-AF535B891BFD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5:42.849" v="209"/>
          <ac:inkMkLst>
            <pc:docMk/>
            <pc:sldMk cId="1031390543" sldId="261"/>
            <ac:inkMk id="24" creationId="{CF0140AD-4241-0A55-890C-1B03398E027D}"/>
          </ac:inkMkLst>
        </pc:inkChg>
        <pc:inkChg chg="add del mod">
          <ac:chgData name="Aida Jabbarinasab (2511217)" userId="S::2511217@student.uwtsd.ac.uk::bce07951-9c69-489b-82bd-5af0ff96d051" providerId="AD" clId="Web-{F07655E4-05DC-13CA-D8D4-A36CF7E31516}" dt="2026-06-11T09:26:02.552" v="214"/>
          <ac:inkMkLst>
            <pc:docMk/>
            <pc:sldMk cId="1031390543" sldId="261"/>
            <ac:inkMk id="25" creationId="{61B71EC9-73B5-220F-F2D7-28F5FF5984F2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5:52.662" v="212"/>
          <ac:inkMkLst>
            <pc:docMk/>
            <pc:sldMk cId="1031390543" sldId="261"/>
            <ac:inkMk id="26" creationId="{DF4E83D4-9ED4-4E08-AE83-D255E4190C23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6:26.960" v="217"/>
          <ac:inkMkLst>
            <pc:docMk/>
            <pc:sldMk cId="1031390543" sldId="261"/>
            <ac:inkMk id="27" creationId="{46D431DE-6D47-06F7-65A3-48FDB15842C8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6:38.398" v="219"/>
          <ac:inkMkLst>
            <pc:docMk/>
            <pc:sldMk cId="1031390543" sldId="261"/>
            <ac:inkMk id="28" creationId="{060CDD4E-F143-4BEC-B6A6-04A8EA7204FB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6:53.712" v="223"/>
          <ac:inkMkLst>
            <pc:docMk/>
            <pc:sldMk cId="1031390543" sldId="261"/>
            <ac:inkMk id="29" creationId="{C5B67459-9D90-384C-C8AA-1BCC9B8421BB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6:52.852" v="222"/>
          <ac:inkMkLst>
            <pc:docMk/>
            <pc:sldMk cId="1031390543" sldId="261"/>
            <ac:inkMk id="30" creationId="{1ABF00D5-5EC5-9C23-30CF-1E7D7A4FAAF1}"/>
          </ac:inkMkLst>
        </pc:inkChg>
        <pc:inkChg chg="add del">
          <ac:chgData name="Aida Jabbarinasab (2511217)" userId="S::2511217@student.uwtsd.ac.uk::bce07951-9c69-489b-82bd-5af0ff96d051" providerId="AD" clId="Web-{F07655E4-05DC-13CA-D8D4-A36CF7E31516}" dt="2026-06-11T09:27:56.795" v="229"/>
          <ac:inkMkLst>
            <pc:docMk/>
            <pc:sldMk cId="1031390543" sldId="261"/>
            <ac:inkMk id="32" creationId="{50D96ACD-4164-7824-E29B-E79D8FA43082}"/>
          </ac:inkMkLst>
        </pc:inkChg>
      </pc:sldChg>
      <pc:sldChg chg="addSp delSp modSp new mod modClrScheme chgLayout">
        <pc:chgData name="Aida Jabbarinasab (2511217)" userId="S::2511217@student.uwtsd.ac.uk::bce07951-9c69-489b-82bd-5af0ff96d051" providerId="AD" clId="Web-{F07655E4-05DC-13CA-D8D4-A36CF7E31516}" dt="2026-06-11T09:51:37.896" v="343"/>
        <pc:sldMkLst>
          <pc:docMk/>
          <pc:sldMk cId="2444089622" sldId="262"/>
        </pc:sldMkLst>
        <pc:spChg chg="del mod">
          <ac:chgData name="Aida Jabbarinasab (2511217)" userId="S::2511217@student.uwtsd.ac.uk::bce07951-9c69-489b-82bd-5af0ff96d051" providerId="AD" clId="Web-{F07655E4-05DC-13CA-D8D4-A36CF7E31516}" dt="2026-06-11T09:46:29.856" v="328"/>
          <ac:spMkLst>
            <pc:docMk/>
            <pc:sldMk cId="2444089622" sldId="262"/>
            <ac:spMk id="2" creationId="{EC520751-2E4D-D371-4D1A-47734047C58B}"/>
          </ac:spMkLst>
        </pc:spChg>
        <pc:spChg chg="del mod">
          <ac:chgData name="Aida Jabbarinasab (2511217)" userId="S::2511217@student.uwtsd.ac.uk::bce07951-9c69-489b-82bd-5af0ff96d051" providerId="AD" clId="Web-{F07655E4-05DC-13CA-D8D4-A36CF7E31516}" dt="2026-06-11T09:46:26.872" v="327"/>
          <ac:spMkLst>
            <pc:docMk/>
            <pc:sldMk cId="2444089622" sldId="262"/>
            <ac:spMk id="3" creationId="{17AFD7F8-878F-3BE5-34CD-693D26C160AF}"/>
          </ac:spMkLst>
        </pc:spChg>
        <pc:spChg chg="del">
          <ac:chgData name="Aida Jabbarinasab (2511217)" userId="S::2511217@student.uwtsd.ac.uk::bce07951-9c69-489b-82bd-5af0ff96d051" providerId="AD" clId="Web-{F07655E4-05DC-13CA-D8D4-A36CF7E31516}" dt="2026-06-11T09:41:10.015" v="287"/>
          <ac:spMkLst>
            <pc:docMk/>
            <pc:sldMk cId="2444089622" sldId="262"/>
            <ac:spMk id="4" creationId="{6EC63BA8-3BFA-FB98-6477-7558EDD193D8}"/>
          </ac:spMkLst>
        </pc:spChg>
        <pc:spChg chg="mod">
          <ac:chgData name="Aida Jabbarinasab (2511217)" userId="S::2511217@student.uwtsd.ac.uk::bce07951-9c69-489b-82bd-5af0ff96d051" providerId="AD" clId="Web-{F07655E4-05DC-13CA-D8D4-A36CF7E31516}" dt="2026-06-11T09:51:37.896" v="343"/>
          <ac:spMkLst>
            <pc:docMk/>
            <pc:sldMk cId="2444089622" sldId="262"/>
            <ac:spMk id="5" creationId="{6F9644AB-1136-5BBD-F684-2FDAD75D6403}"/>
          </ac:spMkLst>
        </pc:spChg>
        <pc:spChg chg="mod">
          <ac:chgData name="Aida Jabbarinasab (2511217)" userId="S::2511217@student.uwtsd.ac.uk::bce07951-9c69-489b-82bd-5af0ff96d051" providerId="AD" clId="Web-{F07655E4-05DC-13CA-D8D4-A36CF7E31516}" dt="2026-06-11T09:51:37.896" v="343"/>
          <ac:spMkLst>
            <pc:docMk/>
            <pc:sldMk cId="2444089622" sldId="262"/>
            <ac:spMk id="6" creationId="{D901D1F6-3C0F-C2B9-4E9C-2FA1A70FD2AA}"/>
          </ac:spMkLst>
        </pc:spChg>
        <pc:spChg chg="mod">
          <ac:chgData name="Aida Jabbarinasab (2511217)" userId="S::2511217@student.uwtsd.ac.uk::bce07951-9c69-489b-82bd-5af0ff96d051" providerId="AD" clId="Web-{F07655E4-05DC-13CA-D8D4-A36CF7E31516}" dt="2026-06-11T09:51:37.896" v="343"/>
          <ac:spMkLst>
            <pc:docMk/>
            <pc:sldMk cId="2444089622" sldId="262"/>
            <ac:spMk id="7" creationId="{EA168F17-6837-CC94-293B-EDEF03A7C936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47:02.655" v="329"/>
          <ac:spMkLst>
            <pc:docMk/>
            <pc:sldMk cId="2444089622" sldId="262"/>
            <ac:spMk id="9" creationId="{FDF9365F-A85F-9E69-113A-1E306A5D8E37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47:31.828" v="332"/>
          <ac:spMkLst>
            <pc:docMk/>
            <pc:sldMk cId="2444089622" sldId="262"/>
            <ac:spMk id="11" creationId="{E0487474-BB95-AA07-75F1-0A132B0C2D5F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51:37.896" v="343"/>
          <ac:spMkLst>
            <pc:docMk/>
            <pc:sldMk cId="2444089622" sldId="262"/>
            <ac:spMk id="14" creationId="{277EBC46-02DA-7F67-8CA4-AD94E1BB1813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51:37.880" v="342"/>
          <ac:spMkLst>
            <pc:docMk/>
            <pc:sldMk cId="2444089622" sldId="262"/>
            <ac:spMk id="19" creationId="{6FD44535-5336-A1DB-F760-35BE8AADE8B0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51:37.880" v="342"/>
          <ac:spMkLst>
            <pc:docMk/>
            <pc:sldMk cId="2444089622" sldId="262"/>
            <ac:spMk id="21" creationId="{9B307E43-4AF3-CE7A-2409-5E37D81AF111}"/>
          </ac:spMkLst>
        </pc:spChg>
        <pc:spChg chg="add del mod">
          <ac:chgData name="Aida Jabbarinasab (2511217)" userId="S::2511217@student.uwtsd.ac.uk::bce07951-9c69-489b-82bd-5af0ff96d051" providerId="AD" clId="Web-{F07655E4-05DC-13CA-D8D4-A36CF7E31516}" dt="2026-06-11T09:51:37.880" v="342"/>
          <ac:spMkLst>
            <pc:docMk/>
            <pc:sldMk cId="2444089622" sldId="262"/>
            <ac:spMk id="23" creationId="{F2985D77-FD8B-808B-E909-8AE65AA4CBA8}"/>
          </ac:spMkLst>
        </pc:spChg>
        <pc:spChg chg="add mod">
          <ac:chgData name="Aida Jabbarinasab (2511217)" userId="S::2511217@student.uwtsd.ac.uk::bce07951-9c69-489b-82bd-5af0ff96d051" providerId="AD" clId="Web-{F07655E4-05DC-13CA-D8D4-A36CF7E31516}" dt="2026-06-11T09:51:37.896" v="343"/>
          <ac:spMkLst>
            <pc:docMk/>
            <pc:sldMk cId="2444089622" sldId="262"/>
            <ac:spMk id="25" creationId="{1A44BAF1-A95E-D368-BCF5-65A9D9D19CE1}"/>
          </ac:spMkLst>
        </pc:spChg>
        <pc:spChg chg="add mod">
          <ac:chgData name="Aida Jabbarinasab (2511217)" userId="S::2511217@student.uwtsd.ac.uk::bce07951-9c69-489b-82bd-5af0ff96d051" providerId="AD" clId="Web-{F07655E4-05DC-13CA-D8D4-A36CF7E31516}" dt="2026-06-11T09:51:37.896" v="343"/>
          <ac:spMkLst>
            <pc:docMk/>
            <pc:sldMk cId="2444089622" sldId="262"/>
            <ac:spMk id="26" creationId="{87DA35C0-EF22-AE1B-C6E5-B30D0FA8F84E}"/>
          </ac:spMkLst>
        </pc:spChg>
        <pc:picChg chg="add del mod ord modCrop">
          <ac:chgData name="Aida Jabbarinasab (2511217)" userId="S::2511217@student.uwtsd.ac.uk::bce07951-9c69-489b-82bd-5af0ff96d051" providerId="AD" clId="Web-{F07655E4-05DC-13CA-D8D4-A36CF7E31516}" dt="2026-06-11T09:51:25.694" v="340"/>
          <ac:picMkLst>
            <pc:docMk/>
            <pc:sldMk cId="2444089622" sldId="262"/>
            <ac:picMk id="12" creationId="{97627BB4-AF60-3441-C3A5-F271E9DCE56D}"/>
          </ac:picMkLst>
        </pc:picChg>
      </pc:sldChg>
    </pc:docChg>
  </pc:docChgLst>
  <pc:docChgLst>
    <pc:chgData name="Aida Jabbarinasab (2511217)" userId="S::2511217@student.uwtsd.ac.uk::bce07951-9c69-489b-82bd-5af0ff96d051" providerId="AD" clId="Web-{7208304D-75D7-9BAB-7044-AB4A7A350DA7}"/>
    <pc:docChg chg="mod addSld delSld modSld addMainMaster delMainMaster">
      <pc:chgData name="Aida Jabbarinasab (2511217)" userId="S::2511217@student.uwtsd.ac.uk::bce07951-9c69-489b-82bd-5af0ff96d051" providerId="AD" clId="Web-{7208304D-75D7-9BAB-7044-AB4A7A350DA7}" dt="2026-06-05T11:08:10.545" v="207"/>
      <pc:docMkLst>
        <pc:docMk/>
      </pc:docMkLst>
      <pc:sldChg chg="addSp delSp modSp mod setBg modClrScheme setClrOvrMap delDesignElem chgLayout">
        <pc:chgData name="Aida Jabbarinasab (2511217)" userId="S::2511217@student.uwtsd.ac.uk::bce07951-9c69-489b-82bd-5af0ff96d051" providerId="AD" clId="Web-{7208304D-75D7-9BAB-7044-AB4A7A350DA7}" dt="2026-06-05T11:07:34.622" v="201"/>
        <pc:sldMkLst>
          <pc:docMk/>
          <pc:sldMk cId="109857222" sldId="256"/>
        </pc:sldMkLst>
        <pc:spChg chg="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109857222" sldId="256"/>
            <ac:spMk id="3" creationId="{00000000-0000-0000-0000-000000000000}"/>
          </ac:spMkLst>
        </pc:spChg>
        <pc:picChg chg="add mod ord">
          <ac:chgData name="Aida Jabbarinasab (2511217)" userId="S::2511217@student.uwtsd.ac.uk::bce07951-9c69-489b-82bd-5af0ff96d051" providerId="AD" clId="Web-{7208304D-75D7-9BAB-7044-AB4A7A350DA7}" dt="2026-06-05T10:36:49.319" v="42"/>
          <ac:picMkLst>
            <pc:docMk/>
            <pc:sldMk cId="109857222" sldId="256"/>
            <ac:picMk id="15" creationId="{ADAF54D3-7CB6-5400-C88A-DBEA35D3EDD1}"/>
          </ac:picMkLst>
        </pc:picChg>
      </pc:sldChg>
      <pc:sldChg chg="addSp delSp modSp new mod setBg modClrScheme setClrOvrMap delDesignElem chgLayout">
        <pc:chgData name="Aida Jabbarinasab (2511217)" userId="S::2511217@student.uwtsd.ac.uk::bce07951-9c69-489b-82bd-5af0ff96d051" providerId="AD" clId="Web-{7208304D-75D7-9BAB-7044-AB4A7A350DA7}" dt="2026-06-05T11:07:34.622" v="201"/>
        <pc:sldMkLst>
          <pc:docMk/>
          <pc:sldMk cId="1943008015" sldId="257"/>
        </pc:sldMkLst>
        <pc:spChg chg="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1943008015" sldId="257"/>
            <ac:spMk id="2" creationId="{538AC4CC-627C-7053-D513-2B2CC5A8E4BD}"/>
          </ac:spMkLst>
        </pc:spChg>
        <pc:spChg chg="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1943008015" sldId="257"/>
            <ac:spMk id="3" creationId="{3A97F17D-FC71-5611-6C2D-5519F9000530}"/>
          </ac:spMkLst>
        </pc:spChg>
        <pc:spChg chg="add 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1943008015" sldId="257"/>
            <ac:spMk id="6" creationId="{F3EFEB94-F412-8E8A-88D6-E60D391B6748}"/>
          </ac:spMkLst>
        </pc:spChg>
        <pc:spChg chg="add 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1943008015" sldId="257"/>
            <ac:spMk id="7" creationId="{07E8102A-C09F-EAAD-B821-CC73FBEB6C97}"/>
          </ac:spMkLst>
        </pc:spChg>
        <pc:spChg chg="add 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1943008015" sldId="257"/>
            <ac:spMk id="8" creationId="{F3AB094E-2431-803D-2611-7BC309891E30}"/>
          </ac:spMkLst>
        </pc:spChg>
        <pc:picChg chg="add mod ord modCrop">
          <ac:chgData name="Aida Jabbarinasab (2511217)" userId="S::2511217@student.uwtsd.ac.uk::bce07951-9c69-489b-82bd-5af0ff96d051" providerId="AD" clId="Web-{7208304D-75D7-9BAB-7044-AB4A7A350DA7}" dt="2026-06-05T10:51:42.579" v="92"/>
          <ac:picMkLst>
            <pc:docMk/>
            <pc:sldMk cId="1943008015" sldId="257"/>
            <ac:picMk id="4" creationId="{0588405D-6D54-50DA-71D4-EE0FF766A799}"/>
          </ac:picMkLst>
        </pc:picChg>
      </pc:sldChg>
      <pc:sldChg chg="addSp delSp modSp new mod modClrScheme chgLayout">
        <pc:chgData name="Aida Jabbarinasab (2511217)" userId="S::2511217@student.uwtsd.ac.uk::bce07951-9c69-489b-82bd-5af0ff96d051" providerId="AD" clId="Web-{7208304D-75D7-9BAB-7044-AB4A7A350DA7}" dt="2026-06-05T11:08:00.342" v="206" actId="20577"/>
        <pc:sldMkLst>
          <pc:docMk/>
          <pc:sldMk cId="4006757040" sldId="259"/>
        </pc:sldMkLst>
        <pc:spChg chg="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4006757040" sldId="259"/>
            <ac:spMk id="4" creationId="{6C4018F4-3C8F-25B9-AF1D-94A17A4014CE}"/>
          </ac:spMkLst>
        </pc:spChg>
        <pc:spChg chg="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4006757040" sldId="259"/>
            <ac:spMk id="5" creationId="{819771E1-9C4B-074B-0ACD-C7A6678F3DD3}"/>
          </ac:spMkLst>
        </pc:spChg>
        <pc:spChg chg="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4006757040" sldId="259"/>
            <ac:spMk id="6" creationId="{E98D4275-9CDD-EF4B-B771-6D41D0A1BDDD}"/>
          </ac:spMkLst>
        </pc:spChg>
        <pc:spChg chg="add mod">
          <ac:chgData name="Aida Jabbarinasab (2511217)" userId="S::2511217@student.uwtsd.ac.uk::bce07951-9c69-489b-82bd-5af0ff96d051" providerId="AD" clId="Web-{7208304D-75D7-9BAB-7044-AB4A7A350DA7}" dt="2026-06-05T11:05:38.025" v="200" actId="1076"/>
          <ac:spMkLst>
            <pc:docMk/>
            <pc:sldMk cId="4006757040" sldId="259"/>
            <ac:spMk id="8" creationId="{5E9E7DAE-BE76-53DF-F60B-F46573C8F5F7}"/>
          </ac:spMkLst>
        </pc:spChg>
        <pc:spChg chg="add mod ord">
          <ac:chgData name="Aida Jabbarinasab (2511217)" userId="S::2511217@student.uwtsd.ac.uk::bce07951-9c69-489b-82bd-5af0ff96d051" providerId="AD" clId="Web-{7208304D-75D7-9BAB-7044-AB4A7A350DA7}" dt="2026-06-05T11:07:34.622" v="201"/>
          <ac:spMkLst>
            <pc:docMk/>
            <pc:sldMk cId="4006757040" sldId="259"/>
            <ac:spMk id="20" creationId="{968F8FE7-8B30-3439-FAC4-282307376548}"/>
          </ac:spMkLst>
        </pc:spChg>
        <pc:spChg chg="add mod ord">
          <ac:chgData name="Aida Jabbarinasab (2511217)" userId="S::2511217@student.uwtsd.ac.uk::bce07951-9c69-489b-82bd-5af0ff96d051" providerId="AD" clId="Web-{7208304D-75D7-9BAB-7044-AB4A7A350DA7}" dt="2026-06-05T11:08:00.342" v="206" actId="20577"/>
          <ac:spMkLst>
            <pc:docMk/>
            <pc:sldMk cId="4006757040" sldId="259"/>
            <ac:spMk id="22" creationId="{211FD45D-7A45-F032-D668-4D415D6F7707}"/>
          </ac:spMkLst>
        </pc:spChg>
        <pc:picChg chg="add mod">
          <ac:chgData name="Aida Jabbarinasab (2511217)" userId="S::2511217@student.uwtsd.ac.uk::bce07951-9c69-489b-82bd-5af0ff96d051" providerId="AD" clId="Web-{7208304D-75D7-9BAB-7044-AB4A7A350DA7}" dt="2026-06-05T11:04:45.399" v="192" actId="1076"/>
          <ac:picMkLst>
            <pc:docMk/>
            <pc:sldMk cId="4006757040" sldId="259"/>
            <ac:picMk id="7" creationId="{9A6ECD77-18C0-FAE8-3E51-A321F38AAEEE}"/>
          </ac:picMkLst>
        </pc:picChg>
      </pc:sldChg>
      <pc:sldChg chg="new">
        <pc:chgData name="Aida Jabbarinasab (2511217)" userId="S::2511217@student.uwtsd.ac.uk::bce07951-9c69-489b-82bd-5af0ff96d051" providerId="AD" clId="Web-{7208304D-75D7-9BAB-7044-AB4A7A350DA7}" dt="2026-06-05T11:08:10.545" v="207"/>
        <pc:sldMkLst>
          <pc:docMk/>
          <pc:sldMk cId="1707933876" sldId="260"/>
        </pc:sldMkLst>
      </pc:sldChg>
      <pc:sldMasterChg chg="add addSldLayout modSldLayout">
        <pc:chgData name="Aida Jabbarinasab (2511217)" userId="S::2511217@student.uwtsd.ac.uk::bce07951-9c69-489b-82bd-5af0ff96d051" providerId="AD" clId="Web-{7208304D-75D7-9BAB-7044-AB4A7A350DA7}" dt="2026-06-05T11:07:34.622" v="201"/>
        <pc:sldMasterMkLst>
          <pc:docMk/>
          <pc:sldMasterMk cId="2954801534" sldId="2147484019"/>
        </pc:sldMasterMkLst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804385009" sldId="2147484020"/>
          </pc:sldLayoutMkLst>
        </pc:sldLayoutChg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1097935921" sldId="2147484021"/>
          </pc:sldLayoutMkLst>
        </pc:sldLayoutChg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296417" sldId="2147484022"/>
          </pc:sldLayoutMkLst>
        </pc:sldLayoutChg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2975681987" sldId="2147484023"/>
          </pc:sldLayoutMkLst>
        </pc:sldLayoutChg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752662931" sldId="2147484024"/>
          </pc:sldLayoutMkLst>
        </pc:sldLayoutChg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1361949823" sldId="2147484025"/>
          </pc:sldLayoutMkLst>
        </pc:sldLayoutChg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546355036" sldId="2147484026"/>
          </pc:sldLayoutMkLst>
        </pc:sldLayoutChg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2229782383" sldId="2147484027"/>
          </pc:sldLayoutMkLst>
        </pc:sldLayoutChg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4096965202" sldId="2147484028"/>
          </pc:sldLayoutMkLst>
        </pc:sldLayoutChg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3190017552" sldId="2147484029"/>
          </pc:sldLayoutMkLst>
        </pc:sldLayoutChg>
        <pc:sldLayoutChg chg="add mod replId">
          <pc:chgData name="Aida Jabbarinasab (2511217)" userId="S::2511217@student.uwtsd.ac.uk::bce07951-9c69-489b-82bd-5af0ff96d051" providerId="AD" clId="Web-{7208304D-75D7-9BAB-7044-AB4A7A350DA7}" dt="2026-06-05T11:07:34.622" v="201"/>
          <pc:sldLayoutMkLst>
            <pc:docMk/>
            <pc:sldMasterMk cId="2954801534" sldId="2147484019"/>
            <pc:sldLayoutMk cId="1907776662" sldId="2147484030"/>
          </pc:sldLayoutMkLst>
        </pc:sldLayoutChg>
      </pc:sldMasterChg>
    </pc:docChg>
  </pc:docChgLst>
  <pc:docChgLst>
    <pc:chgData name="Aida Jabbarinasab (2511217)" userId="S::2511217@student.uwtsd.ac.uk::bce07951-9c69-489b-82bd-5af0ff96d051" providerId="AD" clId="Web-{7BD037D8-FE22-0B08-4806-AAE8E59919B7}"/>
    <pc:docChg chg="addSld modSld modMainMaster">
      <pc:chgData name="Aida Jabbarinasab (2511217)" userId="S::2511217@student.uwtsd.ac.uk::bce07951-9c69-489b-82bd-5af0ff96d051" providerId="AD" clId="Web-{7BD037D8-FE22-0B08-4806-AAE8E59919B7}" dt="2026-06-11T10:47:34.801" v="104"/>
      <pc:docMkLst>
        <pc:docMk/>
      </pc:docMkLst>
      <pc:sldChg chg="modTransition">
        <pc:chgData name="Aida Jabbarinasab (2511217)" userId="S::2511217@student.uwtsd.ac.uk::bce07951-9c69-489b-82bd-5af0ff96d051" providerId="AD" clId="Web-{7BD037D8-FE22-0B08-4806-AAE8E59919B7}" dt="2026-06-11T10:47:34.801" v="104"/>
        <pc:sldMkLst>
          <pc:docMk/>
          <pc:sldMk cId="109857222" sldId="256"/>
        </pc:sldMkLst>
      </pc:sldChg>
      <pc:sldChg chg="modTransition">
        <pc:chgData name="Aida Jabbarinasab (2511217)" userId="S::2511217@student.uwtsd.ac.uk::bce07951-9c69-489b-82bd-5af0ff96d051" providerId="AD" clId="Web-{7BD037D8-FE22-0B08-4806-AAE8E59919B7}" dt="2026-06-11T10:47:34.801" v="104"/>
        <pc:sldMkLst>
          <pc:docMk/>
          <pc:sldMk cId="1943008015" sldId="257"/>
        </pc:sldMkLst>
      </pc:sldChg>
      <pc:sldChg chg="modTransition">
        <pc:chgData name="Aida Jabbarinasab (2511217)" userId="S::2511217@student.uwtsd.ac.uk::bce07951-9c69-489b-82bd-5af0ff96d051" providerId="AD" clId="Web-{7BD037D8-FE22-0B08-4806-AAE8E59919B7}" dt="2026-06-11T10:47:34.801" v="104"/>
        <pc:sldMkLst>
          <pc:docMk/>
          <pc:sldMk cId="4006757040" sldId="259"/>
        </pc:sldMkLst>
      </pc:sldChg>
      <pc:sldChg chg="modTransition">
        <pc:chgData name="Aida Jabbarinasab (2511217)" userId="S::2511217@student.uwtsd.ac.uk::bce07951-9c69-489b-82bd-5af0ff96d051" providerId="AD" clId="Web-{7BD037D8-FE22-0B08-4806-AAE8E59919B7}" dt="2026-06-11T10:47:34.801" v="104"/>
        <pc:sldMkLst>
          <pc:docMk/>
          <pc:sldMk cId="1707933876" sldId="260"/>
        </pc:sldMkLst>
      </pc:sldChg>
      <pc:sldChg chg="addSp modSp modTransition">
        <pc:chgData name="Aida Jabbarinasab (2511217)" userId="S::2511217@student.uwtsd.ac.uk::bce07951-9c69-489b-82bd-5af0ff96d051" providerId="AD" clId="Web-{7BD037D8-FE22-0B08-4806-AAE8E59919B7}" dt="2026-06-11T10:47:34.801" v="104"/>
        <pc:sldMkLst>
          <pc:docMk/>
          <pc:sldMk cId="1031390543" sldId="261"/>
        </pc:sldMkLst>
        <pc:spChg chg="add mod">
          <ac:chgData name="Aida Jabbarinasab (2511217)" userId="S::2511217@student.uwtsd.ac.uk::bce07951-9c69-489b-82bd-5af0ff96d051" providerId="AD" clId="Web-{7BD037D8-FE22-0B08-4806-AAE8E59919B7}" dt="2026-06-11T10:38:01.830" v="42" actId="1076"/>
          <ac:spMkLst>
            <pc:docMk/>
            <pc:sldMk cId="1031390543" sldId="261"/>
            <ac:spMk id="4" creationId="{2B3DAFF6-7007-2EE9-FEEE-74A98864D40C}"/>
          </ac:spMkLst>
        </pc:spChg>
      </pc:sldChg>
      <pc:sldChg chg="addSp modSp mod modTransition modClrScheme chgLayout">
        <pc:chgData name="Aida Jabbarinasab (2511217)" userId="S::2511217@student.uwtsd.ac.uk::bce07951-9c69-489b-82bd-5af0ff96d051" providerId="AD" clId="Web-{7BD037D8-FE22-0B08-4806-AAE8E59919B7}" dt="2026-06-11T10:47:34.801" v="104"/>
        <pc:sldMkLst>
          <pc:docMk/>
          <pc:sldMk cId="2444089622" sldId="262"/>
        </pc:sldMkLst>
        <pc:spChg chg="add mod">
          <ac:chgData name="Aida Jabbarinasab (2511217)" userId="S::2511217@student.uwtsd.ac.uk::bce07951-9c69-489b-82bd-5af0ff96d051" providerId="AD" clId="Web-{7BD037D8-FE22-0B08-4806-AAE8E59919B7}" dt="2026-06-11T10:40:12.022" v="55" actId="1076"/>
          <ac:spMkLst>
            <pc:docMk/>
            <pc:sldMk cId="2444089622" sldId="262"/>
            <ac:spMk id="3" creationId="{A4ED0E75-5067-1DAA-488F-8BA044B84C73}"/>
          </ac:spMkLst>
        </pc:spChg>
        <pc:spChg chg="mod">
          <ac:chgData name="Aida Jabbarinasab (2511217)" userId="S::2511217@student.uwtsd.ac.uk::bce07951-9c69-489b-82bd-5af0ff96d051" providerId="AD" clId="Web-{7BD037D8-FE22-0B08-4806-AAE8E59919B7}" dt="2026-06-11T10:38:48.722" v="44"/>
          <ac:spMkLst>
            <pc:docMk/>
            <pc:sldMk cId="2444089622" sldId="262"/>
            <ac:spMk id="5" creationId="{6F9644AB-1136-5BBD-F684-2FDAD75D6403}"/>
          </ac:spMkLst>
        </pc:spChg>
        <pc:spChg chg="mod">
          <ac:chgData name="Aida Jabbarinasab (2511217)" userId="S::2511217@student.uwtsd.ac.uk::bce07951-9c69-489b-82bd-5af0ff96d051" providerId="AD" clId="Web-{7BD037D8-FE22-0B08-4806-AAE8E59919B7}" dt="2026-06-11T10:38:48.722" v="44"/>
          <ac:spMkLst>
            <pc:docMk/>
            <pc:sldMk cId="2444089622" sldId="262"/>
            <ac:spMk id="6" creationId="{D901D1F6-3C0F-C2B9-4E9C-2FA1A70FD2AA}"/>
          </ac:spMkLst>
        </pc:spChg>
        <pc:spChg chg="mod">
          <ac:chgData name="Aida Jabbarinasab (2511217)" userId="S::2511217@student.uwtsd.ac.uk::bce07951-9c69-489b-82bd-5af0ff96d051" providerId="AD" clId="Web-{7BD037D8-FE22-0B08-4806-AAE8E59919B7}" dt="2026-06-11T10:38:48.722" v="44"/>
          <ac:spMkLst>
            <pc:docMk/>
            <pc:sldMk cId="2444089622" sldId="262"/>
            <ac:spMk id="7" creationId="{EA168F17-6837-CC94-293B-EDEF03A7C936}"/>
          </ac:spMkLst>
        </pc:spChg>
        <pc:spChg chg="mod">
          <ac:chgData name="Aida Jabbarinasab (2511217)" userId="S::2511217@student.uwtsd.ac.uk::bce07951-9c69-489b-82bd-5af0ff96d051" providerId="AD" clId="Web-{7BD037D8-FE22-0B08-4806-AAE8E59919B7}" dt="2026-06-11T10:41:09.273" v="62" actId="1076"/>
          <ac:spMkLst>
            <pc:docMk/>
            <pc:sldMk cId="2444089622" sldId="262"/>
            <ac:spMk id="25" creationId="{1A44BAF1-A95E-D368-BCF5-65A9D9D19CE1}"/>
          </ac:spMkLst>
        </pc:spChg>
        <pc:spChg chg="mod">
          <ac:chgData name="Aida Jabbarinasab (2511217)" userId="S::2511217@student.uwtsd.ac.uk::bce07951-9c69-489b-82bd-5af0ff96d051" providerId="AD" clId="Web-{7BD037D8-FE22-0B08-4806-AAE8E59919B7}" dt="2026-06-11T10:41:03.367" v="61" actId="1076"/>
          <ac:spMkLst>
            <pc:docMk/>
            <pc:sldMk cId="2444089622" sldId="262"/>
            <ac:spMk id="26" creationId="{87DA35C0-EF22-AE1B-C6E5-B30D0FA8F84E}"/>
          </ac:spMkLst>
        </pc:spChg>
        <pc:picChg chg="add mod ord">
          <ac:chgData name="Aida Jabbarinasab (2511217)" userId="S::2511217@student.uwtsd.ac.uk::bce07951-9c69-489b-82bd-5af0ff96d051" providerId="AD" clId="Web-{7BD037D8-FE22-0B08-4806-AAE8E59919B7}" dt="2026-06-11T10:39:13.660" v="45" actId="1076"/>
          <ac:picMkLst>
            <pc:docMk/>
            <pc:sldMk cId="2444089622" sldId="262"/>
            <ac:picMk id="2" creationId="{5610C1C7-0E1F-947F-0F74-CAA58D853978}"/>
          </ac:picMkLst>
        </pc:picChg>
      </pc:sldChg>
      <pc:sldChg chg="modSp new modTransition">
        <pc:chgData name="Aida Jabbarinasab (2511217)" userId="S::2511217@student.uwtsd.ac.uk::bce07951-9c69-489b-82bd-5af0ff96d051" providerId="AD" clId="Web-{7BD037D8-FE22-0B08-4806-AAE8E59919B7}" dt="2026-06-11T10:47:34.801" v="104"/>
        <pc:sldMkLst>
          <pc:docMk/>
          <pc:sldMk cId="2424395088" sldId="263"/>
        </pc:sldMkLst>
        <pc:spChg chg="mod">
          <ac:chgData name="Aida Jabbarinasab (2511217)" userId="S::2511217@student.uwtsd.ac.uk::bce07951-9c69-489b-82bd-5af0ff96d051" providerId="AD" clId="Web-{7BD037D8-FE22-0B08-4806-AAE8E59919B7}" dt="2026-06-11T10:43:53.169" v="83" actId="20577"/>
          <ac:spMkLst>
            <pc:docMk/>
            <pc:sldMk cId="2424395088" sldId="263"/>
            <ac:spMk id="2" creationId="{50CCD9EC-1FAB-06D2-E6F0-28D8148A6505}"/>
          </ac:spMkLst>
        </pc:spChg>
        <pc:spChg chg="mod">
          <ac:chgData name="Aida Jabbarinasab (2511217)" userId="S::2511217@student.uwtsd.ac.uk::bce07951-9c69-489b-82bd-5af0ff96d051" providerId="AD" clId="Web-{7BD037D8-FE22-0B08-4806-AAE8E59919B7}" dt="2026-06-11T10:43:40.044" v="81" actId="20577"/>
          <ac:spMkLst>
            <pc:docMk/>
            <pc:sldMk cId="2424395088" sldId="263"/>
            <ac:spMk id="3" creationId="{8EA39F07-336B-5996-0366-26ACB22DE4C8}"/>
          </ac:spMkLst>
        </pc:spChg>
      </pc:sldChg>
      <pc:sldChg chg="modSp new modTransition">
        <pc:chgData name="Aida Jabbarinasab (2511217)" userId="S::2511217@student.uwtsd.ac.uk::bce07951-9c69-489b-82bd-5af0ff96d051" providerId="AD" clId="Web-{7BD037D8-FE22-0B08-4806-AAE8E59919B7}" dt="2026-06-11T10:47:34.801" v="104"/>
        <pc:sldMkLst>
          <pc:docMk/>
          <pc:sldMk cId="2024717728" sldId="264"/>
        </pc:sldMkLst>
        <pc:spChg chg="mod">
          <ac:chgData name="Aida Jabbarinasab (2511217)" userId="S::2511217@student.uwtsd.ac.uk::bce07951-9c69-489b-82bd-5af0ff96d051" providerId="AD" clId="Web-{7BD037D8-FE22-0B08-4806-AAE8E59919B7}" dt="2026-06-11T10:45:28" v="97" actId="20577"/>
          <ac:spMkLst>
            <pc:docMk/>
            <pc:sldMk cId="2024717728" sldId="264"/>
            <ac:spMk id="2" creationId="{4546DC6B-5FE6-2CB8-60F2-A9FA7E162228}"/>
          </ac:spMkLst>
        </pc:spChg>
        <pc:spChg chg="mod">
          <ac:chgData name="Aida Jabbarinasab (2511217)" userId="S::2511217@student.uwtsd.ac.uk::bce07951-9c69-489b-82bd-5af0ff96d051" providerId="AD" clId="Web-{7BD037D8-FE22-0B08-4806-AAE8E59919B7}" dt="2026-06-11T10:45:34.922" v="98" actId="20577"/>
          <ac:spMkLst>
            <pc:docMk/>
            <pc:sldMk cId="2024717728" sldId="264"/>
            <ac:spMk id="3" creationId="{6ED39713-E16B-4A18-0B0A-514FB7D3D743}"/>
          </ac:spMkLst>
        </pc:spChg>
      </pc:sldChg>
      <pc:sldMasterChg chg="modTransition modSldLayout">
        <pc:chgData name="Aida Jabbarinasab (2511217)" userId="S::2511217@student.uwtsd.ac.uk::bce07951-9c69-489b-82bd-5af0ff96d051" providerId="AD" clId="Web-{7BD037D8-FE22-0B08-4806-AAE8E59919B7}" dt="2026-06-11T10:47:34.801" v="104"/>
        <pc:sldMasterMkLst>
          <pc:docMk/>
          <pc:sldMasterMk cId="2954801534" sldId="2147484019"/>
        </pc:sldMasterMkLst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804385009" sldId="2147484020"/>
          </pc:sldLayoutMkLst>
        </pc:sldLayoutChg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1097935921" sldId="2147484021"/>
          </pc:sldLayoutMkLst>
        </pc:sldLayoutChg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296417" sldId="2147484022"/>
          </pc:sldLayoutMkLst>
        </pc:sldLayoutChg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2975681987" sldId="2147484023"/>
          </pc:sldLayoutMkLst>
        </pc:sldLayoutChg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752662931" sldId="2147484024"/>
          </pc:sldLayoutMkLst>
        </pc:sldLayoutChg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1361949823" sldId="2147484025"/>
          </pc:sldLayoutMkLst>
        </pc:sldLayoutChg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546355036" sldId="2147484026"/>
          </pc:sldLayoutMkLst>
        </pc:sldLayoutChg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2229782383" sldId="2147484027"/>
          </pc:sldLayoutMkLst>
        </pc:sldLayoutChg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4096965202" sldId="2147484028"/>
          </pc:sldLayoutMkLst>
        </pc:sldLayoutChg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3190017552" sldId="2147484029"/>
          </pc:sldLayoutMkLst>
        </pc:sldLayoutChg>
        <pc:sldLayoutChg chg="modTransition">
          <pc:chgData name="Aida Jabbarinasab (2511217)" userId="S::2511217@student.uwtsd.ac.uk::bce07951-9c69-489b-82bd-5af0ff96d051" providerId="AD" clId="Web-{7BD037D8-FE22-0B08-4806-AAE8E59919B7}" dt="2026-06-11T10:47:34.801" v="104"/>
          <pc:sldLayoutMkLst>
            <pc:docMk/>
            <pc:sldMasterMk cId="2954801534" sldId="2147484019"/>
            <pc:sldLayoutMk cId="1907776662" sldId="2147484030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A0979-F579-4E9B-A675-1F5ABBFF00DB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043850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7156E-175E-4DBA-9D21-B772C320F342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7935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895F6E-3D02-4292-95D1-C62B3126321B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64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CB5ACB-D10C-44A8-9570-124370F4CB38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756819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8D84F4-0E7A-4BDE-98C6-AE68FB974645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6629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EFF1D8-9801-4C4B-92F3-66C9A863BD74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19498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1FE8FD-B23E-4E1A-83EF-0847EBEA0105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63550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DF891E-A7C2-465C-AD39-8EDCB0F58E3C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7823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9F93E5-AFB6-485C-8E3C-32F92A07875F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69652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E76D0F-5A12-4D0A-80B0-1A6122B61E7B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900175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E8C84-89CA-44AB-B0BE-5C91BAF75478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077766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3A332BE1-279E-4118-9FE3-7952B079A510}" type="datetimeFigureOut">
              <a:rPr lang="en-US" dirty="0"/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5480153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20" r:id="rId1"/>
    <p:sldLayoutId id="2147484021" r:id="rId2"/>
    <p:sldLayoutId id="2147484022" r:id="rId3"/>
    <p:sldLayoutId id="2147484023" r:id="rId4"/>
    <p:sldLayoutId id="2147484024" r:id="rId5"/>
    <p:sldLayoutId id="2147484025" r:id="rId6"/>
    <p:sldLayoutId id="2147484026" r:id="rId7"/>
    <p:sldLayoutId id="2147484027" r:id="rId8"/>
    <p:sldLayoutId id="2147484028" r:id="rId9"/>
    <p:sldLayoutId id="2147484029" r:id="rId10"/>
    <p:sldLayoutId id="2147484030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urse24.it/infermiere/formazione/progetto-iene5-un-seminario-su-team-multiculturali-in-sanita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ngland.nhs.uk/" TargetMode="External"/><Relationship Id="rId2" Type="http://schemas.openxmlformats.org/officeDocument/2006/relationships/hyperlink" Target="https://www.hcpc-uk.org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>
            <a:extLst>
              <a:ext uri="{FF2B5EF4-FFF2-40B4-BE49-F238E27FC236}">
                <a16:creationId xmlns:a16="http://schemas.microsoft.com/office/drawing/2014/main" id="{ADAF54D3-7CB6-5400-C88A-DBEA35D3EDD1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60000"/>
          </a:blip>
          <a:srcRect t="14692" r="-1" b="6632"/>
          <a:stretch>
            <a:fillRect/>
          </a:stretch>
        </p:blipFill>
        <p:spPr>
          <a:xfrm>
            <a:off x="1524" y="688"/>
            <a:ext cx="12188952" cy="68566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98181" y="726066"/>
            <a:ext cx="4795282" cy="501822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cap="none" baseline="0">
                <a:solidFill>
                  <a:srgbClr val="FFFFFF"/>
                </a:solidFill>
              </a:rPr>
              <a:t>The Importance of Effective Communication in Health and Social Care</a:t>
            </a:r>
            <a:br>
              <a:rPr lang="en-US" cap="none" baseline="0">
                <a:solidFill>
                  <a:srgbClr val="FFFFFF"/>
                </a:solidFill>
              </a:rPr>
            </a:br>
            <a:r>
              <a:rPr lang="en-US" cap="none" baseline="0">
                <a:solidFill>
                  <a:srgbClr val="FFFFFF"/>
                </a:solidFill>
              </a:rPr>
              <a:t>(LCHS4009)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195372" y="726538"/>
            <a:ext cx="4977905" cy="501707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rgbClr val="FFFFFF"/>
                </a:solidFill>
              </a:rPr>
              <a:t>Name: Aida Jabbarinasab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rgbClr val="FFFFFF"/>
                </a:solidFill>
              </a:rPr>
              <a:t>Student number: 2511217</a:t>
            </a:r>
          </a:p>
          <a:p>
            <a:pPr marL="57150" indent="-228600" algn="l">
              <a:buFont typeface="Arial" panose="020B0604020202020204" pitchFamily="34" charset="0"/>
              <a:buChar char="•"/>
            </a:pPr>
            <a:r>
              <a:rPr lang="en-US" sz="1800">
                <a:solidFill>
                  <a:srgbClr val="FFFFFF"/>
                </a:solidFill>
              </a:rPr>
              <a:t>Lecturer: Olubukola Adegbite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8AC4CC-627C-7053-D513-2B2CC5A8E4B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/>
              <a:t>What is Communication?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97F17D-FC71-5611-6C2D-5519F9000530}"/>
              </a:ext>
            </a:extLst>
          </p:cNvPr>
          <p:cNvSpPr>
            <a:spLocks noGrp="1"/>
          </p:cNvSpPr>
          <p:nvPr>
            <p:ph type="body"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400" dirty="0"/>
              <a:t>Communication is the process of exchanging information, ideas and feelings between individuals.</a:t>
            </a:r>
            <a:endParaRPr lang="en-US" sz="1400"/>
          </a:p>
          <a:p>
            <a:pPr>
              <a:lnSpc>
                <a:spcPct val="110000"/>
              </a:lnSpc>
            </a:pPr>
            <a:r>
              <a:rPr lang="en-GB" sz="1400" dirty="0"/>
              <a:t>It can be verbal, non-verbal or written.</a:t>
            </a:r>
          </a:p>
          <a:p>
            <a:pPr>
              <a:lnSpc>
                <a:spcPct val="110000"/>
              </a:lnSpc>
            </a:pPr>
            <a:r>
              <a:rPr lang="en-GB" sz="1400"/>
              <a:t>Effective communication helps ensure understanding and supports positive relationships in health and social care.</a:t>
            </a:r>
            <a:br>
              <a:rPr lang="en-GB" sz="1400" dirty="0"/>
            </a:br>
            <a:br>
              <a:rPr lang="en-GB" sz="1400" dirty="0"/>
            </a:b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r>
              <a:rPr lang="en-GB" sz="1400"/>
              <a:t>(Barker, 2020)</a:t>
            </a:r>
            <a:endParaRPr lang="en-GB" sz="1400" dirty="0"/>
          </a:p>
        </p:txBody>
      </p:sp>
      <p:sp>
        <p:nvSpPr>
          <p:cNvPr id="6" name="Date Placeholder 4">
            <a:extLst>
              <a:ext uri="{FF2B5EF4-FFF2-40B4-BE49-F238E27FC236}">
                <a16:creationId xmlns:a16="http://schemas.microsoft.com/office/drawing/2014/main" id="{F3EFEB94-F412-8E8A-88D6-E60D391B67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92EBB1-3575-498C-9981-1C85B02A54A3}" type="datetime1">
              <a:rPr lang="en-US" smtClean="0"/>
              <a:pPr>
                <a:spcAft>
                  <a:spcPts val="600"/>
                </a:spcAft>
              </a:pPr>
              <a:t>6/12/2026</a:t>
            </a:fld>
            <a:endParaRPr lang="en-US"/>
          </a:p>
        </p:txBody>
      </p:sp>
      <p:sp>
        <p:nvSpPr>
          <p:cNvPr id="7" name="Footer Placeholder 5">
            <a:extLst>
              <a:ext uri="{FF2B5EF4-FFF2-40B4-BE49-F238E27FC236}">
                <a16:creationId xmlns:a16="http://schemas.microsoft.com/office/drawing/2014/main" id="{07E8102A-C09F-EAAD-B821-CC73FBEB6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8" name="Slide Number Placeholder 6">
            <a:extLst>
              <a:ext uri="{FF2B5EF4-FFF2-40B4-BE49-F238E27FC236}">
                <a16:creationId xmlns:a16="http://schemas.microsoft.com/office/drawing/2014/main" id="{F3AB094E-2431-803D-2611-7BC309891E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4" name="Picture 3" descr="A person holding a hand of an old person&#10;&#10;AI-generated content may be incorrect.">
            <a:extLst>
              <a:ext uri="{FF2B5EF4-FFF2-40B4-BE49-F238E27FC236}">
                <a16:creationId xmlns:a16="http://schemas.microsoft.com/office/drawing/2014/main" id="{0588405D-6D54-50DA-71D4-EE0FF766A7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5037" t="-618" r="25933" b="309"/>
          <a:stretch>
            <a:fillRect/>
          </a:stretch>
        </p:blipFill>
        <p:spPr>
          <a:xfrm>
            <a:off x="4446792" y="-7301"/>
            <a:ext cx="7832498" cy="68833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</p:spTree>
    <p:extLst>
      <p:ext uri="{BB962C8B-B14F-4D97-AF65-F5344CB8AC3E}">
        <p14:creationId xmlns:p14="http://schemas.microsoft.com/office/powerpoint/2010/main" val="19430080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">
            <a:extLst>
              <a:ext uri="{FF2B5EF4-FFF2-40B4-BE49-F238E27FC236}">
                <a16:creationId xmlns:a16="http://schemas.microsoft.com/office/drawing/2014/main" id="{968F8FE7-8B30-3439-FAC4-2823073765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3372632"/>
          </a:xfrm>
        </p:spPr>
        <p:txBody>
          <a:bodyPr>
            <a:normAutofit/>
          </a:bodyPr>
          <a:lstStyle/>
          <a:p>
            <a:r>
              <a:rPr lang="en-GB" dirty="0">
                <a:ea typeface="+mj-lt"/>
                <a:cs typeface="+mj-lt"/>
              </a:rPr>
              <a:t>Why is Communication Important in Health </a:t>
            </a:r>
            <a:r>
              <a:rPr lang="en-GB">
                <a:ea typeface="+mj-lt"/>
                <a:cs typeface="+mj-lt"/>
              </a:rPr>
              <a:t>and Social</a:t>
            </a:r>
            <a:r>
              <a:rPr lang="en-GB" dirty="0">
                <a:ea typeface="+mj-lt"/>
                <a:cs typeface="+mj-lt"/>
              </a:rPr>
              <a:t> Care?</a:t>
            </a:r>
            <a:endParaRPr lang="en-US" b="0" dirty="0">
              <a:ea typeface="+mj-lt"/>
              <a:cs typeface="+mj-lt"/>
            </a:endParaRPr>
          </a:p>
          <a:p>
            <a:endParaRPr lang="en-US" dirty="0"/>
          </a:p>
        </p:txBody>
      </p:sp>
      <p:sp>
        <p:nvSpPr>
          <p:cNvPr id="22" name="Text Placeholder 3">
            <a:extLst>
              <a:ext uri="{FF2B5EF4-FFF2-40B4-BE49-F238E27FC236}">
                <a16:creationId xmlns:a16="http://schemas.microsoft.com/office/drawing/2014/main" id="{211FD45D-7A45-F032-D668-4D415D6F770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9705" y="1509956"/>
            <a:ext cx="3595482" cy="5295105"/>
          </a:xfrm>
        </p:spPr>
        <p:txBody>
          <a:bodyPr vert="horz" lIns="91440" tIns="45720" rIns="91440" bIns="45720" rtlCol="0" anchor="b">
            <a:noAutofit/>
          </a:bodyPr>
          <a:lstStyle/>
          <a:p>
            <a:endParaRPr lang="en-GB" sz="1400" dirty="0">
              <a:ea typeface="+mn-lt"/>
              <a:cs typeface="+mn-lt"/>
            </a:endParaRPr>
          </a:p>
          <a:p>
            <a:pPr marL="285750" indent="-285750">
              <a:buChar char="•"/>
            </a:pPr>
            <a:r>
              <a:rPr lang="en-GB" sz="1400">
                <a:ea typeface="+mn-lt"/>
                <a:cs typeface="+mn-lt"/>
              </a:rPr>
              <a:t>Improves patient safety</a:t>
            </a:r>
            <a:endParaRPr lang="en-US" sz="140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Builds trust and therapeutic relationships</a:t>
            </a:r>
            <a:endParaRPr lang="en-GB" sz="14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 Reduces misunderstandings and errors</a:t>
            </a:r>
            <a:endParaRPr lang="en-GB" sz="14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Supports effective teamwork</a:t>
            </a:r>
            <a:endParaRPr lang="en-GB" sz="1400" dirty="0">
              <a:ea typeface="+mn-lt"/>
              <a:cs typeface="+mn-lt"/>
            </a:endParaRPr>
          </a:p>
          <a:p>
            <a:pPr marL="285750" indent="-285750">
              <a:buFont typeface="Arial"/>
              <a:buChar char="•"/>
            </a:pPr>
            <a:r>
              <a:rPr lang="en-GB" sz="1400">
                <a:ea typeface="+mn-lt"/>
                <a:cs typeface="+mn-lt"/>
              </a:rPr>
              <a:t>Improves quality of care</a:t>
            </a:r>
            <a:br>
              <a:rPr lang="en-GB" sz="1400" dirty="0">
                <a:ea typeface="+mn-lt"/>
                <a:cs typeface="+mn-lt"/>
              </a:rPr>
            </a:br>
            <a:endParaRPr lang="en-GB" sz="1400" dirty="0">
              <a:ea typeface="+mn-lt"/>
              <a:cs typeface="+mn-lt"/>
            </a:endParaRPr>
          </a:p>
          <a:p>
            <a:endParaRPr lang="en-GB" sz="1400" dirty="0">
              <a:ea typeface="+mn-lt"/>
              <a:cs typeface="+mn-lt"/>
            </a:endParaRPr>
          </a:p>
          <a:p>
            <a:endParaRPr lang="en-GB" sz="1400" dirty="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(NHS England, 2024; HCPC, 2024)</a:t>
            </a:r>
            <a:endParaRPr lang="en-GB" sz="1400" dirty="0">
              <a:ea typeface="+mn-lt"/>
              <a:cs typeface="+mn-lt"/>
            </a:endParaRPr>
          </a:p>
          <a:p>
            <a:endParaRPr 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4018F4-3C8F-25B9-AF1D-94A17A4014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1E18678-DD07-45F8-A223-B6AE0705C85F}" type="datetime1">
              <a:rPr lang="en-GB"/>
              <a:pPr>
                <a:spcAft>
                  <a:spcPts val="600"/>
                </a:spcAft>
              </a:pPr>
              <a:t>12/06/2026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9771E1-9C4B-074B-0ACD-C7A6678F3D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8D4275-9CDD-EF4B-B771-6D41D0A1BD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7" name="Picture 6" descr="A group of doctors discussing something&#10;&#10;AI-generated content may be incorrect.">
            <a:extLst>
              <a:ext uri="{FF2B5EF4-FFF2-40B4-BE49-F238E27FC236}">
                <a16:creationId xmlns:a16="http://schemas.microsoft.com/office/drawing/2014/main" id="{9A6ECD77-18C0-FAE8-3E51-A321F38AAEE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701886" y="1093210"/>
            <a:ext cx="6667500" cy="442912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5E9E7DAE-BE76-53DF-F60B-F46573C8F5F7}"/>
              </a:ext>
            </a:extLst>
          </p:cNvPr>
          <p:cNvSpPr txBox="1"/>
          <p:nvPr/>
        </p:nvSpPr>
        <p:spPr>
          <a:xfrm>
            <a:off x="6175169" y="5653459"/>
            <a:ext cx="3732070" cy="341003"/>
          </a:xfrm>
          <a:prstGeom prst="rect">
            <a:avLst/>
          </a:prstGeom>
        </p:spPr>
        <p:txBody>
          <a:bodyPr lIns="91440" tIns="45720" rIns="91440" bIns="45720" anchor="t">
            <a:normAutofit fontScale="92500"/>
          </a:bodyPr>
          <a:lstStyle/>
          <a:p>
            <a:r>
              <a:rPr lang="en-US" sz="1200" dirty="0" err="1"/>
              <a:t>ThePhoto</a:t>
            </a:r>
            <a:r>
              <a:rPr lang="en-US" sz="1200" dirty="0"/>
              <a:t> by </a:t>
            </a:r>
            <a:r>
              <a:rPr lang="en-US" sz="1200" dirty="0" err="1"/>
              <a:t>PhotoAuthor</a:t>
            </a:r>
            <a:r>
              <a:rPr lang="en-US" sz="1200" dirty="0"/>
              <a:t> is licensed under CCYYSA.</a:t>
            </a:r>
          </a:p>
        </p:txBody>
      </p:sp>
    </p:spTree>
    <p:extLst>
      <p:ext uri="{BB962C8B-B14F-4D97-AF65-F5344CB8AC3E}">
        <p14:creationId xmlns:p14="http://schemas.microsoft.com/office/powerpoint/2010/main" val="40067570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D0D722-301A-F7EA-A552-E3E0EB9696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 anchor="t">
            <a:normAutofit/>
          </a:bodyPr>
          <a:lstStyle/>
          <a:p>
            <a:r>
              <a:rPr lang="en-GB"/>
              <a:t>Communication in Health and Social Care</a:t>
            </a:r>
            <a:endParaRPr lang="en-US"/>
          </a:p>
        </p:txBody>
      </p:sp>
      <p:pic>
        <p:nvPicPr>
          <p:cNvPr id="7" name="Picture 6" descr="A person in a white coat talking to a person&#10;&#10;AI-generated content may be incorrect.">
            <a:extLst>
              <a:ext uri="{FF2B5EF4-FFF2-40B4-BE49-F238E27FC236}">
                <a16:creationId xmlns:a16="http://schemas.microsoft.com/office/drawing/2014/main" id="{D9B8311A-D346-1F42-2FF0-8D9FFEDBF7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2757" r="7756" b="-1"/>
          <a:stretch>
            <a:fillRect/>
          </a:stretch>
        </p:blipFill>
        <p:spPr>
          <a:xfrm>
            <a:off x="612648" y="1825625"/>
            <a:ext cx="5181600" cy="435133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959331-8AF6-A04E-A69A-10D878E726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sz="1400"/>
              <a:t>Effective communication is essential for:</a:t>
            </a:r>
            <a:endParaRPr lang="en-US" sz="140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r>
              <a:rPr lang="en-GB" sz="1400"/>
              <a:t>Nurse/patient</a:t>
            </a:r>
            <a:r>
              <a:rPr lang="en-GB" sz="1400" dirty="0"/>
              <a:t> interactions</a:t>
            </a:r>
            <a:endParaRPr lang="en-US" sz="1400" dirty="0"/>
          </a:p>
          <a:p>
            <a:pPr>
              <a:lnSpc>
                <a:spcPct val="110000"/>
              </a:lnSpc>
            </a:pPr>
            <a:r>
              <a:rPr lang="en-GB" sz="1400"/>
              <a:t>Communication between healthcare professionals</a:t>
            </a:r>
            <a:endParaRPr lang="en-US" sz="1400"/>
          </a:p>
          <a:p>
            <a:pPr>
              <a:lnSpc>
                <a:spcPct val="110000"/>
              </a:lnSpc>
            </a:pPr>
            <a:r>
              <a:rPr lang="en-GB" sz="1400"/>
              <a:t>Shift handovers</a:t>
            </a:r>
            <a:endParaRPr lang="en-US" sz="1400"/>
          </a:p>
          <a:p>
            <a:pPr>
              <a:lnSpc>
                <a:spcPct val="110000"/>
              </a:lnSpc>
            </a:pPr>
            <a:r>
              <a:rPr lang="en-GB" sz="1400"/>
              <a:t>Discussions with patients’ families</a:t>
            </a:r>
            <a:endParaRPr lang="en-US" sz="1400"/>
          </a:p>
          <a:p>
            <a:pPr>
              <a:lnSpc>
                <a:spcPct val="110000"/>
              </a:lnSpc>
            </a:pPr>
            <a:r>
              <a:rPr lang="en-GB" sz="1400"/>
              <a:t>Delivering person-centred care</a:t>
            </a:r>
            <a:endParaRPr lang="en-US" sz="140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>
              <a:lnSpc>
                <a:spcPct val="110000"/>
              </a:lnSpc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br>
              <a:rPr lang="en-GB" sz="1400" dirty="0"/>
            </a:br>
            <a:br>
              <a:rPr lang="en-GB" sz="1400" dirty="0"/>
            </a:br>
            <a:r>
              <a:rPr lang="en-GB" sz="1400"/>
              <a:t>(NHS England, 2024; HCPC, 2024)</a:t>
            </a:r>
            <a:endParaRPr lang="en-US" sz="1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9B5894-ABB9-C5FE-C70D-FF02726BC89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6A0208F6-4212-4A46-B6B6-22D0FAE90786}" type="datetime1">
              <a:pPr>
                <a:spcAft>
                  <a:spcPts val="600"/>
                </a:spcAft>
              </a:pPr>
              <a:t>6/12/2026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1CAA1F-A011-1825-5349-A3883A43F38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54DDED-C5B8-A6AA-0285-3CDBD22BC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79338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3276A0-4B61-FA28-AD89-206DCEDD33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  <a:ea typeface="+mj-lt"/>
                <a:cs typeface="+mj-lt"/>
              </a:rPr>
              <a:t>Practical Example</a:t>
            </a:r>
            <a:br>
              <a:rPr lang="en-GB" dirty="0">
                <a:solidFill>
                  <a:schemeClr val="bg1"/>
                </a:solidFill>
              </a:rPr>
            </a:br>
            <a:r>
              <a:rPr lang="en-GB">
                <a:solidFill>
                  <a:schemeClr val="bg1"/>
                </a:solidFill>
              </a:rPr>
              <a:t>Scenario: Patient Allergy Information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25CEEDE-EAF8-09DC-EF61-7B40EECF6FB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38923" y="1834383"/>
            <a:ext cx="5200158" cy="3142649"/>
          </a:xfrm>
          <a:solidFill>
            <a:srgbClr val="000000">
              <a:alpha val="30000"/>
            </a:srgbClr>
          </a:solidFill>
          <a:ln>
            <a:solidFill>
              <a:schemeClr val="bg1"/>
            </a:solidFill>
          </a:ln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Ø"/>
            </a:pP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Poor Communication</a:t>
            </a: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A patient has a penicillin allergy.</a:t>
            </a: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The information is not communicated during handover.</a:t>
            </a: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The patient receives the wrong medication.</a:t>
            </a: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endParaRPr lang="en-GB" sz="1400" dirty="0">
              <a:solidFill>
                <a:schemeClr val="bg1"/>
              </a:solidFill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Ø"/>
            </a:pPr>
            <a:endParaRPr lang="en-GB" sz="1400" dirty="0">
              <a:solidFill>
                <a:schemeClr val="bg1"/>
              </a:solidFill>
              <a:ea typeface="+mn-lt"/>
              <a:cs typeface="+mn-lt"/>
            </a:endParaRPr>
          </a:p>
          <a:p>
            <a:pPr marL="0" indent="0">
              <a:buNone/>
            </a:pP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 Result: Risk of serious harm.</a:t>
            </a: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endParaRPr lang="en-GB">
              <a:solidFill>
                <a:srgbClr val="000000"/>
              </a:solidFill>
              <a:ea typeface="+mn-lt"/>
              <a:cs typeface="+mn-lt"/>
            </a:endParaRP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F77B55-D8FD-54FC-AB32-7029BE8B3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165869-50A0-422C-8CCF-B9925300BD91}" type="datetime1">
              <a:t>6/12/2026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FCB0E3-3A1C-E489-5319-CFC068A920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34DEC3D-8C4F-F7D8-E18B-4FC50F488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5</a:t>
            </a:fld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106A61F-5374-C2F8-CD5A-3812D8B7BC0B}"/>
              </a:ext>
            </a:extLst>
          </p:cNvPr>
          <p:cNvSpPr txBox="1"/>
          <p:nvPr/>
        </p:nvSpPr>
        <p:spPr>
          <a:xfrm>
            <a:off x="5985396" y="1832515"/>
            <a:ext cx="5539567" cy="3170099"/>
          </a:xfrm>
          <a:prstGeom prst="rect">
            <a:avLst/>
          </a:prstGeom>
          <a:solidFill>
            <a:srgbClr val="000000">
              <a:alpha val="30000"/>
            </a:srgb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Wingdings"/>
              <a:buChar char="ü"/>
            </a:pPr>
            <a:r>
              <a:rPr lang="en-GB" dirty="0">
                <a:ea typeface="+mn-lt"/>
                <a:cs typeface="+mn-lt"/>
              </a:rPr>
              <a:t> </a:t>
            </a: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Effective Communication</a:t>
            </a:r>
            <a:endParaRPr lang="en-US" sz="1400">
              <a:solidFill>
                <a:schemeClr val="bg1"/>
              </a:solidFill>
              <a:ea typeface="+mn-lt"/>
              <a:cs typeface="+mn-lt"/>
            </a:endParaRPr>
          </a:p>
          <a:p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Allergy information is clearly documented and communicated.</a:t>
            </a: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The healthcare team is aware of the risk.</a:t>
            </a:r>
            <a:endParaRPr lang="en-US" sz="140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14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1400" dirty="0">
              <a:solidFill>
                <a:schemeClr val="bg1"/>
              </a:solidFill>
              <a:ea typeface="+mn-lt"/>
              <a:cs typeface="+mn-lt"/>
            </a:endParaRPr>
          </a:p>
          <a:p>
            <a:endParaRPr lang="en-GB" sz="1400" dirty="0">
              <a:solidFill>
                <a:schemeClr val="bg1"/>
              </a:solidFill>
              <a:ea typeface="+mn-lt"/>
              <a:cs typeface="+mn-lt"/>
            </a:endParaRPr>
          </a:p>
          <a:p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endParaRPr lang="en-GB" sz="1400" dirty="0">
              <a:ea typeface="+mn-lt"/>
              <a:cs typeface="+mn-lt"/>
            </a:endParaRPr>
          </a:p>
          <a:p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 Result: Safe and effective care.</a:t>
            </a: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br>
              <a:rPr lang="en-GB" sz="1400" dirty="0">
                <a:solidFill>
                  <a:schemeClr val="bg1"/>
                </a:solidFill>
                <a:ea typeface="+mn-lt"/>
                <a:cs typeface="+mn-lt"/>
              </a:rPr>
            </a:br>
            <a:r>
              <a:rPr lang="en-GB" sz="1400">
                <a:solidFill>
                  <a:schemeClr val="bg1"/>
                </a:solidFill>
                <a:ea typeface="+mn-lt"/>
                <a:cs typeface="+mn-lt"/>
              </a:rPr>
              <a:t>(NHS England, 2024)</a:t>
            </a:r>
            <a:endParaRPr lang="en-US" sz="1400">
              <a:solidFill>
                <a:schemeClr val="bg1"/>
              </a:solidFill>
              <a:ea typeface="+mn-lt"/>
              <a:cs typeface="+mn-lt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A36C62DA-AE81-81D3-596B-5209E01E2FE6}"/>
              </a:ext>
            </a:extLst>
          </p:cNvPr>
          <p:cNvSpPr/>
          <p:nvPr/>
        </p:nvSpPr>
        <p:spPr>
          <a:xfrm>
            <a:off x="645409" y="562131"/>
            <a:ext cx="8348687" cy="1020163"/>
          </a:xfrm>
          <a:prstGeom prst="rect">
            <a:avLst/>
          </a:prstGeom>
          <a:solidFill>
            <a:srgbClr val="D9D9D9">
              <a:alpha val="48000"/>
            </a:srgbClr>
          </a:solidFill>
          <a:ln>
            <a:solidFill>
              <a:schemeClr val="bg1">
                <a:lumMod val="65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B3DAFF6-7007-2EE9-FEEE-74A98864D40C}"/>
              </a:ext>
            </a:extLst>
          </p:cNvPr>
          <p:cNvSpPr txBox="1"/>
          <p:nvPr/>
        </p:nvSpPr>
        <p:spPr>
          <a:xfrm>
            <a:off x="166700" y="6179492"/>
            <a:ext cx="1821576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/>
              <a:t>AI ge</a:t>
            </a:r>
            <a:r>
              <a:rPr lang="en-GB" sz="1200"/>
              <a:t>nerated picture </a:t>
            </a:r>
            <a:endParaRPr lang="en-US" sz="1200"/>
          </a:p>
        </p:txBody>
      </p:sp>
    </p:spTree>
    <p:extLst>
      <p:ext uri="{BB962C8B-B14F-4D97-AF65-F5344CB8AC3E}">
        <p14:creationId xmlns:p14="http://schemas.microsoft.com/office/powerpoint/2010/main" val="1031390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Title 1">
            <a:extLst>
              <a:ext uri="{FF2B5EF4-FFF2-40B4-BE49-F238E27FC236}">
                <a16:creationId xmlns:a16="http://schemas.microsoft.com/office/drawing/2014/main" id="{1A44BAF1-A95E-D368-BCF5-65A9D9D19C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72713" y="553616"/>
            <a:ext cx="3595634" cy="1757505"/>
          </a:xfrm>
        </p:spPr>
        <p:txBody>
          <a:bodyPr anchor="t">
            <a:normAutofit/>
          </a:bodyPr>
          <a:lstStyle/>
          <a:p>
            <a:r>
              <a:rPr lang="en-US" sz="2500"/>
              <a:t>Shannon and Weaver Communication Model (1949)</a:t>
            </a:r>
          </a:p>
        </p:txBody>
      </p:sp>
      <p:pic>
        <p:nvPicPr>
          <p:cNvPr id="2" name="Picture 1" descr="A diagram of a message&#10;&#10;AI-generated content may be incorrect.">
            <a:extLst>
              <a:ext uri="{FF2B5EF4-FFF2-40B4-BE49-F238E27FC236}">
                <a16:creationId xmlns:a16="http://schemas.microsoft.com/office/drawing/2014/main" id="{5610C1C7-0E1F-947F-0F74-CAA58D8539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3433" y="553616"/>
            <a:ext cx="4114800" cy="5486400"/>
          </a:xfrm>
          <a:prstGeom prst="rect">
            <a:avLst/>
          </a:prstGeom>
          <a:noFill/>
        </p:spPr>
      </p:pic>
      <p:sp>
        <p:nvSpPr>
          <p:cNvPr id="26" name="Content Placeholder 2">
            <a:extLst>
              <a:ext uri="{FF2B5EF4-FFF2-40B4-BE49-F238E27FC236}">
                <a16:creationId xmlns:a16="http://schemas.microsoft.com/office/drawing/2014/main" id="{87DA35C0-EF22-AE1B-C6E5-B30D0FA8F84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172713" y="1808526"/>
            <a:ext cx="3595634" cy="423149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>
                <a:ea typeface="+mn-lt"/>
                <a:cs typeface="+mn-lt"/>
              </a:rPr>
              <a:t>Sender: Nurse ending her shift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Message: Patient has a penicillin allergy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Channel: Verbal handover and patient record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Receiver: Nurse starting the next shift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Feedback: Confirmation that information was understood</a:t>
            </a:r>
            <a:br>
              <a:rPr lang="en-US" sz="1400" dirty="0">
                <a:ea typeface="+mn-lt"/>
                <a:cs typeface="+mn-lt"/>
              </a:rPr>
            </a:br>
            <a:r>
              <a:rPr lang="en-US" sz="1400">
                <a:ea typeface="+mn-lt"/>
                <a:cs typeface="+mn-lt"/>
              </a:rPr>
              <a:t>Noise: Distraction, busy ward, misunderstanding</a:t>
            </a:r>
          </a:p>
          <a:p>
            <a:pPr marL="0" indent="0">
              <a:lnSpc>
                <a:spcPct val="110000"/>
              </a:lnSpc>
              <a:buNone/>
            </a:pPr>
            <a:br>
              <a:rPr lang="en-US" dirty="0"/>
            </a:br>
            <a:endParaRPr lang="en-US" sz="1400"/>
          </a:p>
          <a:p>
            <a:pPr>
              <a:lnSpc>
                <a:spcPct val="110000"/>
              </a:lnSpc>
            </a:pPr>
            <a:endParaRPr lang="en-US" sz="1400" dirty="0"/>
          </a:p>
          <a:p>
            <a:pPr marL="0" indent="0">
              <a:lnSpc>
                <a:spcPct val="110000"/>
              </a:lnSpc>
              <a:buNone/>
            </a:pPr>
            <a:br>
              <a:rPr lang="en-US" sz="1400" dirty="0"/>
            </a:br>
            <a:br>
              <a:rPr lang="en-US" sz="1400" dirty="0"/>
            </a:br>
            <a:r>
              <a:rPr lang="en-US" sz="1400"/>
              <a:t>(Shannon and Weaver, 1949)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9644AB-1136-5BBD-F684-2FDAD75D640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37160" y="6453002"/>
            <a:ext cx="3494314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29288C01-5FFC-4943-B920-BF7EE9E34901}" type="datetime1">
              <a:rPr lang="en-GB"/>
              <a:pPr>
                <a:spcAft>
                  <a:spcPts val="600"/>
                </a:spcAft>
              </a:pPr>
              <a:t>12/06/2026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901D1F6-3C0F-C2B9-4E9C-2FA1A70FD2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876521" y="6453002"/>
            <a:ext cx="2805405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A168F17-6837-CC94-293B-EDEF03A7C9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632162" y="6453002"/>
            <a:ext cx="429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4ED0E75-5067-1DAA-488F-8BA044B84C73}"/>
              </a:ext>
            </a:extLst>
          </p:cNvPr>
          <p:cNvSpPr txBox="1"/>
          <p:nvPr/>
        </p:nvSpPr>
        <p:spPr>
          <a:xfrm>
            <a:off x="8524118" y="6177461"/>
            <a:ext cx="1674357" cy="55399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>
                <a:ea typeface="+mn-lt"/>
                <a:cs typeface="+mn-lt"/>
              </a:rPr>
              <a:t>AI generated picture </a:t>
            </a:r>
          </a:p>
          <a:p>
            <a:pPr algn="l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440896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CCD9EC-1FAB-06D2-E6F0-28D8148A65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>
                <a:ea typeface="+mj-lt"/>
                <a:cs typeface="+mj-lt"/>
              </a:rPr>
              <a:t>Conclusion</a:t>
            </a:r>
            <a:endParaRPr lang="en-US" sz="300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A39F07-336B-5996-0366-26ACB22DE4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ü"/>
            </a:pPr>
            <a:r>
              <a:rPr lang="en-GB" sz="1400">
                <a:ea typeface="+mn-lt"/>
                <a:cs typeface="+mn-lt"/>
              </a:rPr>
              <a:t>Communication is a fundamental skill in health and social care.</a:t>
            </a:r>
            <a:br>
              <a:rPr lang="en-GB" sz="1400" dirty="0">
                <a:ea typeface="+mn-lt"/>
                <a:cs typeface="+mn-lt"/>
              </a:rPr>
            </a:br>
            <a:endParaRPr lang="en-GB" sz="1400" dirty="0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400">
                <a:ea typeface="+mn-lt"/>
                <a:cs typeface="+mn-lt"/>
              </a:rPr>
              <a:t> It improves patient safety and quality of care.</a:t>
            </a:r>
            <a:br>
              <a:rPr lang="en-GB" sz="1400" dirty="0">
                <a:ea typeface="+mn-lt"/>
                <a:cs typeface="+mn-lt"/>
              </a:rPr>
            </a:br>
            <a:endParaRPr lang="en-GB" sz="1400" dirty="0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400">
                <a:ea typeface="+mn-lt"/>
                <a:cs typeface="+mn-lt"/>
              </a:rPr>
              <a:t>It supports teamwork and professional relationships.</a:t>
            </a:r>
            <a:br>
              <a:rPr lang="en-GB" sz="1400" dirty="0">
                <a:ea typeface="+mn-lt"/>
                <a:cs typeface="+mn-lt"/>
              </a:rPr>
            </a:br>
            <a:endParaRPr lang="en-GB" sz="1400" dirty="0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400" dirty="0">
                <a:ea typeface="+mn-lt"/>
                <a:cs typeface="+mn-lt"/>
              </a:rPr>
              <a:t>Effective communication helps deliver person-centred care.</a:t>
            </a:r>
            <a:br>
              <a:rPr lang="en-GB" sz="1400" dirty="0">
                <a:ea typeface="+mn-lt"/>
                <a:cs typeface="+mn-lt"/>
              </a:rPr>
            </a:br>
            <a:endParaRPr lang="en-GB">
              <a:ea typeface="+mn-lt"/>
              <a:cs typeface="+mn-lt"/>
            </a:endParaRPr>
          </a:p>
          <a:p>
            <a:pPr>
              <a:buFont typeface="Wingdings" panose="020B0604020202020204" pitchFamily="34" charset="0"/>
              <a:buChar char="ü"/>
            </a:pPr>
            <a:r>
              <a:rPr lang="en-GB" sz="1400" dirty="0">
                <a:ea typeface="+mn-lt"/>
                <a:cs typeface="+mn-lt"/>
              </a:rPr>
              <a:t>The Shannon and Weaver model demonstrates how communication can be affected by barriers and misunderstandings.</a:t>
            </a:r>
            <a:endParaRPr lang="en-US" sz="1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373C7-2B50-5E2C-FC2E-99FB9452F2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2E8F11-B494-493C-B7DA-950F6953478A}" type="datetime1"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E3F404-2C4B-F5BD-CB9D-F7CB667C921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1E9571-17B6-0EBA-6C99-B33388061E0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7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43950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46DC6B-5FE6-2CB8-60F2-A9FA7E1622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000">
                <a:ea typeface="+mj-lt"/>
                <a:cs typeface="+mj-lt"/>
              </a:rPr>
              <a:t>References</a:t>
            </a:r>
            <a:br>
              <a:rPr lang="en-GB" sz="3000" dirty="0">
                <a:ea typeface="+mj-lt"/>
                <a:cs typeface="+mj-lt"/>
              </a:rPr>
            </a:br>
            <a:endParaRPr lang="en-GB" sz="3000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39713-E16B-4A18-0B0A-514FB7D3D74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400" dirty="0">
                <a:ea typeface="+mn-lt"/>
                <a:cs typeface="+mn-lt"/>
              </a:rPr>
              <a:t>Barker, A. (2020) </a:t>
            </a:r>
            <a:r>
              <a:rPr lang="en-GB" sz="1400" i="1" dirty="0">
                <a:ea typeface="+mn-lt"/>
                <a:cs typeface="+mn-lt"/>
              </a:rPr>
              <a:t>Improve Your Communication Skills</a:t>
            </a:r>
            <a:r>
              <a:rPr lang="en-GB" sz="1400" dirty="0">
                <a:ea typeface="+mn-lt"/>
                <a:cs typeface="+mn-lt"/>
              </a:rPr>
              <a:t>. 7th </a:t>
            </a:r>
            <a:r>
              <a:rPr lang="en-GB" sz="1400" err="1">
                <a:ea typeface="+mn-lt"/>
                <a:cs typeface="+mn-lt"/>
              </a:rPr>
              <a:t>edn</a:t>
            </a:r>
            <a:r>
              <a:rPr lang="en-GB" sz="1400">
                <a:ea typeface="+mn-lt"/>
                <a:cs typeface="+mn-lt"/>
              </a:rPr>
              <a:t>. London: Kogan Page.</a:t>
            </a:r>
            <a:br>
              <a:rPr lang="en-GB" sz="1400" dirty="0">
                <a:ea typeface="+mn-lt"/>
                <a:cs typeface="+mn-lt"/>
              </a:rPr>
            </a:br>
            <a:endParaRPr lang="en-GB" sz="1400" dirty="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Health and Care Professions Council (HCPC) (2024) </a:t>
            </a:r>
            <a:r>
              <a:rPr lang="en-GB" sz="1400" i="1" dirty="0">
                <a:ea typeface="+mn-lt"/>
                <a:cs typeface="+mn-lt"/>
              </a:rPr>
              <a:t>Standards of Proficiency</a:t>
            </a:r>
            <a:r>
              <a:rPr lang="en-GB" sz="1400" dirty="0">
                <a:ea typeface="+mn-lt"/>
                <a:cs typeface="+mn-lt"/>
              </a:rPr>
              <a:t>. Available at: </a:t>
            </a:r>
            <a:r>
              <a:rPr lang="en-GB" sz="1400" dirty="0">
                <a:ea typeface="+mn-lt"/>
                <a:cs typeface="+mn-lt"/>
                <a:hlinkClick r:id="rId2"/>
              </a:rPr>
              <a:t>https://www.hcpc-uk.org</a:t>
            </a:r>
            <a:r>
              <a:rPr lang="en-GB" sz="1400">
                <a:ea typeface="+mn-lt"/>
                <a:cs typeface="+mn-lt"/>
              </a:rPr>
              <a:t> (Accessed: 11 June 2025).</a:t>
            </a:r>
            <a:br>
              <a:rPr lang="en-GB" sz="1400" dirty="0">
                <a:ea typeface="+mn-lt"/>
                <a:cs typeface="+mn-lt"/>
              </a:rPr>
            </a:br>
            <a:endParaRPr lang="en-GB" sz="1400" dirty="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NHS England (2024) </a:t>
            </a:r>
            <a:r>
              <a:rPr lang="en-GB" sz="1400" i="1" dirty="0">
                <a:ea typeface="+mn-lt"/>
                <a:cs typeface="+mn-lt"/>
              </a:rPr>
              <a:t>Effective Communication in Healthcare</a:t>
            </a:r>
            <a:r>
              <a:rPr lang="en-GB" sz="1400" dirty="0">
                <a:ea typeface="+mn-lt"/>
                <a:cs typeface="+mn-lt"/>
              </a:rPr>
              <a:t>. Available at: </a:t>
            </a:r>
            <a:r>
              <a:rPr lang="en-GB" sz="1400" dirty="0">
                <a:ea typeface="+mn-lt"/>
                <a:cs typeface="+mn-lt"/>
                <a:hlinkClick r:id="rId3"/>
              </a:rPr>
              <a:t>https://www.england.nhs.uk</a:t>
            </a:r>
            <a:r>
              <a:rPr lang="en-GB" sz="1400">
                <a:ea typeface="+mn-lt"/>
                <a:cs typeface="+mn-lt"/>
              </a:rPr>
              <a:t> (Accessed: 11 June 2025).</a:t>
            </a:r>
            <a:br>
              <a:rPr lang="en-GB" sz="1400" dirty="0">
                <a:ea typeface="+mn-lt"/>
                <a:cs typeface="+mn-lt"/>
              </a:rPr>
            </a:br>
            <a:endParaRPr lang="en-GB" sz="1400" dirty="0">
              <a:ea typeface="+mn-lt"/>
              <a:cs typeface="+mn-lt"/>
            </a:endParaRPr>
          </a:p>
          <a:p>
            <a:r>
              <a:rPr lang="en-GB" sz="1400">
                <a:ea typeface="+mn-lt"/>
                <a:cs typeface="+mn-lt"/>
              </a:rPr>
              <a:t>Shannon, C.E. and Weaver, W. (1949) </a:t>
            </a:r>
            <a:r>
              <a:rPr lang="en-GB" sz="1400" i="1" dirty="0">
                <a:ea typeface="+mn-lt"/>
                <a:cs typeface="+mn-lt"/>
              </a:rPr>
              <a:t>The Mathematical Theory of Communication</a:t>
            </a:r>
            <a:r>
              <a:rPr lang="en-GB" sz="1400" dirty="0">
                <a:ea typeface="+mn-lt"/>
                <a:cs typeface="+mn-lt"/>
              </a:rPr>
              <a:t>. Urbana: University of Illinois Press.</a:t>
            </a:r>
            <a:endParaRPr lang="en-GB" sz="14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73E197E-88F5-0AB8-C161-85D8E6165F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8B0B3B-AA7A-43DC-940F-43592AC55CB0}" type="datetime1">
              <a:t>6/12/2026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4DD81C-F8BE-FB6F-41CF-9D2E9E1C35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3BA5B1-776D-BD70-E363-A96EC86B41F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8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247177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VanillaVTI">
  <a:themeElements>
    <a:clrScheme name="VanillaVTI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VanillaVTI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Vanilla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AACC6CF0-9F86-48CC-9C4E-CA578EE0A0A0}" vid="{3BDE51FE-56D6-4100-AFB5-5B4AEDCE2EF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VanillaVTI</vt:lpstr>
      <vt:lpstr>The Importance of Effective Communication in Health and Social Care (LCHS4009)</vt:lpstr>
      <vt:lpstr>What is Communication?</vt:lpstr>
      <vt:lpstr>Why is Communication Important in Health and Social Care? </vt:lpstr>
      <vt:lpstr>Communication in Health and Social Care</vt:lpstr>
      <vt:lpstr>Practical Example Scenario: Patient Allergy Information</vt:lpstr>
      <vt:lpstr>Shannon and Weaver Communication Model (1949)</vt:lpstr>
      <vt:lpstr>Conclusion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382</cp:revision>
  <dcterms:created xsi:type="dcterms:W3CDTF">2026-06-05T10:28:31Z</dcterms:created>
  <dcterms:modified xsi:type="dcterms:W3CDTF">2026-06-12T10:23:15Z</dcterms:modified>
</cp:coreProperties>
</file>