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85" r:id="rId3"/>
    <p:sldMasterId id="2147483697" r:id="rId4"/>
  </p:sldMasterIdLst>
  <p:notesMasterIdLst>
    <p:notesMasterId r:id="rId36"/>
  </p:notesMasterIdLst>
  <p:sldIdLst>
    <p:sldId id="257" r:id="rId5"/>
    <p:sldId id="258" r:id="rId6"/>
    <p:sldId id="259" r:id="rId7"/>
    <p:sldId id="260" r:id="rId8"/>
    <p:sldId id="261" r:id="rId9"/>
    <p:sldId id="282" r:id="rId10"/>
    <p:sldId id="283" r:id="rId11"/>
    <p:sldId id="284" r:id="rId12"/>
    <p:sldId id="285" r:id="rId13"/>
    <p:sldId id="286" r:id="rId14"/>
    <p:sldId id="287" r:id="rId15"/>
    <p:sldId id="288" r:id="rId16"/>
    <p:sldId id="290" r:id="rId17"/>
    <p:sldId id="291" r:id="rId18"/>
    <p:sldId id="292" r:id="rId19"/>
    <p:sldId id="293" r:id="rId20"/>
    <p:sldId id="266" r:id="rId21"/>
    <p:sldId id="267" r:id="rId22"/>
    <p:sldId id="268" r:id="rId23"/>
    <p:sldId id="269" r:id="rId24"/>
    <p:sldId id="270" r:id="rId25"/>
    <p:sldId id="271" r:id="rId26"/>
    <p:sldId id="273" r:id="rId27"/>
    <p:sldId id="272" r:id="rId28"/>
    <p:sldId id="274" r:id="rId29"/>
    <p:sldId id="275" r:id="rId30"/>
    <p:sldId id="276" r:id="rId31"/>
    <p:sldId id="277" r:id="rId32"/>
    <p:sldId id="289" r:id="rId33"/>
    <p:sldId id="299" r:id="rId34"/>
    <p:sldId id="298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A59B96-33AE-4082-B4D8-056CF802A0EF}" v="83" dt="2025-05-22T20:11:31.4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216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ony Pugh" userId="7ad5f2ea39eb7c26" providerId="LiveId" clId="{E1883FB0-C307-400A-A33F-B01218F22870}"/>
    <pc:docChg chg="undo custSel addSld delSld modSld sldOrd delMainMaster modMainMaster modNotesMaster">
      <pc:chgData name="Antony Pugh" userId="7ad5f2ea39eb7c26" providerId="LiveId" clId="{E1883FB0-C307-400A-A33F-B01218F22870}" dt="2025-05-21T19:57:59.578" v="226" actId="1076"/>
      <pc:docMkLst>
        <pc:docMk/>
      </pc:docMkLst>
      <pc:sldChg chg="del ord">
        <pc:chgData name="Antony Pugh" userId="7ad5f2ea39eb7c26" providerId="LiveId" clId="{E1883FB0-C307-400A-A33F-B01218F22870}" dt="2025-05-21T19:04:33.588" v="39" actId="47"/>
        <pc:sldMkLst>
          <pc:docMk/>
          <pc:sldMk cId="2660153468" sldId="256"/>
        </pc:sldMkLst>
      </pc:sldChg>
      <pc:sldChg chg="addSp delSp modSp mod delDesignElem">
        <pc:chgData name="Antony Pugh" userId="7ad5f2ea39eb7c26" providerId="LiveId" clId="{E1883FB0-C307-400A-A33F-B01218F22870}" dt="2025-05-21T19:48:10.955" v="128" actId="1076"/>
        <pc:sldMkLst>
          <pc:docMk/>
          <pc:sldMk cId="981192585" sldId="257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981192585" sldId="257"/>
            <ac:spMk id="2" creationId="{37C8D63D-D0EF-65B9-03A5-2110EC353D69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981192585" sldId="257"/>
            <ac:spMk id="3" creationId="{C6C2CB7E-4408-4336-61EA-EEDDFB962800}"/>
          </ac:spMkLst>
        </pc:spChg>
        <pc:spChg chg="add del mod">
          <ac:chgData name="Antony Pugh" userId="7ad5f2ea39eb7c26" providerId="LiveId" clId="{E1883FB0-C307-400A-A33F-B01218F22870}" dt="2025-05-21T19:47:56.132" v="124" actId="22"/>
          <ac:spMkLst>
            <pc:docMk/>
            <pc:sldMk cId="981192585" sldId="257"/>
            <ac:spMk id="5" creationId="{69CA0DCD-3F59-0AA8-0B3A-65970A3CE60E}"/>
          </ac:spMkLst>
        </pc:spChg>
        <pc:spChg chg="add mod">
          <ac:chgData name="Antony Pugh" userId="7ad5f2ea39eb7c26" providerId="LiveId" clId="{E1883FB0-C307-400A-A33F-B01218F22870}" dt="2025-05-21T19:48:10.955" v="128" actId="1076"/>
          <ac:spMkLst>
            <pc:docMk/>
            <pc:sldMk cId="981192585" sldId="257"/>
            <ac:spMk id="7" creationId="{C20654B2-381C-F1C0-9727-C82D4894234C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981192585" sldId="257"/>
            <ac:spMk id="8" creationId="{1B15ED52-F352-441B-82BF-E0EA34836D08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981192585" sldId="257"/>
            <ac:spMk id="10" creationId="{3B2E3793-BFE6-45A2-9B7B-E18844431C99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981192585" sldId="257"/>
            <ac:spMk id="12" creationId="{BC4C4868-CB8F-4AF9-9CDB-8108F2C19B67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981192585" sldId="257"/>
            <ac:spMk id="14" creationId="{375E0459-6403-40CD-989D-56A4407CA12E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981192585" sldId="257"/>
            <ac:spMk id="16" creationId="{53E5B1A8-3AC9-4BD1-9BBC-78CA94F2D1BA}"/>
          </ac:spMkLst>
        </pc:spChg>
      </pc:sldChg>
      <pc:sldChg chg="addSp delSp modSp mod">
        <pc:chgData name="Antony Pugh" userId="7ad5f2ea39eb7c26" providerId="LiveId" clId="{E1883FB0-C307-400A-A33F-B01218F22870}" dt="2025-05-21T19:48:32.552" v="131" actId="1076"/>
        <pc:sldMkLst>
          <pc:docMk/>
          <pc:sldMk cId="0" sldId="258"/>
        </pc:sldMkLst>
        <pc:spChg chg="del">
          <ac:chgData name="Antony Pugh" userId="7ad5f2ea39eb7c26" providerId="LiveId" clId="{E1883FB0-C307-400A-A33F-B01218F22870}" dt="2025-05-21T19:07:58.062" v="66" actId="26606"/>
          <ac:spMkLst>
            <pc:docMk/>
            <pc:sldMk cId="0" sldId="258"/>
            <ac:spMk id="3" creationId="{00000000-0000-0000-0000-000000000000}"/>
          </ac:spMkLst>
        </pc:spChg>
        <pc:spChg chg="add mod">
          <ac:chgData name="Antony Pugh" userId="7ad5f2ea39eb7c26" providerId="LiveId" clId="{E1883FB0-C307-400A-A33F-B01218F22870}" dt="2025-05-21T19:48:32.552" v="131" actId="1076"/>
          <ac:spMkLst>
            <pc:docMk/>
            <pc:sldMk cId="0" sldId="258"/>
            <ac:spMk id="4" creationId="{BD4D2E9D-D641-2ABB-7CCE-F1B333A43FCB}"/>
          </ac:spMkLst>
        </pc:spChg>
        <pc:graphicFrameChg chg="add mod">
          <ac:chgData name="Antony Pugh" userId="7ad5f2ea39eb7c26" providerId="LiveId" clId="{E1883FB0-C307-400A-A33F-B01218F22870}" dt="2025-05-21T19:36:08.342" v="99"/>
          <ac:graphicFrameMkLst>
            <pc:docMk/>
            <pc:sldMk cId="0" sldId="258"/>
            <ac:graphicFrameMk id="5" creationId="{E65ADFB8-359D-BE47-A5BC-CFF1F1EDF279}"/>
          </ac:graphicFrameMkLst>
        </pc:graphicFrameChg>
      </pc:sldChg>
      <pc:sldChg chg="addSp delSp modSp mod setBg">
        <pc:chgData name="Antony Pugh" userId="7ad5f2ea39eb7c26" providerId="LiveId" clId="{E1883FB0-C307-400A-A33F-B01218F22870}" dt="2025-05-21T19:48:59.515" v="137" actId="1076"/>
        <pc:sldMkLst>
          <pc:docMk/>
          <pc:sldMk cId="0" sldId="259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0" sldId="259"/>
            <ac:spMk id="2" creationId="{00000000-0000-0000-0000-000000000000}"/>
          </ac:spMkLst>
        </pc:spChg>
        <pc:spChg chg="del">
          <ac:chgData name="Antony Pugh" userId="7ad5f2ea39eb7c26" providerId="LiveId" clId="{E1883FB0-C307-400A-A33F-B01218F22870}" dt="2025-05-21T19:08:39.214" v="67" actId="26606"/>
          <ac:spMkLst>
            <pc:docMk/>
            <pc:sldMk cId="0" sldId="259"/>
            <ac:spMk id="3" creationId="{00000000-0000-0000-0000-000000000000}"/>
          </ac:spMkLst>
        </pc:spChg>
        <pc:spChg chg="add mod">
          <ac:chgData name="Antony Pugh" userId="7ad5f2ea39eb7c26" providerId="LiveId" clId="{E1883FB0-C307-400A-A33F-B01218F22870}" dt="2025-05-21T19:48:59.515" v="137" actId="1076"/>
          <ac:spMkLst>
            <pc:docMk/>
            <pc:sldMk cId="0" sldId="259"/>
            <ac:spMk id="4" creationId="{FB769198-2FA1-E03A-6524-755A793D21E0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0" sldId="259"/>
            <ac:spMk id="9" creationId="{BACC6370-2D7E-4714-9D71-7542949D7D5D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0" sldId="259"/>
            <ac:spMk id="11" creationId="{F68B3F68-107C-434F-AA38-110D5EA91B85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0" sldId="259"/>
            <ac:spMk id="13" creationId="{AAD0DBB9-1A4B-4391-81D4-CB19F9AB918A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0" sldId="259"/>
            <ac:spMk id="15" creationId="{063BBA22-50EA-4C4D-BE05-F1CE4E63AA56}"/>
          </ac:spMkLst>
        </pc:spChg>
        <pc:graphicFrameChg chg="add mod">
          <ac:chgData name="Antony Pugh" userId="7ad5f2ea39eb7c26" providerId="LiveId" clId="{E1883FB0-C307-400A-A33F-B01218F22870}" dt="2025-05-21T19:48:44.792" v="134" actId="14100"/>
          <ac:graphicFrameMkLst>
            <pc:docMk/>
            <pc:sldMk cId="0" sldId="259"/>
            <ac:graphicFrameMk id="5" creationId="{5EECC671-9F08-E5CF-7526-134F12C7E958}"/>
          </ac:graphicFrameMkLst>
        </pc:graphicFrameChg>
      </pc:sldChg>
      <pc:sldChg chg="addSp delSp modSp mod setBg">
        <pc:chgData name="Antony Pugh" userId="7ad5f2ea39eb7c26" providerId="LiveId" clId="{E1883FB0-C307-400A-A33F-B01218F22870}" dt="2025-05-21T19:49:15.589" v="140" actId="1076"/>
        <pc:sldMkLst>
          <pc:docMk/>
          <pc:sldMk cId="0" sldId="260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0" sldId="260"/>
            <ac:spMk id="2" creationId="{00000000-0000-0000-0000-000000000000}"/>
          </ac:spMkLst>
        </pc:spChg>
        <pc:spChg chg="del">
          <ac:chgData name="Antony Pugh" userId="7ad5f2ea39eb7c26" providerId="LiveId" clId="{E1883FB0-C307-400A-A33F-B01218F22870}" dt="2025-05-21T19:09:20.531" v="68" actId="26606"/>
          <ac:spMkLst>
            <pc:docMk/>
            <pc:sldMk cId="0" sldId="260"/>
            <ac:spMk id="3" creationId="{00000000-0000-0000-0000-000000000000}"/>
          </ac:spMkLst>
        </pc:spChg>
        <pc:spChg chg="add mod">
          <ac:chgData name="Antony Pugh" userId="7ad5f2ea39eb7c26" providerId="LiveId" clId="{E1883FB0-C307-400A-A33F-B01218F22870}" dt="2025-05-21T19:49:15.589" v="140" actId="1076"/>
          <ac:spMkLst>
            <pc:docMk/>
            <pc:sldMk cId="0" sldId="260"/>
            <ac:spMk id="4" creationId="{C1A79BCE-4B71-1E14-44BA-9DAFF7DD4E9B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0" sldId="260"/>
            <ac:spMk id="9" creationId="{BACC6370-2D7E-4714-9D71-7542949D7D5D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0" sldId="260"/>
            <ac:spMk id="11" creationId="{F68B3F68-107C-434F-AA38-110D5EA91B85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0" sldId="260"/>
            <ac:spMk id="13" creationId="{AAD0DBB9-1A4B-4391-81D4-CB19F9AB918A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0" sldId="260"/>
            <ac:spMk id="15" creationId="{063BBA22-50EA-4C4D-BE05-F1CE4E63AA56}"/>
          </ac:spMkLst>
        </pc:spChg>
        <pc:graphicFrameChg chg="add mod">
          <ac:chgData name="Antony Pugh" userId="7ad5f2ea39eb7c26" providerId="LiveId" clId="{E1883FB0-C307-400A-A33F-B01218F22870}" dt="2025-05-21T19:36:08.342" v="99"/>
          <ac:graphicFrameMkLst>
            <pc:docMk/>
            <pc:sldMk cId="0" sldId="260"/>
            <ac:graphicFrameMk id="5" creationId="{E3DDA986-9915-1B1C-482B-7B03D4B05780}"/>
          </ac:graphicFrameMkLst>
        </pc:graphicFrameChg>
      </pc:sldChg>
      <pc:sldChg chg="addSp delSp modSp mod setBg">
        <pc:chgData name="Antony Pugh" userId="7ad5f2ea39eb7c26" providerId="LiveId" clId="{E1883FB0-C307-400A-A33F-B01218F22870}" dt="2025-05-21T19:49:30.784" v="143" actId="1076"/>
        <pc:sldMkLst>
          <pc:docMk/>
          <pc:sldMk cId="0" sldId="261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0" sldId="261"/>
            <ac:spMk id="2" creationId="{00000000-0000-0000-0000-000000000000}"/>
          </ac:spMkLst>
        </pc:spChg>
        <pc:spChg chg="del">
          <ac:chgData name="Antony Pugh" userId="7ad5f2ea39eb7c26" providerId="LiveId" clId="{E1883FB0-C307-400A-A33F-B01218F22870}" dt="2025-05-21T19:10:13.961" v="69" actId="26606"/>
          <ac:spMkLst>
            <pc:docMk/>
            <pc:sldMk cId="0" sldId="261"/>
            <ac:spMk id="3" creationId="{00000000-0000-0000-0000-000000000000}"/>
          </ac:spMkLst>
        </pc:spChg>
        <pc:spChg chg="add mod">
          <ac:chgData name="Antony Pugh" userId="7ad5f2ea39eb7c26" providerId="LiveId" clId="{E1883FB0-C307-400A-A33F-B01218F22870}" dt="2025-05-21T19:49:30.784" v="143" actId="1076"/>
          <ac:spMkLst>
            <pc:docMk/>
            <pc:sldMk cId="0" sldId="261"/>
            <ac:spMk id="4" creationId="{0523045A-4645-D524-1FB7-9D2CA46785B9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0" sldId="261"/>
            <ac:spMk id="9" creationId="{BACC6370-2D7E-4714-9D71-7542949D7D5D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0" sldId="261"/>
            <ac:spMk id="11" creationId="{F68B3F68-107C-434F-AA38-110D5EA91B85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0" sldId="261"/>
            <ac:spMk id="13" creationId="{AAD0DBB9-1A4B-4391-81D4-CB19F9AB918A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0" sldId="261"/>
            <ac:spMk id="15" creationId="{063BBA22-50EA-4C4D-BE05-F1CE4E63AA56}"/>
          </ac:spMkLst>
        </pc:spChg>
        <pc:graphicFrameChg chg="add mod">
          <ac:chgData name="Antony Pugh" userId="7ad5f2ea39eb7c26" providerId="LiveId" clId="{E1883FB0-C307-400A-A33F-B01218F22870}" dt="2025-05-21T19:36:08.342" v="99"/>
          <ac:graphicFrameMkLst>
            <pc:docMk/>
            <pc:sldMk cId="0" sldId="261"/>
            <ac:graphicFrameMk id="5" creationId="{42528D7E-C199-48D3-5DD0-75B840328B57}"/>
          </ac:graphicFrameMkLst>
        </pc:graphicFrameChg>
      </pc:sldChg>
      <pc:sldChg chg="addSp delSp modSp add mod ord modNotes">
        <pc:chgData name="Antony Pugh" userId="7ad5f2ea39eb7c26" providerId="LiveId" clId="{E1883FB0-C307-400A-A33F-B01218F22870}" dt="2025-05-21T19:51:58.610" v="170" actId="1076"/>
        <pc:sldMkLst>
          <pc:docMk/>
          <pc:sldMk cId="167332114" sldId="262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167332114" sldId="262"/>
            <ac:spMk id="2" creationId="{17111177-E6B9-426C-8F91-5485BB27658E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167332114" sldId="262"/>
            <ac:spMk id="3" creationId="{553A1174-7F49-466B-8E7A-D50A16BB122E}"/>
          </ac:spMkLst>
        </pc:spChg>
        <pc:spChg chg="add mod">
          <ac:chgData name="Antony Pugh" userId="7ad5f2ea39eb7c26" providerId="LiveId" clId="{E1883FB0-C307-400A-A33F-B01218F22870}" dt="2025-05-21T19:51:58.610" v="170" actId="1076"/>
          <ac:spMkLst>
            <pc:docMk/>
            <pc:sldMk cId="167332114" sldId="262"/>
            <ac:spMk id="5" creationId="{4608CB88-6407-494E-85B7-683AFC0EFC83}"/>
          </ac:spMkLst>
        </pc:spChg>
        <pc:spChg chg="del mod">
          <ac:chgData name="Antony Pugh" userId="7ad5f2ea39eb7c26" providerId="LiveId" clId="{E1883FB0-C307-400A-A33F-B01218F22870}" dt="2025-05-21T19:05:27.193" v="47" actId="478"/>
          <ac:spMkLst>
            <pc:docMk/>
            <pc:sldMk cId="167332114" sldId="262"/>
            <ac:spMk id="8" creationId="{A9E8E50D-E396-4683-9307-03662619FE94}"/>
          </ac:spMkLst>
        </pc:spChg>
        <pc:picChg chg="del">
          <ac:chgData name="Antony Pugh" userId="7ad5f2ea39eb7c26" providerId="LiveId" clId="{E1883FB0-C307-400A-A33F-B01218F22870}" dt="2025-05-21T19:05:16.754" v="40" actId="478"/>
          <ac:picMkLst>
            <pc:docMk/>
            <pc:sldMk cId="167332114" sldId="262"/>
            <ac:picMk id="4" creationId="{9274159F-6601-4708-826C-A8CF0B879C3F}"/>
          </ac:picMkLst>
        </pc:picChg>
        <pc:picChg chg="add mod">
          <ac:chgData name="Antony Pugh" userId="7ad5f2ea39eb7c26" providerId="LiveId" clId="{E1883FB0-C307-400A-A33F-B01218F22870}" dt="2025-05-21T19:36:08.342" v="99"/>
          <ac:picMkLst>
            <pc:docMk/>
            <pc:sldMk cId="167332114" sldId="262"/>
            <ac:picMk id="6" creationId="{2171B07B-BDD1-7B76-917B-A9E794D4CBDC}"/>
          </ac:picMkLst>
        </pc:picChg>
        <pc:picChg chg="add mod">
          <ac:chgData name="Antony Pugh" userId="7ad5f2ea39eb7c26" providerId="LiveId" clId="{E1883FB0-C307-400A-A33F-B01218F22870}" dt="2025-05-21T19:36:08.342" v="99"/>
          <ac:picMkLst>
            <pc:docMk/>
            <pc:sldMk cId="167332114" sldId="262"/>
            <ac:picMk id="9" creationId="{C88E4F89-95EB-CE96-AD4E-DA9C73C467A5}"/>
          </ac:picMkLst>
        </pc:picChg>
        <pc:picChg chg="del">
          <ac:chgData name="Antony Pugh" userId="7ad5f2ea39eb7c26" providerId="LiveId" clId="{E1883FB0-C307-400A-A33F-B01218F22870}" dt="2025-05-21T19:05:21.436" v="42" actId="478"/>
          <ac:picMkLst>
            <pc:docMk/>
            <pc:sldMk cId="167332114" sldId="262"/>
            <ac:picMk id="11" creationId="{D31A100E-7578-49AB-94C5-19465F40085E}"/>
          </ac:picMkLst>
        </pc:picChg>
      </pc:sldChg>
      <pc:sldChg chg="addSp modSp add mod modNotes">
        <pc:chgData name="Antony Pugh" userId="7ad5f2ea39eb7c26" providerId="LiveId" clId="{E1883FB0-C307-400A-A33F-B01218F22870}" dt="2025-05-21T19:52:11.988" v="173" actId="1076"/>
        <pc:sldMkLst>
          <pc:docMk/>
          <pc:sldMk cId="3519611772" sldId="263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3519611772" sldId="263"/>
            <ac:spMk id="2" creationId="{B1382C85-40BF-472B-AFC5-31EB2B3D3CE5}"/>
          </ac:spMkLst>
        </pc:spChg>
        <pc:spChg chg="add mod">
          <ac:chgData name="Antony Pugh" userId="7ad5f2ea39eb7c26" providerId="LiveId" clId="{E1883FB0-C307-400A-A33F-B01218F22870}" dt="2025-05-21T19:52:11.988" v="173" actId="1076"/>
          <ac:spMkLst>
            <pc:docMk/>
            <pc:sldMk cId="3519611772" sldId="263"/>
            <ac:spMk id="4" creationId="{B13641A8-ABED-63F3-A69C-DA5E7E55AD30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519611772" sldId="263"/>
            <ac:spMk id="10" creationId="{18DA319A-A750-466F-AD54-E1B1CAE5E268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519611772" sldId="263"/>
            <ac:spMk id="15" creationId="{B81BD1EC-D923-4161-90B9-5D75891EE14A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519611772" sldId="263"/>
            <ac:spMk id="20" creationId="{6F2F39FB-2908-4867-97C0-8B815C80C21B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519611772" sldId="263"/>
            <ac:spMk id="24" creationId="{01687E08-AC4D-43EA-B8AD-62D7E9B238C0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519611772" sldId="263"/>
            <ac:spMk id="25" creationId="{4F7CA26C-1EF5-4E5E-AA83-8DBF6F13E386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519611772" sldId="263"/>
            <ac:spMk id="26" creationId="{8D333F3E-1A0A-4745-930C-F6C50912993A}"/>
          </ac:spMkLst>
        </pc:sp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3519611772" sldId="263"/>
            <ac:picMk id="14" creationId="{9634E2E1-E8BE-4A2E-A737-EACEF02DE903}"/>
          </ac:picMkLst>
        </pc:pic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3519611772" sldId="263"/>
            <ac:picMk id="18" creationId="{382D3ADD-BAEA-404B-BAC3-F169AF0F6D07}"/>
          </ac:picMkLst>
        </pc:pic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3519611772" sldId="263"/>
            <ac:picMk id="1026" creationId="{1EA75C6B-F46D-45E2-BC8D-F4ABF2A674F6}"/>
          </ac:picMkLst>
        </pc:picChg>
      </pc:sldChg>
      <pc:sldChg chg="addSp modSp add mod modNotes">
        <pc:chgData name="Antony Pugh" userId="7ad5f2ea39eb7c26" providerId="LiveId" clId="{E1883FB0-C307-400A-A33F-B01218F22870}" dt="2025-05-21T19:52:34.529" v="179" actId="1076"/>
        <pc:sldMkLst>
          <pc:docMk/>
          <pc:sldMk cId="114763304" sldId="264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114763304" sldId="264"/>
            <ac:spMk id="2" creationId="{E0FCE0D0-BBA9-4D48-B456-8610275A573E}"/>
          </ac:spMkLst>
        </pc:spChg>
        <pc:spChg chg="mod">
          <ac:chgData name="Antony Pugh" userId="7ad5f2ea39eb7c26" providerId="LiveId" clId="{E1883FB0-C307-400A-A33F-B01218F22870}" dt="2025-05-21T19:52:19.402" v="176"/>
          <ac:spMkLst>
            <pc:docMk/>
            <pc:sldMk cId="114763304" sldId="264"/>
            <ac:spMk id="3" creationId="{A97E9984-DDB4-41F5-BFA1-47DFB01B0746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114763304" sldId="264"/>
            <ac:spMk id="6" creationId="{0E49A152-D23F-471E-9D55-8FADF3C3E1D2}"/>
          </ac:spMkLst>
        </pc:spChg>
        <pc:spChg chg="add mod">
          <ac:chgData name="Antony Pugh" userId="7ad5f2ea39eb7c26" providerId="LiveId" clId="{E1883FB0-C307-400A-A33F-B01218F22870}" dt="2025-05-21T19:52:34.529" v="179" actId="1076"/>
          <ac:spMkLst>
            <pc:docMk/>
            <pc:sldMk cId="114763304" sldId="264"/>
            <ac:spMk id="7" creationId="{E7178615-1B16-0AA4-FCD4-B53DDD22F65B}"/>
          </ac:spMkLst>
        </pc:sp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114763304" sldId="264"/>
            <ac:picMk id="5" creationId="{D4E82DBE-B388-4CD8-B239-09CEBE4E5689}"/>
          </ac:picMkLst>
        </pc:picChg>
      </pc:sldChg>
      <pc:sldChg chg="addSp modSp add mod modNotes">
        <pc:chgData name="Antony Pugh" userId="7ad5f2ea39eb7c26" providerId="LiveId" clId="{E1883FB0-C307-400A-A33F-B01218F22870}" dt="2025-05-21T19:52:49.428" v="182" actId="1076"/>
        <pc:sldMkLst>
          <pc:docMk/>
          <pc:sldMk cId="428544798" sldId="265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428544798" sldId="265"/>
            <ac:spMk id="2" creationId="{FC19378F-D555-4FFF-A2C5-1B8266CFA9B8}"/>
          </ac:spMkLst>
        </pc:spChg>
        <pc:spChg chg="add mod">
          <ac:chgData name="Antony Pugh" userId="7ad5f2ea39eb7c26" providerId="LiveId" clId="{E1883FB0-C307-400A-A33F-B01218F22870}" dt="2025-05-21T19:52:49.428" v="182" actId="1076"/>
          <ac:spMkLst>
            <pc:docMk/>
            <pc:sldMk cId="428544798" sldId="265"/>
            <ac:spMk id="4" creationId="{87D659C3-2E21-AD8B-3982-FC5D624B2B98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428544798" sldId="265"/>
            <ac:spMk id="14" creationId="{7743D428-91C6-49F1-A268-D41AFFBD9124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428544798" sldId="265"/>
            <ac:spMk id="15" creationId="{AD430B16-23B5-49AC-AF40-2BF8B438F763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428544798" sldId="265"/>
            <ac:spMk id="16" creationId="{2B4E2061-80EB-4C2A-921E-BC9AFDFC0093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428544798" sldId="265"/>
            <ac:spMk id="17" creationId="{9FEA8A54-4DB8-4908-9CC6-67C6296D9749}"/>
          </ac:spMkLst>
        </pc:sp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428544798" sldId="265"/>
            <ac:picMk id="7" creationId="{F3C3C361-B60B-4A17-AD81-108CE64351C4}"/>
          </ac:picMkLst>
        </pc:pic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428544798" sldId="265"/>
            <ac:picMk id="11" creationId="{116CBFAF-8E0C-40DE-A196-E81DEA37A601}"/>
          </ac:picMkLst>
        </pc:pic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428544798" sldId="265"/>
            <ac:picMk id="13" creationId="{620E2A33-F299-4292-845C-3FFE758FEE5C}"/>
          </ac:picMkLst>
        </pc:picChg>
      </pc:sldChg>
      <pc:sldChg chg="addSp modSp add mod">
        <pc:chgData name="Antony Pugh" userId="7ad5f2ea39eb7c26" providerId="LiveId" clId="{E1883FB0-C307-400A-A33F-B01218F22870}" dt="2025-05-21T19:53:36.394" v="185" actId="1076"/>
        <pc:sldMkLst>
          <pc:docMk/>
          <pc:sldMk cId="3291059681" sldId="266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3291059681" sldId="266"/>
            <ac:spMk id="2" creationId="{A37DFD36-D5A1-41DB-9F0E-2C0AAF6C6A7D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291059681" sldId="266"/>
            <ac:spMk id="3" creationId="{F7C00F9A-93EE-4C51-ABF4-053FC3BDFC0E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291059681" sldId="266"/>
            <ac:spMk id="6" creationId="{3C8869F0-524D-431B-8344-4476D3B8261E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291059681" sldId="266"/>
            <ac:spMk id="7" creationId="{255E627B-F4B9-437B-8A24-51F73D31C1D9}"/>
          </ac:spMkLst>
        </pc:spChg>
        <pc:spChg chg="add mod">
          <ac:chgData name="Antony Pugh" userId="7ad5f2ea39eb7c26" providerId="LiveId" clId="{E1883FB0-C307-400A-A33F-B01218F22870}" dt="2025-05-21T19:53:36.394" v="185" actId="1076"/>
          <ac:spMkLst>
            <pc:docMk/>
            <pc:sldMk cId="3291059681" sldId="266"/>
            <ac:spMk id="10" creationId="{72BE3F48-C3E1-9B42-17D6-CE82EE8B1291}"/>
          </ac:spMkLst>
        </pc:sp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3291059681" sldId="266"/>
            <ac:picMk id="4" creationId="{6EA8B3D6-683E-4C2C-AE3A-D17DA4AC5F48}"/>
          </ac:picMkLst>
        </pc:pic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3291059681" sldId="266"/>
            <ac:picMk id="8" creationId="{14C1B4A3-7ED0-40A2-BDE9-25B6E6091099}"/>
          </ac:picMkLst>
        </pc:pic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3291059681" sldId="266"/>
            <ac:picMk id="9" creationId="{FB9482CB-BC2B-4124-A175-9A7141B3E38F}"/>
          </ac:picMkLst>
        </pc:pic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3291059681" sldId="266"/>
            <ac:picMk id="13" creationId="{AC0A8CC9-8776-4E24-9A18-6272F9779307}"/>
          </ac:picMkLst>
        </pc:picChg>
      </pc:sldChg>
      <pc:sldChg chg="addSp modSp add mod">
        <pc:chgData name="Antony Pugh" userId="7ad5f2ea39eb7c26" providerId="LiveId" clId="{E1883FB0-C307-400A-A33F-B01218F22870}" dt="2025-05-21T19:53:46.633" v="188" actId="1076"/>
        <pc:sldMkLst>
          <pc:docMk/>
          <pc:sldMk cId="3335653143" sldId="267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3335653143" sldId="267"/>
            <ac:spMk id="2" creationId="{A37DFD36-D5A1-41DB-9F0E-2C0AAF6C6A7D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335653143" sldId="267"/>
            <ac:spMk id="3" creationId="{F7C00F9A-93EE-4C51-ABF4-053FC3BDFC0E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335653143" sldId="267"/>
            <ac:spMk id="6" creationId="{3C8869F0-524D-431B-8344-4476D3B8261E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335653143" sldId="267"/>
            <ac:spMk id="7" creationId="{255E627B-F4B9-437B-8A24-51F73D31C1D9}"/>
          </ac:spMkLst>
        </pc:spChg>
        <pc:spChg chg="add mod">
          <ac:chgData name="Antony Pugh" userId="7ad5f2ea39eb7c26" providerId="LiveId" clId="{E1883FB0-C307-400A-A33F-B01218F22870}" dt="2025-05-21T19:53:46.633" v="188" actId="1076"/>
          <ac:spMkLst>
            <pc:docMk/>
            <pc:sldMk cId="3335653143" sldId="267"/>
            <ac:spMk id="11" creationId="{A3A53858-99F9-1D6B-B619-871A3DBE52C1}"/>
          </ac:spMkLst>
        </pc:sp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3335653143" sldId="267"/>
            <ac:picMk id="4" creationId="{6EA8B3D6-683E-4C2C-AE3A-D17DA4AC5F48}"/>
          </ac:picMkLst>
        </pc:pic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3335653143" sldId="267"/>
            <ac:picMk id="8" creationId="{14C1B4A3-7ED0-40A2-BDE9-25B6E6091099}"/>
          </ac:picMkLst>
        </pc:pic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3335653143" sldId="267"/>
            <ac:picMk id="9" creationId="{FB9482CB-BC2B-4124-A175-9A7141B3E38F}"/>
          </ac:picMkLst>
        </pc:pic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3335653143" sldId="267"/>
            <ac:picMk id="10" creationId="{7F609027-4335-4435-8E69-EC15610B06C8}"/>
          </ac:picMkLst>
        </pc:picChg>
      </pc:sldChg>
      <pc:sldChg chg="addSp modSp add mod">
        <pc:chgData name="Antony Pugh" userId="7ad5f2ea39eb7c26" providerId="LiveId" clId="{E1883FB0-C307-400A-A33F-B01218F22870}" dt="2025-05-21T19:54:03.360" v="191" actId="1076"/>
        <pc:sldMkLst>
          <pc:docMk/>
          <pc:sldMk cId="1868729602" sldId="268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1868729602" sldId="268"/>
            <ac:spMk id="2" creationId="{7D3338CC-2845-427D-885B-2EDD4DB55AA8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1868729602" sldId="268"/>
            <ac:spMk id="3" creationId="{9B86BC9B-F6D3-4D33-93D6-80C010B85CC6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1868729602" sldId="268"/>
            <ac:spMk id="4" creationId="{B78DE573-0FEA-4ABD-8079-A8EECD598220}"/>
          </ac:spMkLst>
        </pc:spChg>
        <pc:spChg chg="add mod">
          <ac:chgData name="Antony Pugh" userId="7ad5f2ea39eb7c26" providerId="LiveId" clId="{E1883FB0-C307-400A-A33F-B01218F22870}" dt="2025-05-21T19:54:03.360" v="191" actId="1076"/>
          <ac:spMkLst>
            <pc:docMk/>
            <pc:sldMk cId="1868729602" sldId="268"/>
            <ac:spMk id="6" creationId="{19DF5B93-D9D2-DF03-5326-5A34B720BD7D}"/>
          </ac:spMkLst>
        </pc:sp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1868729602" sldId="268"/>
            <ac:picMk id="7" creationId="{A066BA37-8C01-41D4-AC7A-131D78356859}"/>
          </ac:picMkLst>
        </pc:pic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1868729602" sldId="268"/>
            <ac:picMk id="9" creationId="{39D9696A-6E6A-476D-B82D-8A5AFE2F0EF8}"/>
          </ac:picMkLst>
        </pc:picChg>
      </pc:sldChg>
      <pc:sldChg chg="addSp modSp add mod">
        <pc:chgData name="Antony Pugh" userId="7ad5f2ea39eb7c26" providerId="LiveId" clId="{E1883FB0-C307-400A-A33F-B01218F22870}" dt="2025-05-21T19:54:24.714" v="195" actId="1076"/>
        <pc:sldMkLst>
          <pc:docMk/>
          <pc:sldMk cId="2146549169" sldId="269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2146549169" sldId="269"/>
            <ac:spMk id="2" creationId="{59B1DECD-0E54-4ABD-943E-C91D1207283E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146549169" sldId="269"/>
            <ac:spMk id="3" creationId="{84361005-1BD0-4374-8E6E-8D111A321B72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146549169" sldId="269"/>
            <ac:spMk id="4" creationId="{292C5735-255B-4325-B1C3-0FB2BC9B945F}"/>
          </ac:spMkLst>
        </pc:spChg>
        <pc:spChg chg="add mod">
          <ac:chgData name="Antony Pugh" userId="7ad5f2ea39eb7c26" providerId="LiveId" clId="{E1883FB0-C307-400A-A33F-B01218F22870}" dt="2025-05-21T19:54:24.714" v="195" actId="1076"/>
          <ac:spMkLst>
            <pc:docMk/>
            <pc:sldMk cId="2146549169" sldId="269"/>
            <ac:spMk id="6" creationId="{0B3C4E5D-2A64-8A20-0FB8-4E940D681375}"/>
          </ac:spMkLst>
        </pc:sp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2146549169" sldId="269"/>
            <ac:picMk id="1028" creationId="{7A030C78-AB12-49DA-9710-60456E6363B3}"/>
          </ac:picMkLst>
        </pc:pic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2146549169" sldId="269"/>
            <ac:picMk id="1032" creationId="{3300D108-DD0C-4F06-8EB0-14DFF298C971}"/>
          </ac:picMkLst>
        </pc:picChg>
      </pc:sldChg>
      <pc:sldChg chg="addSp modSp add mod">
        <pc:chgData name="Antony Pugh" userId="7ad5f2ea39eb7c26" providerId="LiveId" clId="{E1883FB0-C307-400A-A33F-B01218F22870}" dt="2025-05-21T19:54:41.994" v="198" actId="1076"/>
        <pc:sldMkLst>
          <pc:docMk/>
          <pc:sldMk cId="3587916591" sldId="270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3587916591" sldId="270"/>
            <ac:spMk id="2" creationId="{D234D842-80E8-4484-A59F-B474D96D9D94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587916591" sldId="270"/>
            <ac:spMk id="3" creationId="{165E4FD4-BA3A-4295-9052-A86B17F53177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587916591" sldId="270"/>
            <ac:spMk id="4" creationId="{F99A4F95-34B7-4C51-A737-68176E655ABB}"/>
          </ac:spMkLst>
        </pc:spChg>
        <pc:spChg chg="add mod">
          <ac:chgData name="Antony Pugh" userId="7ad5f2ea39eb7c26" providerId="LiveId" clId="{E1883FB0-C307-400A-A33F-B01218F22870}" dt="2025-05-21T19:54:41.994" v="198" actId="1076"/>
          <ac:spMkLst>
            <pc:docMk/>
            <pc:sldMk cId="3587916591" sldId="270"/>
            <ac:spMk id="7" creationId="{00686793-7FB7-9E95-63AF-1249A7F93975}"/>
          </ac:spMkLst>
        </pc:sp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3587916591" sldId="270"/>
            <ac:picMk id="6" creationId="{0AFAF0B7-2F62-4D38-8A38-8B95D5611B0E}"/>
          </ac:picMkLst>
        </pc:picChg>
      </pc:sldChg>
      <pc:sldChg chg="addSp modSp add mod delDesignElem">
        <pc:chgData name="Antony Pugh" userId="7ad5f2ea39eb7c26" providerId="LiveId" clId="{E1883FB0-C307-400A-A33F-B01218F22870}" dt="2025-05-21T19:55:09.137" v="201" actId="1076"/>
        <pc:sldMkLst>
          <pc:docMk/>
          <pc:sldMk cId="280018950" sldId="271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280018950" sldId="271"/>
            <ac:spMk id="2" creationId="{E3EE7342-50B4-4596-8164-FDB3982C0773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80018950" sldId="271"/>
            <ac:spMk id="3" creationId="{BDA2DE42-4A06-4A40-837E-B1FF789BF8E0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80018950" sldId="271"/>
            <ac:spMk id="4" creationId="{7917954B-C3EA-4FE4-91FD-9FA2C1310CDC}"/>
          </ac:spMkLst>
        </pc:spChg>
        <pc:spChg chg="add mod">
          <ac:chgData name="Antony Pugh" userId="7ad5f2ea39eb7c26" providerId="LiveId" clId="{E1883FB0-C307-400A-A33F-B01218F22870}" dt="2025-05-21T19:55:09.137" v="201" actId="1076"/>
          <ac:spMkLst>
            <pc:docMk/>
            <pc:sldMk cId="280018950" sldId="271"/>
            <ac:spMk id="6" creationId="{94E991C9-269A-E56F-DF6F-5CFE227F290C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280018950" sldId="271"/>
            <ac:spMk id="22" creationId="{AAAE94E3-A7DB-4868-B1E3-E49703488BBC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80018950" sldId="271"/>
            <ac:spMk id="25" creationId="{F399A70F-F8CD-4992-9EF5-6CF15472E73F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80018950" sldId="271"/>
            <ac:spMk id="26" creationId="{48F4FEDC-6D80-458C-A665-075D9B9500FD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280018950" sldId="271"/>
            <ac:spMk id="28" creationId="{3873B707-463F-40B0-8227-E8CC6C67EB25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280018950" sldId="271"/>
            <ac:spMk id="30" creationId="{C13237C8-E62C-4F0D-A318-BD6FB6C2D138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280018950" sldId="271"/>
            <ac:spMk id="32" creationId="{19C9EAEA-39D0-4B0E-A0EB-51E7B26740B1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280018950" sldId="271"/>
            <ac:spMk id="34" creationId="{8CB5D2D7-DF65-4E86-BFBA-FFB9B5ACEB64}"/>
          </ac:spMkLst>
        </pc:spChg>
      </pc:sldChg>
      <pc:sldChg chg="addSp modSp add mod delDesignElem">
        <pc:chgData name="Antony Pugh" userId="7ad5f2ea39eb7c26" providerId="LiveId" clId="{E1883FB0-C307-400A-A33F-B01218F22870}" dt="2025-05-21T19:55:31.418" v="204" actId="1076"/>
        <pc:sldMkLst>
          <pc:docMk/>
          <pc:sldMk cId="3608002259" sldId="272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3608002259" sldId="272"/>
            <ac:spMk id="2" creationId="{A4F9280F-CE51-4DAC-B800-49194B726DA9}"/>
          </ac:spMkLst>
        </pc:spChg>
        <pc:spChg chg="add mod">
          <ac:chgData name="Antony Pugh" userId="7ad5f2ea39eb7c26" providerId="LiveId" clId="{E1883FB0-C307-400A-A33F-B01218F22870}" dt="2025-05-21T19:55:31.418" v="204" actId="1076"/>
          <ac:spMkLst>
            <pc:docMk/>
            <pc:sldMk cId="3608002259" sldId="272"/>
            <ac:spMk id="4" creationId="{C44083BA-2B52-4A7E-536C-2AED6B2025AA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608002259" sldId="272"/>
            <ac:spMk id="6" creationId="{C976B8CA-898E-4015-BD02-492296487900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608002259" sldId="272"/>
            <ac:spMk id="47" creationId="{ED49787B-8DE6-4467-AD0A-8DECC6E0C2D6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3608002259" sldId="272"/>
            <ac:spMk id="49" creationId="{D5B0017B-2ECA-49AF-B397-DC140825DF8D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3608002259" sldId="272"/>
            <ac:spMk id="51" creationId="{395ECC94-3D5E-46A7-A7A1-DE807E1563B4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3608002259" sldId="272"/>
            <ac:spMk id="53" creationId="{7E549738-9961-462D-81B7-4A7A44691102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3608002259" sldId="272"/>
            <ac:spMk id="56" creationId="{922F19F4-FE70-43DC-856F-2CE5F521DC48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608002259" sldId="272"/>
            <ac:spMk id="58" creationId="{A6604B49-AD5C-4590-B051-06C8222ECD99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3608002259" sldId="272"/>
            <ac:spMk id="59" creationId="{743ECCAF-29C5-4537-947C-7EA1292463DB}"/>
          </ac:spMkLst>
        </pc:sp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3608002259" sldId="272"/>
            <ac:picMk id="13" creationId="{A7EF4788-A819-40C6-8257-75B474DB925A}"/>
          </ac:picMkLst>
        </pc:picChg>
      </pc:sldChg>
      <pc:sldChg chg="addSp modSp add mod delDesignElem">
        <pc:chgData name="Antony Pugh" userId="7ad5f2ea39eb7c26" providerId="LiveId" clId="{E1883FB0-C307-400A-A33F-B01218F22870}" dt="2025-05-21T19:55:45.445" v="207" actId="1076"/>
        <pc:sldMkLst>
          <pc:docMk/>
          <pc:sldMk cId="4036635456" sldId="273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4036635456" sldId="273"/>
            <ac:spMk id="2" creationId="{428BC915-F801-4088-86A1-3C27F5C72A45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4036635456" sldId="273"/>
            <ac:spMk id="3" creationId="{A9437128-E9C6-42BB-8DE7-C22781F33F80}"/>
          </ac:spMkLst>
        </pc:spChg>
        <pc:spChg chg="add mod">
          <ac:chgData name="Antony Pugh" userId="7ad5f2ea39eb7c26" providerId="LiveId" clId="{E1883FB0-C307-400A-A33F-B01218F22870}" dt="2025-05-21T19:55:45.445" v="207" actId="1076"/>
          <ac:spMkLst>
            <pc:docMk/>
            <pc:sldMk cId="4036635456" sldId="273"/>
            <ac:spMk id="6" creationId="{1EAE9B23-E66F-F848-58EB-9E8B35718CF0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4036635456" sldId="273"/>
            <ac:spMk id="34" creationId="{DBC6133C-0615-4CE4-9132-37E609A9BDFA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4036635456" sldId="273"/>
            <ac:spMk id="36" creationId="{169CC832-2974-4E8D-90ED-3E2941BA7336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4036635456" sldId="273"/>
            <ac:spMk id="38" creationId="{55222F96-971A-4F90-B841-6BAB416C7AC1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4036635456" sldId="273"/>
            <ac:spMk id="40" creationId="{08980754-6F4B-43C9-B9BE-127B6BED6586}"/>
          </ac:spMkLst>
        </pc:spChg>
        <pc:spChg chg="add mod">
          <ac:chgData name="Antony Pugh" userId="7ad5f2ea39eb7c26" providerId="LiveId" clId="{E1883FB0-C307-400A-A33F-B01218F22870}" dt="2025-05-21T19:36:08.342" v="99"/>
          <ac:spMkLst>
            <pc:docMk/>
            <pc:sldMk cId="4036635456" sldId="273"/>
            <ac:spMk id="42" creationId="{2C1BBA94-3F40-40AA-8BB9-E69E25E537C1}"/>
          </ac:spMkLst>
        </pc:spChg>
        <pc:graphicFrameChg chg="mod">
          <ac:chgData name="Antony Pugh" userId="7ad5f2ea39eb7c26" providerId="LiveId" clId="{E1883FB0-C307-400A-A33F-B01218F22870}" dt="2025-05-21T19:36:08.342" v="99"/>
          <ac:graphicFrameMkLst>
            <pc:docMk/>
            <pc:sldMk cId="4036635456" sldId="273"/>
            <ac:graphicFrameMk id="4" creationId="{71A05826-B936-4BD6-A9BB-0F2433977293}"/>
          </ac:graphicFrameMkLst>
        </pc:graphicFrameChg>
      </pc:sldChg>
      <pc:sldChg chg="addSp modSp add mod">
        <pc:chgData name="Antony Pugh" userId="7ad5f2ea39eb7c26" providerId="LiveId" clId="{E1883FB0-C307-400A-A33F-B01218F22870}" dt="2025-05-21T19:56:34.719" v="214" actId="1076"/>
        <pc:sldMkLst>
          <pc:docMk/>
          <pc:sldMk cId="2679141327" sldId="274"/>
        </pc:sldMkLst>
        <pc:spChg chg="add mod">
          <ac:chgData name="Antony Pugh" userId="7ad5f2ea39eb7c26" providerId="LiveId" clId="{E1883FB0-C307-400A-A33F-B01218F22870}" dt="2025-05-21T19:56:34.719" v="214" actId="1076"/>
          <ac:spMkLst>
            <pc:docMk/>
            <pc:sldMk cId="2679141327" sldId="274"/>
            <ac:spMk id="5" creationId="{12D930B7-F966-1E9F-30DE-C739153AA535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679141327" sldId="274"/>
            <ac:spMk id="58" creationId="{F1174801-1395-44C5-9B00-CCAC45C056E7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679141327" sldId="274"/>
            <ac:spMk id="60" creationId="{996DFAFB-BCE1-4BEC-82FB-D574234DEF0A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679141327" sldId="274"/>
            <ac:spMk id="64" creationId="{4F5BFEC0-D7AC-4F30-9697-1A7804BE75B8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679141327" sldId="274"/>
            <ac:spMk id="82" creationId="{F2D176F7-5471-4C65-B496-F05544AF3908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679141327" sldId="274"/>
            <ac:spMk id="85" creationId="{318287BF-F368-4F91-A36C-A729B478EF02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679141327" sldId="274"/>
            <ac:spMk id="107" creationId="{1D47A7E9-69C2-466A-8E0A-1E82502C74A3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679141327" sldId="274"/>
            <ac:spMk id="108" creationId="{37B64B2C-0074-40A5-AD7B-10234F3673D9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679141327" sldId="274"/>
            <ac:spMk id="109" creationId="{B4EAC4AF-90F7-4D5B-9D52-8B5CC855BC9A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679141327" sldId="274"/>
            <ac:spMk id="116" creationId="{253755C4-9D54-4D38-856A-7D1D31BC46F7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2679141327" sldId="274"/>
            <ac:spMk id="117" creationId="{E3541E62-142A-4078-8B35-723AF8B137CC}"/>
          </ac:spMkLst>
        </pc:spChg>
      </pc:sldChg>
      <pc:sldChg chg="addSp modSp add mod">
        <pc:chgData name="Antony Pugh" userId="7ad5f2ea39eb7c26" providerId="LiveId" clId="{E1883FB0-C307-400A-A33F-B01218F22870}" dt="2025-05-21T19:57:04.169" v="217" actId="1076"/>
        <pc:sldMkLst>
          <pc:docMk/>
          <pc:sldMk cId="635603410" sldId="275"/>
        </pc:sldMkLst>
        <pc:spChg chg="add mod">
          <ac:chgData name="Antony Pugh" userId="7ad5f2ea39eb7c26" providerId="LiveId" clId="{E1883FB0-C307-400A-A33F-B01218F22870}" dt="2025-05-21T19:57:04.169" v="217" actId="1076"/>
          <ac:spMkLst>
            <pc:docMk/>
            <pc:sldMk cId="635603410" sldId="275"/>
            <ac:spMk id="4" creationId="{C0A1987E-D191-6A1F-CDED-FE17751E84DE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635603410" sldId="275"/>
            <ac:spMk id="29" creationId="{DB12D0B8-9385-489A-85AE-3D14AD0BA2FC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635603410" sldId="275"/>
            <ac:spMk id="32" creationId="{B4F5BD77-58D7-4B61-A666-1B4139A63A28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635603410" sldId="275"/>
            <ac:spMk id="39" creationId="{B9D0CC0F-710D-43F4-BC86-763767420133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635603410" sldId="275"/>
            <ac:spMk id="41" creationId="{1993F7E6-ABF6-482D-BEA5-B4E607DDB433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635603410" sldId="275"/>
            <ac:spMk id="42" creationId="{DCA0B097-C21A-40B4-95E4-2FFA9697F824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635603410" sldId="275"/>
            <ac:spMk id="53" creationId="{01561934-15F2-4620-A65F-28EB73CD7DD4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635603410" sldId="275"/>
            <ac:spMk id="60" creationId="{3045FFB7-76A2-4C6F-A15F-23BF1597CB30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635603410" sldId="275"/>
            <ac:spMk id="63" creationId="{56643958-DAAD-4611-BCC7-9BDB5917C294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635603410" sldId="275"/>
            <ac:spMk id="66" creationId="{C14F8CDF-D0D2-43AD-A7AB-0871C24A6E2C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635603410" sldId="275"/>
            <ac:spMk id="67" creationId="{25D54C27-D98D-4E8C-87BD-E0ECAB3BAE92}"/>
          </ac:spMkLst>
        </pc:spChg>
      </pc:sldChg>
      <pc:sldChg chg="addSp modSp add mod">
        <pc:chgData name="Antony Pugh" userId="7ad5f2ea39eb7c26" providerId="LiveId" clId="{E1883FB0-C307-400A-A33F-B01218F22870}" dt="2025-05-21T19:57:16.403" v="220" actId="1076"/>
        <pc:sldMkLst>
          <pc:docMk/>
          <pc:sldMk cId="741152018" sldId="276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741152018" sldId="276"/>
            <ac:spMk id="4" creationId="{FE1E2ED6-AF5D-848A-53D6-DB9155179AA4}"/>
          </ac:spMkLst>
        </pc:spChg>
        <pc:spChg chg="add mod">
          <ac:chgData name="Antony Pugh" userId="7ad5f2ea39eb7c26" providerId="LiveId" clId="{E1883FB0-C307-400A-A33F-B01218F22870}" dt="2025-05-21T19:57:16.403" v="220" actId="1076"/>
          <ac:spMkLst>
            <pc:docMk/>
            <pc:sldMk cId="741152018" sldId="276"/>
            <ac:spMk id="5" creationId="{9D28C43D-4250-8E7C-315F-31054333DFED}"/>
          </ac:spMkLst>
        </pc:sp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741152018" sldId="276"/>
            <ac:picMk id="6" creationId="{11FAD3A7-BDD9-3D6F-2367-B8FE44C3B9F8}"/>
          </ac:picMkLst>
        </pc:picChg>
      </pc:sldChg>
      <pc:sldChg chg="addSp modSp add mod modNotes">
        <pc:chgData name="Antony Pugh" userId="7ad5f2ea39eb7c26" providerId="LiveId" clId="{E1883FB0-C307-400A-A33F-B01218F22870}" dt="2025-05-21T19:57:29.428" v="223" actId="1076"/>
        <pc:sldMkLst>
          <pc:docMk/>
          <pc:sldMk cId="585926363" sldId="277"/>
        </pc:sldMkLst>
        <pc:spChg chg="mod">
          <ac:chgData name="Antony Pugh" userId="7ad5f2ea39eb7c26" providerId="LiveId" clId="{E1883FB0-C307-400A-A33F-B01218F22870}" dt="2025-05-21T19:36:08.342" v="99"/>
          <ac:spMkLst>
            <pc:docMk/>
            <pc:sldMk cId="585926363" sldId="277"/>
            <ac:spMk id="2" creationId="{AF6B6C18-38DE-8336-39C8-579FC38CA079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k cId="585926363" sldId="277"/>
            <ac:spMk id="4" creationId="{2F8C02E5-EDF8-95A4-137C-85094E6E16E1}"/>
          </ac:spMkLst>
        </pc:spChg>
        <pc:spChg chg="add mod">
          <ac:chgData name="Antony Pugh" userId="7ad5f2ea39eb7c26" providerId="LiveId" clId="{E1883FB0-C307-400A-A33F-B01218F22870}" dt="2025-05-21T19:57:29.428" v="223" actId="1076"/>
          <ac:spMkLst>
            <pc:docMk/>
            <pc:sldMk cId="585926363" sldId="277"/>
            <ac:spMk id="5" creationId="{8BDF184D-A8F0-0171-3630-EB2A6F2BB3E7}"/>
          </ac:spMkLst>
        </pc:spChg>
        <pc:picChg chg="mod">
          <ac:chgData name="Antony Pugh" userId="7ad5f2ea39eb7c26" providerId="LiveId" clId="{E1883FB0-C307-400A-A33F-B01218F22870}" dt="2025-05-21T19:36:08.342" v="99"/>
          <ac:picMkLst>
            <pc:docMk/>
            <pc:sldMk cId="585926363" sldId="277"/>
            <ac:picMk id="6" creationId="{38C1F32F-2516-B9B2-ED10-20B0F5F2E0B9}"/>
          </ac:picMkLst>
        </pc:picChg>
      </pc:sldChg>
      <pc:sldChg chg="addSp modSp new del mod">
        <pc:chgData name="Antony Pugh" userId="7ad5f2ea39eb7c26" providerId="LiveId" clId="{E1883FB0-C307-400A-A33F-B01218F22870}" dt="2025-05-21T19:27:25.013" v="82" actId="47"/>
        <pc:sldMkLst>
          <pc:docMk/>
          <pc:sldMk cId="955102001" sldId="278"/>
        </pc:sldMkLst>
        <pc:picChg chg="add mod">
          <ac:chgData name="Antony Pugh" userId="7ad5f2ea39eb7c26" providerId="LiveId" clId="{E1883FB0-C307-400A-A33F-B01218F22870}" dt="2025-05-21T19:25:47.597" v="77" actId="1076"/>
          <ac:picMkLst>
            <pc:docMk/>
            <pc:sldMk cId="955102001" sldId="278"/>
            <ac:picMk id="3" creationId="{157CDF98-CCE6-5F85-9F6F-27CBC93BC574}"/>
          </ac:picMkLst>
        </pc:picChg>
      </pc:sldChg>
      <pc:sldChg chg="add del">
        <pc:chgData name="Antony Pugh" userId="7ad5f2ea39eb7c26" providerId="LiveId" clId="{E1883FB0-C307-400A-A33F-B01218F22870}" dt="2025-05-21T19:05:44.447" v="49"/>
        <pc:sldMkLst>
          <pc:docMk/>
          <pc:sldMk cId="1838505677" sldId="278"/>
        </pc:sldMkLst>
      </pc:sldChg>
      <pc:sldChg chg="new del">
        <pc:chgData name="Antony Pugh" userId="7ad5f2ea39eb7c26" providerId="LiveId" clId="{E1883FB0-C307-400A-A33F-B01218F22870}" dt="2025-05-21T19:21:49.910" v="71" actId="680"/>
        <pc:sldMkLst>
          <pc:docMk/>
          <pc:sldMk cId="2958160439" sldId="278"/>
        </pc:sldMkLst>
      </pc:sldChg>
      <pc:sldChg chg="new del">
        <pc:chgData name="Antony Pugh" userId="7ad5f2ea39eb7c26" providerId="LiveId" clId="{E1883FB0-C307-400A-A33F-B01218F22870}" dt="2025-05-21T19:27:40.110" v="85" actId="47"/>
        <pc:sldMkLst>
          <pc:docMk/>
          <pc:sldMk cId="1891576399" sldId="279"/>
        </pc:sldMkLst>
      </pc:sldChg>
      <pc:sldChg chg="new del">
        <pc:chgData name="Antony Pugh" userId="7ad5f2ea39eb7c26" providerId="LiveId" clId="{E1883FB0-C307-400A-A33F-B01218F22870}" dt="2025-05-21T19:27:39.489" v="84" actId="47"/>
        <pc:sldMkLst>
          <pc:docMk/>
          <pc:sldMk cId="4185199039" sldId="280"/>
        </pc:sldMkLst>
      </pc:sldChg>
      <pc:sldChg chg="new del">
        <pc:chgData name="Antony Pugh" userId="7ad5f2ea39eb7c26" providerId="LiveId" clId="{E1883FB0-C307-400A-A33F-B01218F22870}" dt="2025-05-21T19:27:38.752" v="83" actId="47"/>
        <pc:sldMkLst>
          <pc:docMk/>
          <pc:sldMk cId="729791001" sldId="281"/>
        </pc:sldMkLst>
      </pc:sldChg>
      <pc:sldChg chg="addSp modSp new mod">
        <pc:chgData name="Antony Pugh" userId="7ad5f2ea39eb7c26" providerId="LiveId" clId="{E1883FB0-C307-400A-A33F-B01218F22870}" dt="2025-05-21T19:49:49.178" v="146" actId="1076"/>
        <pc:sldMkLst>
          <pc:docMk/>
          <pc:sldMk cId="592562733" sldId="282"/>
        </pc:sldMkLst>
        <pc:spChg chg="add mod">
          <ac:chgData name="Antony Pugh" userId="7ad5f2ea39eb7c26" providerId="LiveId" clId="{E1883FB0-C307-400A-A33F-B01218F22870}" dt="2025-05-21T19:49:49.178" v="146" actId="1076"/>
          <ac:spMkLst>
            <pc:docMk/>
            <pc:sldMk cId="592562733" sldId="282"/>
            <ac:spMk id="4" creationId="{34EAC144-B224-B315-7966-F3CCC2A2ED29}"/>
          </ac:spMkLst>
        </pc:spChg>
        <pc:picChg chg="add mod">
          <ac:chgData name="Antony Pugh" userId="7ad5f2ea39eb7c26" providerId="LiveId" clId="{E1883FB0-C307-400A-A33F-B01218F22870}" dt="2025-05-21T19:36:08.342" v="99"/>
          <ac:picMkLst>
            <pc:docMk/>
            <pc:sldMk cId="592562733" sldId="282"/>
            <ac:picMk id="3" creationId="{AAEA6492-D5C3-1F9C-A9D4-FF8CD2A6F1C4}"/>
          </ac:picMkLst>
        </pc:picChg>
      </pc:sldChg>
      <pc:sldChg chg="addSp modSp new mod">
        <pc:chgData name="Antony Pugh" userId="7ad5f2ea39eb7c26" providerId="LiveId" clId="{E1883FB0-C307-400A-A33F-B01218F22870}" dt="2025-05-21T19:50:13.019" v="152" actId="1076"/>
        <pc:sldMkLst>
          <pc:docMk/>
          <pc:sldMk cId="4249148939" sldId="283"/>
        </pc:sldMkLst>
        <pc:spChg chg="add mod">
          <ac:chgData name="Antony Pugh" userId="7ad5f2ea39eb7c26" providerId="LiveId" clId="{E1883FB0-C307-400A-A33F-B01218F22870}" dt="2025-05-21T19:50:13.019" v="152" actId="1076"/>
          <ac:spMkLst>
            <pc:docMk/>
            <pc:sldMk cId="4249148939" sldId="283"/>
            <ac:spMk id="4" creationId="{12CF1B52-DC50-C597-A94F-20DD4D0C5DE2}"/>
          </ac:spMkLst>
        </pc:spChg>
        <pc:picChg chg="add mod">
          <ac:chgData name="Antony Pugh" userId="7ad5f2ea39eb7c26" providerId="LiveId" clId="{E1883FB0-C307-400A-A33F-B01218F22870}" dt="2025-05-21T19:36:08.342" v="99"/>
          <ac:picMkLst>
            <pc:docMk/>
            <pc:sldMk cId="4249148939" sldId="283"/>
            <ac:picMk id="3" creationId="{323D9177-442B-4906-1E2E-C86C71411BF1}"/>
          </ac:picMkLst>
        </pc:picChg>
      </pc:sldChg>
      <pc:sldChg chg="addSp modSp new mod">
        <pc:chgData name="Antony Pugh" userId="7ad5f2ea39eb7c26" providerId="LiveId" clId="{E1883FB0-C307-400A-A33F-B01218F22870}" dt="2025-05-21T19:50:26.773" v="155" actId="1076"/>
        <pc:sldMkLst>
          <pc:docMk/>
          <pc:sldMk cId="1231901533" sldId="284"/>
        </pc:sldMkLst>
        <pc:spChg chg="add mod">
          <ac:chgData name="Antony Pugh" userId="7ad5f2ea39eb7c26" providerId="LiveId" clId="{E1883FB0-C307-400A-A33F-B01218F22870}" dt="2025-05-21T19:50:26.773" v="155" actId="1076"/>
          <ac:spMkLst>
            <pc:docMk/>
            <pc:sldMk cId="1231901533" sldId="284"/>
            <ac:spMk id="4" creationId="{791694D5-5EA6-10EA-0FBB-129AE1D327CD}"/>
          </ac:spMkLst>
        </pc:spChg>
        <pc:picChg chg="add mod">
          <ac:chgData name="Antony Pugh" userId="7ad5f2ea39eb7c26" providerId="LiveId" clId="{E1883FB0-C307-400A-A33F-B01218F22870}" dt="2025-05-21T19:36:08.342" v="99"/>
          <ac:picMkLst>
            <pc:docMk/>
            <pc:sldMk cId="1231901533" sldId="284"/>
            <ac:picMk id="3" creationId="{D8E4BD45-BEFC-4F4D-39D7-B395AB035BFE}"/>
          </ac:picMkLst>
        </pc:picChg>
      </pc:sldChg>
      <pc:sldChg chg="addSp modSp new mod">
        <pc:chgData name="Antony Pugh" userId="7ad5f2ea39eb7c26" providerId="LiveId" clId="{E1883FB0-C307-400A-A33F-B01218F22870}" dt="2025-05-21T19:50:49.707" v="158" actId="1076"/>
        <pc:sldMkLst>
          <pc:docMk/>
          <pc:sldMk cId="2582788507" sldId="285"/>
        </pc:sldMkLst>
        <pc:spChg chg="add mod">
          <ac:chgData name="Antony Pugh" userId="7ad5f2ea39eb7c26" providerId="LiveId" clId="{E1883FB0-C307-400A-A33F-B01218F22870}" dt="2025-05-21T19:50:49.707" v="158" actId="1076"/>
          <ac:spMkLst>
            <pc:docMk/>
            <pc:sldMk cId="2582788507" sldId="285"/>
            <ac:spMk id="4" creationId="{B2EAB838-EA30-8949-33DA-C10DE9E4A3BF}"/>
          </ac:spMkLst>
        </pc:spChg>
        <pc:picChg chg="add mod">
          <ac:chgData name="Antony Pugh" userId="7ad5f2ea39eb7c26" providerId="LiveId" clId="{E1883FB0-C307-400A-A33F-B01218F22870}" dt="2025-05-21T19:36:08.342" v="99"/>
          <ac:picMkLst>
            <pc:docMk/>
            <pc:sldMk cId="2582788507" sldId="285"/>
            <ac:picMk id="3" creationId="{86F344C1-95D0-58E6-B4AD-7B96C279B16E}"/>
          </ac:picMkLst>
        </pc:picChg>
      </pc:sldChg>
      <pc:sldChg chg="addSp modSp new mod">
        <pc:chgData name="Antony Pugh" userId="7ad5f2ea39eb7c26" providerId="LiveId" clId="{E1883FB0-C307-400A-A33F-B01218F22870}" dt="2025-05-21T19:51:03.166" v="161" actId="1076"/>
        <pc:sldMkLst>
          <pc:docMk/>
          <pc:sldMk cId="2389120772" sldId="286"/>
        </pc:sldMkLst>
        <pc:spChg chg="add mod">
          <ac:chgData name="Antony Pugh" userId="7ad5f2ea39eb7c26" providerId="LiveId" clId="{E1883FB0-C307-400A-A33F-B01218F22870}" dt="2025-05-21T19:51:03.166" v="161" actId="1076"/>
          <ac:spMkLst>
            <pc:docMk/>
            <pc:sldMk cId="2389120772" sldId="286"/>
            <ac:spMk id="4" creationId="{F2CF8261-4F4F-2300-FFAA-39AB33DFCAF6}"/>
          </ac:spMkLst>
        </pc:spChg>
        <pc:picChg chg="add mod">
          <ac:chgData name="Antony Pugh" userId="7ad5f2ea39eb7c26" providerId="LiveId" clId="{E1883FB0-C307-400A-A33F-B01218F22870}" dt="2025-05-21T19:37:52.376" v="101" actId="1076"/>
          <ac:picMkLst>
            <pc:docMk/>
            <pc:sldMk cId="2389120772" sldId="286"/>
            <ac:picMk id="3" creationId="{B95B7B09-6521-06C3-9B8F-DFA195C4AEA4}"/>
          </ac:picMkLst>
        </pc:picChg>
        <pc:picChg chg="add mod">
          <ac:chgData name="Antony Pugh" userId="7ad5f2ea39eb7c26" providerId="LiveId" clId="{E1883FB0-C307-400A-A33F-B01218F22870}" dt="2025-05-21T19:38:16.996" v="103" actId="1076"/>
          <ac:picMkLst>
            <pc:docMk/>
            <pc:sldMk cId="2389120772" sldId="286"/>
            <ac:picMk id="5" creationId="{3210734D-54F1-5A23-948A-417521E9C394}"/>
          </ac:picMkLst>
        </pc:picChg>
        <pc:picChg chg="add mod">
          <ac:chgData name="Antony Pugh" userId="7ad5f2ea39eb7c26" providerId="LiveId" clId="{E1883FB0-C307-400A-A33F-B01218F22870}" dt="2025-05-21T19:38:46.084" v="105" actId="1076"/>
          <ac:picMkLst>
            <pc:docMk/>
            <pc:sldMk cId="2389120772" sldId="286"/>
            <ac:picMk id="7" creationId="{444657B6-4FD9-8587-8D85-F1C9BA387127}"/>
          </ac:picMkLst>
        </pc:picChg>
      </pc:sldChg>
      <pc:sldChg chg="addSp modSp new mod">
        <pc:chgData name="Antony Pugh" userId="7ad5f2ea39eb7c26" providerId="LiveId" clId="{E1883FB0-C307-400A-A33F-B01218F22870}" dt="2025-05-21T19:51:15.910" v="164" actId="1076"/>
        <pc:sldMkLst>
          <pc:docMk/>
          <pc:sldMk cId="1657316555" sldId="287"/>
        </pc:sldMkLst>
        <pc:spChg chg="add mod">
          <ac:chgData name="Antony Pugh" userId="7ad5f2ea39eb7c26" providerId="LiveId" clId="{E1883FB0-C307-400A-A33F-B01218F22870}" dt="2025-05-21T19:51:15.910" v="164" actId="1076"/>
          <ac:spMkLst>
            <pc:docMk/>
            <pc:sldMk cId="1657316555" sldId="287"/>
            <ac:spMk id="4" creationId="{D4703772-D687-6CB5-68C1-931C5CBD04E4}"/>
          </ac:spMkLst>
        </pc:spChg>
        <pc:picChg chg="add mod">
          <ac:chgData name="Antony Pugh" userId="7ad5f2ea39eb7c26" providerId="LiveId" clId="{E1883FB0-C307-400A-A33F-B01218F22870}" dt="2025-05-21T19:39:28.953" v="108" actId="1076"/>
          <ac:picMkLst>
            <pc:docMk/>
            <pc:sldMk cId="1657316555" sldId="287"/>
            <ac:picMk id="3" creationId="{54A8B451-B2F4-8F00-6E9A-DDC7392685F5}"/>
          </ac:picMkLst>
        </pc:picChg>
        <pc:picChg chg="add mod">
          <ac:chgData name="Antony Pugh" userId="7ad5f2ea39eb7c26" providerId="LiveId" clId="{E1883FB0-C307-400A-A33F-B01218F22870}" dt="2025-05-21T19:39:58.873" v="110" actId="1076"/>
          <ac:picMkLst>
            <pc:docMk/>
            <pc:sldMk cId="1657316555" sldId="287"/>
            <ac:picMk id="5" creationId="{E3D3E182-4307-EFBB-77FC-C7EBC2AFA6AD}"/>
          </ac:picMkLst>
        </pc:picChg>
      </pc:sldChg>
      <pc:sldChg chg="addSp modSp new mod">
        <pc:chgData name="Antony Pugh" userId="7ad5f2ea39eb7c26" providerId="LiveId" clId="{E1883FB0-C307-400A-A33F-B01218F22870}" dt="2025-05-21T19:51:29.336" v="167" actId="1076"/>
        <pc:sldMkLst>
          <pc:docMk/>
          <pc:sldMk cId="148855571" sldId="288"/>
        </pc:sldMkLst>
        <pc:spChg chg="add mod">
          <ac:chgData name="Antony Pugh" userId="7ad5f2ea39eb7c26" providerId="LiveId" clId="{E1883FB0-C307-400A-A33F-B01218F22870}" dt="2025-05-21T19:51:29.336" v="167" actId="1076"/>
          <ac:spMkLst>
            <pc:docMk/>
            <pc:sldMk cId="148855571" sldId="288"/>
            <ac:spMk id="4" creationId="{50ED48DD-A84E-2E4A-3ABD-15221E7293E3}"/>
          </ac:spMkLst>
        </pc:spChg>
        <pc:picChg chg="add mod">
          <ac:chgData name="Antony Pugh" userId="7ad5f2ea39eb7c26" providerId="LiveId" clId="{E1883FB0-C307-400A-A33F-B01218F22870}" dt="2025-05-21T19:40:41.580" v="113" actId="1076"/>
          <ac:picMkLst>
            <pc:docMk/>
            <pc:sldMk cId="148855571" sldId="288"/>
            <ac:picMk id="3" creationId="{9AB8CA80-8ED2-722D-6525-E4CB36580707}"/>
          </ac:picMkLst>
        </pc:picChg>
        <pc:picChg chg="add mod">
          <ac:chgData name="Antony Pugh" userId="7ad5f2ea39eb7c26" providerId="LiveId" clId="{E1883FB0-C307-400A-A33F-B01218F22870}" dt="2025-05-21T19:41:07.809" v="115" actId="1076"/>
          <ac:picMkLst>
            <pc:docMk/>
            <pc:sldMk cId="148855571" sldId="288"/>
            <ac:picMk id="5" creationId="{3D35B6A8-AE45-CB02-757B-7E74CDE98994}"/>
          </ac:picMkLst>
        </pc:picChg>
      </pc:sldChg>
      <pc:sldChg chg="addSp delSp modSp new mod setBg">
        <pc:chgData name="Antony Pugh" userId="7ad5f2ea39eb7c26" providerId="LiveId" clId="{E1883FB0-C307-400A-A33F-B01218F22870}" dt="2025-05-21T19:57:59.578" v="226" actId="1076"/>
        <pc:sldMkLst>
          <pc:docMk/>
          <pc:sldMk cId="2472850230" sldId="289"/>
        </pc:sldMkLst>
        <pc:spChg chg="add del">
          <ac:chgData name="Antony Pugh" userId="7ad5f2ea39eb7c26" providerId="LiveId" clId="{E1883FB0-C307-400A-A33F-B01218F22870}" dt="2025-05-21T19:45:48.364" v="120" actId="26606"/>
          <ac:spMkLst>
            <pc:docMk/>
            <pc:sldMk cId="2472850230" sldId="289"/>
            <ac:spMk id="3" creationId="{8E8A2AEC-2BF9-55B4-72F0-C8BD57BCC700}"/>
          </ac:spMkLst>
        </pc:spChg>
        <pc:spChg chg="add mod">
          <ac:chgData name="Antony Pugh" userId="7ad5f2ea39eb7c26" providerId="LiveId" clId="{E1883FB0-C307-400A-A33F-B01218F22870}" dt="2025-05-21T19:45:48.364" v="120" actId="26606"/>
          <ac:spMkLst>
            <pc:docMk/>
            <pc:sldMk cId="2472850230" sldId="289"/>
            <ac:spMk id="5" creationId="{321B0E54-80A4-4A73-43FC-E3F8A3094C55}"/>
          </ac:spMkLst>
        </pc:spChg>
        <pc:spChg chg="add mod">
          <ac:chgData name="Antony Pugh" userId="7ad5f2ea39eb7c26" providerId="LiveId" clId="{E1883FB0-C307-400A-A33F-B01218F22870}" dt="2025-05-21T19:57:59.578" v="226" actId="1076"/>
          <ac:spMkLst>
            <pc:docMk/>
            <pc:sldMk cId="2472850230" sldId="289"/>
            <ac:spMk id="9" creationId="{F0E8B081-90C5-3311-9E49-797A9D6AB673}"/>
          </ac:spMkLst>
        </pc:spChg>
        <pc:spChg chg="add">
          <ac:chgData name="Antony Pugh" userId="7ad5f2ea39eb7c26" providerId="LiveId" clId="{E1883FB0-C307-400A-A33F-B01218F22870}" dt="2025-05-21T19:45:48.364" v="120" actId="26606"/>
          <ac:spMkLst>
            <pc:docMk/>
            <pc:sldMk cId="2472850230" sldId="289"/>
            <ac:spMk id="12" creationId="{B50AB553-2A96-4A92-96F2-93548E096954}"/>
          </ac:spMkLst>
        </pc:spChg>
        <pc:graphicFrameChg chg="add">
          <ac:chgData name="Antony Pugh" userId="7ad5f2ea39eb7c26" providerId="LiveId" clId="{E1883FB0-C307-400A-A33F-B01218F22870}" dt="2025-05-21T19:45:48.364" v="120" actId="26606"/>
          <ac:graphicFrameMkLst>
            <pc:docMk/>
            <pc:sldMk cId="2472850230" sldId="289"/>
            <ac:graphicFrameMk id="7" creationId="{A7E433AD-90C9-2A63-8484-FE7ADFEF893C}"/>
          </ac:graphicFrameMkLst>
        </pc:graphicFrameChg>
        <pc:picChg chg="add">
          <ac:chgData name="Antony Pugh" userId="7ad5f2ea39eb7c26" providerId="LiveId" clId="{E1883FB0-C307-400A-A33F-B01218F22870}" dt="2025-05-21T19:45:48.364" v="120" actId="26606"/>
          <ac:picMkLst>
            <pc:docMk/>
            <pc:sldMk cId="2472850230" sldId="289"/>
            <ac:picMk id="8" creationId="{FAFE21D0-DF8D-AA49-87A3-56EA945B33E3}"/>
          </ac:picMkLst>
        </pc:picChg>
      </pc:sldChg>
      <pc:sldMasterChg chg="del delSldLayout">
        <pc:chgData name="Antony Pugh" userId="7ad5f2ea39eb7c26" providerId="LiveId" clId="{E1883FB0-C307-400A-A33F-B01218F22870}" dt="2025-05-21T19:04:33.588" v="39" actId="47"/>
        <pc:sldMasterMkLst>
          <pc:docMk/>
          <pc:sldMasterMk cId="3443721699" sldId="2147483648"/>
        </pc:sldMasterMkLst>
        <pc:sldLayoutChg chg="del">
          <pc:chgData name="Antony Pugh" userId="7ad5f2ea39eb7c26" providerId="LiveId" clId="{E1883FB0-C307-400A-A33F-B01218F22870}" dt="2025-05-21T19:04:33.588" v="39" actId="47"/>
          <pc:sldLayoutMkLst>
            <pc:docMk/>
            <pc:sldMasterMk cId="3443721699" sldId="2147483648"/>
            <pc:sldLayoutMk cId="3746852784" sldId="2147483649"/>
          </pc:sldLayoutMkLst>
        </pc:sldLayoutChg>
        <pc:sldLayoutChg chg="del">
          <pc:chgData name="Antony Pugh" userId="7ad5f2ea39eb7c26" providerId="LiveId" clId="{E1883FB0-C307-400A-A33F-B01218F22870}" dt="2025-05-21T19:04:33.588" v="39" actId="47"/>
          <pc:sldLayoutMkLst>
            <pc:docMk/>
            <pc:sldMasterMk cId="3443721699" sldId="2147483648"/>
            <pc:sldLayoutMk cId="3812586867" sldId="2147483650"/>
          </pc:sldLayoutMkLst>
        </pc:sldLayoutChg>
        <pc:sldLayoutChg chg="del">
          <pc:chgData name="Antony Pugh" userId="7ad5f2ea39eb7c26" providerId="LiveId" clId="{E1883FB0-C307-400A-A33F-B01218F22870}" dt="2025-05-21T19:04:33.588" v="39" actId="47"/>
          <pc:sldLayoutMkLst>
            <pc:docMk/>
            <pc:sldMasterMk cId="3443721699" sldId="2147483648"/>
            <pc:sldLayoutMk cId="1640072530" sldId="2147483651"/>
          </pc:sldLayoutMkLst>
        </pc:sldLayoutChg>
        <pc:sldLayoutChg chg="del">
          <pc:chgData name="Antony Pugh" userId="7ad5f2ea39eb7c26" providerId="LiveId" clId="{E1883FB0-C307-400A-A33F-B01218F22870}" dt="2025-05-21T19:04:33.588" v="39" actId="47"/>
          <pc:sldLayoutMkLst>
            <pc:docMk/>
            <pc:sldMasterMk cId="3443721699" sldId="2147483648"/>
            <pc:sldLayoutMk cId="1628235300" sldId="2147483652"/>
          </pc:sldLayoutMkLst>
        </pc:sldLayoutChg>
        <pc:sldLayoutChg chg="del">
          <pc:chgData name="Antony Pugh" userId="7ad5f2ea39eb7c26" providerId="LiveId" clId="{E1883FB0-C307-400A-A33F-B01218F22870}" dt="2025-05-21T19:04:33.588" v="39" actId="47"/>
          <pc:sldLayoutMkLst>
            <pc:docMk/>
            <pc:sldMasterMk cId="3443721699" sldId="2147483648"/>
            <pc:sldLayoutMk cId="1106252096" sldId="2147483653"/>
          </pc:sldLayoutMkLst>
        </pc:sldLayoutChg>
        <pc:sldLayoutChg chg="del">
          <pc:chgData name="Antony Pugh" userId="7ad5f2ea39eb7c26" providerId="LiveId" clId="{E1883FB0-C307-400A-A33F-B01218F22870}" dt="2025-05-21T19:04:33.588" v="39" actId="47"/>
          <pc:sldLayoutMkLst>
            <pc:docMk/>
            <pc:sldMasterMk cId="3443721699" sldId="2147483648"/>
            <pc:sldLayoutMk cId="2674636745" sldId="2147483654"/>
          </pc:sldLayoutMkLst>
        </pc:sldLayoutChg>
        <pc:sldLayoutChg chg="del">
          <pc:chgData name="Antony Pugh" userId="7ad5f2ea39eb7c26" providerId="LiveId" clId="{E1883FB0-C307-400A-A33F-B01218F22870}" dt="2025-05-21T19:04:33.588" v="39" actId="47"/>
          <pc:sldLayoutMkLst>
            <pc:docMk/>
            <pc:sldMasterMk cId="3443721699" sldId="2147483648"/>
            <pc:sldLayoutMk cId="3085315273" sldId="2147483655"/>
          </pc:sldLayoutMkLst>
        </pc:sldLayoutChg>
        <pc:sldLayoutChg chg="del">
          <pc:chgData name="Antony Pugh" userId="7ad5f2ea39eb7c26" providerId="LiveId" clId="{E1883FB0-C307-400A-A33F-B01218F22870}" dt="2025-05-21T19:04:33.588" v="39" actId="47"/>
          <pc:sldLayoutMkLst>
            <pc:docMk/>
            <pc:sldMasterMk cId="3443721699" sldId="2147483648"/>
            <pc:sldLayoutMk cId="1827066003" sldId="2147483656"/>
          </pc:sldLayoutMkLst>
        </pc:sldLayoutChg>
        <pc:sldLayoutChg chg="del">
          <pc:chgData name="Antony Pugh" userId="7ad5f2ea39eb7c26" providerId="LiveId" clId="{E1883FB0-C307-400A-A33F-B01218F22870}" dt="2025-05-21T19:04:33.588" v="39" actId="47"/>
          <pc:sldLayoutMkLst>
            <pc:docMk/>
            <pc:sldMasterMk cId="3443721699" sldId="2147483648"/>
            <pc:sldLayoutMk cId="1252468036" sldId="2147483657"/>
          </pc:sldLayoutMkLst>
        </pc:sldLayoutChg>
        <pc:sldLayoutChg chg="del">
          <pc:chgData name="Antony Pugh" userId="7ad5f2ea39eb7c26" providerId="LiveId" clId="{E1883FB0-C307-400A-A33F-B01218F22870}" dt="2025-05-21T19:04:33.588" v="39" actId="47"/>
          <pc:sldLayoutMkLst>
            <pc:docMk/>
            <pc:sldMasterMk cId="3443721699" sldId="2147483648"/>
            <pc:sldLayoutMk cId="3213408191" sldId="2147483658"/>
          </pc:sldLayoutMkLst>
        </pc:sldLayoutChg>
        <pc:sldLayoutChg chg="del">
          <pc:chgData name="Antony Pugh" userId="7ad5f2ea39eb7c26" providerId="LiveId" clId="{E1883FB0-C307-400A-A33F-B01218F22870}" dt="2025-05-21T19:04:33.588" v="39" actId="47"/>
          <pc:sldLayoutMkLst>
            <pc:docMk/>
            <pc:sldMasterMk cId="3443721699" sldId="2147483648"/>
            <pc:sldLayoutMk cId="641975941" sldId="2147483659"/>
          </pc:sldLayoutMkLst>
        </pc:sldLayoutChg>
      </pc:sldMasterChg>
      <pc:sldMasterChg chg="modSp modSldLayout">
        <pc:chgData name="Antony Pugh" userId="7ad5f2ea39eb7c26" providerId="LiveId" clId="{E1883FB0-C307-400A-A33F-B01218F22870}" dt="2025-05-21T19:36:08.342" v="99"/>
        <pc:sldMasterMkLst>
          <pc:docMk/>
          <pc:sldMasterMk cId="1187714112" sldId="2147483660"/>
        </pc:sldMasterMkLst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1187714112" sldId="2147483660"/>
            <ac:spMk id="2" creationId="{A6596176-25EF-7A49-2AF1-1161A3FF838C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1187714112" sldId="2147483660"/>
            <ac:spMk id="3" creationId="{768E3DF6-3D51-BA83-E139-CF4374B4E7C7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1187714112" sldId="2147483660"/>
            <ac:spMk id="4" creationId="{0A8971A1-AEFB-0FF8-9290-10357C804AF6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1187714112" sldId="2147483660"/>
            <ac:spMk id="5" creationId="{7876C771-811E-4FF8-4961-F6E035D2B448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1187714112" sldId="2147483660"/>
            <ac:spMk id="6" creationId="{B1B18416-996A-5A54-982B-BB83071A1B5C}"/>
          </ac:spMkLst>
        </pc:sp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1187714112" sldId="2147483660"/>
            <pc:sldLayoutMk cId="1218445354" sldId="2147483661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1218445354" sldId="2147483661"/>
              <ac:spMk id="2" creationId="{073433CB-66A7-09BE-A7A0-07B94289E3A1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1218445354" sldId="2147483661"/>
              <ac:spMk id="3" creationId="{95D44180-5CE1-288B-DF42-939690B0F524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1187714112" sldId="2147483660"/>
            <pc:sldLayoutMk cId="2403857712" sldId="2147483663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2403857712" sldId="2147483663"/>
              <ac:spMk id="2" creationId="{A92CD2E0-11F4-6F70-07DA-B813E9A065F9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2403857712" sldId="2147483663"/>
              <ac:spMk id="3" creationId="{863338A6-C1C5-7E67-40E0-2CAD5C9380A9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1187714112" sldId="2147483660"/>
            <pc:sldLayoutMk cId="2078099461" sldId="2147483664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2078099461" sldId="2147483664"/>
              <ac:spMk id="3" creationId="{154FD66F-31AF-633E-97BA-B05BF4B04F33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2078099461" sldId="2147483664"/>
              <ac:spMk id="4" creationId="{789F4DEF-E728-8D29-E0DC-2ACB9B25AB1E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1187714112" sldId="2147483660"/>
            <pc:sldLayoutMk cId="114189424" sldId="2147483665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114189424" sldId="2147483665"/>
              <ac:spMk id="2" creationId="{5D52AE4B-B600-3B73-945D-39F328907EBA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114189424" sldId="2147483665"/>
              <ac:spMk id="3" creationId="{078F7DA1-56C9-F75A-98F9-84DFA931F11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114189424" sldId="2147483665"/>
              <ac:spMk id="4" creationId="{677F93BC-FC34-8A83-249E-785335118ED4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114189424" sldId="2147483665"/>
              <ac:spMk id="5" creationId="{E8AB4240-93A8-EB8A-619E-0FA5DD5A5873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114189424" sldId="2147483665"/>
              <ac:spMk id="6" creationId="{2A627E7F-BD2E-27EF-AE3B-7F8F55BE0728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1187714112" sldId="2147483660"/>
            <pc:sldLayoutMk cId="2997081180" sldId="2147483668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2997081180" sldId="2147483668"/>
              <ac:spMk id="2" creationId="{C54FCA04-19F2-F427-DAEB-835A852C8727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2997081180" sldId="2147483668"/>
              <ac:spMk id="3" creationId="{4428DDF1-DCCF-A53E-413C-A2C85CF68C5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2997081180" sldId="2147483668"/>
              <ac:spMk id="4" creationId="{CC6D0959-356A-4123-1DBB-260EABCB08F3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1187714112" sldId="2147483660"/>
            <pc:sldLayoutMk cId="3222896063" sldId="2147483669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3222896063" sldId="2147483669"/>
              <ac:spMk id="2" creationId="{83524C9A-9520-B74E-2DC5-99CC9A6B630A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3222896063" sldId="2147483669"/>
              <ac:spMk id="3" creationId="{C6C7E4C4-C7AF-AE16-DCCD-7FA7FE037AE1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3222896063" sldId="2147483669"/>
              <ac:spMk id="4" creationId="{2807C7E8-7146-1902-3D46-922F4E2CD6F2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1187714112" sldId="2147483660"/>
            <pc:sldLayoutMk cId="2009303234" sldId="2147483671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2009303234" sldId="2147483671"/>
              <ac:spMk id="2" creationId="{EEC4C3E8-1A9C-5D14-6F60-8209232D0CE5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1187714112" sldId="2147483660"/>
              <pc:sldLayoutMk cId="2009303234" sldId="2147483671"/>
              <ac:spMk id="3" creationId="{2A764F64-0159-4A50-A689-A8B43737B97B}"/>
            </ac:spMkLst>
          </pc:spChg>
        </pc:sldLayoutChg>
      </pc:sldMasterChg>
      <pc:sldMasterChg chg="modSp modSldLayout">
        <pc:chgData name="Antony Pugh" userId="7ad5f2ea39eb7c26" providerId="LiveId" clId="{E1883FB0-C307-400A-A33F-B01218F22870}" dt="2025-05-21T19:36:08.342" v="99"/>
        <pc:sldMasterMkLst>
          <pc:docMk/>
          <pc:sldMasterMk cId="507086947" sldId="2147483673"/>
        </pc:sldMasterMkLst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507086947" sldId="2147483673"/>
            <ac:spMk id="2" creationId="{00000000-0000-0000-0000-000000000000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507086947" sldId="2147483673"/>
            <ac:spMk id="3" creationId="{00000000-0000-0000-0000-000000000000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507086947" sldId="2147483673"/>
            <ac:spMk id="4" creationId="{00000000-0000-0000-0000-000000000000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507086947" sldId="2147483673"/>
            <ac:spMk id="5" creationId="{00000000-0000-0000-0000-000000000000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507086947" sldId="2147483673"/>
            <ac:spMk id="6" creationId="{00000000-0000-0000-0000-000000000000}"/>
          </ac:spMkLst>
        </pc:sp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507086947" sldId="2147483673"/>
            <pc:sldLayoutMk cId="3180500457" sldId="2147483674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3180500457" sldId="2147483674"/>
              <ac:spMk id="2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3180500457" sldId="2147483674"/>
              <ac:spMk id="3" creationId="{00000000-0000-0000-0000-000000000000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507086947" sldId="2147483673"/>
            <pc:sldLayoutMk cId="526168827" sldId="2147483676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526168827" sldId="2147483676"/>
              <ac:spMk id="2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526168827" sldId="2147483676"/>
              <ac:spMk id="3" creationId="{00000000-0000-0000-0000-000000000000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507086947" sldId="2147483673"/>
            <pc:sldLayoutMk cId="1692705976" sldId="2147483677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1692705976" sldId="2147483677"/>
              <ac:spMk id="3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1692705976" sldId="2147483677"/>
              <ac:spMk id="4" creationId="{00000000-0000-0000-0000-000000000000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507086947" sldId="2147483673"/>
            <pc:sldLayoutMk cId="474090049" sldId="2147483678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474090049" sldId="2147483678"/>
              <ac:spMk id="3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474090049" sldId="2147483678"/>
              <ac:spMk id="4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474090049" sldId="2147483678"/>
              <ac:spMk id="5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474090049" sldId="2147483678"/>
              <ac:spMk id="6" creationId="{00000000-0000-0000-0000-000000000000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507086947" sldId="2147483673"/>
            <pc:sldLayoutMk cId="2859456030" sldId="2147483681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2859456030" sldId="2147483681"/>
              <ac:spMk id="2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2859456030" sldId="2147483681"/>
              <ac:spMk id="3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2859456030" sldId="2147483681"/>
              <ac:spMk id="4" creationId="{00000000-0000-0000-0000-000000000000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507086947" sldId="2147483673"/>
            <pc:sldLayoutMk cId="1667713059" sldId="2147483682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1667713059" sldId="2147483682"/>
              <ac:spMk id="2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1667713059" sldId="2147483682"/>
              <ac:spMk id="3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1667713059" sldId="2147483682"/>
              <ac:spMk id="4" creationId="{00000000-0000-0000-0000-000000000000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507086947" sldId="2147483673"/>
            <pc:sldLayoutMk cId="4009440528" sldId="2147483684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4009440528" sldId="2147483684"/>
              <ac:spMk id="2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507086947" sldId="2147483673"/>
              <pc:sldLayoutMk cId="4009440528" sldId="2147483684"/>
              <ac:spMk id="3" creationId="{00000000-0000-0000-0000-000000000000}"/>
            </ac:spMkLst>
          </pc:spChg>
        </pc:sldLayoutChg>
      </pc:sldMasterChg>
      <pc:sldMasterChg chg="modSp modSldLayout">
        <pc:chgData name="Antony Pugh" userId="7ad5f2ea39eb7c26" providerId="LiveId" clId="{E1883FB0-C307-400A-A33F-B01218F22870}" dt="2025-05-21T19:36:08.342" v="99"/>
        <pc:sldMasterMkLst>
          <pc:docMk/>
          <pc:sldMasterMk cId="2716938071" sldId="2147483685"/>
        </pc:sldMasterMkLst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2716938071" sldId="2147483685"/>
            <ac:spMk id="2" creationId="{00000000-0000-0000-0000-000000000000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2716938071" sldId="2147483685"/>
            <ac:spMk id="3" creationId="{00000000-0000-0000-0000-000000000000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2716938071" sldId="2147483685"/>
            <ac:spMk id="4" creationId="{00000000-0000-0000-0000-000000000000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2716938071" sldId="2147483685"/>
            <ac:spMk id="5" creationId="{00000000-0000-0000-0000-000000000000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2716938071" sldId="2147483685"/>
            <ac:spMk id="6" creationId="{00000000-0000-0000-0000-000000000000}"/>
          </ac:spMkLst>
        </pc:sp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2716938071" sldId="2147483685"/>
            <pc:sldLayoutMk cId="734291453" sldId="2147483686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734291453" sldId="2147483686"/>
              <ac:spMk id="2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734291453" sldId="2147483686"/>
              <ac:spMk id="3" creationId="{00000000-0000-0000-0000-000000000000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2716938071" sldId="2147483685"/>
            <pc:sldLayoutMk cId="1553571445" sldId="2147483688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1553571445" sldId="2147483688"/>
              <ac:spMk id="2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1553571445" sldId="2147483688"/>
              <ac:spMk id="3" creationId="{00000000-0000-0000-0000-000000000000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2716938071" sldId="2147483685"/>
            <pc:sldLayoutMk cId="886722131" sldId="2147483689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886722131" sldId="2147483689"/>
              <ac:spMk id="3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886722131" sldId="2147483689"/>
              <ac:spMk id="4" creationId="{00000000-0000-0000-0000-000000000000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2716938071" sldId="2147483685"/>
            <pc:sldLayoutMk cId="3375503952" sldId="2147483690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3375503952" sldId="2147483690"/>
              <ac:spMk id="2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3375503952" sldId="2147483690"/>
              <ac:spMk id="3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3375503952" sldId="2147483690"/>
              <ac:spMk id="4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3375503952" sldId="2147483690"/>
              <ac:spMk id="5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3375503952" sldId="2147483690"/>
              <ac:spMk id="6" creationId="{00000000-0000-0000-0000-000000000000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2716938071" sldId="2147483685"/>
            <pc:sldLayoutMk cId="3643961004" sldId="2147483693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3643961004" sldId="2147483693"/>
              <ac:spMk id="2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3643961004" sldId="2147483693"/>
              <ac:spMk id="3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3643961004" sldId="2147483693"/>
              <ac:spMk id="4" creationId="{00000000-0000-0000-0000-000000000000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2716938071" sldId="2147483685"/>
            <pc:sldLayoutMk cId="1065726379" sldId="2147483694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1065726379" sldId="2147483694"/>
              <ac:spMk id="2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1065726379" sldId="2147483694"/>
              <ac:spMk id="3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1065726379" sldId="2147483694"/>
              <ac:spMk id="4" creationId="{00000000-0000-0000-0000-000000000000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2716938071" sldId="2147483685"/>
            <pc:sldLayoutMk cId="2906482126" sldId="2147483696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2906482126" sldId="2147483696"/>
              <ac:spMk id="2" creationId="{00000000-0000-0000-0000-00000000000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2716938071" sldId="2147483685"/>
              <pc:sldLayoutMk cId="2906482126" sldId="2147483696"/>
              <ac:spMk id="3" creationId="{00000000-0000-0000-0000-000000000000}"/>
            </ac:spMkLst>
          </pc:spChg>
        </pc:sldLayoutChg>
      </pc:sldMasterChg>
      <pc:sldMasterChg chg="modSp modSldLayout">
        <pc:chgData name="Antony Pugh" userId="7ad5f2ea39eb7c26" providerId="LiveId" clId="{E1883FB0-C307-400A-A33F-B01218F22870}" dt="2025-05-21T19:36:08.342" v="99"/>
        <pc:sldMasterMkLst>
          <pc:docMk/>
          <pc:sldMasterMk cId="3916682537" sldId="2147483697"/>
        </pc:sldMasterMkLst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3916682537" sldId="2147483697"/>
            <ac:spMk id="2" creationId="{B760C036-BBCE-4F9E-AD56-DD36D4407B25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3916682537" sldId="2147483697"/>
            <ac:spMk id="8" creationId="{3AF4666D-BD98-40A5-A75F-478B982010B2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3916682537" sldId="2147483697"/>
            <ac:spMk id="10" creationId="{12BC95C2-2EEC-4F59-ABA8-660B0D059CCF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3916682537" sldId="2147483697"/>
            <ac:spMk id="13" creationId="{DB12D0B8-9385-489A-85AE-3D14AD0BA2FC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3916682537" sldId="2147483697"/>
            <ac:spMk id="15" creationId="{75B8B1EB-5E2B-472C-AE60-2EC5961F16F9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3916682537" sldId="2147483697"/>
            <ac:spMk id="18" creationId="{91BD0EE8-AA47-4044-9251-9F5A4B820120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3916682537" sldId="2147483697"/>
            <ac:spMk id="22" creationId="{B9D0CC0F-710D-43F4-BC86-763767420133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3916682537" sldId="2147483697"/>
            <ac:spMk id="23" creationId="{6FB36AB6-CB81-495A-8A33-C0BCE67D6F23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3916682537" sldId="2147483697"/>
            <ac:spMk id="24" creationId="{1993F7E6-ABF6-482D-BEA5-B4E607DDB433}"/>
          </ac:spMkLst>
        </pc:spChg>
        <pc:spChg chg="mod">
          <ac:chgData name="Antony Pugh" userId="7ad5f2ea39eb7c26" providerId="LiveId" clId="{E1883FB0-C307-400A-A33F-B01218F22870}" dt="2025-05-21T19:36:08.342" v="99"/>
          <ac:spMkLst>
            <pc:docMk/>
            <pc:sldMasterMk cId="3916682537" sldId="2147483697"/>
            <ac:spMk id="26" creationId="{AB2AF0F5-7EAA-4BAB-8DE2-D84E124170FA}"/>
          </ac:spMkLst>
        </pc:sp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3916682537" sldId="2147483697"/>
            <pc:sldLayoutMk cId="4134997503" sldId="2147483698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4134997503" sldId="2147483698"/>
              <ac:spMk id="2" creationId="{675EF58D-B62B-40BB-83AA-9D07CFC4ED26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4134997503" sldId="2147483698"/>
              <ac:spMk id="3" creationId="{66AC06D3-F571-4213-A2A4-6A1915120CED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3916682537" sldId="2147483697"/>
            <pc:sldLayoutMk cId="3051473513" sldId="2147483700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3051473513" sldId="2147483700"/>
              <ac:spMk id="2" creationId="{55C6C559-800C-489A-9174-7901F92B0D47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3051473513" sldId="2147483700"/>
              <ac:spMk id="3" creationId="{C142B5C3-320B-4CFD-B6A7-A28C7E435B41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3916682537" sldId="2147483697"/>
            <pc:sldLayoutMk cId="1315606786" sldId="2147483701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1315606786" sldId="2147483701"/>
              <ac:spMk id="3" creationId="{603AFEEA-6F3F-4630-A950-61C05D2FAFBC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1315606786" sldId="2147483701"/>
              <ac:spMk id="4" creationId="{0AC36817-B869-4D19-9EE8-A3166B0E1591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3916682537" sldId="2147483697"/>
            <pc:sldLayoutMk cId="348752908" sldId="2147483702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348752908" sldId="2147483702"/>
              <ac:spMk id="2" creationId="{793A9ADB-3495-481F-BB4E-9C7128B17B1F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348752908" sldId="2147483702"/>
              <ac:spMk id="3" creationId="{DED6FF4C-26CB-4281-A2F7-6CBE45186791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348752908" sldId="2147483702"/>
              <ac:spMk id="4" creationId="{1F2E72A9-F222-45B4-9355-C04C05864139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348752908" sldId="2147483702"/>
              <ac:spMk id="5" creationId="{4A699F6E-77AD-4EBC-BAF9-5A43CDEC41E2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348752908" sldId="2147483702"/>
              <ac:spMk id="6" creationId="{80F77677-7169-4591-B047-0678815F48E6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3916682537" sldId="2147483697"/>
            <pc:sldLayoutMk cId="450740103" sldId="2147483705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450740103" sldId="2147483705"/>
              <ac:spMk id="2" creationId="{0E7FCB2E-B68A-48F9-8B20-CDED818FB6E0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450740103" sldId="2147483705"/>
              <ac:spMk id="3" creationId="{FD081C83-64B5-4BFD-A163-75C2EA7F8973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450740103" sldId="2147483705"/>
              <ac:spMk id="4" creationId="{725D44AD-E361-48A3-936D-DDA0D5144510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3916682537" sldId="2147483697"/>
            <pc:sldLayoutMk cId="3110101366" sldId="2147483706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3110101366" sldId="2147483706"/>
              <ac:spMk id="2" creationId="{CCF2DF6F-D00F-4CE4-8701-B0062734611B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3110101366" sldId="2147483706"/>
              <ac:spMk id="3" creationId="{0A0FF7AB-F851-4425-8407-996C920E6847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3110101366" sldId="2147483706"/>
              <ac:spMk id="4" creationId="{A2ED6CF5-154F-4615-8CDC-E2BFA61FABE2}"/>
            </ac:spMkLst>
          </pc:spChg>
        </pc:sldLayoutChg>
        <pc:sldLayoutChg chg="modSp">
          <pc:chgData name="Antony Pugh" userId="7ad5f2ea39eb7c26" providerId="LiveId" clId="{E1883FB0-C307-400A-A33F-B01218F22870}" dt="2025-05-21T19:36:08.342" v="99"/>
          <pc:sldLayoutMkLst>
            <pc:docMk/>
            <pc:sldMasterMk cId="3916682537" sldId="2147483697"/>
            <pc:sldLayoutMk cId="1601277649" sldId="2147483708"/>
          </pc:sldLayoutMkLst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1601277649" sldId="2147483708"/>
              <ac:spMk id="2" creationId="{D14CB826-D9AA-4689-B8C0-38D999F0D065}"/>
            </ac:spMkLst>
          </pc:spChg>
          <pc:spChg chg="mod">
            <ac:chgData name="Antony Pugh" userId="7ad5f2ea39eb7c26" providerId="LiveId" clId="{E1883FB0-C307-400A-A33F-B01218F22870}" dt="2025-05-21T19:36:08.342" v="99"/>
            <ac:spMkLst>
              <pc:docMk/>
              <pc:sldMasterMk cId="3916682537" sldId="2147483697"/>
              <pc:sldLayoutMk cId="1601277649" sldId="2147483708"/>
              <ac:spMk id="3" creationId="{A61F1CDD-16FB-45E0-9887-24374C567647}"/>
            </ac:spMkLst>
          </pc:spChg>
        </pc:sldLayoutChg>
      </pc:sldMasterChg>
    </pc:docChg>
  </pc:docChgLst>
  <pc:docChgLst>
    <pc:chgData name="Antony Pugh" userId="7ad5f2ea39eb7c26" providerId="LiveId" clId="{16A59B96-33AE-4082-B4D8-056CF802A0EF}"/>
    <pc:docChg chg="undo custSel addSld delSld modSld sldOrd">
      <pc:chgData name="Antony Pugh" userId="7ad5f2ea39eb7c26" providerId="LiveId" clId="{16A59B96-33AE-4082-B4D8-056CF802A0EF}" dt="2025-05-22T20:15:39.012" v="150" actId="1076"/>
      <pc:docMkLst>
        <pc:docMk/>
      </pc:docMkLst>
      <pc:sldChg chg="modSp">
        <pc:chgData name="Antony Pugh" userId="7ad5f2ea39eb7c26" providerId="LiveId" clId="{16A59B96-33AE-4082-B4D8-056CF802A0EF}" dt="2025-05-22T19:25:42.589" v="104" actId="20577"/>
        <pc:sldMkLst>
          <pc:docMk/>
          <pc:sldMk cId="0" sldId="258"/>
        </pc:sldMkLst>
        <pc:graphicFrameChg chg="mod">
          <ac:chgData name="Antony Pugh" userId="7ad5f2ea39eb7c26" providerId="LiveId" clId="{16A59B96-33AE-4082-B4D8-056CF802A0EF}" dt="2025-05-22T19:25:42.589" v="104" actId="20577"/>
          <ac:graphicFrameMkLst>
            <pc:docMk/>
            <pc:sldMk cId="0" sldId="258"/>
            <ac:graphicFrameMk id="5" creationId="{E65ADFB8-359D-BE47-A5BC-CFF1F1EDF279}"/>
          </ac:graphicFrameMkLst>
        </pc:graphicFrameChg>
      </pc:sldChg>
      <pc:sldChg chg="del">
        <pc:chgData name="Antony Pugh" userId="7ad5f2ea39eb7c26" providerId="LiveId" clId="{16A59B96-33AE-4082-B4D8-056CF802A0EF}" dt="2025-05-22T19:10:34.268" v="4" actId="47"/>
        <pc:sldMkLst>
          <pc:docMk/>
          <pc:sldMk cId="167332114" sldId="262"/>
        </pc:sldMkLst>
      </pc:sldChg>
      <pc:sldChg chg="del">
        <pc:chgData name="Antony Pugh" userId="7ad5f2ea39eb7c26" providerId="LiveId" clId="{16A59B96-33AE-4082-B4D8-056CF802A0EF}" dt="2025-05-22T19:11:49.254" v="9" actId="47"/>
        <pc:sldMkLst>
          <pc:docMk/>
          <pc:sldMk cId="3519611772" sldId="263"/>
        </pc:sldMkLst>
      </pc:sldChg>
      <pc:sldChg chg="modSp del mod ord">
        <pc:chgData name="Antony Pugh" userId="7ad5f2ea39eb7c26" providerId="LiveId" clId="{16A59B96-33AE-4082-B4D8-056CF802A0EF}" dt="2025-05-22T19:13:54.004" v="28" actId="47"/>
        <pc:sldMkLst>
          <pc:docMk/>
          <pc:sldMk cId="114763304" sldId="264"/>
        </pc:sldMkLst>
        <pc:spChg chg="mod">
          <ac:chgData name="Antony Pugh" userId="7ad5f2ea39eb7c26" providerId="LiveId" clId="{16A59B96-33AE-4082-B4D8-056CF802A0EF}" dt="2025-05-22T19:12:07.920" v="11" actId="1076"/>
          <ac:spMkLst>
            <pc:docMk/>
            <pc:sldMk cId="114763304" sldId="264"/>
            <ac:spMk id="7" creationId="{E7178615-1B16-0AA4-FCD4-B53DDD22F65B}"/>
          </ac:spMkLst>
        </pc:spChg>
      </pc:sldChg>
      <pc:sldChg chg="del">
        <pc:chgData name="Antony Pugh" userId="7ad5f2ea39eb7c26" providerId="LiveId" clId="{16A59B96-33AE-4082-B4D8-056CF802A0EF}" dt="2025-05-22T19:14:00.820" v="29" actId="47"/>
        <pc:sldMkLst>
          <pc:docMk/>
          <pc:sldMk cId="428544798" sldId="265"/>
        </pc:sldMkLst>
      </pc:sldChg>
      <pc:sldChg chg="addSp delSp modSp add mod">
        <pc:chgData name="Antony Pugh" userId="7ad5f2ea39eb7c26" providerId="LiveId" clId="{16A59B96-33AE-4082-B4D8-056CF802A0EF}" dt="2025-05-22T20:15:39.012" v="150" actId="1076"/>
        <pc:sldMkLst>
          <pc:docMk/>
          <pc:sldMk cId="227511414" sldId="290"/>
        </pc:sldMkLst>
        <pc:spChg chg="add mod">
          <ac:chgData name="Antony Pugh" userId="7ad5f2ea39eb7c26" providerId="LiveId" clId="{16A59B96-33AE-4082-B4D8-056CF802A0EF}" dt="2025-05-22T19:10:28.739" v="3" actId="1076"/>
          <ac:spMkLst>
            <pc:docMk/>
            <pc:sldMk cId="227511414" sldId="290"/>
            <ac:spMk id="7" creationId="{F88F46BB-66B9-4088-1EDC-5307BE324AC3}"/>
          </ac:spMkLst>
        </pc:spChg>
        <pc:picChg chg="mod">
          <ac:chgData name="Antony Pugh" userId="7ad5f2ea39eb7c26" providerId="LiveId" clId="{16A59B96-33AE-4082-B4D8-056CF802A0EF}" dt="2025-05-22T20:15:29.338" v="147" actId="1076"/>
          <ac:picMkLst>
            <pc:docMk/>
            <pc:sldMk cId="227511414" sldId="290"/>
            <ac:picMk id="5" creationId="{3CD42D98-F57A-C32A-0EAC-2EFBCE331A2A}"/>
          </ac:picMkLst>
        </pc:picChg>
        <pc:picChg chg="del">
          <ac:chgData name="Antony Pugh" userId="7ad5f2ea39eb7c26" providerId="LiveId" clId="{16A59B96-33AE-4082-B4D8-056CF802A0EF}" dt="2025-05-22T20:15:21.701" v="143" actId="478"/>
          <ac:picMkLst>
            <pc:docMk/>
            <pc:sldMk cId="227511414" sldId="290"/>
            <ac:picMk id="6" creationId="{645EEA23-B5F1-4BC2-92AC-1D2FE55C55E2}"/>
          </ac:picMkLst>
        </pc:picChg>
        <pc:picChg chg="add mod">
          <ac:chgData name="Antony Pugh" userId="7ad5f2ea39eb7c26" providerId="LiveId" clId="{16A59B96-33AE-4082-B4D8-056CF802A0EF}" dt="2025-05-22T20:15:39.012" v="150" actId="1076"/>
          <ac:picMkLst>
            <pc:docMk/>
            <pc:sldMk cId="227511414" sldId="290"/>
            <ac:picMk id="9" creationId="{747534C2-B63F-EAB0-E8F8-A64F3DC328DD}"/>
          </ac:picMkLst>
        </pc:picChg>
      </pc:sldChg>
      <pc:sldChg chg="addSp modSp add mod">
        <pc:chgData name="Antony Pugh" userId="7ad5f2ea39eb7c26" providerId="LiveId" clId="{16A59B96-33AE-4082-B4D8-056CF802A0EF}" dt="2025-05-22T19:11:17.020" v="8" actId="1076"/>
        <pc:sldMkLst>
          <pc:docMk/>
          <pc:sldMk cId="3593256690" sldId="291"/>
        </pc:sldMkLst>
        <pc:spChg chg="add mod">
          <ac:chgData name="Antony Pugh" userId="7ad5f2ea39eb7c26" providerId="LiveId" clId="{16A59B96-33AE-4082-B4D8-056CF802A0EF}" dt="2025-05-22T19:11:17.020" v="8" actId="1076"/>
          <ac:spMkLst>
            <pc:docMk/>
            <pc:sldMk cId="3593256690" sldId="291"/>
            <ac:spMk id="13" creationId="{CA4A9AA7-77CF-D626-1C3F-97852B80FCE6}"/>
          </ac:spMkLst>
        </pc:spChg>
      </pc:sldChg>
      <pc:sldChg chg="addSp modSp add mod">
        <pc:chgData name="Antony Pugh" userId="7ad5f2ea39eb7c26" providerId="LiveId" clId="{16A59B96-33AE-4082-B4D8-056CF802A0EF}" dt="2025-05-22T19:12:33.691" v="15" actId="1076"/>
        <pc:sldMkLst>
          <pc:docMk/>
          <pc:sldMk cId="2558242219" sldId="292"/>
        </pc:sldMkLst>
        <pc:spChg chg="add mod">
          <ac:chgData name="Antony Pugh" userId="7ad5f2ea39eb7c26" providerId="LiveId" clId="{16A59B96-33AE-4082-B4D8-056CF802A0EF}" dt="2025-05-22T19:12:33.691" v="15" actId="1076"/>
          <ac:spMkLst>
            <pc:docMk/>
            <pc:sldMk cId="2558242219" sldId="292"/>
            <ac:spMk id="6" creationId="{AAEEB706-9A29-C3F4-2462-593736CD71BA}"/>
          </ac:spMkLst>
        </pc:spChg>
      </pc:sldChg>
      <pc:sldChg chg="addSp modSp add mod">
        <pc:chgData name="Antony Pugh" userId="7ad5f2ea39eb7c26" providerId="LiveId" clId="{16A59B96-33AE-4082-B4D8-056CF802A0EF}" dt="2025-05-22T19:13:35.027" v="27" actId="1076"/>
        <pc:sldMkLst>
          <pc:docMk/>
          <pc:sldMk cId="3401454887" sldId="293"/>
        </pc:sldMkLst>
        <pc:spChg chg="mod">
          <ac:chgData name="Antony Pugh" userId="7ad5f2ea39eb7c26" providerId="LiveId" clId="{16A59B96-33AE-4082-B4D8-056CF802A0EF}" dt="2025-05-22T19:13:25.301" v="24"/>
          <ac:spMkLst>
            <pc:docMk/>
            <pc:sldMk cId="3401454887" sldId="293"/>
            <ac:spMk id="3" creationId="{A97E9984-DDB4-41F5-BFA1-47DFB01B0746}"/>
          </ac:spMkLst>
        </pc:spChg>
        <pc:spChg chg="add mod">
          <ac:chgData name="Antony Pugh" userId="7ad5f2ea39eb7c26" providerId="LiveId" clId="{16A59B96-33AE-4082-B4D8-056CF802A0EF}" dt="2025-05-22T19:13:35.027" v="27" actId="1076"/>
          <ac:spMkLst>
            <pc:docMk/>
            <pc:sldMk cId="3401454887" sldId="293"/>
            <ac:spMk id="7" creationId="{DEB98C4F-5FD1-09AB-871F-3197E0BDCB88}"/>
          </ac:spMkLst>
        </pc:spChg>
      </pc:sldChg>
      <pc:sldChg chg="new del">
        <pc:chgData name="Antony Pugh" userId="7ad5f2ea39eb7c26" providerId="LiveId" clId="{16A59B96-33AE-4082-B4D8-056CF802A0EF}" dt="2025-05-22T20:12:33.532" v="141" actId="47"/>
        <pc:sldMkLst>
          <pc:docMk/>
          <pc:sldMk cId="248224138" sldId="294"/>
        </pc:sldMkLst>
      </pc:sldChg>
      <pc:sldChg chg="new del">
        <pc:chgData name="Antony Pugh" userId="7ad5f2ea39eb7c26" providerId="LiveId" clId="{16A59B96-33AE-4082-B4D8-056CF802A0EF}" dt="2025-05-22T20:12:32.017" v="139" actId="47"/>
        <pc:sldMkLst>
          <pc:docMk/>
          <pc:sldMk cId="1352467318" sldId="295"/>
        </pc:sldMkLst>
      </pc:sldChg>
      <pc:sldChg chg="new del">
        <pc:chgData name="Antony Pugh" userId="7ad5f2ea39eb7c26" providerId="LiveId" clId="{16A59B96-33AE-4082-B4D8-056CF802A0EF}" dt="2025-05-22T20:12:31.377" v="138" actId="47"/>
        <pc:sldMkLst>
          <pc:docMk/>
          <pc:sldMk cId="584023042" sldId="296"/>
        </pc:sldMkLst>
      </pc:sldChg>
      <pc:sldChg chg="modSp new del mod">
        <pc:chgData name="Antony Pugh" userId="7ad5f2ea39eb7c26" providerId="LiveId" clId="{16A59B96-33AE-4082-B4D8-056CF802A0EF}" dt="2025-05-22T20:12:33.438" v="140" actId="47"/>
        <pc:sldMkLst>
          <pc:docMk/>
          <pc:sldMk cId="406482066" sldId="297"/>
        </pc:sldMkLst>
        <pc:spChg chg="mod">
          <ac:chgData name="Antony Pugh" userId="7ad5f2ea39eb7c26" providerId="LiveId" clId="{16A59B96-33AE-4082-B4D8-056CF802A0EF}" dt="2025-05-22T20:06:51.861" v="121" actId="313"/>
          <ac:spMkLst>
            <pc:docMk/>
            <pc:sldMk cId="406482066" sldId="297"/>
            <ac:spMk id="2" creationId="{ECDB0752-E7BE-DDD5-7B29-0CACE79BD2D1}"/>
          </ac:spMkLst>
        </pc:spChg>
      </pc:sldChg>
      <pc:sldChg chg="addSp delSp modSp add mod ord">
        <pc:chgData name="Antony Pugh" userId="7ad5f2ea39eb7c26" providerId="LiveId" clId="{16A59B96-33AE-4082-B4D8-056CF802A0EF}" dt="2025-05-22T20:12:44.753" v="142" actId="26606"/>
        <pc:sldMkLst>
          <pc:docMk/>
          <pc:sldMk cId="3521034229" sldId="298"/>
        </pc:sldMkLst>
        <pc:spChg chg="mod">
          <ac:chgData name="Antony Pugh" userId="7ad5f2ea39eb7c26" providerId="LiveId" clId="{16A59B96-33AE-4082-B4D8-056CF802A0EF}" dt="2025-05-22T20:12:44.753" v="142" actId="26606"/>
          <ac:spMkLst>
            <pc:docMk/>
            <pc:sldMk cId="3521034229" sldId="298"/>
            <ac:spMk id="2" creationId="{E024395D-976C-AAD3-A357-DBA3008555CE}"/>
          </ac:spMkLst>
        </pc:spChg>
        <pc:spChg chg="del mod">
          <ac:chgData name="Antony Pugh" userId="7ad5f2ea39eb7c26" providerId="LiveId" clId="{16A59B96-33AE-4082-B4D8-056CF802A0EF}" dt="2025-05-22T20:11:31.431" v="135"/>
          <ac:spMkLst>
            <pc:docMk/>
            <pc:sldMk cId="3521034229" sldId="298"/>
            <ac:spMk id="3" creationId="{7E2A86C4-55A5-E657-FE88-3CD82125F80D}"/>
          </ac:spMkLst>
        </pc:spChg>
        <pc:spChg chg="add mod">
          <ac:chgData name="Antony Pugh" userId="7ad5f2ea39eb7c26" providerId="LiveId" clId="{16A59B96-33AE-4082-B4D8-056CF802A0EF}" dt="2025-05-22T20:12:44.753" v="142" actId="26606"/>
          <ac:spMkLst>
            <pc:docMk/>
            <pc:sldMk cId="3521034229" sldId="298"/>
            <ac:spMk id="4" creationId="{20320FA0-5D90-1E47-00F6-7623EC814D40}"/>
          </ac:spMkLst>
        </pc:spChg>
        <pc:spChg chg="del">
          <ac:chgData name="Antony Pugh" userId="7ad5f2ea39eb7c26" providerId="LiveId" clId="{16A59B96-33AE-4082-B4D8-056CF802A0EF}" dt="2025-05-22T20:12:22.999" v="137" actId="26606"/>
          <ac:spMkLst>
            <pc:docMk/>
            <pc:sldMk cId="3521034229" sldId="298"/>
            <ac:spMk id="25" creationId="{1B15ED52-F352-441B-82BF-E0EA34836D08}"/>
          </ac:spMkLst>
        </pc:spChg>
        <pc:spChg chg="del">
          <ac:chgData name="Antony Pugh" userId="7ad5f2ea39eb7c26" providerId="LiveId" clId="{16A59B96-33AE-4082-B4D8-056CF802A0EF}" dt="2025-05-22T20:12:22.999" v="137" actId="26606"/>
          <ac:spMkLst>
            <pc:docMk/>
            <pc:sldMk cId="3521034229" sldId="298"/>
            <ac:spMk id="27" creationId="{3B2E3793-BFE6-45A2-9B7B-E18844431C99}"/>
          </ac:spMkLst>
        </pc:spChg>
        <pc:spChg chg="del">
          <ac:chgData name="Antony Pugh" userId="7ad5f2ea39eb7c26" providerId="LiveId" clId="{16A59B96-33AE-4082-B4D8-056CF802A0EF}" dt="2025-05-22T20:12:22.999" v="137" actId="26606"/>
          <ac:spMkLst>
            <pc:docMk/>
            <pc:sldMk cId="3521034229" sldId="298"/>
            <ac:spMk id="29" creationId="{BC4C4868-CB8F-4AF9-9CDB-8108F2C19B67}"/>
          </ac:spMkLst>
        </pc:spChg>
        <pc:spChg chg="del">
          <ac:chgData name="Antony Pugh" userId="7ad5f2ea39eb7c26" providerId="LiveId" clId="{16A59B96-33AE-4082-B4D8-056CF802A0EF}" dt="2025-05-22T20:12:22.999" v="137" actId="26606"/>
          <ac:spMkLst>
            <pc:docMk/>
            <pc:sldMk cId="3521034229" sldId="298"/>
            <ac:spMk id="31" creationId="{375E0459-6403-40CD-989D-56A4407CA12E}"/>
          </ac:spMkLst>
        </pc:spChg>
        <pc:spChg chg="del">
          <ac:chgData name="Antony Pugh" userId="7ad5f2ea39eb7c26" providerId="LiveId" clId="{16A59B96-33AE-4082-B4D8-056CF802A0EF}" dt="2025-05-22T20:12:22.999" v="137" actId="26606"/>
          <ac:spMkLst>
            <pc:docMk/>
            <pc:sldMk cId="3521034229" sldId="298"/>
            <ac:spMk id="33" creationId="{53E5B1A8-3AC9-4BD1-9BBC-78CA94F2D1BA}"/>
          </ac:spMkLst>
        </pc:spChg>
        <pc:spChg chg="add del">
          <ac:chgData name="Antony Pugh" userId="7ad5f2ea39eb7c26" providerId="LiveId" clId="{16A59B96-33AE-4082-B4D8-056CF802A0EF}" dt="2025-05-22T20:12:44.753" v="142" actId="26606"/>
          <ac:spMkLst>
            <pc:docMk/>
            <pc:sldMk cId="3521034229" sldId="298"/>
            <ac:spMk id="38" creationId="{979E27D9-03C7-44E2-9FF8-15D0C8506AF7}"/>
          </ac:spMkLst>
        </pc:spChg>
        <pc:spChg chg="add del">
          <ac:chgData name="Antony Pugh" userId="7ad5f2ea39eb7c26" providerId="LiveId" clId="{16A59B96-33AE-4082-B4D8-056CF802A0EF}" dt="2025-05-22T20:12:44.753" v="142" actId="26606"/>
          <ac:spMkLst>
            <pc:docMk/>
            <pc:sldMk cId="3521034229" sldId="298"/>
            <ac:spMk id="40" creationId="{EEBF1590-3B36-48EE-A89D-3B6F3CB256AB}"/>
          </ac:spMkLst>
        </pc:spChg>
        <pc:spChg chg="add del">
          <ac:chgData name="Antony Pugh" userId="7ad5f2ea39eb7c26" providerId="LiveId" clId="{16A59B96-33AE-4082-B4D8-056CF802A0EF}" dt="2025-05-22T20:12:44.753" v="142" actId="26606"/>
          <ac:spMkLst>
            <pc:docMk/>
            <pc:sldMk cId="3521034229" sldId="298"/>
            <ac:spMk id="42" creationId="{AC8F6C8C-AB5A-4548-942D-E3FD40ACBC49}"/>
          </ac:spMkLst>
        </pc:spChg>
        <pc:spChg chg="add">
          <ac:chgData name="Antony Pugh" userId="7ad5f2ea39eb7c26" providerId="LiveId" clId="{16A59B96-33AE-4082-B4D8-056CF802A0EF}" dt="2025-05-22T20:12:44.753" v="142" actId="26606"/>
          <ac:spMkLst>
            <pc:docMk/>
            <pc:sldMk cId="3521034229" sldId="298"/>
            <ac:spMk id="47" creationId="{09588DA8-065E-4F6F-8EFD-43104AB2E0CF}"/>
          </ac:spMkLst>
        </pc:spChg>
        <pc:spChg chg="add">
          <ac:chgData name="Antony Pugh" userId="7ad5f2ea39eb7c26" providerId="LiveId" clId="{16A59B96-33AE-4082-B4D8-056CF802A0EF}" dt="2025-05-22T20:12:44.753" v="142" actId="26606"/>
          <ac:spMkLst>
            <pc:docMk/>
            <pc:sldMk cId="3521034229" sldId="298"/>
            <ac:spMk id="53" creationId="{4300840D-0A0B-4512-BACA-B439D5B9C57C}"/>
          </ac:spMkLst>
        </pc:spChg>
        <pc:spChg chg="add">
          <ac:chgData name="Antony Pugh" userId="7ad5f2ea39eb7c26" providerId="LiveId" clId="{16A59B96-33AE-4082-B4D8-056CF802A0EF}" dt="2025-05-22T20:12:44.753" v="142" actId="26606"/>
          <ac:spMkLst>
            <pc:docMk/>
            <pc:sldMk cId="3521034229" sldId="298"/>
            <ac:spMk id="55" creationId="{D2B78728-A580-49A7-84F9-6EF6F583ADE0}"/>
          </ac:spMkLst>
        </pc:spChg>
        <pc:spChg chg="add">
          <ac:chgData name="Antony Pugh" userId="7ad5f2ea39eb7c26" providerId="LiveId" clId="{16A59B96-33AE-4082-B4D8-056CF802A0EF}" dt="2025-05-22T20:12:44.753" v="142" actId="26606"/>
          <ac:spMkLst>
            <pc:docMk/>
            <pc:sldMk cId="3521034229" sldId="298"/>
            <ac:spMk id="57" creationId="{38FAA1A1-D861-433F-88FA-1E9D6FD31D11}"/>
          </ac:spMkLst>
        </pc:spChg>
        <pc:spChg chg="add">
          <ac:chgData name="Antony Pugh" userId="7ad5f2ea39eb7c26" providerId="LiveId" clId="{16A59B96-33AE-4082-B4D8-056CF802A0EF}" dt="2025-05-22T20:12:44.753" v="142" actId="26606"/>
          <ac:spMkLst>
            <pc:docMk/>
            <pc:sldMk cId="3521034229" sldId="298"/>
            <ac:spMk id="59" creationId="{8D71EDA1-87BF-4D5D-AB79-F346FD19278A}"/>
          </ac:spMkLst>
        </pc:spChg>
      </pc:sldChg>
      <pc:sldChg chg="addSp delSp modSp add mod">
        <pc:chgData name="Antony Pugh" userId="7ad5f2ea39eb7c26" providerId="LiveId" clId="{16A59B96-33AE-4082-B4D8-056CF802A0EF}" dt="2025-05-22T20:10:38.465" v="131" actId="26606"/>
        <pc:sldMkLst>
          <pc:docMk/>
          <pc:sldMk cId="2099415736" sldId="299"/>
        </pc:sldMkLst>
        <pc:spChg chg="del mod">
          <ac:chgData name="Antony Pugh" userId="7ad5f2ea39eb7c26" providerId="LiveId" clId="{16A59B96-33AE-4082-B4D8-056CF802A0EF}" dt="2025-05-22T20:09:50.252" v="128"/>
          <ac:spMkLst>
            <pc:docMk/>
            <pc:sldMk cId="2099415736" sldId="299"/>
            <ac:spMk id="3" creationId="{7E2A86C4-55A5-E657-FE88-3CD82125F80D}"/>
          </ac:spMkLst>
        </pc:spChg>
        <pc:spChg chg="add mod">
          <ac:chgData name="Antony Pugh" userId="7ad5f2ea39eb7c26" providerId="LiveId" clId="{16A59B96-33AE-4082-B4D8-056CF802A0EF}" dt="2025-05-22T20:10:38.465" v="131" actId="26606"/>
          <ac:spMkLst>
            <pc:docMk/>
            <pc:sldMk cId="2099415736" sldId="299"/>
            <ac:spMk id="4" creationId="{99BC3264-9B17-C0F2-3C46-F29DF034F001}"/>
          </ac:spMkLst>
        </pc:spChg>
        <pc:spChg chg="del">
          <ac:chgData name="Antony Pugh" userId="7ad5f2ea39eb7c26" providerId="LiveId" clId="{16A59B96-33AE-4082-B4D8-056CF802A0EF}" dt="2025-05-22T20:10:38.465" v="131" actId="26606"/>
          <ac:spMkLst>
            <pc:docMk/>
            <pc:sldMk cId="2099415736" sldId="299"/>
            <ac:spMk id="21" creationId="{979E27D9-03C7-44E2-9FF8-15D0C8506AF7}"/>
          </ac:spMkLst>
        </pc:spChg>
        <pc:spChg chg="del">
          <ac:chgData name="Antony Pugh" userId="7ad5f2ea39eb7c26" providerId="LiveId" clId="{16A59B96-33AE-4082-B4D8-056CF802A0EF}" dt="2025-05-22T20:10:38.465" v="131" actId="26606"/>
          <ac:spMkLst>
            <pc:docMk/>
            <pc:sldMk cId="2099415736" sldId="299"/>
            <ac:spMk id="23" creationId="{EEBF1590-3B36-48EE-A89D-3B6F3CB256AB}"/>
          </ac:spMkLst>
        </pc:spChg>
        <pc:spChg chg="del">
          <ac:chgData name="Antony Pugh" userId="7ad5f2ea39eb7c26" providerId="LiveId" clId="{16A59B96-33AE-4082-B4D8-056CF802A0EF}" dt="2025-05-22T20:10:38.465" v="131" actId="26606"/>
          <ac:spMkLst>
            <pc:docMk/>
            <pc:sldMk cId="2099415736" sldId="299"/>
            <ac:spMk id="25" creationId="{AC8F6C8C-AB5A-4548-942D-E3FD40ACBC49}"/>
          </ac:spMkLst>
        </pc:spChg>
        <pc:spChg chg="add">
          <ac:chgData name="Antony Pugh" userId="7ad5f2ea39eb7c26" providerId="LiveId" clId="{16A59B96-33AE-4082-B4D8-056CF802A0EF}" dt="2025-05-22T20:10:38.465" v="131" actId="26606"/>
          <ac:spMkLst>
            <pc:docMk/>
            <pc:sldMk cId="2099415736" sldId="299"/>
            <ac:spMk id="30" creationId="{09588DA8-065E-4F6F-8EFD-43104AB2E0CF}"/>
          </ac:spMkLst>
        </pc:spChg>
        <pc:spChg chg="add">
          <ac:chgData name="Antony Pugh" userId="7ad5f2ea39eb7c26" providerId="LiveId" clId="{16A59B96-33AE-4082-B4D8-056CF802A0EF}" dt="2025-05-22T20:10:38.465" v="131" actId="26606"/>
          <ac:spMkLst>
            <pc:docMk/>
            <pc:sldMk cId="2099415736" sldId="299"/>
            <ac:spMk id="32" creationId="{C4285719-470E-454C-AF62-8323075F1F5B}"/>
          </ac:spMkLst>
        </pc:spChg>
        <pc:spChg chg="add">
          <ac:chgData name="Antony Pugh" userId="7ad5f2ea39eb7c26" providerId="LiveId" clId="{16A59B96-33AE-4082-B4D8-056CF802A0EF}" dt="2025-05-22T20:10:38.465" v="131" actId="26606"/>
          <ac:spMkLst>
            <pc:docMk/>
            <pc:sldMk cId="2099415736" sldId="299"/>
            <ac:spMk id="34" creationId="{CD9FE4EF-C4D8-49A0-B2FF-81D8DB7D8A24}"/>
          </ac:spMkLst>
        </pc:spChg>
        <pc:spChg chg="add">
          <ac:chgData name="Antony Pugh" userId="7ad5f2ea39eb7c26" providerId="LiveId" clId="{16A59B96-33AE-4082-B4D8-056CF802A0EF}" dt="2025-05-22T20:10:38.465" v="131" actId="26606"/>
          <ac:spMkLst>
            <pc:docMk/>
            <pc:sldMk cId="2099415736" sldId="299"/>
            <ac:spMk id="36" creationId="{4300840D-0A0B-4512-BACA-B439D5B9C57C}"/>
          </ac:spMkLst>
        </pc:spChg>
        <pc:spChg chg="add">
          <ac:chgData name="Antony Pugh" userId="7ad5f2ea39eb7c26" providerId="LiveId" clId="{16A59B96-33AE-4082-B4D8-056CF802A0EF}" dt="2025-05-22T20:10:38.465" v="131" actId="26606"/>
          <ac:spMkLst>
            <pc:docMk/>
            <pc:sldMk cId="2099415736" sldId="299"/>
            <ac:spMk id="38" creationId="{D2B78728-A580-49A7-84F9-6EF6F583ADE0}"/>
          </ac:spMkLst>
        </pc:spChg>
        <pc:spChg chg="add">
          <ac:chgData name="Antony Pugh" userId="7ad5f2ea39eb7c26" providerId="LiveId" clId="{16A59B96-33AE-4082-B4D8-056CF802A0EF}" dt="2025-05-22T20:10:38.465" v="131" actId="26606"/>
          <ac:spMkLst>
            <pc:docMk/>
            <pc:sldMk cId="2099415736" sldId="299"/>
            <ac:spMk id="42" creationId="{8D71EDA1-87BF-4D5D-AB79-F346FD19278A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lmather\Downloads\Water_Purification_Graph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UV</a:t>
            </a:r>
            <a:r>
              <a:rPr lang="en-GB" baseline="0"/>
              <a:t> exposure times 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>
        <c:manualLayout>
          <c:layoutTarget val="inner"/>
          <c:xMode val="edge"/>
          <c:yMode val="edge"/>
          <c:x val="0.17045909313557836"/>
          <c:y val="0.13170189306871485"/>
          <c:w val="0.78610510293055069"/>
          <c:h val="0.67231247599980948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'UV Dosage'!$B$1</c:f>
              <c:strCache>
                <c:ptCount val="1"/>
                <c:pt idx="0">
                  <c:v>UV Irradiance (mW/cm²)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c:spPr>
          <c:invertIfNegative val="0"/>
          <c:cat>
            <c:strRef>
              <c:f>'UV Dosage'!$A$2:$A$4</c:f>
              <c:strCache>
                <c:ptCount val="3"/>
                <c:pt idx="0">
                  <c:v>Sunny</c:v>
                </c:pt>
                <c:pt idx="1">
                  <c:v>Partly Cloudy</c:v>
                </c:pt>
                <c:pt idx="2">
                  <c:v>Cloudy</c:v>
                </c:pt>
              </c:strCache>
            </c:strRef>
          </c:cat>
          <c:val>
            <c:numRef>
              <c:f>'UV Dosage'!$B$2:$B$4</c:f>
              <c:numCache>
                <c:formatCode>General</c:formatCode>
                <c:ptCount val="3"/>
                <c:pt idx="0">
                  <c:v>0.21249999999999999</c:v>
                </c:pt>
                <c:pt idx="1">
                  <c:v>0.1</c:v>
                </c:pt>
                <c:pt idx="2">
                  <c:v>0.08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D33-4659-ABE7-C8BBF803574A}"/>
            </c:ext>
          </c:extLst>
        </c:ser>
        <c:ser>
          <c:idx val="1"/>
          <c:order val="1"/>
          <c:tx>
            <c:strRef>
              <c:f>'UV Dosage'!$C$1</c:f>
              <c:strCache>
                <c:ptCount val="1"/>
                <c:pt idx="0">
                  <c:v>Required Exposure Time (s)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atMod val="103000"/>
                    <a:lumMod val="102000"/>
                    <a:tint val="94000"/>
                  </a:schemeClr>
                </a:gs>
                <a:gs pos="50000">
                  <a:schemeClr val="accent2">
                    <a:satMod val="110000"/>
                    <a:lumMod val="100000"/>
                    <a:shade val="100000"/>
                  </a:schemeClr>
                </a:gs>
                <a:gs pos="100000">
                  <a:schemeClr val="accent2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c:spPr>
          <c:invertIfNegative val="0"/>
          <c:cat>
            <c:strRef>
              <c:f>'UV Dosage'!$A$2:$A$4</c:f>
              <c:strCache>
                <c:ptCount val="3"/>
                <c:pt idx="0">
                  <c:v>Sunny</c:v>
                </c:pt>
                <c:pt idx="1">
                  <c:v>Partly Cloudy</c:v>
                </c:pt>
                <c:pt idx="2">
                  <c:v>Cloudy</c:v>
                </c:pt>
              </c:strCache>
            </c:strRef>
          </c:cat>
          <c:val>
            <c:numRef>
              <c:f>'UV Dosage'!$C$2:$C$4</c:f>
              <c:numCache>
                <c:formatCode>General</c:formatCode>
                <c:ptCount val="3"/>
                <c:pt idx="0">
                  <c:v>94.12</c:v>
                </c:pt>
                <c:pt idx="1">
                  <c:v>1800</c:v>
                </c:pt>
                <c:pt idx="2">
                  <c:v>21600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D33-4659-ABE7-C8BBF80357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662242703"/>
        <c:axId val="662244367"/>
      </c:barChart>
      <c:catAx>
        <c:axId val="662242703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2244367"/>
        <c:crosses val="autoZero"/>
        <c:auto val="1"/>
        <c:lblAlgn val="ctr"/>
        <c:lblOffset val="100"/>
        <c:noMultiLvlLbl val="0"/>
      </c:catAx>
      <c:valAx>
        <c:axId val="662244367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224270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0">
  <cs:axisTitle>
    <cs:lnRef idx="0"/>
    <cs:fillRef idx="0"/>
    <cs:effectRef idx="0"/>
    <cs:fontRef idx="minor">
      <a:schemeClr val="tx2"/>
    </cs:fontRef>
    <cs:defRPr sz="900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2"/>
    </cs:fontRef>
    <cs:defRPr sz="900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900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1600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900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900" kern="1200"/>
  </cs:valueAxis>
  <cs:wall>
    <cs:lnRef idx="0"/>
    <cs:fillRef idx="0"/>
    <cs:effectRef idx="0"/>
    <cs:fontRef idx="minor">
      <a:schemeClr val="tx2"/>
    </cs:fontRef>
  </cs:wall>
</cs:chartStyle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4.svg"/><Relationship Id="rId11" Type="http://schemas.openxmlformats.org/officeDocument/2006/relationships/image" Target="../media/image21.png"/><Relationship Id="rId5" Type="http://schemas.openxmlformats.org/officeDocument/2006/relationships/image" Target="../media/image3.png"/><Relationship Id="rId10" Type="http://schemas.openxmlformats.org/officeDocument/2006/relationships/image" Target="../media/image20.svg"/><Relationship Id="rId4" Type="http://schemas.openxmlformats.org/officeDocument/2006/relationships/image" Target="../media/image16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Relationship Id="rId14" Type="http://schemas.openxmlformats.org/officeDocument/2006/relationships/image" Target="../media/image3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4.svg"/><Relationship Id="rId11" Type="http://schemas.openxmlformats.org/officeDocument/2006/relationships/image" Target="../media/image21.png"/><Relationship Id="rId5" Type="http://schemas.openxmlformats.org/officeDocument/2006/relationships/image" Target="../media/image3.png"/><Relationship Id="rId10" Type="http://schemas.openxmlformats.org/officeDocument/2006/relationships/image" Target="../media/image20.svg"/><Relationship Id="rId4" Type="http://schemas.openxmlformats.org/officeDocument/2006/relationships/image" Target="../media/image16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Relationship Id="rId1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7FC770-27C4-4B5B-BD45-44C6D8E0F48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B01F9C2-F532-4A6F-A4AE-2EAFFE8CF4CE}">
      <dgm:prSet/>
      <dgm:spPr/>
      <dgm:t>
        <a:bodyPr/>
        <a:lstStyle/>
        <a:p>
          <a:r>
            <a:rPr lang="en-US"/>
            <a:t>Project Aim: Develop a low-cost, sustainable water purification system for rural Tanzania.</a:t>
          </a:r>
        </a:p>
      </dgm:t>
    </dgm:pt>
    <dgm:pt modelId="{230791B1-F624-4980-948C-DEDAA3E9BAAF}" type="parTrans" cxnId="{8B8BDB4E-FA6D-421E-B48D-D97538926EF2}">
      <dgm:prSet/>
      <dgm:spPr/>
      <dgm:t>
        <a:bodyPr/>
        <a:lstStyle/>
        <a:p>
          <a:endParaRPr lang="en-US"/>
        </a:p>
      </dgm:t>
    </dgm:pt>
    <dgm:pt modelId="{27D44327-286E-4E2E-B629-07A8CC52E3BB}" type="sibTrans" cxnId="{8B8BDB4E-FA6D-421E-B48D-D97538926EF2}">
      <dgm:prSet/>
      <dgm:spPr/>
      <dgm:t>
        <a:bodyPr/>
        <a:lstStyle/>
        <a:p>
          <a:endParaRPr lang="en-US"/>
        </a:p>
      </dgm:t>
    </dgm:pt>
    <dgm:pt modelId="{DF6F0C8C-F51B-495C-B8BF-19182A23ED35}">
      <dgm:prSet/>
      <dgm:spPr/>
      <dgm:t>
        <a:bodyPr/>
        <a:lstStyle/>
        <a:p>
          <a:r>
            <a:rPr lang="en-US"/>
            <a:t>My Role: Project Manager – Oversaw planning, internal coordination, and integration of team contributions.</a:t>
          </a:r>
        </a:p>
      </dgm:t>
    </dgm:pt>
    <dgm:pt modelId="{0E8B3161-2563-431B-A335-F54D2B6EB6F5}" type="parTrans" cxnId="{9A311A2A-10F7-4D40-9EAB-97B7AE383439}">
      <dgm:prSet/>
      <dgm:spPr/>
      <dgm:t>
        <a:bodyPr/>
        <a:lstStyle/>
        <a:p>
          <a:endParaRPr lang="en-US"/>
        </a:p>
      </dgm:t>
    </dgm:pt>
    <dgm:pt modelId="{C0EB20C0-05A9-4440-9F59-B220EA129A12}" type="sibTrans" cxnId="{9A311A2A-10F7-4D40-9EAB-97B7AE383439}">
      <dgm:prSet/>
      <dgm:spPr/>
      <dgm:t>
        <a:bodyPr/>
        <a:lstStyle/>
        <a:p>
          <a:endParaRPr lang="en-US"/>
        </a:p>
      </dgm:t>
    </dgm:pt>
    <dgm:pt modelId="{14B044D1-2EB5-4BAF-8165-2216569C4100}">
      <dgm:prSet/>
      <dgm:spPr/>
      <dgm:t>
        <a:bodyPr/>
        <a:lstStyle/>
        <a:p>
          <a:r>
            <a:rPr lang="en-US"/>
            <a:t>Key Focus Areas:</a:t>
          </a:r>
        </a:p>
      </dgm:t>
    </dgm:pt>
    <dgm:pt modelId="{64CA2193-F8DE-4C45-89C6-975444B64F5D}" type="parTrans" cxnId="{B7D775A1-E840-4D4F-B67B-7E3E3E346FD0}">
      <dgm:prSet/>
      <dgm:spPr/>
      <dgm:t>
        <a:bodyPr/>
        <a:lstStyle/>
        <a:p>
          <a:endParaRPr lang="en-US"/>
        </a:p>
      </dgm:t>
    </dgm:pt>
    <dgm:pt modelId="{FF9F6835-75BF-481A-AC4A-6CC170FDF605}" type="sibTrans" cxnId="{B7D775A1-E840-4D4F-B67B-7E3E3E346FD0}">
      <dgm:prSet/>
      <dgm:spPr/>
      <dgm:t>
        <a:bodyPr/>
        <a:lstStyle/>
        <a:p>
          <a:endParaRPr lang="en-US"/>
        </a:p>
      </dgm:t>
    </dgm:pt>
    <dgm:pt modelId="{966A8E91-67C3-43E4-B4AB-C34DF0681DC9}">
      <dgm:prSet/>
      <dgm:spPr/>
      <dgm:t>
        <a:bodyPr/>
        <a:lstStyle/>
        <a:p>
          <a:r>
            <a:rPr lang="en-US"/>
            <a:t>• Timeline and milestone tracking (Microsoft Project, Gantt chart)</a:t>
          </a:r>
        </a:p>
      </dgm:t>
    </dgm:pt>
    <dgm:pt modelId="{4167D02E-2044-4645-BC23-9001DE8E2F46}" type="parTrans" cxnId="{9C9F29FE-BB9E-429F-87CC-ED07BFF8F353}">
      <dgm:prSet/>
      <dgm:spPr/>
      <dgm:t>
        <a:bodyPr/>
        <a:lstStyle/>
        <a:p>
          <a:endParaRPr lang="en-US"/>
        </a:p>
      </dgm:t>
    </dgm:pt>
    <dgm:pt modelId="{CBB5FCEA-E3D9-4A4A-8BE8-0ACD16BB602D}" type="sibTrans" cxnId="{9C9F29FE-BB9E-429F-87CC-ED07BFF8F353}">
      <dgm:prSet/>
      <dgm:spPr/>
      <dgm:t>
        <a:bodyPr/>
        <a:lstStyle/>
        <a:p>
          <a:endParaRPr lang="en-US"/>
        </a:p>
      </dgm:t>
    </dgm:pt>
    <dgm:pt modelId="{9493A6CA-7710-4DCA-B533-6D8A481B8929}">
      <dgm:prSet/>
      <dgm:spPr/>
      <dgm:t>
        <a:bodyPr/>
        <a:lstStyle/>
        <a:p>
          <a:r>
            <a:rPr lang="en-US" dirty="0"/>
            <a:t>• Weekly meetings, structured agendas, and documented minutes </a:t>
          </a:r>
        </a:p>
      </dgm:t>
    </dgm:pt>
    <dgm:pt modelId="{B1E49806-F3B2-42C0-89E7-3ADC61E378F4}" type="parTrans" cxnId="{C14E8935-00A4-46CE-A9A8-6CEA08608A5A}">
      <dgm:prSet/>
      <dgm:spPr/>
      <dgm:t>
        <a:bodyPr/>
        <a:lstStyle/>
        <a:p>
          <a:endParaRPr lang="en-US"/>
        </a:p>
      </dgm:t>
    </dgm:pt>
    <dgm:pt modelId="{8578FACB-6FD2-4A07-8A6F-5AA01B4FD518}" type="sibTrans" cxnId="{C14E8935-00A4-46CE-A9A8-6CEA08608A5A}">
      <dgm:prSet/>
      <dgm:spPr/>
      <dgm:t>
        <a:bodyPr/>
        <a:lstStyle/>
        <a:p>
          <a:endParaRPr lang="en-US"/>
        </a:p>
      </dgm:t>
    </dgm:pt>
    <dgm:pt modelId="{80221664-67AD-4FAE-8999-578B964ADA05}">
      <dgm:prSet/>
      <dgm:spPr/>
      <dgm:t>
        <a:bodyPr/>
        <a:lstStyle/>
        <a:p>
          <a:r>
            <a:rPr lang="en-US" dirty="0"/>
            <a:t>• Applied project management frameworks: PRINCE2 (Axelos, 2017), RACI (Lock, D., 2020) and PMBOK (PMI, 2017)</a:t>
          </a:r>
        </a:p>
      </dgm:t>
    </dgm:pt>
    <dgm:pt modelId="{EF354350-D489-4683-88E4-F9E2548D704A}" type="parTrans" cxnId="{5E8EA047-7E77-46BF-A95B-D2BC75ABA6BD}">
      <dgm:prSet/>
      <dgm:spPr/>
      <dgm:t>
        <a:bodyPr/>
        <a:lstStyle/>
        <a:p>
          <a:endParaRPr lang="en-US"/>
        </a:p>
      </dgm:t>
    </dgm:pt>
    <dgm:pt modelId="{2B09C6AA-D72C-4A5E-A22C-5A7ACC9143F4}" type="sibTrans" cxnId="{5E8EA047-7E77-46BF-A95B-D2BC75ABA6BD}">
      <dgm:prSet/>
      <dgm:spPr/>
      <dgm:t>
        <a:bodyPr/>
        <a:lstStyle/>
        <a:p>
          <a:endParaRPr lang="en-US"/>
        </a:p>
      </dgm:t>
    </dgm:pt>
    <dgm:pt modelId="{65743EE3-D875-4868-8B44-B6CA90AD33AD}" type="pres">
      <dgm:prSet presAssocID="{697FC770-27C4-4B5B-BD45-44C6D8E0F48F}" presName="diagram" presStyleCnt="0">
        <dgm:presLayoutVars>
          <dgm:dir/>
          <dgm:resizeHandles val="exact"/>
        </dgm:presLayoutVars>
      </dgm:prSet>
      <dgm:spPr/>
    </dgm:pt>
    <dgm:pt modelId="{9F3F0725-E05D-4F9A-BFD3-27DD827D02FF}" type="pres">
      <dgm:prSet presAssocID="{AB01F9C2-F532-4A6F-A4AE-2EAFFE8CF4CE}" presName="node" presStyleLbl="node1" presStyleIdx="0" presStyleCnt="6">
        <dgm:presLayoutVars>
          <dgm:bulletEnabled val="1"/>
        </dgm:presLayoutVars>
      </dgm:prSet>
      <dgm:spPr/>
    </dgm:pt>
    <dgm:pt modelId="{B50FDFBD-5B71-41F5-914A-00A32E70A9B0}" type="pres">
      <dgm:prSet presAssocID="{27D44327-286E-4E2E-B629-07A8CC52E3BB}" presName="sibTrans" presStyleCnt="0"/>
      <dgm:spPr/>
    </dgm:pt>
    <dgm:pt modelId="{B195FD88-AD8D-4AFA-84FA-9B93705EEBED}" type="pres">
      <dgm:prSet presAssocID="{DF6F0C8C-F51B-495C-B8BF-19182A23ED35}" presName="node" presStyleLbl="node1" presStyleIdx="1" presStyleCnt="6">
        <dgm:presLayoutVars>
          <dgm:bulletEnabled val="1"/>
        </dgm:presLayoutVars>
      </dgm:prSet>
      <dgm:spPr/>
    </dgm:pt>
    <dgm:pt modelId="{CFDF7548-BDEC-4EE2-9D3A-0FD69648E90D}" type="pres">
      <dgm:prSet presAssocID="{C0EB20C0-05A9-4440-9F59-B220EA129A12}" presName="sibTrans" presStyleCnt="0"/>
      <dgm:spPr/>
    </dgm:pt>
    <dgm:pt modelId="{0821A5A1-8638-45D6-88E7-4C10F8443D45}" type="pres">
      <dgm:prSet presAssocID="{14B044D1-2EB5-4BAF-8165-2216569C4100}" presName="node" presStyleLbl="node1" presStyleIdx="2" presStyleCnt="6">
        <dgm:presLayoutVars>
          <dgm:bulletEnabled val="1"/>
        </dgm:presLayoutVars>
      </dgm:prSet>
      <dgm:spPr/>
    </dgm:pt>
    <dgm:pt modelId="{929BCDE1-B101-445E-B068-727BC6624BEE}" type="pres">
      <dgm:prSet presAssocID="{FF9F6835-75BF-481A-AC4A-6CC170FDF605}" presName="sibTrans" presStyleCnt="0"/>
      <dgm:spPr/>
    </dgm:pt>
    <dgm:pt modelId="{DC41B62D-61B8-417F-A109-026030B047D7}" type="pres">
      <dgm:prSet presAssocID="{966A8E91-67C3-43E4-B4AB-C34DF0681DC9}" presName="node" presStyleLbl="node1" presStyleIdx="3" presStyleCnt="6">
        <dgm:presLayoutVars>
          <dgm:bulletEnabled val="1"/>
        </dgm:presLayoutVars>
      </dgm:prSet>
      <dgm:spPr/>
    </dgm:pt>
    <dgm:pt modelId="{528744EC-CD35-4DB8-8F33-BC604A75C40D}" type="pres">
      <dgm:prSet presAssocID="{CBB5FCEA-E3D9-4A4A-8BE8-0ACD16BB602D}" presName="sibTrans" presStyleCnt="0"/>
      <dgm:spPr/>
    </dgm:pt>
    <dgm:pt modelId="{7F20C8CC-B920-4066-BF94-4824DF534478}" type="pres">
      <dgm:prSet presAssocID="{9493A6CA-7710-4DCA-B533-6D8A481B8929}" presName="node" presStyleLbl="node1" presStyleIdx="4" presStyleCnt="6">
        <dgm:presLayoutVars>
          <dgm:bulletEnabled val="1"/>
        </dgm:presLayoutVars>
      </dgm:prSet>
      <dgm:spPr/>
    </dgm:pt>
    <dgm:pt modelId="{34F3E6E8-02EB-4D3F-909B-66D704C53786}" type="pres">
      <dgm:prSet presAssocID="{8578FACB-6FD2-4A07-8A6F-5AA01B4FD518}" presName="sibTrans" presStyleCnt="0"/>
      <dgm:spPr/>
    </dgm:pt>
    <dgm:pt modelId="{45BB59C7-6759-4E41-B4F7-DAECE4C73BC7}" type="pres">
      <dgm:prSet presAssocID="{80221664-67AD-4FAE-8999-578B964ADA05}" presName="node" presStyleLbl="node1" presStyleIdx="5" presStyleCnt="6">
        <dgm:presLayoutVars>
          <dgm:bulletEnabled val="1"/>
        </dgm:presLayoutVars>
      </dgm:prSet>
      <dgm:spPr/>
    </dgm:pt>
  </dgm:ptLst>
  <dgm:cxnLst>
    <dgm:cxn modelId="{9A311A2A-10F7-4D40-9EAB-97B7AE383439}" srcId="{697FC770-27C4-4B5B-BD45-44C6D8E0F48F}" destId="{DF6F0C8C-F51B-495C-B8BF-19182A23ED35}" srcOrd="1" destOrd="0" parTransId="{0E8B3161-2563-431B-A335-F54D2B6EB6F5}" sibTransId="{C0EB20C0-05A9-4440-9F59-B220EA129A12}"/>
    <dgm:cxn modelId="{C14E8935-00A4-46CE-A9A8-6CEA08608A5A}" srcId="{697FC770-27C4-4B5B-BD45-44C6D8E0F48F}" destId="{9493A6CA-7710-4DCA-B533-6D8A481B8929}" srcOrd="4" destOrd="0" parTransId="{B1E49806-F3B2-42C0-89E7-3ADC61E378F4}" sibTransId="{8578FACB-6FD2-4A07-8A6F-5AA01B4FD518}"/>
    <dgm:cxn modelId="{5E8EA047-7E77-46BF-A95B-D2BC75ABA6BD}" srcId="{697FC770-27C4-4B5B-BD45-44C6D8E0F48F}" destId="{80221664-67AD-4FAE-8999-578B964ADA05}" srcOrd="5" destOrd="0" parTransId="{EF354350-D489-4683-88E4-F9E2548D704A}" sibTransId="{2B09C6AA-D72C-4A5E-A22C-5A7ACC9143F4}"/>
    <dgm:cxn modelId="{7ED12968-6FB9-40E3-AF2F-1FA61CCFB28B}" type="presOf" srcId="{697FC770-27C4-4B5B-BD45-44C6D8E0F48F}" destId="{65743EE3-D875-4868-8B44-B6CA90AD33AD}" srcOrd="0" destOrd="0" presId="urn:microsoft.com/office/officeart/2005/8/layout/default"/>
    <dgm:cxn modelId="{28C87449-F99E-4CD3-9E54-8A2BD8A2B960}" type="presOf" srcId="{AB01F9C2-F532-4A6F-A4AE-2EAFFE8CF4CE}" destId="{9F3F0725-E05D-4F9A-BFD3-27DD827D02FF}" srcOrd="0" destOrd="0" presId="urn:microsoft.com/office/officeart/2005/8/layout/default"/>
    <dgm:cxn modelId="{8B8BDB4E-FA6D-421E-B48D-D97538926EF2}" srcId="{697FC770-27C4-4B5B-BD45-44C6D8E0F48F}" destId="{AB01F9C2-F532-4A6F-A4AE-2EAFFE8CF4CE}" srcOrd="0" destOrd="0" parTransId="{230791B1-F624-4980-948C-DEDAA3E9BAAF}" sibTransId="{27D44327-286E-4E2E-B629-07A8CC52E3BB}"/>
    <dgm:cxn modelId="{1595FD4F-7258-433B-A90E-9D151AAF8F96}" type="presOf" srcId="{9493A6CA-7710-4DCA-B533-6D8A481B8929}" destId="{7F20C8CC-B920-4066-BF94-4824DF534478}" srcOrd="0" destOrd="0" presId="urn:microsoft.com/office/officeart/2005/8/layout/default"/>
    <dgm:cxn modelId="{A5655490-2BA8-4824-AB09-BF271B536964}" type="presOf" srcId="{80221664-67AD-4FAE-8999-578B964ADA05}" destId="{45BB59C7-6759-4E41-B4F7-DAECE4C73BC7}" srcOrd="0" destOrd="0" presId="urn:microsoft.com/office/officeart/2005/8/layout/default"/>
    <dgm:cxn modelId="{B7D775A1-E840-4D4F-B67B-7E3E3E346FD0}" srcId="{697FC770-27C4-4B5B-BD45-44C6D8E0F48F}" destId="{14B044D1-2EB5-4BAF-8165-2216569C4100}" srcOrd="2" destOrd="0" parTransId="{64CA2193-F8DE-4C45-89C6-975444B64F5D}" sibTransId="{FF9F6835-75BF-481A-AC4A-6CC170FDF605}"/>
    <dgm:cxn modelId="{C59D54AE-B844-4C6D-9B08-47CC463B3E31}" type="presOf" srcId="{DF6F0C8C-F51B-495C-B8BF-19182A23ED35}" destId="{B195FD88-AD8D-4AFA-84FA-9B93705EEBED}" srcOrd="0" destOrd="0" presId="urn:microsoft.com/office/officeart/2005/8/layout/default"/>
    <dgm:cxn modelId="{635A5AD6-745B-4E30-B511-1743433BE009}" type="presOf" srcId="{14B044D1-2EB5-4BAF-8165-2216569C4100}" destId="{0821A5A1-8638-45D6-88E7-4C10F8443D45}" srcOrd="0" destOrd="0" presId="urn:microsoft.com/office/officeart/2005/8/layout/default"/>
    <dgm:cxn modelId="{20E69BFC-E294-4E98-A20C-C3CFF5D71DA2}" type="presOf" srcId="{966A8E91-67C3-43E4-B4AB-C34DF0681DC9}" destId="{DC41B62D-61B8-417F-A109-026030B047D7}" srcOrd="0" destOrd="0" presId="urn:microsoft.com/office/officeart/2005/8/layout/default"/>
    <dgm:cxn modelId="{9C9F29FE-BB9E-429F-87CC-ED07BFF8F353}" srcId="{697FC770-27C4-4B5B-BD45-44C6D8E0F48F}" destId="{966A8E91-67C3-43E4-B4AB-C34DF0681DC9}" srcOrd="3" destOrd="0" parTransId="{4167D02E-2044-4645-BC23-9001DE8E2F46}" sibTransId="{CBB5FCEA-E3D9-4A4A-8BE8-0ACD16BB602D}"/>
    <dgm:cxn modelId="{F77FC6FF-191B-498C-BBF9-99755169EE47}" type="presParOf" srcId="{65743EE3-D875-4868-8B44-B6CA90AD33AD}" destId="{9F3F0725-E05D-4F9A-BFD3-27DD827D02FF}" srcOrd="0" destOrd="0" presId="urn:microsoft.com/office/officeart/2005/8/layout/default"/>
    <dgm:cxn modelId="{87D44BFF-DA57-497A-B3BD-05186BBE8687}" type="presParOf" srcId="{65743EE3-D875-4868-8B44-B6CA90AD33AD}" destId="{B50FDFBD-5B71-41F5-914A-00A32E70A9B0}" srcOrd="1" destOrd="0" presId="urn:microsoft.com/office/officeart/2005/8/layout/default"/>
    <dgm:cxn modelId="{C93DC34E-11EB-4F50-A0CE-421379ECDE06}" type="presParOf" srcId="{65743EE3-D875-4868-8B44-B6CA90AD33AD}" destId="{B195FD88-AD8D-4AFA-84FA-9B93705EEBED}" srcOrd="2" destOrd="0" presId="urn:microsoft.com/office/officeart/2005/8/layout/default"/>
    <dgm:cxn modelId="{B74BD6BC-743D-481A-B7B3-4270A02F25C8}" type="presParOf" srcId="{65743EE3-D875-4868-8B44-B6CA90AD33AD}" destId="{CFDF7548-BDEC-4EE2-9D3A-0FD69648E90D}" srcOrd="3" destOrd="0" presId="urn:microsoft.com/office/officeart/2005/8/layout/default"/>
    <dgm:cxn modelId="{1EAD38BB-01DE-4F87-9643-4D5251D9A23E}" type="presParOf" srcId="{65743EE3-D875-4868-8B44-B6CA90AD33AD}" destId="{0821A5A1-8638-45D6-88E7-4C10F8443D45}" srcOrd="4" destOrd="0" presId="urn:microsoft.com/office/officeart/2005/8/layout/default"/>
    <dgm:cxn modelId="{A220247C-DAFA-4C20-9BE3-08F4169A2776}" type="presParOf" srcId="{65743EE3-D875-4868-8B44-B6CA90AD33AD}" destId="{929BCDE1-B101-445E-B068-727BC6624BEE}" srcOrd="5" destOrd="0" presId="urn:microsoft.com/office/officeart/2005/8/layout/default"/>
    <dgm:cxn modelId="{8261BB19-AB64-4678-87F4-FD31E06FFF4E}" type="presParOf" srcId="{65743EE3-D875-4868-8B44-B6CA90AD33AD}" destId="{DC41B62D-61B8-417F-A109-026030B047D7}" srcOrd="6" destOrd="0" presId="urn:microsoft.com/office/officeart/2005/8/layout/default"/>
    <dgm:cxn modelId="{AD40BA79-6F47-47ED-AE79-0C2272C201CF}" type="presParOf" srcId="{65743EE3-D875-4868-8B44-B6CA90AD33AD}" destId="{528744EC-CD35-4DB8-8F33-BC604A75C40D}" srcOrd="7" destOrd="0" presId="urn:microsoft.com/office/officeart/2005/8/layout/default"/>
    <dgm:cxn modelId="{BC92E875-8D6A-4471-896F-5D54142C15A0}" type="presParOf" srcId="{65743EE3-D875-4868-8B44-B6CA90AD33AD}" destId="{7F20C8CC-B920-4066-BF94-4824DF534478}" srcOrd="8" destOrd="0" presId="urn:microsoft.com/office/officeart/2005/8/layout/default"/>
    <dgm:cxn modelId="{FB570A89-18AC-44A9-A811-5F33AEAF69D7}" type="presParOf" srcId="{65743EE3-D875-4868-8B44-B6CA90AD33AD}" destId="{34F3E6E8-02EB-4D3F-909B-66D704C53786}" srcOrd="9" destOrd="0" presId="urn:microsoft.com/office/officeart/2005/8/layout/default"/>
    <dgm:cxn modelId="{1CCA85A6-A71A-4501-A125-E07D8A378001}" type="presParOf" srcId="{65743EE3-D875-4868-8B44-B6CA90AD33AD}" destId="{45BB59C7-6759-4E41-B4F7-DAECE4C73BC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7E8828-9FAA-4216-BB1F-EADDAAEE58B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0A5B678C-EB84-4867-873D-06EC3077DEF4}">
      <dgm:prSet/>
      <dgm:spPr/>
      <dgm:t>
        <a:bodyPr/>
        <a:lstStyle/>
        <a:p>
          <a:pPr>
            <a:defRPr cap="all"/>
          </a:pPr>
          <a:r>
            <a:rPr lang="en-US"/>
            <a:t>Structured Planning Tools:</a:t>
          </a:r>
        </a:p>
      </dgm:t>
    </dgm:pt>
    <dgm:pt modelId="{6E06B07A-D5A2-4C96-B72F-1C2722C82814}" type="parTrans" cxnId="{D209E7A0-C4C8-4D15-BA1D-25BB278DBD37}">
      <dgm:prSet/>
      <dgm:spPr/>
      <dgm:t>
        <a:bodyPr/>
        <a:lstStyle/>
        <a:p>
          <a:endParaRPr lang="en-US"/>
        </a:p>
      </dgm:t>
    </dgm:pt>
    <dgm:pt modelId="{9A1D6646-F121-4BB4-864A-24B23B8430C1}" type="sibTrans" cxnId="{D209E7A0-C4C8-4D15-BA1D-25BB278DBD37}">
      <dgm:prSet/>
      <dgm:spPr/>
      <dgm:t>
        <a:bodyPr/>
        <a:lstStyle/>
        <a:p>
          <a:endParaRPr lang="en-US"/>
        </a:p>
      </dgm:t>
    </dgm:pt>
    <dgm:pt modelId="{E11AB764-6035-4F7F-AF3E-AF15DC17A49C}">
      <dgm:prSet/>
      <dgm:spPr/>
      <dgm:t>
        <a:bodyPr/>
        <a:lstStyle/>
        <a:p>
          <a:pPr>
            <a:defRPr cap="all"/>
          </a:pPr>
          <a:r>
            <a:rPr lang="en-US"/>
            <a:t>• Microsoft Project – Scheduling and critical path mapping</a:t>
          </a:r>
        </a:p>
      </dgm:t>
    </dgm:pt>
    <dgm:pt modelId="{6364158A-FF45-4960-B55C-D61CB68F359F}" type="parTrans" cxnId="{CBB39C3F-C681-4DEE-8322-0615DB9582E4}">
      <dgm:prSet/>
      <dgm:spPr/>
      <dgm:t>
        <a:bodyPr/>
        <a:lstStyle/>
        <a:p>
          <a:endParaRPr lang="en-US"/>
        </a:p>
      </dgm:t>
    </dgm:pt>
    <dgm:pt modelId="{62999567-CDD9-4583-9ABC-9EB2B3C7524D}" type="sibTrans" cxnId="{CBB39C3F-C681-4DEE-8322-0615DB9582E4}">
      <dgm:prSet/>
      <dgm:spPr/>
      <dgm:t>
        <a:bodyPr/>
        <a:lstStyle/>
        <a:p>
          <a:endParaRPr lang="en-US"/>
        </a:p>
      </dgm:t>
    </dgm:pt>
    <dgm:pt modelId="{C02B1C31-4E3E-4F2E-9A0D-F828E1F72F67}">
      <dgm:prSet/>
      <dgm:spPr/>
      <dgm:t>
        <a:bodyPr/>
        <a:lstStyle/>
        <a:p>
          <a:pPr>
            <a:defRPr cap="all"/>
          </a:pPr>
          <a:r>
            <a:rPr lang="en-US"/>
            <a:t>• RACI Matrix – Clear task allocation and accountability (e.g., design filtration container)</a:t>
          </a:r>
        </a:p>
      </dgm:t>
    </dgm:pt>
    <dgm:pt modelId="{2F311794-4C69-4546-9749-FAD0E5E4990F}" type="parTrans" cxnId="{0705400A-890B-42E5-9A50-DA3C88B926E3}">
      <dgm:prSet/>
      <dgm:spPr/>
      <dgm:t>
        <a:bodyPr/>
        <a:lstStyle/>
        <a:p>
          <a:endParaRPr lang="en-US"/>
        </a:p>
      </dgm:t>
    </dgm:pt>
    <dgm:pt modelId="{6A89C68C-DAF1-4BF3-9138-2BC188DC2629}" type="sibTrans" cxnId="{0705400A-890B-42E5-9A50-DA3C88B926E3}">
      <dgm:prSet/>
      <dgm:spPr/>
      <dgm:t>
        <a:bodyPr/>
        <a:lstStyle/>
        <a:p>
          <a:endParaRPr lang="en-US"/>
        </a:p>
      </dgm:t>
    </dgm:pt>
    <dgm:pt modelId="{0D8A5023-C311-4AE8-933E-452BF774D948}">
      <dgm:prSet/>
      <dgm:spPr/>
      <dgm:t>
        <a:bodyPr/>
        <a:lstStyle/>
        <a:p>
          <a:pPr>
            <a:defRPr cap="all"/>
          </a:pPr>
          <a:r>
            <a:rPr lang="en-US"/>
            <a:t>Methodologies Applied:</a:t>
          </a:r>
        </a:p>
      </dgm:t>
    </dgm:pt>
    <dgm:pt modelId="{2A7F0C59-5C90-474D-8212-CF3AF873F931}" type="parTrans" cxnId="{1504C2DF-179C-486B-B26D-B95250F30070}">
      <dgm:prSet/>
      <dgm:spPr/>
      <dgm:t>
        <a:bodyPr/>
        <a:lstStyle/>
        <a:p>
          <a:endParaRPr lang="en-US"/>
        </a:p>
      </dgm:t>
    </dgm:pt>
    <dgm:pt modelId="{4CF79C95-1682-4123-8EEF-9D3160445329}" type="sibTrans" cxnId="{1504C2DF-179C-486B-B26D-B95250F30070}">
      <dgm:prSet/>
      <dgm:spPr/>
      <dgm:t>
        <a:bodyPr/>
        <a:lstStyle/>
        <a:p>
          <a:endParaRPr lang="en-US"/>
        </a:p>
      </dgm:t>
    </dgm:pt>
    <dgm:pt modelId="{40D03316-05DD-471D-BC5F-0E6E8D8EE19B}">
      <dgm:prSet/>
      <dgm:spPr/>
      <dgm:t>
        <a:bodyPr/>
        <a:lstStyle/>
        <a:p>
          <a:pPr>
            <a:defRPr cap="all"/>
          </a:pPr>
          <a:r>
            <a:rPr lang="en-US"/>
            <a:t>• PRINCE2: Process-based stages, defined roles, business justification</a:t>
          </a:r>
        </a:p>
      </dgm:t>
    </dgm:pt>
    <dgm:pt modelId="{85FD303D-B6BD-4ADD-8580-30BC9C15F0FD}" type="parTrans" cxnId="{F9F26C2B-E9EE-4EDC-97E2-112A611175B6}">
      <dgm:prSet/>
      <dgm:spPr/>
      <dgm:t>
        <a:bodyPr/>
        <a:lstStyle/>
        <a:p>
          <a:endParaRPr lang="en-US"/>
        </a:p>
      </dgm:t>
    </dgm:pt>
    <dgm:pt modelId="{1C07D705-140F-487D-9911-3B01CB973769}" type="sibTrans" cxnId="{F9F26C2B-E9EE-4EDC-97E2-112A611175B6}">
      <dgm:prSet/>
      <dgm:spPr/>
      <dgm:t>
        <a:bodyPr/>
        <a:lstStyle/>
        <a:p>
          <a:endParaRPr lang="en-US"/>
        </a:p>
      </dgm:t>
    </dgm:pt>
    <dgm:pt modelId="{DA95C069-2155-4E39-9D13-D1880038599C}">
      <dgm:prSet/>
      <dgm:spPr/>
      <dgm:t>
        <a:bodyPr/>
        <a:lstStyle/>
        <a:p>
          <a:pPr>
            <a:defRPr cap="all"/>
          </a:pPr>
          <a:r>
            <a:rPr lang="en-US"/>
            <a:t>• Agile Principles: Flexibility and iterative planning</a:t>
          </a:r>
        </a:p>
      </dgm:t>
    </dgm:pt>
    <dgm:pt modelId="{811610A1-FDE5-479D-8094-3509ED9D13F6}" type="parTrans" cxnId="{5F45AB23-09FA-46A1-85C0-CE758505538F}">
      <dgm:prSet/>
      <dgm:spPr/>
      <dgm:t>
        <a:bodyPr/>
        <a:lstStyle/>
        <a:p>
          <a:endParaRPr lang="en-US"/>
        </a:p>
      </dgm:t>
    </dgm:pt>
    <dgm:pt modelId="{6417D0DA-C144-45F2-BC69-B370AEB96926}" type="sibTrans" cxnId="{5F45AB23-09FA-46A1-85C0-CE758505538F}">
      <dgm:prSet/>
      <dgm:spPr/>
      <dgm:t>
        <a:bodyPr/>
        <a:lstStyle/>
        <a:p>
          <a:endParaRPr lang="en-US"/>
        </a:p>
      </dgm:t>
    </dgm:pt>
    <dgm:pt modelId="{AB39E763-5934-40F1-8326-256DAF6E18FE}" type="pres">
      <dgm:prSet presAssocID="{607E8828-9FAA-4216-BB1F-EADDAAEE58BD}" presName="root" presStyleCnt="0">
        <dgm:presLayoutVars>
          <dgm:dir/>
          <dgm:resizeHandles val="exact"/>
        </dgm:presLayoutVars>
      </dgm:prSet>
      <dgm:spPr/>
    </dgm:pt>
    <dgm:pt modelId="{767F5CAD-A515-46E3-910A-1E728D961DC6}" type="pres">
      <dgm:prSet presAssocID="{0A5B678C-EB84-4867-873D-06EC3077DEF4}" presName="compNode" presStyleCnt="0"/>
      <dgm:spPr/>
    </dgm:pt>
    <dgm:pt modelId="{BE8D50DC-B69B-4F68-B5EE-6CFC4269FE27}" type="pres">
      <dgm:prSet presAssocID="{0A5B678C-EB84-4867-873D-06EC3077DEF4}" presName="iconBgRect" presStyleLbl="bgShp" presStyleIdx="0" presStyleCnt="6"/>
      <dgm:spPr/>
    </dgm:pt>
    <dgm:pt modelId="{042A9126-B722-4435-A36F-F3FBE05EB642}" type="pres">
      <dgm:prSet presAssocID="{0A5B678C-EB84-4867-873D-06EC3077DEF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E57C966-A5A8-49B3-B0DB-BD80B4321D6A}" type="pres">
      <dgm:prSet presAssocID="{0A5B678C-EB84-4867-873D-06EC3077DEF4}" presName="spaceRect" presStyleCnt="0"/>
      <dgm:spPr/>
    </dgm:pt>
    <dgm:pt modelId="{33684816-4889-45D6-AE2C-8C070BDD3236}" type="pres">
      <dgm:prSet presAssocID="{0A5B678C-EB84-4867-873D-06EC3077DEF4}" presName="textRect" presStyleLbl="revTx" presStyleIdx="0" presStyleCnt="6">
        <dgm:presLayoutVars>
          <dgm:chMax val="1"/>
          <dgm:chPref val="1"/>
        </dgm:presLayoutVars>
      </dgm:prSet>
      <dgm:spPr/>
    </dgm:pt>
    <dgm:pt modelId="{A26AB121-F9B5-45A4-B138-71325D2312C9}" type="pres">
      <dgm:prSet presAssocID="{9A1D6646-F121-4BB4-864A-24B23B8430C1}" presName="sibTrans" presStyleCnt="0"/>
      <dgm:spPr/>
    </dgm:pt>
    <dgm:pt modelId="{01B9E580-5963-4ED1-9A28-0C5BE768D0A9}" type="pres">
      <dgm:prSet presAssocID="{E11AB764-6035-4F7F-AF3E-AF15DC17A49C}" presName="compNode" presStyleCnt="0"/>
      <dgm:spPr/>
    </dgm:pt>
    <dgm:pt modelId="{03E50AFA-2D2B-4DC1-A133-D0AD574059D3}" type="pres">
      <dgm:prSet presAssocID="{E11AB764-6035-4F7F-AF3E-AF15DC17A49C}" presName="iconBgRect" presStyleLbl="bgShp" presStyleIdx="1" presStyleCnt="6"/>
      <dgm:spPr/>
    </dgm:pt>
    <dgm:pt modelId="{6A155EEE-A946-4A8F-9264-FF199BDA40C0}" type="pres">
      <dgm:prSet presAssocID="{E11AB764-6035-4F7F-AF3E-AF15DC17A49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250C9B50-FA6F-4180-8A3E-E9BAD2A020FE}" type="pres">
      <dgm:prSet presAssocID="{E11AB764-6035-4F7F-AF3E-AF15DC17A49C}" presName="spaceRect" presStyleCnt="0"/>
      <dgm:spPr/>
    </dgm:pt>
    <dgm:pt modelId="{2F74B6F4-7DE6-4144-969C-8E4B35B3E7FF}" type="pres">
      <dgm:prSet presAssocID="{E11AB764-6035-4F7F-AF3E-AF15DC17A49C}" presName="textRect" presStyleLbl="revTx" presStyleIdx="1" presStyleCnt="6">
        <dgm:presLayoutVars>
          <dgm:chMax val="1"/>
          <dgm:chPref val="1"/>
        </dgm:presLayoutVars>
      </dgm:prSet>
      <dgm:spPr/>
    </dgm:pt>
    <dgm:pt modelId="{D2B32C21-3B09-48B2-B81A-9C41C0BDE120}" type="pres">
      <dgm:prSet presAssocID="{62999567-CDD9-4583-9ABC-9EB2B3C7524D}" presName="sibTrans" presStyleCnt="0"/>
      <dgm:spPr/>
    </dgm:pt>
    <dgm:pt modelId="{DF9C3D92-CE36-4AF1-9A04-B5847203432B}" type="pres">
      <dgm:prSet presAssocID="{C02B1C31-4E3E-4F2E-9A0D-F828E1F72F67}" presName="compNode" presStyleCnt="0"/>
      <dgm:spPr/>
    </dgm:pt>
    <dgm:pt modelId="{34E01B71-9CCF-46A5-91E7-F2C53B77F5DB}" type="pres">
      <dgm:prSet presAssocID="{C02B1C31-4E3E-4F2E-9A0D-F828E1F72F67}" presName="iconBgRect" presStyleLbl="bgShp" presStyleIdx="2" presStyleCnt="6"/>
      <dgm:spPr/>
    </dgm:pt>
    <dgm:pt modelId="{1C6D61DC-B9CA-47C0-B390-EB1FA00B7E1D}" type="pres">
      <dgm:prSet presAssocID="{C02B1C31-4E3E-4F2E-9A0D-F828E1F72F6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ter"/>
        </a:ext>
      </dgm:extLst>
    </dgm:pt>
    <dgm:pt modelId="{33DB7614-77C0-4A33-8BAC-43DE014053A7}" type="pres">
      <dgm:prSet presAssocID="{C02B1C31-4E3E-4F2E-9A0D-F828E1F72F67}" presName="spaceRect" presStyleCnt="0"/>
      <dgm:spPr/>
    </dgm:pt>
    <dgm:pt modelId="{C6D9415F-7C71-466C-A0F3-1D209D720890}" type="pres">
      <dgm:prSet presAssocID="{C02B1C31-4E3E-4F2E-9A0D-F828E1F72F67}" presName="textRect" presStyleLbl="revTx" presStyleIdx="2" presStyleCnt="6">
        <dgm:presLayoutVars>
          <dgm:chMax val="1"/>
          <dgm:chPref val="1"/>
        </dgm:presLayoutVars>
      </dgm:prSet>
      <dgm:spPr/>
    </dgm:pt>
    <dgm:pt modelId="{1BB7FE89-C756-4E2E-B6FC-FAEDEF85E07B}" type="pres">
      <dgm:prSet presAssocID="{6A89C68C-DAF1-4BF3-9138-2BC188DC2629}" presName="sibTrans" presStyleCnt="0"/>
      <dgm:spPr/>
    </dgm:pt>
    <dgm:pt modelId="{9C2CABD9-2B17-4ADD-B355-DDF9002E8D3A}" type="pres">
      <dgm:prSet presAssocID="{0D8A5023-C311-4AE8-933E-452BF774D948}" presName="compNode" presStyleCnt="0"/>
      <dgm:spPr/>
    </dgm:pt>
    <dgm:pt modelId="{F748E7CC-91B7-484F-A6A6-F3A22ACB4EB1}" type="pres">
      <dgm:prSet presAssocID="{0D8A5023-C311-4AE8-933E-452BF774D948}" presName="iconBgRect" presStyleLbl="bgShp" presStyleIdx="3" presStyleCnt="6"/>
      <dgm:spPr/>
    </dgm:pt>
    <dgm:pt modelId="{6F6ACC7C-547C-409D-8DB1-901780FD03F5}" type="pres">
      <dgm:prSet presAssocID="{0D8A5023-C311-4AE8-933E-452BF774D94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B74618F-F56B-440B-A3B1-4F3FC4876D33}" type="pres">
      <dgm:prSet presAssocID="{0D8A5023-C311-4AE8-933E-452BF774D948}" presName="spaceRect" presStyleCnt="0"/>
      <dgm:spPr/>
    </dgm:pt>
    <dgm:pt modelId="{AE6F77F5-2332-4321-928B-9BC7E010A0AF}" type="pres">
      <dgm:prSet presAssocID="{0D8A5023-C311-4AE8-933E-452BF774D948}" presName="textRect" presStyleLbl="revTx" presStyleIdx="3" presStyleCnt="6">
        <dgm:presLayoutVars>
          <dgm:chMax val="1"/>
          <dgm:chPref val="1"/>
        </dgm:presLayoutVars>
      </dgm:prSet>
      <dgm:spPr/>
    </dgm:pt>
    <dgm:pt modelId="{73973ECF-184D-48F6-98F8-DA866B2B5B38}" type="pres">
      <dgm:prSet presAssocID="{4CF79C95-1682-4123-8EEF-9D3160445329}" presName="sibTrans" presStyleCnt="0"/>
      <dgm:spPr/>
    </dgm:pt>
    <dgm:pt modelId="{544A4160-B66A-4B78-9A07-C48F7EA59EB8}" type="pres">
      <dgm:prSet presAssocID="{40D03316-05DD-471D-BC5F-0E6E8D8EE19B}" presName="compNode" presStyleCnt="0"/>
      <dgm:spPr/>
    </dgm:pt>
    <dgm:pt modelId="{3C64C1F4-9130-4EDC-BBD5-C185DDE2CCF0}" type="pres">
      <dgm:prSet presAssocID="{40D03316-05DD-471D-BC5F-0E6E8D8EE19B}" presName="iconBgRect" presStyleLbl="bgShp" presStyleIdx="4" presStyleCnt="6"/>
      <dgm:spPr/>
    </dgm:pt>
    <dgm:pt modelId="{39C3DEBE-B807-4DA5-8B95-99A7AC20EDC8}" type="pres">
      <dgm:prSet presAssocID="{40D03316-05DD-471D-BC5F-0E6E8D8EE19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D23E4B84-582A-4E82-AC3A-EF5B82E21CCA}" type="pres">
      <dgm:prSet presAssocID="{40D03316-05DD-471D-BC5F-0E6E8D8EE19B}" presName="spaceRect" presStyleCnt="0"/>
      <dgm:spPr/>
    </dgm:pt>
    <dgm:pt modelId="{29A3C830-1310-4A05-97C9-388F99A1ABC1}" type="pres">
      <dgm:prSet presAssocID="{40D03316-05DD-471D-BC5F-0E6E8D8EE19B}" presName="textRect" presStyleLbl="revTx" presStyleIdx="4" presStyleCnt="6">
        <dgm:presLayoutVars>
          <dgm:chMax val="1"/>
          <dgm:chPref val="1"/>
        </dgm:presLayoutVars>
      </dgm:prSet>
      <dgm:spPr/>
    </dgm:pt>
    <dgm:pt modelId="{9BD3E4A6-FC34-4615-959C-F569E77D64CE}" type="pres">
      <dgm:prSet presAssocID="{1C07D705-140F-487D-9911-3B01CB973769}" presName="sibTrans" presStyleCnt="0"/>
      <dgm:spPr/>
    </dgm:pt>
    <dgm:pt modelId="{9078E332-D2A7-47CC-B9FB-44E685F56003}" type="pres">
      <dgm:prSet presAssocID="{DA95C069-2155-4E39-9D13-D1880038599C}" presName="compNode" presStyleCnt="0"/>
      <dgm:spPr/>
    </dgm:pt>
    <dgm:pt modelId="{ABAADAD7-2CF7-49F2-B4FD-6F846B0D2EE4}" type="pres">
      <dgm:prSet presAssocID="{DA95C069-2155-4E39-9D13-D1880038599C}" presName="iconBgRect" presStyleLbl="bgShp" presStyleIdx="5" presStyleCnt="6"/>
      <dgm:spPr/>
    </dgm:pt>
    <dgm:pt modelId="{DC1F4CDA-CE3F-4D55-9D41-997538CD1372}" type="pres">
      <dgm:prSet presAssocID="{DA95C069-2155-4E39-9D13-D1880038599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312E268F-6697-45E5-B4BB-5179F574C46C}" type="pres">
      <dgm:prSet presAssocID="{DA95C069-2155-4E39-9D13-D1880038599C}" presName="spaceRect" presStyleCnt="0"/>
      <dgm:spPr/>
    </dgm:pt>
    <dgm:pt modelId="{0140F358-DFDC-4E6E-8833-0E6FD0B5534D}" type="pres">
      <dgm:prSet presAssocID="{DA95C069-2155-4E39-9D13-D1880038599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705400A-890B-42E5-9A50-DA3C88B926E3}" srcId="{607E8828-9FAA-4216-BB1F-EADDAAEE58BD}" destId="{C02B1C31-4E3E-4F2E-9A0D-F828E1F72F67}" srcOrd="2" destOrd="0" parTransId="{2F311794-4C69-4546-9749-FAD0E5E4990F}" sibTransId="{6A89C68C-DAF1-4BF3-9138-2BC188DC2629}"/>
    <dgm:cxn modelId="{5F45AB23-09FA-46A1-85C0-CE758505538F}" srcId="{607E8828-9FAA-4216-BB1F-EADDAAEE58BD}" destId="{DA95C069-2155-4E39-9D13-D1880038599C}" srcOrd="5" destOrd="0" parTransId="{811610A1-FDE5-479D-8094-3509ED9D13F6}" sibTransId="{6417D0DA-C144-45F2-BC69-B370AEB96926}"/>
    <dgm:cxn modelId="{F9F26C2B-E9EE-4EDC-97E2-112A611175B6}" srcId="{607E8828-9FAA-4216-BB1F-EADDAAEE58BD}" destId="{40D03316-05DD-471D-BC5F-0E6E8D8EE19B}" srcOrd="4" destOrd="0" parTransId="{85FD303D-B6BD-4ADD-8580-30BC9C15F0FD}" sibTransId="{1C07D705-140F-487D-9911-3B01CB973769}"/>
    <dgm:cxn modelId="{F52CF038-1F37-4D0C-808B-DF362CF7F049}" type="presOf" srcId="{E11AB764-6035-4F7F-AF3E-AF15DC17A49C}" destId="{2F74B6F4-7DE6-4144-969C-8E4B35B3E7FF}" srcOrd="0" destOrd="0" presId="urn:microsoft.com/office/officeart/2018/5/layout/IconCircleLabelList"/>
    <dgm:cxn modelId="{CBB39C3F-C681-4DEE-8322-0615DB9582E4}" srcId="{607E8828-9FAA-4216-BB1F-EADDAAEE58BD}" destId="{E11AB764-6035-4F7F-AF3E-AF15DC17A49C}" srcOrd="1" destOrd="0" parTransId="{6364158A-FF45-4960-B55C-D61CB68F359F}" sibTransId="{62999567-CDD9-4583-9ABC-9EB2B3C7524D}"/>
    <dgm:cxn modelId="{AC7EAC5E-2C93-4E5C-A471-FE061D8ED290}" type="presOf" srcId="{C02B1C31-4E3E-4F2E-9A0D-F828E1F72F67}" destId="{C6D9415F-7C71-466C-A0F3-1D209D720890}" srcOrd="0" destOrd="0" presId="urn:microsoft.com/office/officeart/2018/5/layout/IconCircleLabelList"/>
    <dgm:cxn modelId="{451B4B44-0871-4377-B446-C9A506B894DC}" type="presOf" srcId="{DA95C069-2155-4E39-9D13-D1880038599C}" destId="{0140F358-DFDC-4E6E-8833-0E6FD0B5534D}" srcOrd="0" destOrd="0" presId="urn:microsoft.com/office/officeart/2018/5/layout/IconCircleLabelList"/>
    <dgm:cxn modelId="{6D05B154-2737-43FB-8EA9-85C96E279009}" type="presOf" srcId="{0A5B678C-EB84-4867-873D-06EC3077DEF4}" destId="{33684816-4889-45D6-AE2C-8C070BDD3236}" srcOrd="0" destOrd="0" presId="urn:microsoft.com/office/officeart/2018/5/layout/IconCircleLabelList"/>
    <dgm:cxn modelId="{7E625980-B68A-48FD-9925-8BB6F1BA2606}" type="presOf" srcId="{607E8828-9FAA-4216-BB1F-EADDAAEE58BD}" destId="{AB39E763-5934-40F1-8326-256DAF6E18FE}" srcOrd="0" destOrd="0" presId="urn:microsoft.com/office/officeart/2018/5/layout/IconCircleLabelList"/>
    <dgm:cxn modelId="{D209E7A0-C4C8-4D15-BA1D-25BB278DBD37}" srcId="{607E8828-9FAA-4216-BB1F-EADDAAEE58BD}" destId="{0A5B678C-EB84-4867-873D-06EC3077DEF4}" srcOrd="0" destOrd="0" parTransId="{6E06B07A-D5A2-4C96-B72F-1C2722C82814}" sibTransId="{9A1D6646-F121-4BB4-864A-24B23B8430C1}"/>
    <dgm:cxn modelId="{1504C2DF-179C-486B-B26D-B95250F30070}" srcId="{607E8828-9FAA-4216-BB1F-EADDAAEE58BD}" destId="{0D8A5023-C311-4AE8-933E-452BF774D948}" srcOrd="3" destOrd="0" parTransId="{2A7F0C59-5C90-474D-8212-CF3AF873F931}" sibTransId="{4CF79C95-1682-4123-8EEF-9D3160445329}"/>
    <dgm:cxn modelId="{82B2EEE1-77F3-4EF4-84C1-B33A67F6C4B0}" type="presOf" srcId="{40D03316-05DD-471D-BC5F-0E6E8D8EE19B}" destId="{29A3C830-1310-4A05-97C9-388F99A1ABC1}" srcOrd="0" destOrd="0" presId="urn:microsoft.com/office/officeart/2018/5/layout/IconCircleLabelList"/>
    <dgm:cxn modelId="{D969EEFB-797A-4B28-B5DD-7F7F80A1C8A2}" type="presOf" srcId="{0D8A5023-C311-4AE8-933E-452BF774D948}" destId="{AE6F77F5-2332-4321-928B-9BC7E010A0AF}" srcOrd="0" destOrd="0" presId="urn:microsoft.com/office/officeart/2018/5/layout/IconCircleLabelList"/>
    <dgm:cxn modelId="{9411F5C9-9CA2-4454-854E-B4B230FFB425}" type="presParOf" srcId="{AB39E763-5934-40F1-8326-256DAF6E18FE}" destId="{767F5CAD-A515-46E3-910A-1E728D961DC6}" srcOrd="0" destOrd="0" presId="urn:microsoft.com/office/officeart/2018/5/layout/IconCircleLabelList"/>
    <dgm:cxn modelId="{E76E9456-F9B9-45BD-B966-517726EB0232}" type="presParOf" srcId="{767F5CAD-A515-46E3-910A-1E728D961DC6}" destId="{BE8D50DC-B69B-4F68-B5EE-6CFC4269FE27}" srcOrd="0" destOrd="0" presId="urn:microsoft.com/office/officeart/2018/5/layout/IconCircleLabelList"/>
    <dgm:cxn modelId="{EE47A016-2581-4AA1-885B-020A9E89E943}" type="presParOf" srcId="{767F5CAD-A515-46E3-910A-1E728D961DC6}" destId="{042A9126-B722-4435-A36F-F3FBE05EB642}" srcOrd="1" destOrd="0" presId="urn:microsoft.com/office/officeart/2018/5/layout/IconCircleLabelList"/>
    <dgm:cxn modelId="{774050AB-3547-4146-9581-4F98BB978747}" type="presParOf" srcId="{767F5CAD-A515-46E3-910A-1E728D961DC6}" destId="{BE57C966-A5A8-49B3-B0DB-BD80B4321D6A}" srcOrd="2" destOrd="0" presId="urn:microsoft.com/office/officeart/2018/5/layout/IconCircleLabelList"/>
    <dgm:cxn modelId="{69C0441C-25D6-4552-B570-1D6A65434677}" type="presParOf" srcId="{767F5CAD-A515-46E3-910A-1E728D961DC6}" destId="{33684816-4889-45D6-AE2C-8C070BDD3236}" srcOrd="3" destOrd="0" presId="urn:microsoft.com/office/officeart/2018/5/layout/IconCircleLabelList"/>
    <dgm:cxn modelId="{0D89FB68-773E-406E-AEA3-900D734C29CD}" type="presParOf" srcId="{AB39E763-5934-40F1-8326-256DAF6E18FE}" destId="{A26AB121-F9B5-45A4-B138-71325D2312C9}" srcOrd="1" destOrd="0" presId="urn:microsoft.com/office/officeart/2018/5/layout/IconCircleLabelList"/>
    <dgm:cxn modelId="{B5E7770D-0826-4824-912D-776CD2622068}" type="presParOf" srcId="{AB39E763-5934-40F1-8326-256DAF6E18FE}" destId="{01B9E580-5963-4ED1-9A28-0C5BE768D0A9}" srcOrd="2" destOrd="0" presId="urn:microsoft.com/office/officeart/2018/5/layout/IconCircleLabelList"/>
    <dgm:cxn modelId="{FE2AD97B-A7C1-46A6-8407-9560F0780D45}" type="presParOf" srcId="{01B9E580-5963-4ED1-9A28-0C5BE768D0A9}" destId="{03E50AFA-2D2B-4DC1-A133-D0AD574059D3}" srcOrd="0" destOrd="0" presId="urn:microsoft.com/office/officeart/2018/5/layout/IconCircleLabelList"/>
    <dgm:cxn modelId="{8C6D02CB-17EF-416B-9FE7-A36C48941241}" type="presParOf" srcId="{01B9E580-5963-4ED1-9A28-0C5BE768D0A9}" destId="{6A155EEE-A946-4A8F-9264-FF199BDA40C0}" srcOrd="1" destOrd="0" presId="urn:microsoft.com/office/officeart/2018/5/layout/IconCircleLabelList"/>
    <dgm:cxn modelId="{4E4CED6E-B26F-473A-8285-B151CB2E12F0}" type="presParOf" srcId="{01B9E580-5963-4ED1-9A28-0C5BE768D0A9}" destId="{250C9B50-FA6F-4180-8A3E-E9BAD2A020FE}" srcOrd="2" destOrd="0" presId="urn:microsoft.com/office/officeart/2018/5/layout/IconCircleLabelList"/>
    <dgm:cxn modelId="{6FB0AABD-AA4C-4227-B702-C43A07179202}" type="presParOf" srcId="{01B9E580-5963-4ED1-9A28-0C5BE768D0A9}" destId="{2F74B6F4-7DE6-4144-969C-8E4B35B3E7FF}" srcOrd="3" destOrd="0" presId="urn:microsoft.com/office/officeart/2018/5/layout/IconCircleLabelList"/>
    <dgm:cxn modelId="{0C11275F-62E4-4909-A6C8-2A4371FE83DA}" type="presParOf" srcId="{AB39E763-5934-40F1-8326-256DAF6E18FE}" destId="{D2B32C21-3B09-48B2-B81A-9C41C0BDE120}" srcOrd="3" destOrd="0" presId="urn:microsoft.com/office/officeart/2018/5/layout/IconCircleLabelList"/>
    <dgm:cxn modelId="{AFB2EBEF-F2A6-43D7-8F53-CAA205AB57CD}" type="presParOf" srcId="{AB39E763-5934-40F1-8326-256DAF6E18FE}" destId="{DF9C3D92-CE36-4AF1-9A04-B5847203432B}" srcOrd="4" destOrd="0" presId="urn:microsoft.com/office/officeart/2018/5/layout/IconCircleLabelList"/>
    <dgm:cxn modelId="{11EC2084-E4CC-433F-8DAF-0B4132789134}" type="presParOf" srcId="{DF9C3D92-CE36-4AF1-9A04-B5847203432B}" destId="{34E01B71-9CCF-46A5-91E7-F2C53B77F5DB}" srcOrd="0" destOrd="0" presId="urn:microsoft.com/office/officeart/2018/5/layout/IconCircleLabelList"/>
    <dgm:cxn modelId="{12D5F994-6B83-4E51-912D-2E6CE6F473C8}" type="presParOf" srcId="{DF9C3D92-CE36-4AF1-9A04-B5847203432B}" destId="{1C6D61DC-B9CA-47C0-B390-EB1FA00B7E1D}" srcOrd="1" destOrd="0" presId="urn:microsoft.com/office/officeart/2018/5/layout/IconCircleLabelList"/>
    <dgm:cxn modelId="{0821DBF3-5189-4487-B91A-9D5D9BC7F820}" type="presParOf" srcId="{DF9C3D92-CE36-4AF1-9A04-B5847203432B}" destId="{33DB7614-77C0-4A33-8BAC-43DE014053A7}" srcOrd="2" destOrd="0" presId="urn:microsoft.com/office/officeart/2018/5/layout/IconCircleLabelList"/>
    <dgm:cxn modelId="{647A9627-0A88-454C-927F-379A3EDA0B0E}" type="presParOf" srcId="{DF9C3D92-CE36-4AF1-9A04-B5847203432B}" destId="{C6D9415F-7C71-466C-A0F3-1D209D720890}" srcOrd="3" destOrd="0" presId="urn:microsoft.com/office/officeart/2018/5/layout/IconCircleLabelList"/>
    <dgm:cxn modelId="{6F6F6F36-81F9-41AA-8745-A0970128888A}" type="presParOf" srcId="{AB39E763-5934-40F1-8326-256DAF6E18FE}" destId="{1BB7FE89-C756-4E2E-B6FC-FAEDEF85E07B}" srcOrd="5" destOrd="0" presId="urn:microsoft.com/office/officeart/2018/5/layout/IconCircleLabelList"/>
    <dgm:cxn modelId="{09FD631D-8269-4CAB-B539-07E949DD0479}" type="presParOf" srcId="{AB39E763-5934-40F1-8326-256DAF6E18FE}" destId="{9C2CABD9-2B17-4ADD-B355-DDF9002E8D3A}" srcOrd="6" destOrd="0" presId="urn:microsoft.com/office/officeart/2018/5/layout/IconCircleLabelList"/>
    <dgm:cxn modelId="{39E99930-45C5-4596-9D5F-AB18FB8FD589}" type="presParOf" srcId="{9C2CABD9-2B17-4ADD-B355-DDF9002E8D3A}" destId="{F748E7CC-91B7-484F-A6A6-F3A22ACB4EB1}" srcOrd="0" destOrd="0" presId="urn:microsoft.com/office/officeart/2018/5/layout/IconCircleLabelList"/>
    <dgm:cxn modelId="{887D3971-2204-4AF1-BDDF-52F2DD3391E4}" type="presParOf" srcId="{9C2CABD9-2B17-4ADD-B355-DDF9002E8D3A}" destId="{6F6ACC7C-547C-409D-8DB1-901780FD03F5}" srcOrd="1" destOrd="0" presId="urn:microsoft.com/office/officeart/2018/5/layout/IconCircleLabelList"/>
    <dgm:cxn modelId="{94B20532-4B60-48DA-BE6B-98AB4A6D99A1}" type="presParOf" srcId="{9C2CABD9-2B17-4ADD-B355-DDF9002E8D3A}" destId="{3B74618F-F56B-440B-A3B1-4F3FC4876D33}" srcOrd="2" destOrd="0" presId="urn:microsoft.com/office/officeart/2018/5/layout/IconCircleLabelList"/>
    <dgm:cxn modelId="{48225A2B-BF4D-4C88-AC93-A43CA738E362}" type="presParOf" srcId="{9C2CABD9-2B17-4ADD-B355-DDF9002E8D3A}" destId="{AE6F77F5-2332-4321-928B-9BC7E010A0AF}" srcOrd="3" destOrd="0" presId="urn:microsoft.com/office/officeart/2018/5/layout/IconCircleLabelList"/>
    <dgm:cxn modelId="{41702032-7D56-4A9F-8635-0B09EE590982}" type="presParOf" srcId="{AB39E763-5934-40F1-8326-256DAF6E18FE}" destId="{73973ECF-184D-48F6-98F8-DA866B2B5B38}" srcOrd="7" destOrd="0" presId="urn:microsoft.com/office/officeart/2018/5/layout/IconCircleLabelList"/>
    <dgm:cxn modelId="{602C7F3E-3970-45BA-BF70-0ECE94BCA9E0}" type="presParOf" srcId="{AB39E763-5934-40F1-8326-256DAF6E18FE}" destId="{544A4160-B66A-4B78-9A07-C48F7EA59EB8}" srcOrd="8" destOrd="0" presId="urn:microsoft.com/office/officeart/2018/5/layout/IconCircleLabelList"/>
    <dgm:cxn modelId="{CB9E700F-075D-4049-9954-3D6087A23BDB}" type="presParOf" srcId="{544A4160-B66A-4B78-9A07-C48F7EA59EB8}" destId="{3C64C1F4-9130-4EDC-BBD5-C185DDE2CCF0}" srcOrd="0" destOrd="0" presId="urn:microsoft.com/office/officeart/2018/5/layout/IconCircleLabelList"/>
    <dgm:cxn modelId="{AF5C5BA1-D68A-455C-A250-134FE23BC834}" type="presParOf" srcId="{544A4160-B66A-4B78-9A07-C48F7EA59EB8}" destId="{39C3DEBE-B807-4DA5-8B95-99A7AC20EDC8}" srcOrd="1" destOrd="0" presId="urn:microsoft.com/office/officeart/2018/5/layout/IconCircleLabelList"/>
    <dgm:cxn modelId="{04047AC3-E3B2-4F09-8DBC-C9F7C2FEE0B5}" type="presParOf" srcId="{544A4160-B66A-4B78-9A07-C48F7EA59EB8}" destId="{D23E4B84-582A-4E82-AC3A-EF5B82E21CCA}" srcOrd="2" destOrd="0" presId="urn:microsoft.com/office/officeart/2018/5/layout/IconCircleLabelList"/>
    <dgm:cxn modelId="{7A776DF8-0EB6-4AC6-86B6-B603D5470FFC}" type="presParOf" srcId="{544A4160-B66A-4B78-9A07-C48F7EA59EB8}" destId="{29A3C830-1310-4A05-97C9-388F99A1ABC1}" srcOrd="3" destOrd="0" presId="urn:microsoft.com/office/officeart/2018/5/layout/IconCircleLabelList"/>
    <dgm:cxn modelId="{C3E86F34-0482-4F28-866A-28BCD45B2DAA}" type="presParOf" srcId="{AB39E763-5934-40F1-8326-256DAF6E18FE}" destId="{9BD3E4A6-FC34-4615-959C-F569E77D64CE}" srcOrd="9" destOrd="0" presId="urn:microsoft.com/office/officeart/2018/5/layout/IconCircleLabelList"/>
    <dgm:cxn modelId="{2A6D908C-4A20-452D-B590-B5C99C1B2DA2}" type="presParOf" srcId="{AB39E763-5934-40F1-8326-256DAF6E18FE}" destId="{9078E332-D2A7-47CC-B9FB-44E685F56003}" srcOrd="10" destOrd="0" presId="urn:microsoft.com/office/officeart/2018/5/layout/IconCircleLabelList"/>
    <dgm:cxn modelId="{03BBC224-C5B8-456E-BE42-85AF5E23A51E}" type="presParOf" srcId="{9078E332-D2A7-47CC-B9FB-44E685F56003}" destId="{ABAADAD7-2CF7-49F2-B4FD-6F846B0D2EE4}" srcOrd="0" destOrd="0" presId="urn:microsoft.com/office/officeart/2018/5/layout/IconCircleLabelList"/>
    <dgm:cxn modelId="{C50BD52A-BE8A-46D4-8FE4-C65EE5DA143A}" type="presParOf" srcId="{9078E332-D2A7-47CC-B9FB-44E685F56003}" destId="{DC1F4CDA-CE3F-4D55-9D41-997538CD1372}" srcOrd="1" destOrd="0" presId="urn:microsoft.com/office/officeart/2018/5/layout/IconCircleLabelList"/>
    <dgm:cxn modelId="{DFC7379E-42D7-492F-B861-15AA22792AD7}" type="presParOf" srcId="{9078E332-D2A7-47CC-B9FB-44E685F56003}" destId="{312E268F-6697-45E5-B4BB-5179F574C46C}" srcOrd="2" destOrd="0" presId="urn:microsoft.com/office/officeart/2018/5/layout/IconCircleLabelList"/>
    <dgm:cxn modelId="{71431B86-59C7-4647-BE93-B55196B83434}" type="presParOf" srcId="{9078E332-D2A7-47CC-B9FB-44E685F56003}" destId="{0140F358-DFDC-4E6E-8833-0E6FD0B5534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4210FD-C56B-4783-BB4F-ABB05BDC2D2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8124B8F-7300-48BE-B61C-AF644297E9FF}">
      <dgm:prSet/>
      <dgm:spPr/>
      <dgm:t>
        <a:bodyPr/>
        <a:lstStyle/>
        <a:p>
          <a:pPr>
            <a:defRPr cap="all"/>
          </a:pPr>
          <a:r>
            <a:rPr lang="en-US"/>
            <a:t>Team Alignment:</a:t>
          </a:r>
        </a:p>
      </dgm:t>
    </dgm:pt>
    <dgm:pt modelId="{C2703C4C-11F0-40F9-8CA9-08F4A5FDBD84}" type="parTrans" cxnId="{68CED1F6-3780-433B-A70A-58646D158849}">
      <dgm:prSet/>
      <dgm:spPr/>
      <dgm:t>
        <a:bodyPr/>
        <a:lstStyle/>
        <a:p>
          <a:endParaRPr lang="en-US"/>
        </a:p>
      </dgm:t>
    </dgm:pt>
    <dgm:pt modelId="{6C1ACDB0-8CBA-45FD-B3C1-26B9A5EF57F2}" type="sibTrans" cxnId="{68CED1F6-3780-433B-A70A-58646D158849}">
      <dgm:prSet/>
      <dgm:spPr/>
      <dgm:t>
        <a:bodyPr/>
        <a:lstStyle/>
        <a:p>
          <a:endParaRPr lang="en-US"/>
        </a:p>
      </dgm:t>
    </dgm:pt>
    <dgm:pt modelId="{A401D033-0EFC-472C-9C44-3F3C49BF12D8}">
      <dgm:prSet/>
      <dgm:spPr/>
      <dgm:t>
        <a:bodyPr/>
        <a:lstStyle/>
        <a:p>
          <a:pPr>
            <a:defRPr cap="all"/>
          </a:pPr>
          <a:r>
            <a:rPr lang="en-US"/>
            <a:t>• Used Microsoft Teams for centralised communication and document sharing</a:t>
          </a:r>
        </a:p>
      </dgm:t>
    </dgm:pt>
    <dgm:pt modelId="{D8DCFEF9-DAC5-4049-BD78-97BB2EE3177C}" type="parTrans" cxnId="{D124702F-476E-4D1E-B3BB-96E4D3871711}">
      <dgm:prSet/>
      <dgm:spPr/>
      <dgm:t>
        <a:bodyPr/>
        <a:lstStyle/>
        <a:p>
          <a:endParaRPr lang="en-US"/>
        </a:p>
      </dgm:t>
    </dgm:pt>
    <dgm:pt modelId="{EF39A331-AEE7-4461-8FD3-234120758B89}" type="sibTrans" cxnId="{D124702F-476E-4D1E-B3BB-96E4D3871711}">
      <dgm:prSet/>
      <dgm:spPr/>
      <dgm:t>
        <a:bodyPr/>
        <a:lstStyle/>
        <a:p>
          <a:endParaRPr lang="en-US"/>
        </a:p>
      </dgm:t>
    </dgm:pt>
    <dgm:pt modelId="{6836D242-8A6D-48C5-997A-B9127B256D87}">
      <dgm:prSet/>
      <dgm:spPr/>
      <dgm:t>
        <a:bodyPr/>
        <a:lstStyle/>
        <a:p>
          <a:pPr>
            <a:defRPr cap="all"/>
          </a:pPr>
          <a:r>
            <a:rPr lang="en-US"/>
            <a:t>• Weekly check-ins with shared updates to keep momentum</a:t>
          </a:r>
        </a:p>
      </dgm:t>
    </dgm:pt>
    <dgm:pt modelId="{C081A59C-5C62-48E1-9344-01B5B92700E3}" type="parTrans" cxnId="{819545AB-68DE-453D-A457-1B77C8D8CEC2}">
      <dgm:prSet/>
      <dgm:spPr/>
      <dgm:t>
        <a:bodyPr/>
        <a:lstStyle/>
        <a:p>
          <a:endParaRPr lang="en-US"/>
        </a:p>
      </dgm:t>
    </dgm:pt>
    <dgm:pt modelId="{C199D69E-55FD-4EE9-A947-0D385FBF8A57}" type="sibTrans" cxnId="{819545AB-68DE-453D-A457-1B77C8D8CEC2}">
      <dgm:prSet/>
      <dgm:spPr/>
      <dgm:t>
        <a:bodyPr/>
        <a:lstStyle/>
        <a:p>
          <a:endParaRPr lang="en-US"/>
        </a:p>
      </dgm:t>
    </dgm:pt>
    <dgm:pt modelId="{7B184DF5-3A79-4E94-A538-19BD22D81E11}">
      <dgm:prSet/>
      <dgm:spPr/>
      <dgm:t>
        <a:bodyPr/>
        <a:lstStyle/>
        <a:p>
          <a:pPr>
            <a:defRPr cap="all"/>
          </a:pPr>
          <a:r>
            <a:rPr lang="en-US"/>
            <a:t>Challenges Addressed:</a:t>
          </a:r>
        </a:p>
      </dgm:t>
    </dgm:pt>
    <dgm:pt modelId="{086F97EA-83D5-469B-A01A-8B290B387A00}" type="parTrans" cxnId="{54EA88CD-639D-4C77-B8E5-1E17424CE271}">
      <dgm:prSet/>
      <dgm:spPr/>
      <dgm:t>
        <a:bodyPr/>
        <a:lstStyle/>
        <a:p>
          <a:endParaRPr lang="en-US"/>
        </a:p>
      </dgm:t>
    </dgm:pt>
    <dgm:pt modelId="{0D494BD4-022C-4A6B-A8AD-5071D261FDEC}" type="sibTrans" cxnId="{54EA88CD-639D-4C77-B8E5-1E17424CE271}">
      <dgm:prSet/>
      <dgm:spPr/>
      <dgm:t>
        <a:bodyPr/>
        <a:lstStyle/>
        <a:p>
          <a:endParaRPr lang="en-US"/>
        </a:p>
      </dgm:t>
    </dgm:pt>
    <dgm:pt modelId="{94DB10C4-299A-490F-A19E-90BC995A74C8}">
      <dgm:prSet/>
      <dgm:spPr/>
      <dgm:t>
        <a:bodyPr/>
        <a:lstStyle/>
        <a:p>
          <a:pPr>
            <a:defRPr cap="all"/>
          </a:pPr>
          <a:r>
            <a:rPr lang="en-US"/>
            <a:t>• Balancing part-time commitments → Adjusted deadlines</a:t>
          </a:r>
        </a:p>
      </dgm:t>
    </dgm:pt>
    <dgm:pt modelId="{DD659E49-84AD-4082-BF80-3A3C1A895DF7}" type="parTrans" cxnId="{FD087E8D-4CC0-469B-8A12-238F0C9D47CB}">
      <dgm:prSet/>
      <dgm:spPr/>
      <dgm:t>
        <a:bodyPr/>
        <a:lstStyle/>
        <a:p>
          <a:endParaRPr lang="en-US"/>
        </a:p>
      </dgm:t>
    </dgm:pt>
    <dgm:pt modelId="{6B12140D-0F88-46E9-9FF3-1D8EAD9B5DD1}" type="sibTrans" cxnId="{FD087E8D-4CC0-469B-8A12-238F0C9D47CB}">
      <dgm:prSet/>
      <dgm:spPr/>
      <dgm:t>
        <a:bodyPr/>
        <a:lstStyle/>
        <a:p>
          <a:endParaRPr lang="en-US"/>
        </a:p>
      </dgm:t>
    </dgm:pt>
    <dgm:pt modelId="{DB2E1992-1751-4E66-8705-BE5C189766D9}">
      <dgm:prSet/>
      <dgm:spPr/>
      <dgm:t>
        <a:bodyPr/>
        <a:lstStyle/>
        <a:p>
          <a:pPr>
            <a:defRPr cap="all"/>
          </a:pPr>
          <a:r>
            <a:rPr lang="en-US"/>
            <a:t>• Late submissions or scope changes → Reinforced expectations and flexibility</a:t>
          </a:r>
        </a:p>
      </dgm:t>
    </dgm:pt>
    <dgm:pt modelId="{AD0DD6C8-8AF2-4CA0-83BA-1C4C45D2B90D}" type="parTrans" cxnId="{FBE59931-33BB-4CAB-A160-7DA02E103125}">
      <dgm:prSet/>
      <dgm:spPr/>
      <dgm:t>
        <a:bodyPr/>
        <a:lstStyle/>
        <a:p>
          <a:endParaRPr lang="en-US"/>
        </a:p>
      </dgm:t>
    </dgm:pt>
    <dgm:pt modelId="{C887A9EF-FAC6-4427-ADA9-8C0B275297B4}" type="sibTrans" cxnId="{FBE59931-33BB-4CAB-A160-7DA02E103125}">
      <dgm:prSet/>
      <dgm:spPr/>
      <dgm:t>
        <a:bodyPr/>
        <a:lstStyle/>
        <a:p>
          <a:endParaRPr lang="en-US"/>
        </a:p>
      </dgm:t>
    </dgm:pt>
    <dgm:pt modelId="{74963B28-8B0D-4CA3-AD21-F67622420E7B}">
      <dgm:prSet/>
      <dgm:spPr/>
      <dgm:t>
        <a:bodyPr/>
        <a:lstStyle/>
        <a:p>
          <a:pPr>
            <a:defRPr cap="all"/>
          </a:pPr>
          <a:r>
            <a:rPr lang="en-US"/>
            <a:t>• Member extension (e.g., Jaheen’s delayed section) handled via timeline shift</a:t>
          </a:r>
        </a:p>
      </dgm:t>
    </dgm:pt>
    <dgm:pt modelId="{796C09CB-20B6-443C-8BD8-04F5FA8377E5}" type="parTrans" cxnId="{7EDF39A2-11AD-4EDD-ADBC-90D0A5915C45}">
      <dgm:prSet/>
      <dgm:spPr/>
      <dgm:t>
        <a:bodyPr/>
        <a:lstStyle/>
        <a:p>
          <a:endParaRPr lang="en-US"/>
        </a:p>
      </dgm:t>
    </dgm:pt>
    <dgm:pt modelId="{6824F40A-E72E-4CF6-B934-65EE4DF8E9DD}" type="sibTrans" cxnId="{7EDF39A2-11AD-4EDD-ADBC-90D0A5915C45}">
      <dgm:prSet/>
      <dgm:spPr/>
      <dgm:t>
        <a:bodyPr/>
        <a:lstStyle/>
        <a:p>
          <a:endParaRPr lang="en-US"/>
        </a:p>
      </dgm:t>
    </dgm:pt>
    <dgm:pt modelId="{C354F61B-3814-4033-B07E-53947D3B41BE}" type="pres">
      <dgm:prSet presAssocID="{C34210FD-C56B-4783-BB4F-ABB05BDC2D20}" presName="root" presStyleCnt="0">
        <dgm:presLayoutVars>
          <dgm:dir/>
          <dgm:resizeHandles val="exact"/>
        </dgm:presLayoutVars>
      </dgm:prSet>
      <dgm:spPr/>
    </dgm:pt>
    <dgm:pt modelId="{7C1A867C-2954-4E03-9942-424B6672EA85}" type="pres">
      <dgm:prSet presAssocID="{A8124B8F-7300-48BE-B61C-AF644297E9FF}" presName="compNode" presStyleCnt="0"/>
      <dgm:spPr/>
    </dgm:pt>
    <dgm:pt modelId="{AEEBBB8B-10D5-4BD7-B882-39645AED1CC2}" type="pres">
      <dgm:prSet presAssocID="{A8124B8F-7300-48BE-B61C-AF644297E9FF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E6F561F5-B61E-4F86-AA57-4FD83BD0DA70}" type="pres">
      <dgm:prSet presAssocID="{A8124B8F-7300-48BE-B61C-AF644297E9F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3DF3508-2E89-4CF5-95F6-2CE7B0E93DC7}" type="pres">
      <dgm:prSet presAssocID="{A8124B8F-7300-48BE-B61C-AF644297E9FF}" presName="spaceRect" presStyleCnt="0"/>
      <dgm:spPr/>
    </dgm:pt>
    <dgm:pt modelId="{EBE1306F-740A-4832-817E-4B2DAA7AC9F1}" type="pres">
      <dgm:prSet presAssocID="{A8124B8F-7300-48BE-B61C-AF644297E9FF}" presName="textRect" presStyleLbl="revTx" presStyleIdx="0" presStyleCnt="7">
        <dgm:presLayoutVars>
          <dgm:chMax val="1"/>
          <dgm:chPref val="1"/>
        </dgm:presLayoutVars>
      </dgm:prSet>
      <dgm:spPr/>
    </dgm:pt>
    <dgm:pt modelId="{C9958DDC-17F4-41AF-AD05-134238818CBF}" type="pres">
      <dgm:prSet presAssocID="{6C1ACDB0-8CBA-45FD-B3C1-26B9A5EF57F2}" presName="sibTrans" presStyleCnt="0"/>
      <dgm:spPr/>
    </dgm:pt>
    <dgm:pt modelId="{4C69C596-21EC-46A8-8E8A-EE59DA09E0F7}" type="pres">
      <dgm:prSet presAssocID="{A401D033-0EFC-472C-9C44-3F3C49BF12D8}" presName="compNode" presStyleCnt="0"/>
      <dgm:spPr/>
    </dgm:pt>
    <dgm:pt modelId="{313B0A69-5EFB-4810-9EB3-D74FD9D84376}" type="pres">
      <dgm:prSet presAssocID="{A401D033-0EFC-472C-9C44-3F3C49BF12D8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3037D8AE-2E29-4442-AFD1-7C8E3006CB9D}" type="pres">
      <dgm:prSet presAssocID="{A401D033-0EFC-472C-9C44-3F3C49BF12D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E9F3D93-71C1-4658-8764-DD088C3A6850}" type="pres">
      <dgm:prSet presAssocID="{A401D033-0EFC-472C-9C44-3F3C49BF12D8}" presName="spaceRect" presStyleCnt="0"/>
      <dgm:spPr/>
    </dgm:pt>
    <dgm:pt modelId="{378D1CE1-0FB7-4A8C-AF84-D372E396BF90}" type="pres">
      <dgm:prSet presAssocID="{A401D033-0EFC-472C-9C44-3F3C49BF12D8}" presName="textRect" presStyleLbl="revTx" presStyleIdx="1" presStyleCnt="7">
        <dgm:presLayoutVars>
          <dgm:chMax val="1"/>
          <dgm:chPref val="1"/>
        </dgm:presLayoutVars>
      </dgm:prSet>
      <dgm:spPr/>
    </dgm:pt>
    <dgm:pt modelId="{B0DCD296-3A2D-444F-8918-33D01FC0FE4D}" type="pres">
      <dgm:prSet presAssocID="{EF39A331-AEE7-4461-8FD3-234120758B89}" presName="sibTrans" presStyleCnt="0"/>
      <dgm:spPr/>
    </dgm:pt>
    <dgm:pt modelId="{AC69D998-B1F8-4FAB-BCE8-28B3E3492408}" type="pres">
      <dgm:prSet presAssocID="{6836D242-8A6D-48C5-997A-B9127B256D87}" presName="compNode" presStyleCnt="0"/>
      <dgm:spPr/>
    </dgm:pt>
    <dgm:pt modelId="{53C0D0B6-4D22-4DCE-A88F-1AC61FBCBE0B}" type="pres">
      <dgm:prSet presAssocID="{6836D242-8A6D-48C5-997A-B9127B256D87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1E507620-C316-4904-8BBA-8FF54BBBAB28}" type="pres">
      <dgm:prSet presAssocID="{6836D242-8A6D-48C5-997A-B9127B256D87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7027667D-A3A3-4A51-A8A5-77DCFED4FD6F}" type="pres">
      <dgm:prSet presAssocID="{6836D242-8A6D-48C5-997A-B9127B256D87}" presName="spaceRect" presStyleCnt="0"/>
      <dgm:spPr/>
    </dgm:pt>
    <dgm:pt modelId="{6F38038A-9C33-4A29-920B-14F5C174536A}" type="pres">
      <dgm:prSet presAssocID="{6836D242-8A6D-48C5-997A-B9127B256D87}" presName="textRect" presStyleLbl="revTx" presStyleIdx="2" presStyleCnt="7">
        <dgm:presLayoutVars>
          <dgm:chMax val="1"/>
          <dgm:chPref val="1"/>
        </dgm:presLayoutVars>
      </dgm:prSet>
      <dgm:spPr/>
    </dgm:pt>
    <dgm:pt modelId="{2AA76C7A-9033-4161-BE44-D731694EFBCA}" type="pres">
      <dgm:prSet presAssocID="{C199D69E-55FD-4EE9-A947-0D385FBF8A57}" presName="sibTrans" presStyleCnt="0"/>
      <dgm:spPr/>
    </dgm:pt>
    <dgm:pt modelId="{68A0FB54-E78C-4687-9624-144B99F9492E}" type="pres">
      <dgm:prSet presAssocID="{7B184DF5-3A79-4E94-A538-19BD22D81E11}" presName="compNode" presStyleCnt="0"/>
      <dgm:spPr/>
    </dgm:pt>
    <dgm:pt modelId="{C0223145-6446-4C38-BD6F-EBBD5C7DF036}" type="pres">
      <dgm:prSet presAssocID="{7B184DF5-3A79-4E94-A538-19BD22D81E11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F375CC15-1B54-4B0F-B40C-F182012C08E0}" type="pres">
      <dgm:prSet presAssocID="{7B184DF5-3A79-4E94-A538-19BD22D81E11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1CDA07A-55F9-4BC0-BA4A-78CCC54FCE15}" type="pres">
      <dgm:prSet presAssocID="{7B184DF5-3A79-4E94-A538-19BD22D81E11}" presName="spaceRect" presStyleCnt="0"/>
      <dgm:spPr/>
    </dgm:pt>
    <dgm:pt modelId="{2D7CC4A5-9A8B-4990-A60E-EFBF2CA27D47}" type="pres">
      <dgm:prSet presAssocID="{7B184DF5-3A79-4E94-A538-19BD22D81E11}" presName="textRect" presStyleLbl="revTx" presStyleIdx="3" presStyleCnt="7">
        <dgm:presLayoutVars>
          <dgm:chMax val="1"/>
          <dgm:chPref val="1"/>
        </dgm:presLayoutVars>
      </dgm:prSet>
      <dgm:spPr/>
    </dgm:pt>
    <dgm:pt modelId="{C69F9AFD-2289-4520-B9A3-E75428E514AF}" type="pres">
      <dgm:prSet presAssocID="{0D494BD4-022C-4A6B-A8AD-5071D261FDEC}" presName="sibTrans" presStyleCnt="0"/>
      <dgm:spPr/>
    </dgm:pt>
    <dgm:pt modelId="{678F1AAB-FD6D-400D-BE9A-C12FD4651F96}" type="pres">
      <dgm:prSet presAssocID="{94DB10C4-299A-490F-A19E-90BC995A74C8}" presName="compNode" presStyleCnt="0"/>
      <dgm:spPr/>
    </dgm:pt>
    <dgm:pt modelId="{D7A9C37A-455D-48F4-A320-9F96DBE315F3}" type="pres">
      <dgm:prSet presAssocID="{94DB10C4-299A-490F-A19E-90BC995A74C8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438EF078-1C4E-4FBF-BD2E-B7640573A5BF}" type="pres">
      <dgm:prSet presAssocID="{94DB10C4-299A-490F-A19E-90BC995A74C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446F6E4-44FA-412B-960D-7595F51AA377}" type="pres">
      <dgm:prSet presAssocID="{94DB10C4-299A-490F-A19E-90BC995A74C8}" presName="spaceRect" presStyleCnt="0"/>
      <dgm:spPr/>
    </dgm:pt>
    <dgm:pt modelId="{EFB75393-EE05-4115-A6DE-603592D13B09}" type="pres">
      <dgm:prSet presAssocID="{94DB10C4-299A-490F-A19E-90BC995A74C8}" presName="textRect" presStyleLbl="revTx" presStyleIdx="4" presStyleCnt="7">
        <dgm:presLayoutVars>
          <dgm:chMax val="1"/>
          <dgm:chPref val="1"/>
        </dgm:presLayoutVars>
      </dgm:prSet>
      <dgm:spPr/>
    </dgm:pt>
    <dgm:pt modelId="{C53E88B4-CDCC-4133-8B7B-EF25BF8121B9}" type="pres">
      <dgm:prSet presAssocID="{6B12140D-0F88-46E9-9FF3-1D8EAD9B5DD1}" presName="sibTrans" presStyleCnt="0"/>
      <dgm:spPr/>
    </dgm:pt>
    <dgm:pt modelId="{B7EF1D03-7521-4A34-984F-D401F5D62F7F}" type="pres">
      <dgm:prSet presAssocID="{DB2E1992-1751-4E66-8705-BE5C189766D9}" presName="compNode" presStyleCnt="0"/>
      <dgm:spPr/>
    </dgm:pt>
    <dgm:pt modelId="{96034461-BD61-4819-8E64-FD3751740F2A}" type="pres">
      <dgm:prSet presAssocID="{DB2E1992-1751-4E66-8705-BE5C189766D9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1214A12A-FF1F-4A66-828C-BDE8E243032A}" type="pres">
      <dgm:prSet presAssocID="{DB2E1992-1751-4E66-8705-BE5C189766D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D749D08-B04C-47A2-ABBF-ABF1E32D004F}" type="pres">
      <dgm:prSet presAssocID="{DB2E1992-1751-4E66-8705-BE5C189766D9}" presName="spaceRect" presStyleCnt="0"/>
      <dgm:spPr/>
    </dgm:pt>
    <dgm:pt modelId="{FEAEF283-725B-4B71-80D7-AAC5E6D04452}" type="pres">
      <dgm:prSet presAssocID="{DB2E1992-1751-4E66-8705-BE5C189766D9}" presName="textRect" presStyleLbl="revTx" presStyleIdx="5" presStyleCnt="7">
        <dgm:presLayoutVars>
          <dgm:chMax val="1"/>
          <dgm:chPref val="1"/>
        </dgm:presLayoutVars>
      </dgm:prSet>
      <dgm:spPr/>
    </dgm:pt>
    <dgm:pt modelId="{F2181C3B-07F8-43FA-A910-58051AFCD17E}" type="pres">
      <dgm:prSet presAssocID="{C887A9EF-FAC6-4427-ADA9-8C0B275297B4}" presName="sibTrans" presStyleCnt="0"/>
      <dgm:spPr/>
    </dgm:pt>
    <dgm:pt modelId="{45048A03-A08E-4409-865E-B41D5195FDBB}" type="pres">
      <dgm:prSet presAssocID="{74963B28-8B0D-4CA3-AD21-F67622420E7B}" presName="compNode" presStyleCnt="0"/>
      <dgm:spPr/>
    </dgm:pt>
    <dgm:pt modelId="{6A92F29F-2268-44D0-86B3-2B39CF5C3064}" type="pres">
      <dgm:prSet presAssocID="{74963B28-8B0D-4CA3-AD21-F67622420E7B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5C5790EE-415B-49CB-AE34-4E9D48EB8648}" type="pres">
      <dgm:prSet presAssocID="{74963B28-8B0D-4CA3-AD21-F67622420E7B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F107234C-C66F-40DB-BCCA-5CC5494E7B37}" type="pres">
      <dgm:prSet presAssocID="{74963B28-8B0D-4CA3-AD21-F67622420E7B}" presName="spaceRect" presStyleCnt="0"/>
      <dgm:spPr/>
    </dgm:pt>
    <dgm:pt modelId="{3AD88F14-09EF-47A3-865F-E8CD3B648E65}" type="pres">
      <dgm:prSet presAssocID="{74963B28-8B0D-4CA3-AD21-F67622420E7B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D124702F-476E-4D1E-B3BB-96E4D3871711}" srcId="{C34210FD-C56B-4783-BB4F-ABB05BDC2D20}" destId="{A401D033-0EFC-472C-9C44-3F3C49BF12D8}" srcOrd="1" destOrd="0" parTransId="{D8DCFEF9-DAC5-4049-BD78-97BB2EE3177C}" sibTransId="{EF39A331-AEE7-4461-8FD3-234120758B89}"/>
    <dgm:cxn modelId="{FBE59931-33BB-4CAB-A160-7DA02E103125}" srcId="{C34210FD-C56B-4783-BB4F-ABB05BDC2D20}" destId="{DB2E1992-1751-4E66-8705-BE5C189766D9}" srcOrd="5" destOrd="0" parTransId="{AD0DD6C8-8AF2-4CA0-83BA-1C4C45D2B90D}" sibTransId="{C887A9EF-FAC6-4427-ADA9-8C0B275297B4}"/>
    <dgm:cxn modelId="{09A20833-3A81-4BB9-8C62-4A3C553AC96C}" type="presOf" srcId="{C34210FD-C56B-4783-BB4F-ABB05BDC2D20}" destId="{C354F61B-3814-4033-B07E-53947D3B41BE}" srcOrd="0" destOrd="0" presId="urn:microsoft.com/office/officeart/2018/5/layout/IconLeafLabelList"/>
    <dgm:cxn modelId="{E431AB34-3EA9-4C4B-A7FB-9061ABEEC0BB}" type="presOf" srcId="{7B184DF5-3A79-4E94-A538-19BD22D81E11}" destId="{2D7CC4A5-9A8B-4990-A60E-EFBF2CA27D47}" srcOrd="0" destOrd="0" presId="urn:microsoft.com/office/officeart/2018/5/layout/IconLeafLabelList"/>
    <dgm:cxn modelId="{5B4B3475-7B50-4783-9546-68A20BFC6D66}" type="presOf" srcId="{94DB10C4-299A-490F-A19E-90BC995A74C8}" destId="{EFB75393-EE05-4115-A6DE-603592D13B09}" srcOrd="0" destOrd="0" presId="urn:microsoft.com/office/officeart/2018/5/layout/IconLeafLabelList"/>
    <dgm:cxn modelId="{723C6556-BE13-49DF-8781-CD2DBA898DD4}" type="presOf" srcId="{74963B28-8B0D-4CA3-AD21-F67622420E7B}" destId="{3AD88F14-09EF-47A3-865F-E8CD3B648E65}" srcOrd="0" destOrd="0" presId="urn:microsoft.com/office/officeart/2018/5/layout/IconLeafLabelList"/>
    <dgm:cxn modelId="{FD087E8D-4CC0-469B-8A12-238F0C9D47CB}" srcId="{C34210FD-C56B-4783-BB4F-ABB05BDC2D20}" destId="{94DB10C4-299A-490F-A19E-90BC995A74C8}" srcOrd="4" destOrd="0" parTransId="{DD659E49-84AD-4082-BF80-3A3C1A895DF7}" sibTransId="{6B12140D-0F88-46E9-9FF3-1D8EAD9B5DD1}"/>
    <dgm:cxn modelId="{7EDF39A2-11AD-4EDD-ADBC-90D0A5915C45}" srcId="{C34210FD-C56B-4783-BB4F-ABB05BDC2D20}" destId="{74963B28-8B0D-4CA3-AD21-F67622420E7B}" srcOrd="6" destOrd="0" parTransId="{796C09CB-20B6-443C-8BD8-04F5FA8377E5}" sibTransId="{6824F40A-E72E-4CF6-B934-65EE4DF8E9DD}"/>
    <dgm:cxn modelId="{819545AB-68DE-453D-A457-1B77C8D8CEC2}" srcId="{C34210FD-C56B-4783-BB4F-ABB05BDC2D20}" destId="{6836D242-8A6D-48C5-997A-B9127B256D87}" srcOrd="2" destOrd="0" parTransId="{C081A59C-5C62-48E1-9344-01B5B92700E3}" sibTransId="{C199D69E-55FD-4EE9-A947-0D385FBF8A57}"/>
    <dgm:cxn modelId="{61A8A7BC-35A7-41B8-9094-25C2FA85CFE8}" type="presOf" srcId="{A8124B8F-7300-48BE-B61C-AF644297E9FF}" destId="{EBE1306F-740A-4832-817E-4B2DAA7AC9F1}" srcOrd="0" destOrd="0" presId="urn:microsoft.com/office/officeart/2018/5/layout/IconLeafLabelList"/>
    <dgm:cxn modelId="{54EA88CD-639D-4C77-B8E5-1E17424CE271}" srcId="{C34210FD-C56B-4783-BB4F-ABB05BDC2D20}" destId="{7B184DF5-3A79-4E94-A538-19BD22D81E11}" srcOrd="3" destOrd="0" parTransId="{086F97EA-83D5-469B-A01A-8B290B387A00}" sibTransId="{0D494BD4-022C-4A6B-A8AD-5071D261FDEC}"/>
    <dgm:cxn modelId="{0C72A1D8-F544-4950-913A-2773CDB4B91E}" type="presOf" srcId="{DB2E1992-1751-4E66-8705-BE5C189766D9}" destId="{FEAEF283-725B-4B71-80D7-AAC5E6D04452}" srcOrd="0" destOrd="0" presId="urn:microsoft.com/office/officeart/2018/5/layout/IconLeafLabelList"/>
    <dgm:cxn modelId="{E8CA68E5-6D5F-4516-A77A-64BB45B70DB0}" type="presOf" srcId="{6836D242-8A6D-48C5-997A-B9127B256D87}" destId="{6F38038A-9C33-4A29-920B-14F5C174536A}" srcOrd="0" destOrd="0" presId="urn:microsoft.com/office/officeart/2018/5/layout/IconLeafLabelList"/>
    <dgm:cxn modelId="{68CED1F6-3780-433B-A70A-58646D158849}" srcId="{C34210FD-C56B-4783-BB4F-ABB05BDC2D20}" destId="{A8124B8F-7300-48BE-B61C-AF644297E9FF}" srcOrd="0" destOrd="0" parTransId="{C2703C4C-11F0-40F9-8CA9-08F4A5FDBD84}" sibTransId="{6C1ACDB0-8CBA-45FD-B3C1-26B9A5EF57F2}"/>
    <dgm:cxn modelId="{B5FC2BF9-DF26-4AC4-9846-3852E305D6E8}" type="presOf" srcId="{A401D033-0EFC-472C-9C44-3F3C49BF12D8}" destId="{378D1CE1-0FB7-4A8C-AF84-D372E396BF90}" srcOrd="0" destOrd="0" presId="urn:microsoft.com/office/officeart/2018/5/layout/IconLeafLabelList"/>
    <dgm:cxn modelId="{95838873-B981-49B6-92D9-CBC47B06C860}" type="presParOf" srcId="{C354F61B-3814-4033-B07E-53947D3B41BE}" destId="{7C1A867C-2954-4E03-9942-424B6672EA85}" srcOrd="0" destOrd="0" presId="urn:microsoft.com/office/officeart/2018/5/layout/IconLeafLabelList"/>
    <dgm:cxn modelId="{803A5762-7E6E-4F13-AFA1-B0EF9B3CE531}" type="presParOf" srcId="{7C1A867C-2954-4E03-9942-424B6672EA85}" destId="{AEEBBB8B-10D5-4BD7-B882-39645AED1CC2}" srcOrd="0" destOrd="0" presId="urn:microsoft.com/office/officeart/2018/5/layout/IconLeafLabelList"/>
    <dgm:cxn modelId="{B5CF8A6E-9EAC-4C12-8224-3EBEA8DBD08D}" type="presParOf" srcId="{7C1A867C-2954-4E03-9942-424B6672EA85}" destId="{E6F561F5-B61E-4F86-AA57-4FD83BD0DA70}" srcOrd="1" destOrd="0" presId="urn:microsoft.com/office/officeart/2018/5/layout/IconLeafLabelList"/>
    <dgm:cxn modelId="{8BA74114-CDA4-40BF-A585-7274AB319E08}" type="presParOf" srcId="{7C1A867C-2954-4E03-9942-424B6672EA85}" destId="{83DF3508-2E89-4CF5-95F6-2CE7B0E93DC7}" srcOrd="2" destOrd="0" presId="urn:microsoft.com/office/officeart/2018/5/layout/IconLeafLabelList"/>
    <dgm:cxn modelId="{8504CC76-14D0-4917-B15D-0D511E709349}" type="presParOf" srcId="{7C1A867C-2954-4E03-9942-424B6672EA85}" destId="{EBE1306F-740A-4832-817E-4B2DAA7AC9F1}" srcOrd="3" destOrd="0" presId="urn:microsoft.com/office/officeart/2018/5/layout/IconLeafLabelList"/>
    <dgm:cxn modelId="{74241E29-7E8E-44B6-9903-AED4BC567248}" type="presParOf" srcId="{C354F61B-3814-4033-B07E-53947D3B41BE}" destId="{C9958DDC-17F4-41AF-AD05-134238818CBF}" srcOrd="1" destOrd="0" presId="urn:microsoft.com/office/officeart/2018/5/layout/IconLeafLabelList"/>
    <dgm:cxn modelId="{00D81A37-66E8-48F4-84A3-8C65D77C600D}" type="presParOf" srcId="{C354F61B-3814-4033-B07E-53947D3B41BE}" destId="{4C69C596-21EC-46A8-8E8A-EE59DA09E0F7}" srcOrd="2" destOrd="0" presId="urn:microsoft.com/office/officeart/2018/5/layout/IconLeafLabelList"/>
    <dgm:cxn modelId="{3F1FF4AC-4807-4D02-A864-7951AC6A1160}" type="presParOf" srcId="{4C69C596-21EC-46A8-8E8A-EE59DA09E0F7}" destId="{313B0A69-5EFB-4810-9EB3-D74FD9D84376}" srcOrd="0" destOrd="0" presId="urn:microsoft.com/office/officeart/2018/5/layout/IconLeafLabelList"/>
    <dgm:cxn modelId="{090F9D9E-C171-4777-8A65-AA66087790A4}" type="presParOf" srcId="{4C69C596-21EC-46A8-8E8A-EE59DA09E0F7}" destId="{3037D8AE-2E29-4442-AFD1-7C8E3006CB9D}" srcOrd="1" destOrd="0" presId="urn:microsoft.com/office/officeart/2018/5/layout/IconLeafLabelList"/>
    <dgm:cxn modelId="{1DC7BD4A-1814-4DB5-BB91-7565AA46C614}" type="presParOf" srcId="{4C69C596-21EC-46A8-8E8A-EE59DA09E0F7}" destId="{0E9F3D93-71C1-4658-8764-DD088C3A6850}" srcOrd="2" destOrd="0" presId="urn:microsoft.com/office/officeart/2018/5/layout/IconLeafLabelList"/>
    <dgm:cxn modelId="{A1F8AE85-DA7E-4C76-A70C-E519C73CB1BD}" type="presParOf" srcId="{4C69C596-21EC-46A8-8E8A-EE59DA09E0F7}" destId="{378D1CE1-0FB7-4A8C-AF84-D372E396BF90}" srcOrd="3" destOrd="0" presId="urn:microsoft.com/office/officeart/2018/5/layout/IconLeafLabelList"/>
    <dgm:cxn modelId="{FED67BB1-2061-4BA0-82C6-1ADE14A04A8A}" type="presParOf" srcId="{C354F61B-3814-4033-B07E-53947D3B41BE}" destId="{B0DCD296-3A2D-444F-8918-33D01FC0FE4D}" srcOrd="3" destOrd="0" presId="urn:microsoft.com/office/officeart/2018/5/layout/IconLeafLabelList"/>
    <dgm:cxn modelId="{4AB53964-52C9-4CFA-8004-7B51298AF8C2}" type="presParOf" srcId="{C354F61B-3814-4033-B07E-53947D3B41BE}" destId="{AC69D998-B1F8-4FAB-BCE8-28B3E3492408}" srcOrd="4" destOrd="0" presId="urn:microsoft.com/office/officeart/2018/5/layout/IconLeafLabelList"/>
    <dgm:cxn modelId="{1D95E4E0-5027-4C3F-8B6A-62E08ABE3610}" type="presParOf" srcId="{AC69D998-B1F8-4FAB-BCE8-28B3E3492408}" destId="{53C0D0B6-4D22-4DCE-A88F-1AC61FBCBE0B}" srcOrd="0" destOrd="0" presId="urn:microsoft.com/office/officeart/2018/5/layout/IconLeafLabelList"/>
    <dgm:cxn modelId="{509E0CE7-D3E2-4666-88FB-2FEA1B3D9C97}" type="presParOf" srcId="{AC69D998-B1F8-4FAB-BCE8-28B3E3492408}" destId="{1E507620-C316-4904-8BBA-8FF54BBBAB28}" srcOrd="1" destOrd="0" presId="urn:microsoft.com/office/officeart/2018/5/layout/IconLeafLabelList"/>
    <dgm:cxn modelId="{C105272B-22AE-4CD1-8806-64D3BACE5AAB}" type="presParOf" srcId="{AC69D998-B1F8-4FAB-BCE8-28B3E3492408}" destId="{7027667D-A3A3-4A51-A8A5-77DCFED4FD6F}" srcOrd="2" destOrd="0" presId="urn:microsoft.com/office/officeart/2018/5/layout/IconLeafLabelList"/>
    <dgm:cxn modelId="{4CD32DEC-3E7F-4366-876B-243A4ABF0A4B}" type="presParOf" srcId="{AC69D998-B1F8-4FAB-BCE8-28B3E3492408}" destId="{6F38038A-9C33-4A29-920B-14F5C174536A}" srcOrd="3" destOrd="0" presId="urn:microsoft.com/office/officeart/2018/5/layout/IconLeafLabelList"/>
    <dgm:cxn modelId="{27345357-7C84-4FB8-87F8-C0EC842CF633}" type="presParOf" srcId="{C354F61B-3814-4033-B07E-53947D3B41BE}" destId="{2AA76C7A-9033-4161-BE44-D731694EFBCA}" srcOrd="5" destOrd="0" presId="urn:microsoft.com/office/officeart/2018/5/layout/IconLeafLabelList"/>
    <dgm:cxn modelId="{CF27B3A4-D1C5-4A7C-AA58-116C3862DD1D}" type="presParOf" srcId="{C354F61B-3814-4033-B07E-53947D3B41BE}" destId="{68A0FB54-E78C-4687-9624-144B99F9492E}" srcOrd="6" destOrd="0" presId="urn:microsoft.com/office/officeart/2018/5/layout/IconLeafLabelList"/>
    <dgm:cxn modelId="{B264B7EE-69C7-488F-A1B0-BB7EAE6C297F}" type="presParOf" srcId="{68A0FB54-E78C-4687-9624-144B99F9492E}" destId="{C0223145-6446-4C38-BD6F-EBBD5C7DF036}" srcOrd="0" destOrd="0" presId="urn:microsoft.com/office/officeart/2018/5/layout/IconLeafLabelList"/>
    <dgm:cxn modelId="{C005D0B3-7192-43A6-A7CC-35706B3C18D3}" type="presParOf" srcId="{68A0FB54-E78C-4687-9624-144B99F9492E}" destId="{F375CC15-1B54-4B0F-B40C-F182012C08E0}" srcOrd="1" destOrd="0" presId="urn:microsoft.com/office/officeart/2018/5/layout/IconLeafLabelList"/>
    <dgm:cxn modelId="{5231B6DA-8EF7-41AA-9094-63209EA20594}" type="presParOf" srcId="{68A0FB54-E78C-4687-9624-144B99F9492E}" destId="{81CDA07A-55F9-4BC0-BA4A-78CCC54FCE15}" srcOrd="2" destOrd="0" presId="urn:microsoft.com/office/officeart/2018/5/layout/IconLeafLabelList"/>
    <dgm:cxn modelId="{3AA78A4C-13D7-430B-B5FB-B04CE4F23BBA}" type="presParOf" srcId="{68A0FB54-E78C-4687-9624-144B99F9492E}" destId="{2D7CC4A5-9A8B-4990-A60E-EFBF2CA27D47}" srcOrd="3" destOrd="0" presId="urn:microsoft.com/office/officeart/2018/5/layout/IconLeafLabelList"/>
    <dgm:cxn modelId="{55446322-3185-4E06-B86C-F825F100CF3B}" type="presParOf" srcId="{C354F61B-3814-4033-B07E-53947D3B41BE}" destId="{C69F9AFD-2289-4520-B9A3-E75428E514AF}" srcOrd="7" destOrd="0" presId="urn:microsoft.com/office/officeart/2018/5/layout/IconLeafLabelList"/>
    <dgm:cxn modelId="{B71DF15D-3458-4A62-A581-829C5EFD5AD9}" type="presParOf" srcId="{C354F61B-3814-4033-B07E-53947D3B41BE}" destId="{678F1AAB-FD6D-400D-BE9A-C12FD4651F96}" srcOrd="8" destOrd="0" presId="urn:microsoft.com/office/officeart/2018/5/layout/IconLeafLabelList"/>
    <dgm:cxn modelId="{E3E4B847-0880-4A09-BCBE-644EDFC8A635}" type="presParOf" srcId="{678F1AAB-FD6D-400D-BE9A-C12FD4651F96}" destId="{D7A9C37A-455D-48F4-A320-9F96DBE315F3}" srcOrd="0" destOrd="0" presId="urn:microsoft.com/office/officeart/2018/5/layout/IconLeafLabelList"/>
    <dgm:cxn modelId="{C423C52C-57AC-418C-8D23-BF66ADF4E05F}" type="presParOf" srcId="{678F1AAB-FD6D-400D-BE9A-C12FD4651F96}" destId="{438EF078-1C4E-4FBF-BD2E-B7640573A5BF}" srcOrd="1" destOrd="0" presId="urn:microsoft.com/office/officeart/2018/5/layout/IconLeafLabelList"/>
    <dgm:cxn modelId="{AE3EA23D-7AF6-44F8-B8D3-063313E156C7}" type="presParOf" srcId="{678F1AAB-FD6D-400D-BE9A-C12FD4651F96}" destId="{3446F6E4-44FA-412B-960D-7595F51AA377}" srcOrd="2" destOrd="0" presId="urn:microsoft.com/office/officeart/2018/5/layout/IconLeafLabelList"/>
    <dgm:cxn modelId="{DB06F6CE-A14A-4B12-A0CB-0DD4658BB68C}" type="presParOf" srcId="{678F1AAB-FD6D-400D-BE9A-C12FD4651F96}" destId="{EFB75393-EE05-4115-A6DE-603592D13B09}" srcOrd="3" destOrd="0" presId="urn:microsoft.com/office/officeart/2018/5/layout/IconLeafLabelList"/>
    <dgm:cxn modelId="{41A35433-3D2A-41C4-84D3-91274A3A78D5}" type="presParOf" srcId="{C354F61B-3814-4033-B07E-53947D3B41BE}" destId="{C53E88B4-CDCC-4133-8B7B-EF25BF8121B9}" srcOrd="9" destOrd="0" presId="urn:microsoft.com/office/officeart/2018/5/layout/IconLeafLabelList"/>
    <dgm:cxn modelId="{65A608ED-540E-4855-86EB-2C9F0DF0E3D1}" type="presParOf" srcId="{C354F61B-3814-4033-B07E-53947D3B41BE}" destId="{B7EF1D03-7521-4A34-984F-D401F5D62F7F}" srcOrd="10" destOrd="0" presId="urn:microsoft.com/office/officeart/2018/5/layout/IconLeafLabelList"/>
    <dgm:cxn modelId="{394B7F62-0434-4647-880D-88FC6B12D909}" type="presParOf" srcId="{B7EF1D03-7521-4A34-984F-D401F5D62F7F}" destId="{96034461-BD61-4819-8E64-FD3751740F2A}" srcOrd="0" destOrd="0" presId="urn:microsoft.com/office/officeart/2018/5/layout/IconLeafLabelList"/>
    <dgm:cxn modelId="{DC8FBD28-15F4-4D73-A096-745B16A39D2D}" type="presParOf" srcId="{B7EF1D03-7521-4A34-984F-D401F5D62F7F}" destId="{1214A12A-FF1F-4A66-828C-BDE8E243032A}" srcOrd="1" destOrd="0" presId="urn:microsoft.com/office/officeart/2018/5/layout/IconLeafLabelList"/>
    <dgm:cxn modelId="{C80F9137-4187-466B-ADCC-F652DF680C65}" type="presParOf" srcId="{B7EF1D03-7521-4A34-984F-D401F5D62F7F}" destId="{0D749D08-B04C-47A2-ABBF-ABF1E32D004F}" srcOrd="2" destOrd="0" presId="urn:microsoft.com/office/officeart/2018/5/layout/IconLeafLabelList"/>
    <dgm:cxn modelId="{C11DBBB5-EA88-487A-9F23-5894BF391B1D}" type="presParOf" srcId="{B7EF1D03-7521-4A34-984F-D401F5D62F7F}" destId="{FEAEF283-725B-4B71-80D7-AAC5E6D04452}" srcOrd="3" destOrd="0" presId="urn:microsoft.com/office/officeart/2018/5/layout/IconLeafLabelList"/>
    <dgm:cxn modelId="{63B2C9FC-BA36-44AA-85D2-3B3EBC261B96}" type="presParOf" srcId="{C354F61B-3814-4033-B07E-53947D3B41BE}" destId="{F2181C3B-07F8-43FA-A910-58051AFCD17E}" srcOrd="11" destOrd="0" presId="urn:microsoft.com/office/officeart/2018/5/layout/IconLeafLabelList"/>
    <dgm:cxn modelId="{21473E85-98CE-43C6-A152-839B46CCE14A}" type="presParOf" srcId="{C354F61B-3814-4033-B07E-53947D3B41BE}" destId="{45048A03-A08E-4409-865E-B41D5195FDBB}" srcOrd="12" destOrd="0" presId="urn:microsoft.com/office/officeart/2018/5/layout/IconLeafLabelList"/>
    <dgm:cxn modelId="{3C7659E0-BD42-4E00-83FF-9C35265ADB55}" type="presParOf" srcId="{45048A03-A08E-4409-865E-B41D5195FDBB}" destId="{6A92F29F-2268-44D0-86B3-2B39CF5C3064}" srcOrd="0" destOrd="0" presId="urn:microsoft.com/office/officeart/2018/5/layout/IconLeafLabelList"/>
    <dgm:cxn modelId="{BC4F37A5-1B96-4841-A1B1-631BA1E761FD}" type="presParOf" srcId="{45048A03-A08E-4409-865E-B41D5195FDBB}" destId="{5C5790EE-415B-49CB-AE34-4E9D48EB8648}" srcOrd="1" destOrd="0" presId="urn:microsoft.com/office/officeart/2018/5/layout/IconLeafLabelList"/>
    <dgm:cxn modelId="{A49F8B40-1A8E-4285-9460-052069B0A2B7}" type="presParOf" srcId="{45048A03-A08E-4409-865E-B41D5195FDBB}" destId="{F107234C-C66F-40DB-BCCA-5CC5494E7B37}" srcOrd="2" destOrd="0" presId="urn:microsoft.com/office/officeart/2018/5/layout/IconLeafLabelList"/>
    <dgm:cxn modelId="{7A037C78-4922-4C8C-844E-356D11B98D1C}" type="presParOf" srcId="{45048A03-A08E-4409-865E-B41D5195FDBB}" destId="{3AD88F14-09EF-47A3-865F-E8CD3B648E6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2286C2-3A7B-428A-851F-8ACEDC19DA2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1D814E1-4B6D-45C5-8B4C-BB055DCF33DD}">
      <dgm:prSet/>
      <dgm:spPr/>
      <dgm:t>
        <a:bodyPr/>
        <a:lstStyle/>
        <a:p>
          <a:pPr>
            <a:defRPr cap="all"/>
          </a:pPr>
          <a:r>
            <a:rPr lang="en-US"/>
            <a:t>Key Outcomes:</a:t>
          </a:r>
        </a:p>
      </dgm:t>
    </dgm:pt>
    <dgm:pt modelId="{DF8A7F05-2119-40AE-A5EC-9F0B328F5573}" type="parTrans" cxnId="{01C64B24-8CFB-4E03-B9C3-D3DB79674505}">
      <dgm:prSet/>
      <dgm:spPr/>
      <dgm:t>
        <a:bodyPr/>
        <a:lstStyle/>
        <a:p>
          <a:endParaRPr lang="en-US"/>
        </a:p>
      </dgm:t>
    </dgm:pt>
    <dgm:pt modelId="{D3DEAE53-55E2-4218-A653-7AEF32D69090}" type="sibTrans" cxnId="{01C64B24-8CFB-4E03-B9C3-D3DB79674505}">
      <dgm:prSet/>
      <dgm:spPr/>
      <dgm:t>
        <a:bodyPr/>
        <a:lstStyle/>
        <a:p>
          <a:endParaRPr lang="en-US"/>
        </a:p>
      </dgm:t>
    </dgm:pt>
    <dgm:pt modelId="{F5C329D8-6CB2-42F7-B4B8-860BCB355F38}">
      <dgm:prSet/>
      <dgm:spPr/>
      <dgm:t>
        <a:bodyPr/>
        <a:lstStyle/>
        <a:p>
          <a:pPr>
            <a:defRPr cap="all"/>
          </a:pPr>
          <a:r>
            <a:rPr lang="en-US"/>
            <a:t>• All members met their technical responsibilities and deadlines (excluding valid extension)</a:t>
          </a:r>
        </a:p>
      </dgm:t>
    </dgm:pt>
    <dgm:pt modelId="{44E35DC5-5821-459D-ABCE-05BE820AB59A}" type="parTrans" cxnId="{5EA3555C-E1F7-4C87-85D7-F245314ABD77}">
      <dgm:prSet/>
      <dgm:spPr/>
      <dgm:t>
        <a:bodyPr/>
        <a:lstStyle/>
        <a:p>
          <a:endParaRPr lang="en-US"/>
        </a:p>
      </dgm:t>
    </dgm:pt>
    <dgm:pt modelId="{8A93A696-7D33-420E-A0A0-BCB2FA3655CF}" type="sibTrans" cxnId="{5EA3555C-E1F7-4C87-85D7-F245314ABD77}">
      <dgm:prSet/>
      <dgm:spPr/>
      <dgm:t>
        <a:bodyPr/>
        <a:lstStyle/>
        <a:p>
          <a:endParaRPr lang="en-US"/>
        </a:p>
      </dgm:t>
    </dgm:pt>
    <dgm:pt modelId="{D34CA9C4-3A87-400A-9FFA-8759DB63CA55}">
      <dgm:prSet/>
      <dgm:spPr/>
      <dgm:t>
        <a:bodyPr/>
        <a:lstStyle/>
        <a:p>
          <a:pPr>
            <a:defRPr cap="all"/>
          </a:pPr>
          <a:r>
            <a:rPr lang="en-US"/>
            <a:t>• Strong collaboration through clearly defined roles and consistent updates</a:t>
          </a:r>
        </a:p>
      </dgm:t>
    </dgm:pt>
    <dgm:pt modelId="{307EDE55-4538-4BA7-AD88-9DC62542DEB7}" type="parTrans" cxnId="{68D7ABD7-33B3-4235-9498-996912DAC953}">
      <dgm:prSet/>
      <dgm:spPr/>
      <dgm:t>
        <a:bodyPr/>
        <a:lstStyle/>
        <a:p>
          <a:endParaRPr lang="en-US"/>
        </a:p>
      </dgm:t>
    </dgm:pt>
    <dgm:pt modelId="{80C2A82A-4AEA-4817-A34E-2D2277E17DE2}" type="sibTrans" cxnId="{68D7ABD7-33B3-4235-9498-996912DAC953}">
      <dgm:prSet/>
      <dgm:spPr/>
      <dgm:t>
        <a:bodyPr/>
        <a:lstStyle/>
        <a:p>
          <a:endParaRPr lang="en-US"/>
        </a:p>
      </dgm:t>
    </dgm:pt>
    <dgm:pt modelId="{A6B3AF93-0C60-4A46-A688-24E3986C91F1}">
      <dgm:prSet/>
      <dgm:spPr/>
      <dgm:t>
        <a:bodyPr/>
        <a:lstStyle/>
        <a:p>
          <a:pPr>
            <a:defRPr cap="all"/>
          </a:pPr>
          <a:r>
            <a:rPr lang="en-US"/>
            <a:t>Leadership Reflection:</a:t>
          </a:r>
        </a:p>
      </dgm:t>
    </dgm:pt>
    <dgm:pt modelId="{7457AEA2-B150-4F19-AC1A-2823E569811C}" type="parTrans" cxnId="{47D350CC-1F04-4FCA-9A66-50B57926F49C}">
      <dgm:prSet/>
      <dgm:spPr/>
      <dgm:t>
        <a:bodyPr/>
        <a:lstStyle/>
        <a:p>
          <a:endParaRPr lang="en-US"/>
        </a:p>
      </dgm:t>
    </dgm:pt>
    <dgm:pt modelId="{630E34E4-9A92-4C65-945F-0B66DC31503E}" type="sibTrans" cxnId="{47D350CC-1F04-4FCA-9A66-50B57926F49C}">
      <dgm:prSet/>
      <dgm:spPr/>
      <dgm:t>
        <a:bodyPr/>
        <a:lstStyle/>
        <a:p>
          <a:endParaRPr lang="en-US"/>
        </a:p>
      </dgm:t>
    </dgm:pt>
    <dgm:pt modelId="{A98C60DD-5C74-428D-A13D-9FABDF9D6A8F}">
      <dgm:prSet/>
      <dgm:spPr/>
      <dgm:t>
        <a:bodyPr/>
        <a:lstStyle/>
        <a:p>
          <a:pPr>
            <a:defRPr cap="all"/>
          </a:pPr>
          <a:r>
            <a:rPr lang="en-US"/>
            <a:t>• Applied real-world project strategies within an academic context</a:t>
          </a:r>
        </a:p>
      </dgm:t>
    </dgm:pt>
    <dgm:pt modelId="{2E2CFD05-0F9B-41A3-83A9-D436D27604FB}" type="parTrans" cxnId="{E1CA77AF-634B-45E5-A5CA-241E1385A3FC}">
      <dgm:prSet/>
      <dgm:spPr/>
      <dgm:t>
        <a:bodyPr/>
        <a:lstStyle/>
        <a:p>
          <a:endParaRPr lang="en-US"/>
        </a:p>
      </dgm:t>
    </dgm:pt>
    <dgm:pt modelId="{5BFCADDA-5CB7-48BD-9AC9-C472581C57A7}" type="sibTrans" cxnId="{E1CA77AF-634B-45E5-A5CA-241E1385A3FC}">
      <dgm:prSet/>
      <dgm:spPr/>
      <dgm:t>
        <a:bodyPr/>
        <a:lstStyle/>
        <a:p>
          <a:endParaRPr lang="en-US"/>
        </a:p>
      </dgm:t>
    </dgm:pt>
    <dgm:pt modelId="{DC4E2760-B5C1-43BB-992F-30C9A0E593E0}">
      <dgm:prSet/>
      <dgm:spPr/>
      <dgm:t>
        <a:bodyPr/>
        <a:lstStyle/>
        <a:p>
          <a:pPr>
            <a:defRPr cap="all"/>
          </a:pPr>
          <a:r>
            <a:rPr lang="en-US"/>
            <a:t>• Ensured deliverables were met through structured leadership and contingency planning</a:t>
          </a:r>
        </a:p>
      </dgm:t>
    </dgm:pt>
    <dgm:pt modelId="{EAB6942C-6D4F-4E8D-8131-90EB988E744C}" type="parTrans" cxnId="{F3F3DC02-80C0-4DC9-A8FE-A0A14A659DB1}">
      <dgm:prSet/>
      <dgm:spPr/>
      <dgm:t>
        <a:bodyPr/>
        <a:lstStyle/>
        <a:p>
          <a:endParaRPr lang="en-US"/>
        </a:p>
      </dgm:t>
    </dgm:pt>
    <dgm:pt modelId="{710B4F13-F233-4482-9F83-1E89F2EC2AE6}" type="sibTrans" cxnId="{F3F3DC02-80C0-4DC9-A8FE-A0A14A659DB1}">
      <dgm:prSet/>
      <dgm:spPr/>
      <dgm:t>
        <a:bodyPr/>
        <a:lstStyle/>
        <a:p>
          <a:endParaRPr lang="en-US"/>
        </a:p>
      </dgm:t>
    </dgm:pt>
    <dgm:pt modelId="{710E4B09-310A-43A1-A828-131E3394E811}">
      <dgm:prSet/>
      <dgm:spPr/>
      <dgm:t>
        <a:bodyPr/>
        <a:lstStyle/>
        <a:p>
          <a:pPr>
            <a:defRPr cap="all"/>
          </a:pPr>
          <a:r>
            <a:rPr lang="en-US"/>
            <a:t>• Feedback from the viva was implemented to improve team output</a:t>
          </a:r>
        </a:p>
      </dgm:t>
    </dgm:pt>
    <dgm:pt modelId="{2275BD60-0F9C-46F4-8EC1-F90F2386ED07}" type="parTrans" cxnId="{669FE6E6-4E79-42C8-88B1-22BD5A6552B5}">
      <dgm:prSet/>
      <dgm:spPr/>
      <dgm:t>
        <a:bodyPr/>
        <a:lstStyle/>
        <a:p>
          <a:endParaRPr lang="en-US"/>
        </a:p>
      </dgm:t>
    </dgm:pt>
    <dgm:pt modelId="{12BB4AC6-44BE-4EC7-A343-D1426FD774DA}" type="sibTrans" cxnId="{669FE6E6-4E79-42C8-88B1-22BD5A6552B5}">
      <dgm:prSet/>
      <dgm:spPr/>
      <dgm:t>
        <a:bodyPr/>
        <a:lstStyle/>
        <a:p>
          <a:endParaRPr lang="en-US"/>
        </a:p>
      </dgm:t>
    </dgm:pt>
    <dgm:pt modelId="{81B9BB4A-0FE3-41A7-95EC-7809F7421DC7}" type="pres">
      <dgm:prSet presAssocID="{F62286C2-3A7B-428A-851F-8ACEDC19DA26}" presName="root" presStyleCnt="0">
        <dgm:presLayoutVars>
          <dgm:dir/>
          <dgm:resizeHandles val="exact"/>
        </dgm:presLayoutVars>
      </dgm:prSet>
      <dgm:spPr/>
    </dgm:pt>
    <dgm:pt modelId="{4DD6E953-C813-4412-9FB3-7E0999227FFE}" type="pres">
      <dgm:prSet presAssocID="{11D814E1-4B6D-45C5-8B4C-BB055DCF33DD}" presName="compNode" presStyleCnt="0"/>
      <dgm:spPr/>
    </dgm:pt>
    <dgm:pt modelId="{451EA28E-41AD-47A8-A7FB-49CC079B3E81}" type="pres">
      <dgm:prSet presAssocID="{11D814E1-4B6D-45C5-8B4C-BB055DCF33DD}" presName="iconBgRect" presStyleLbl="bgShp" presStyleIdx="0" presStyleCnt="7"/>
      <dgm:spPr/>
    </dgm:pt>
    <dgm:pt modelId="{CA4CC738-5BE1-4EF0-B740-BD9F429A9FAA}" type="pres">
      <dgm:prSet presAssocID="{11D814E1-4B6D-45C5-8B4C-BB055DCF33D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9DC428BB-25DF-49A9-A6BC-CE7E2EBA7B7A}" type="pres">
      <dgm:prSet presAssocID="{11D814E1-4B6D-45C5-8B4C-BB055DCF33DD}" presName="spaceRect" presStyleCnt="0"/>
      <dgm:spPr/>
    </dgm:pt>
    <dgm:pt modelId="{3EFBA5CC-104C-44F0-8CCF-2214D0558673}" type="pres">
      <dgm:prSet presAssocID="{11D814E1-4B6D-45C5-8B4C-BB055DCF33DD}" presName="textRect" presStyleLbl="revTx" presStyleIdx="0" presStyleCnt="7">
        <dgm:presLayoutVars>
          <dgm:chMax val="1"/>
          <dgm:chPref val="1"/>
        </dgm:presLayoutVars>
      </dgm:prSet>
      <dgm:spPr/>
    </dgm:pt>
    <dgm:pt modelId="{1DA2C3E9-C5BF-4F62-A620-7517B0CF598F}" type="pres">
      <dgm:prSet presAssocID="{D3DEAE53-55E2-4218-A653-7AEF32D69090}" presName="sibTrans" presStyleCnt="0"/>
      <dgm:spPr/>
    </dgm:pt>
    <dgm:pt modelId="{6BD19BBA-88BB-4A79-A577-B896AE1F7561}" type="pres">
      <dgm:prSet presAssocID="{F5C329D8-6CB2-42F7-B4B8-860BCB355F38}" presName="compNode" presStyleCnt="0"/>
      <dgm:spPr/>
    </dgm:pt>
    <dgm:pt modelId="{01756B6A-A318-46D2-A2AA-C1A4DD873DF5}" type="pres">
      <dgm:prSet presAssocID="{F5C329D8-6CB2-42F7-B4B8-860BCB355F38}" presName="iconBgRect" presStyleLbl="bgShp" presStyleIdx="1" presStyleCnt="7"/>
      <dgm:spPr/>
    </dgm:pt>
    <dgm:pt modelId="{0ED00B03-88C6-4B0F-8678-3862087A5088}" type="pres">
      <dgm:prSet presAssocID="{F5C329D8-6CB2-42F7-B4B8-860BCB355F3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F046D65-DE66-4289-807E-29FC02CCDB09}" type="pres">
      <dgm:prSet presAssocID="{F5C329D8-6CB2-42F7-B4B8-860BCB355F38}" presName="spaceRect" presStyleCnt="0"/>
      <dgm:spPr/>
    </dgm:pt>
    <dgm:pt modelId="{9879BEF7-9A5E-4C76-B122-78E3E0391B1B}" type="pres">
      <dgm:prSet presAssocID="{F5C329D8-6CB2-42F7-B4B8-860BCB355F38}" presName="textRect" presStyleLbl="revTx" presStyleIdx="1" presStyleCnt="7">
        <dgm:presLayoutVars>
          <dgm:chMax val="1"/>
          <dgm:chPref val="1"/>
        </dgm:presLayoutVars>
      </dgm:prSet>
      <dgm:spPr/>
    </dgm:pt>
    <dgm:pt modelId="{A938B72E-C0D4-4B6C-9639-3E4C41D25686}" type="pres">
      <dgm:prSet presAssocID="{8A93A696-7D33-420E-A0A0-BCB2FA3655CF}" presName="sibTrans" presStyleCnt="0"/>
      <dgm:spPr/>
    </dgm:pt>
    <dgm:pt modelId="{6B7E185C-BCB0-4D99-85DE-71D803793333}" type="pres">
      <dgm:prSet presAssocID="{D34CA9C4-3A87-400A-9FFA-8759DB63CA55}" presName="compNode" presStyleCnt="0"/>
      <dgm:spPr/>
    </dgm:pt>
    <dgm:pt modelId="{196CCB40-87D9-459E-9D5B-D26A46C6D979}" type="pres">
      <dgm:prSet presAssocID="{D34CA9C4-3A87-400A-9FFA-8759DB63CA55}" presName="iconBgRect" presStyleLbl="bgShp" presStyleIdx="2" presStyleCnt="7"/>
      <dgm:spPr/>
    </dgm:pt>
    <dgm:pt modelId="{D354D681-2F09-433B-B468-927E4E594ECB}" type="pres">
      <dgm:prSet presAssocID="{D34CA9C4-3A87-400A-9FFA-8759DB63CA55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3800064-2C89-45CF-B619-74D8D2ACE980}" type="pres">
      <dgm:prSet presAssocID="{D34CA9C4-3A87-400A-9FFA-8759DB63CA55}" presName="spaceRect" presStyleCnt="0"/>
      <dgm:spPr/>
    </dgm:pt>
    <dgm:pt modelId="{4449130A-C4E2-41C5-875E-632064DEC728}" type="pres">
      <dgm:prSet presAssocID="{D34CA9C4-3A87-400A-9FFA-8759DB63CA55}" presName="textRect" presStyleLbl="revTx" presStyleIdx="2" presStyleCnt="7">
        <dgm:presLayoutVars>
          <dgm:chMax val="1"/>
          <dgm:chPref val="1"/>
        </dgm:presLayoutVars>
      </dgm:prSet>
      <dgm:spPr/>
    </dgm:pt>
    <dgm:pt modelId="{BD84F3EB-B072-47A6-ADF5-40905DC81B67}" type="pres">
      <dgm:prSet presAssocID="{80C2A82A-4AEA-4817-A34E-2D2277E17DE2}" presName="sibTrans" presStyleCnt="0"/>
      <dgm:spPr/>
    </dgm:pt>
    <dgm:pt modelId="{D68BA39E-65D7-4446-9BFD-0EC19F48BFD7}" type="pres">
      <dgm:prSet presAssocID="{A6B3AF93-0C60-4A46-A688-24E3986C91F1}" presName="compNode" presStyleCnt="0"/>
      <dgm:spPr/>
    </dgm:pt>
    <dgm:pt modelId="{CEDC4945-80F9-4393-802C-D488D146263D}" type="pres">
      <dgm:prSet presAssocID="{A6B3AF93-0C60-4A46-A688-24E3986C91F1}" presName="iconBgRect" presStyleLbl="bgShp" presStyleIdx="3" presStyleCnt="7"/>
      <dgm:spPr/>
    </dgm:pt>
    <dgm:pt modelId="{AD683315-122C-4CF9-B968-CAAB2A22A725}" type="pres">
      <dgm:prSet presAssocID="{A6B3AF93-0C60-4A46-A688-24E3986C91F1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C315A164-1235-46E6-8659-F86B7409C740}" type="pres">
      <dgm:prSet presAssocID="{A6B3AF93-0C60-4A46-A688-24E3986C91F1}" presName="spaceRect" presStyleCnt="0"/>
      <dgm:spPr/>
    </dgm:pt>
    <dgm:pt modelId="{22D60EF8-AA8A-4DDD-AE07-FDC31BFE01E2}" type="pres">
      <dgm:prSet presAssocID="{A6B3AF93-0C60-4A46-A688-24E3986C91F1}" presName="textRect" presStyleLbl="revTx" presStyleIdx="3" presStyleCnt="7">
        <dgm:presLayoutVars>
          <dgm:chMax val="1"/>
          <dgm:chPref val="1"/>
        </dgm:presLayoutVars>
      </dgm:prSet>
      <dgm:spPr/>
    </dgm:pt>
    <dgm:pt modelId="{475CACD7-2A44-4A26-934F-8AB7D1C82B17}" type="pres">
      <dgm:prSet presAssocID="{630E34E4-9A92-4C65-945F-0B66DC31503E}" presName="sibTrans" presStyleCnt="0"/>
      <dgm:spPr/>
    </dgm:pt>
    <dgm:pt modelId="{F9ACF5A4-7F19-4F8F-8504-DA8A2B2F9F92}" type="pres">
      <dgm:prSet presAssocID="{A98C60DD-5C74-428D-A13D-9FABDF9D6A8F}" presName="compNode" presStyleCnt="0"/>
      <dgm:spPr/>
    </dgm:pt>
    <dgm:pt modelId="{4FC2AE80-905A-4F96-B893-B7D451125C67}" type="pres">
      <dgm:prSet presAssocID="{A98C60DD-5C74-428D-A13D-9FABDF9D6A8F}" presName="iconBgRect" presStyleLbl="bgShp" presStyleIdx="4" presStyleCnt="7"/>
      <dgm:spPr/>
    </dgm:pt>
    <dgm:pt modelId="{FD213CB2-04A2-44BE-B791-C80BCF1F2705}" type="pres">
      <dgm:prSet presAssocID="{A98C60DD-5C74-428D-A13D-9FABDF9D6A8F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0D2EF9A-AF30-44D3-AD6E-5B896205111A}" type="pres">
      <dgm:prSet presAssocID="{A98C60DD-5C74-428D-A13D-9FABDF9D6A8F}" presName="spaceRect" presStyleCnt="0"/>
      <dgm:spPr/>
    </dgm:pt>
    <dgm:pt modelId="{B9BEDF9C-4608-491F-B939-E4CC7ED72E38}" type="pres">
      <dgm:prSet presAssocID="{A98C60DD-5C74-428D-A13D-9FABDF9D6A8F}" presName="textRect" presStyleLbl="revTx" presStyleIdx="4" presStyleCnt="7">
        <dgm:presLayoutVars>
          <dgm:chMax val="1"/>
          <dgm:chPref val="1"/>
        </dgm:presLayoutVars>
      </dgm:prSet>
      <dgm:spPr/>
    </dgm:pt>
    <dgm:pt modelId="{7F424DFF-7813-4D7A-AA3C-0C12F2B79876}" type="pres">
      <dgm:prSet presAssocID="{5BFCADDA-5CB7-48BD-9AC9-C472581C57A7}" presName="sibTrans" presStyleCnt="0"/>
      <dgm:spPr/>
    </dgm:pt>
    <dgm:pt modelId="{DA802DF6-907C-4953-AE64-5FA6175AD6DD}" type="pres">
      <dgm:prSet presAssocID="{DC4E2760-B5C1-43BB-992F-30C9A0E593E0}" presName="compNode" presStyleCnt="0"/>
      <dgm:spPr/>
    </dgm:pt>
    <dgm:pt modelId="{516DAB70-2C06-44CD-81BD-22FACDAB7D17}" type="pres">
      <dgm:prSet presAssocID="{DC4E2760-B5C1-43BB-992F-30C9A0E593E0}" presName="iconBgRect" presStyleLbl="bgShp" presStyleIdx="5" presStyleCnt="7"/>
      <dgm:spPr/>
    </dgm:pt>
    <dgm:pt modelId="{4D1936FD-8766-424A-A741-B750D1AE5486}" type="pres">
      <dgm:prSet presAssocID="{DC4E2760-B5C1-43BB-992F-30C9A0E593E0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44FE64FA-48F5-4403-8F16-A865D739E74A}" type="pres">
      <dgm:prSet presAssocID="{DC4E2760-B5C1-43BB-992F-30C9A0E593E0}" presName="spaceRect" presStyleCnt="0"/>
      <dgm:spPr/>
    </dgm:pt>
    <dgm:pt modelId="{52183DDB-DA4F-4828-8889-B8A2C6968FBC}" type="pres">
      <dgm:prSet presAssocID="{DC4E2760-B5C1-43BB-992F-30C9A0E593E0}" presName="textRect" presStyleLbl="revTx" presStyleIdx="5" presStyleCnt="7">
        <dgm:presLayoutVars>
          <dgm:chMax val="1"/>
          <dgm:chPref val="1"/>
        </dgm:presLayoutVars>
      </dgm:prSet>
      <dgm:spPr/>
    </dgm:pt>
    <dgm:pt modelId="{84597265-8F48-4BF1-8705-2D2D57E46CCC}" type="pres">
      <dgm:prSet presAssocID="{710B4F13-F233-4482-9F83-1E89F2EC2AE6}" presName="sibTrans" presStyleCnt="0"/>
      <dgm:spPr/>
    </dgm:pt>
    <dgm:pt modelId="{1EA026A1-ADF6-451B-BFA2-DCE46EC770B7}" type="pres">
      <dgm:prSet presAssocID="{710E4B09-310A-43A1-A828-131E3394E811}" presName="compNode" presStyleCnt="0"/>
      <dgm:spPr/>
    </dgm:pt>
    <dgm:pt modelId="{3263DB33-5D83-406F-A3AD-AB7FE4944CCB}" type="pres">
      <dgm:prSet presAssocID="{710E4B09-310A-43A1-A828-131E3394E811}" presName="iconBgRect" presStyleLbl="bgShp" presStyleIdx="6" presStyleCnt="7"/>
      <dgm:spPr/>
    </dgm:pt>
    <dgm:pt modelId="{A7E32F62-F4AD-4AEF-9BA1-9E41F468D824}" type="pres">
      <dgm:prSet presAssocID="{710E4B09-310A-43A1-A828-131E3394E811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C26C4A0F-1D97-4603-B821-C6C8BAF5E6B4}" type="pres">
      <dgm:prSet presAssocID="{710E4B09-310A-43A1-A828-131E3394E811}" presName="spaceRect" presStyleCnt="0"/>
      <dgm:spPr/>
    </dgm:pt>
    <dgm:pt modelId="{DB42EBA5-436F-42B1-AB85-BF7F028F612D}" type="pres">
      <dgm:prSet presAssocID="{710E4B09-310A-43A1-A828-131E3394E811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F3F3DC02-80C0-4DC9-A8FE-A0A14A659DB1}" srcId="{F62286C2-3A7B-428A-851F-8ACEDC19DA26}" destId="{DC4E2760-B5C1-43BB-992F-30C9A0E593E0}" srcOrd="5" destOrd="0" parTransId="{EAB6942C-6D4F-4E8D-8131-90EB988E744C}" sibTransId="{710B4F13-F233-4482-9F83-1E89F2EC2AE6}"/>
    <dgm:cxn modelId="{C0724704-F8D4-4FA7-AB42-DE7CC5388D9C}" type="presOf" srcId="{F62286C2-3A7B-428A-851F-8ACEDC19DA26}" destId="{81B9BB4A-0FE3-41A7-95EC-7809F7421DC7}" srcOrd="0" destOrd="0" presId="urn:microsoft.com/office/officeart/2018/5/layout/IconCircleLabelList"/>
    <dgm:cxn modelId="{F6527017-D37A-4345-96CC-1ED813B1436D}" type="presOf" srcId="{11D814E1-4B6D-45C5-8B4C-BB055DCF33DD}" destId="{3EFBA5CC-104C-44F0-8CCF-2214D0558673}" srcOrd="0" destOrd="0" presId="urn:microsoft.com/office/officeart/2018/5/layout/IconCircleLabelList"/>
    <dgm:cxn modelId="{01C64B24-8CFB-4E03-B9C3-D3DB79674505}" srcId="{F62286C2-3A7B-428A-851F-8ACEDC19DA26}" destId="{11D814E1-4B6D-45C5-8B4C-BB055DCF33DD}" srcOrd="0" destOrd="0" parTransId="{DF8A7F05-2119-40AE-A5EC-9F0B328F5573}" sibTransId="{D3DEAE53-55E2-4218-A653-7AEF32D69090}"/>
    <dgm:cxn modelId="{5EA3555C-E1F7-4C87-85D7-F245314ABD77}" srcId="{F62286C2-3A7B-428A-851F-8ACEDC19DA26}" destId="{F5C329D8-6CB2-42F7-B4B8-860BCB355F38}" srcOrd="1" destOrd="0" parTransId="{44E35DC5-5821-459D-ABCE-05BE820AB59A}" sibTransId="{8A93A696-7D33-420E-A0A0-BCB2FA3655CF}"/>
    <dgm:cxn modelId="{CDC38F54-838E-4B97-8F95-C92E1EDB4170}" type="presOf" srcId="{710E4B09-310A-43A1-A828-131E3394E811}" destId="{DB42EBA5-436F-42B1-AB85-BF7F028F612D}" srcOrd="0" destOrd="0" presId="urn:microsoft.com/office/officeart/2018/5/layout/IconCircleLabelList"/>
    <dgm:cxn modelId="{E1CA77AF-634B-45E5-A5CA-241E1385A3FC}" srcId="{F62286C2-3A7B-428A-851F-8ACEDC19DA26}" destId="{A98C60DD-5C74-428D-A13D-9FABDF9D6A8F}" srcOrd="4" destOrd="0" parTransId="{2E2CFD05-0F9B-41A3-83A9-D436D27604FB}" sibTransId="{5BFCADDA-5CB7-48BD-9AC9-C472581C57A7}"/>
    <dgm:cxn modelId="{038B73C4-15D3-49CC-8647-D8BCEF027A73}" type="presOf" srcId="{F5C329D8-6CB2-42F7-B4B8-860BCB355F38}" destId="{9879BEF7-9A5E-4C76-B122-78E3E0391B1B}" srcOrd="0" destOrd="0" presId="urn:microsoft.com/office/officeart/2018/5/layout/IconCircleLabelList"/>
    <dgm:cxn modelId="{C41976CB-C38F-4F2F-A2C0-DEDADEC1C02D}" type="presOf" srcId="{A98C60DD-5C74-428D-A13D-9FABDF9D6A8F}" destId="{B9BEDF9C-4608-491F-B939-E4CC7ED72E38}" srcOrd="0" destOrd="0" presId="urn:microsoft.com/office/officeart/2018/5/layout/IconCircleLabelList"/>
    <dgm:cxn modelId="{47D350CC-1F04-4FCA-9A66-50B57926F49C}" srcId="{F62286C2-3A7B-428A-851F-8ACEDC19DA26}" destId="{A6B3AF93-0C60-4A46-A688-24E3986C91F1}" srcOrd="3" destOrd="0" parTransId="{7457AEA2-B150-4F19-AC1A-2823E569811C}" sibTransId="{630E34E4-9A92-4C65-945F-0B66DC31503E}"/>
    <dgm:cxn modelId="{68D7ABD7-33B3-4235-9498-996912DAC953}" srcId="{F62286C2-3A7B-428A-851F-8ACEDC19DA26}" destId="{D34CA9C4-3A87-400A-9FFA-8759DB63CA55}" srcOrd="2" destOrd="0" parTransId="{307EDE55-4538-4BA7-AD88-9DC62542DEB7}" sibTransId="{80C2A82A-4AEA-4817-A34E-2D2277E17DE2}"/>
    <dgm:cxn modelId="{0D4EAAE3-86C0-4E08-8395-FCF1480624C4}" type="presOf" srcId="{A6B3AF93-0C60-4A46-A688-24E3986C91F1}" destId="{22D60EF8-AA8A-4DDD-AE07-FDC31BFE01E2}" srcOrd="0" destOrd="0" presId="urn:microsoft.com/office/officeart/2018/5/layout/IconCircleLabelList"/>
    <dgm:cxn modelId="{669FE6E6-4E79-42C8-88B1-22BD5A6552B5}" srcId="{F62286C2-3A7B-428A-851F-8ACEDC19DA26}" destId="{710E4B09-310A-43A1-A828-131E3394E811}" srcOrd="6" destOrd="0" parTransId="{2275BD60-0F9C-46F4-8EC1-F90F2386ED07}" sibTransId="{12BB4AC6-44BE-4EC7-A343-D1426FD774DA}"/>
    <dgm:cxn modelId="{59C441F4-0D8D-4A49-84CF-6B68C2EE5D65}" type="presOf" srcId="{D34CA9C4-3A87-400A-9FFA-8759DB63CA55}" destId="{4449130A-C4E2-41C5-875E-632064DEC728}" srcOrd="0" destOrd="0" presId="urn:microsoft.com/office/officeart/2018/5/layout/IconCircleLabelList"/>
    <dgm:cxn modelId="{48568EF7-141C-4599-A3E1-AE6D8E05B08F}" type="presOf" srcId="{DC4E2760-B5C1-43BB-992F-30C9A0E593E0}" destId="{52183DDB-DA4F-4828-8889-B8A2C6968FBC}" srcOrd="0" destOrd="0" presId="urn:microsoft.com/office/officeart/2018/5/layout/IconCircleLabelList"/>
    <dgm:cxn modelId="{4B053BBA-78B7-4F83-B47C-4367A370262B}" type="presParOf" srcId="{81B9BB4A-0FE3-41A7-95EC-7809F7421DC7}" destId="{4DD6E953-C813-4412-9FB3-7E0999227FFE}" srcOrd="0" destOrd="0" presId="urn:microsoft.com/office/officeart/2018/5/layout/IconCircleLabelList"/>
    <dgm:cxn modelId="{3CB600D9-2843-4012-9049-1455A5F52ECB}" type="presParOf" srcId="{4DD6E953-C813-4412-9FB3-7E0999227FFE}" destId="{451EA28E-41AD-47A8-A7FB-49CC079B3E81}" srcOrd="0" destOrd="0" presId="urn:microsoft.com/office/officeart/2018/5/layout/IconCircleLabelList"/>
    <dgm:cxn modelId="{4116BC17-F788-431A-B56A-7281A0BD0408}" type="presParOf" srcId="{4DD6E953-C813-4412-9FB3-7E0999227FFE}" destId="{CA4CC738-5BE1-4EF0-B740-BD9F429A9FAA}" srcOrd="1" destOrd="0" presId="urn:microsoft.com/office/officeart/2018/5/layout/IconCircleLabelList"/>
    <dgm:cxn modelId="{689348F0-A82F-42BC-A222-76B6B7F9BCD2}" type="presParOf" srcId="{4DD6E953-C813-4412-9FB3-7E0999227FFE}" destId="{9DC428BB-25DF-49A9-A6BC-CE7E2EBA7B7A}" srcOrd="2" destOrd="0" presId="urn:microsoft.com/office/officeart/2018/5/layout/IconCircleLabelList"/>
    <dgm:cxn modelId="{47E12798-3814-4046-A073-15C857F247C3}" type="presParOf" srcId="{4DD6E953-C813-4412-9FB3-7E0999227FFE}" destId="{3EFBA5CC-104C-44F0-8CCF-2214D0558673}" srcOrd="3" destOrd="0" presId="urn:microsoft.com/office/officeart/2018/5/layout/IconCircleLabelList"/>
    <dgm:cxn modelId="{05821EBB-643E-42B4-87DD-7794870DAEAA}" type="presParOf" srcId="{81B9BB4A-0FE3-41A7-95EC-7809F7421DC7}" destId="{1DA2C3E9-C5BF-4F62-A620-7517B0CF598F}" srcOrd="1" destOrd="0" presId="urn:microsoft.com/office/officeart/2018/5/layout/IconCircleLabelList"/>
    <dgm:cxn modelId="{0EDE1167-A61F-4B31-82AD-BD2D1591A688}" type="presParOf" srcId="{81B9BB4A-0FE3-41A7-95EC-7809F7421DC7}" destId="{6BD19BBA-88BB-4A79-A577-B896AE1F7561}" srcOrd="2" destOrd="0" presId="urn:microsoft.com/office/officeart/2018/5/layout/IconCircleLabelList"/>
    <dgm:cxn modelId="{876A4644-5DFB-461A-B9B8-7B40A1471713}" type="presParOf" srcId="{6BD19BBA-88BB-4A79-A577-B896AE1F7561}" destId="{01756B6A-A318-46D2-A2AA-C1A4DD873DF5}" srcOrd="0" destOrd="0" presId="urn:microsoft.com/office/officeart/2018/5/layout/IconCircleLabelList"/>
    <dgm:cxn modelId="{7F2991CD-8A6F-422D-B2A0-0235845E643B}" type="presParOf" srcId="{6BD19BBA-88BB-4A79-A577-B896AE1F7561}" destId="{0ED00B03-88C6-4B0F-8678-3862087A5088}" srcOrd="1" destOrd="0" presId="urn:microsoft.com/office/officeart/2018/5/layout/IconCircleLabelList"/>
    <dgm:cxn modelId="{C918D118-C3BD-44DE-942F-3D21A9AC34A4}" type="presParOf" srcId="{6BD19BBA-88BB-4A79-A577-B896AE1F7561}" destId="{CF046D65-DE66-4289-807E-29FC02CCDB09}" srcOrd="2" destOrd="0" presId="urn:microsoft.com/office/officeart/2018/5/layout/IconCircleLabelList"/>
    <dgm:cxn modelId="{389ECB34-521E-4440-8093-88166E860560}" type="presParOf" srcId="{6BD19BBA-88BB-4A79-A577-B896AE1F7561}" destId="{9879BEF7-9A5E-4C76-B122-78E3E0391B1B}" srcOrd="3" destOrd="0" presId="urn:microsoft.com/office/officeart/2018/5/layout/IconCircleLabelList"/>
    <dgm:cxn modelId="{8D24FAA3-092E-4957-AA4D-00D679E8202C}" type="presParOf" srcId="{81B9BB4A-0FE3-41A7-95EC-7809F7421DC7}" destId="{A938B72E-C0D4-4B6C-9639-3E4C41D25686}" srcOrd="3" destOrd="0" presId="urn:microsoft.com/office/officeart/2018/5/layout/IconCircleLabelList"/>
    <dgm:cxn modelId="{8A48EA01-4A37-4F20-A8E2-C2D2EA366EA9}" type="presParOf" srcId="{81B9BB4A-0FE3-41A7-95EC-7809F7421DC7}" destId="{6B7E185C-BCB0-4D99-85DE-71D803793333}" srcOrd="4" destOrd="0" presId="urn:microsoft.com/office/officeart/2018/5/layout/IconCircleLabelList"/>
    <dgm:cxn modelId="{51760329-0552-4741-AE4E-17D749F4F721}" type="presParOf" srcId="{6B7E185C-BCB0-4D99-85DE-71D803793333}" destId="{196CCB40-87D9-459E-9D5B-D26A46C6D979}" srcOrd="0" destOrd="0" presId="urn:microsoft.com/office/officeart/2018/5/layout/IconCircleLabelList"/>
    <dgm:cxn modelId="{26962871-E16D-4DB7-8D0C-DA8E7CE3970F}" type="presParOf" srcId="{6B7E185C-BCB0-4D99-85DE-71D803793333}" destId="{D354D681-2F09-433B-B468-927E4E594ECB}" srcOrd="1" destOrd="0" presId="urn:microsoft.com/office/officeart/2018/5/layout/IconCircleLabelList"/>
    <dgm:cxn modelId="{41FDC380-11CE-4C9D-A302-DA80C8DCD1DB}" type="presParOf" srcId="{6B7E185C-BCB0-4D99-85DE-71D803793333}" destId="{F3800064-2C89-45CF-B619-74D8D2ACE980}" srcOrd="2" destOrd="0" presId="urn:microsoft.com/office/officeart/2018/5/layout/IconCircleLabelList"/>
    <dgm:cxn modelId="{84F27DA9-54C6-450B-BD1C-9CE621D1215C}" type="presParOf" srcId="{6B7E185C-BCB0-4D99-85DE-71D803793333}" destId="{4449130A-C4E2-41C5-875E-632064DEC728}" srcOrd="3" destOrd="0" presId="urn:microsoft.com/office/officeart/2018/5/layout/IconCircleLabelList"/>
    <dgm:cxn modelId="{CF8AF648-6548-40A4-8446-EDA27BC191AC}" type="presParOf" srcId="{81B9BB4A-0FE3-41A7-95EC-7809F7421DC7}" destId="{BD84F3EB-B072-47A6-ADF5-40905DC81B67}" srcOrd="5" destOrd="0" presId="urn:microsoft.com/office/officeart/2018/5/layout/IconCircleLabelList"/>
    <dgm:cxn modelId="{AADA421B-6147-43C2-BCF0-D240A26D0E1E}" type="presParOf" srcId="{81B9BB4A-0FE3-41A7-95EC-7809F7421DC7}" destId="{D68BA39E-65D7-4446-9BFD-0EC19F48BFD7}" srcOrd="6" destOrd="0" presId="urn:microsoft.com/office/officeart/2018/5/layout/IconCircleLabelList"/>
    <dgm:cxn modelId="{5D09B6FB-9A93-4307-A469-C782ACD9BF52}" type="presParOf" srcId="{D68BA39E-65D7-4446-9BFD-0EC19F48BFD7}" destId="{CEDC4945-80F9-4393-802C-D488D146263D}" srcOrd="0" destOrd="0" presId="urn:microsoft.com/office/officeart/2018/5/layout/IconCircleLabelList"/>
    <dgm:cxn modelId="{2482024D-0938-48B0-86C9-6FC5CEF75CC5}" type="presParOf" srcId="{D68BA39E-65D7-4446-9BFD-0EC19F48BFD7}" destId="{AD683315-122C-4CF9-B968-CAAB2A22A725}" srcOrd="1" destOrd="0" presId="urn:microsoft.com/office/officeart/2018/5/layout/IconCircleLabelList"/>
    <dgm:cxn modelId="{049368DF-6A25-4EBC-B83D-13CD9981BF22}" type="presParOf" srcId="{D68BA39E-65D7-4446-9BFD-0EC19F48BFD7}" destId="{C315A164-1235-46E6-8659-F86B7409C740}" srcOrd="2" destOrd="0" presId="urn:microsoft.com/office/officeart/2018/5/layout/IconCircleLabelList"/>
    <dgm:cxn modelId="{C68C8AAB-C710-437D-B072-74783B116444}" type="presParOf" srcId="{D68BA39E-65D7-4446-9BFD-0EC19F48BFD7}" destId="{22D60EF8-AA8A-4DDD-AE07-FDC31BFE01E2}" srcOrd="3" destOrd="0" presId="urn:microsoft.com/office/officeart/2018/5/layout/IconCircleLabelList"/>
    <dgm:cxn modelId="{C671BDAA-A338-4C0B-8FFB-97338D64C493}" type="presParOf" srcId="{81B9BB4A-0FE3-41A7-95EC-7809F7421DC7}" destId="{475CACD7-2A44-4A26-934F-8AB7D1C82B17}" srcOrd="7" destOrd="0" presId="urn:microsoft.com/office/officeart/2018/5/layout/IconCircleLabelList"/>
    <dgm:cxn modelId="{2E348BC7-0A06-4F8D-88EE-BC8807F83410}" type="presParOf" srcId="{81B9BB4A-0FE3-41A7-95EC-7809F7421DC7}" destId="{F9ACF5A4-7F19-4F8F-8504-DA8A2B2F9F92}" srcOrd="8" destOrd="0" presId="urn:microsoft.com/office/officeart/2018/5/layout/IconCircleLabelList"/>
    <dgm:cxn modelId="{7218A138-D287-4E2A-A6F0-535BAB122B29}" type="presParOf" srcId="{F9ACF5A4-7F19-4F8F-8504-DA8A2B2F9F92}" destId="{4FC2AE80-905A-4F96-B893-B7D451125C67}" srcOrd="0" destOrd="0" presId="urn:microsoft.com/office/officeart/2018/5/layout/IconCircleLabelList"/>
    <dgm:cxn modelId="{103ED6F5-20A8-4B0A-B2FA-B405A75C7099}" type="presParOf" srcId="{F9ACF5A4-7F19-4F8F-8504-DA8A2B2F9F92}" destId="{FD213CB2-04A2-44BE-B791-C80BCF1F2705}" srcOrd="1" destOrd="0" presId="urn:microsoft.com/office/officeart/2018/5/layout/IconCircleLabelList"/>
    <dgm:cxn modelId="{1F36B1DF-1653-4AD2-A681-6D5B1E030F34}" type="presParOf" srcId="{F9ACF5A4-7F19-4F8F-8504-DA8A2B2F9F92}" destId="{10D2EF9A-AF30-44D3-AD6E-5B896205111A}" srcOrd="2" destOrd="0" presId="urn:microsoft.com/office/officeart/2018/5/layout/IconCircleLabelList"/>
    <dgm:cxn modelId="{7ACAF810-7DCF-4E7D-901E-97EA3C0C70BA}" type="presParOf" srcId="{F9ACF5A4-7F19-4F8F-8504-DA8A2B2F9F92}" destId="{B9BEDF9C-4608-491F-B939-E4CC7ED72E38}" srcOrd="3" destOrd="0" presId="urn:microsoft.com/office/officeart/2018/5/layout/IconCircleLabelList"/>
    <dgm:cxn modelId="{E3BDD29F-732E-41F7-B64D-5645A6390F63}" type="presParOf" srcId="{81B9BB4A-0FE3-41A7-95EC-7809F7421DC7}" destId="{7F424DFF-7813-4D7A-AA3C-0C12F2B79876}" srcOrd="9" destOrd="0" presId="urn:microsoft.com/office/officeart/2018/5/layout/IconCircleLabelList"/>
    <dgm:cxn modelId="{C6D4F903-3A0F-4C4B-9011-F229ED629590}" type="presParOf" srcId="{81B9BB4A-0FE3-41A7-95EC-7809F7421DC7}" destId="{DA802DF6-907C-4953-AE64-5FA6175AD6DD}" srcOrd="10" destOrd="0" presId="urn:microsoft.com/office/officeart/2018/5/layout/IconCircleLabelList"/>
    <dgm:cxn modelId="{3552258F-05DF-4BCB-8CE5-7E9911045B92}" type="presParOf" srcId="{DA802DF6-907C-4953-AE64-5FA6175AD6DD}" destId="{516DAB70-2C06-44CD-81BD-22FACDAB7D17}" srcOrd="0" destOrd="0" presId="urn:microsoft.com/office/officeart/2018/5/layout/IconCircleLabelList"/>
    <dgm:cxn modelId="{40A91F47-CA74-4C1D-BFF7-B49A3DA84548}" type="presParOf" srcId="{DA802DF6-907C-4953-AE64-5FA6175AD6DD}" destId="{4D1936FD-8766-424A-A741-B750D1AE5486}" srcOrd="1" destOrd="0" presId="urn:microsoft.com/office/officeart/2018/5/layout/IconCircleLabelList"/>
    <dgm:cxn modelId="{2485854E-C52A-4C90-BFE0-A1A5E326FBBF}" type="presParOf" srcId="{DA802DF6-907C-4953-AE64-5FA6175AD6DD}" destId="{44FE64FA-48F5-4403-8F16-A865D739E74A}" srcOrd="2" destOrd="0" presId="urn:microsoft.com/office/officeart/2018/5/layout/IconCircleLabelList"/>
    <dgm:cxn modelId="{F98942A0-B831-4719-A9C1-2CC20D397C0D}" type="presParOf" srcId="{DA802DF6-907C-4953-AE64-5FA6175AD6DD}" destId="{52183DDB-DA4F-4828-8889-B8A2C6968FBC}" srcOrd="3" destOrd="0" presId="urn:microsoft.com/office/officeart/2018/5/layout/IconCircleLabelList"/>
    <dgm:cxn modelId="{C8711E4E-895A-4BDE-BDF6-B7172EA3E58D}" type="presParOf" srcId="{81B9BB4A-0FE3-41A7-95EC-7809F7421DC7}" destId="{84597265-8F48-4BF1-8705-2D2D57E46CCC}" srcOrd="11" destOrd="0" presId="urn:microsoft.com/office/officeart/2018/5/layout/IconCircleLabelList"/>
    <dgm:cxn modelId="{A520AE9B-C6A9-49D4-BD48-A1A070F6A86F}" type="presParOf" srcId="{81B9BB4A-0FE3-41A7-95EC-7809F7421DC7}" destId="{1EA026A1-ADF6-451B-BFA2-DCE46EC770B7}" srcOrd="12" destOrd="0" presId="urn:microsoft.com/office/officeart/2018/5/layout/IconCircleLabelList"/>
    <dgm:cxn modelId="{9470FB25-21AC-4B06-8D40-0977DEB84E6F}" type="presParOf" srcId="{1EA026A1-ADF6-451B-BFA2-DCE46EC770B7}" destId="{3263DB33-5D83-406F-A3AD-AB7FE4944CCB}" srcOrd="0" destOrd="0" presId="urn:microsoft.com/office/officeart/2018/5/layout/IconCircleLabelList"/>
    <dgm:cxn modelId="{A41D38DC-3F83-40F7-B4B7-E8D9B27D2041}" type="presParOf" srcId="{1EA026A1-ADF6-451B-BFA2-DCE46EC770B7}" destId="{A7E32F62-F4AD-4AEF-9BA1-9E41F468D824}" srcOrd="1" destOrd="0" presId="urn:microsoft.com/office/officeart/2018/5/layout/IconCircleLabelList"/>
    <dgm:cxn modelId="{C6BD65F1-218A-4F0F-8481-BB59F91CAF63}" type="presParOf" srcId="{1EA026A1-ADF6-451B-BFA2-DCE46EC770B7}" destId="{C26C4A0F-1D97-4603-B821-C6C8BAF5E6B4}" srcOrd="2" destOrd="0" presId="urn:microsoft.com/office/officeart/2018/5/layout/IconCircleLabelList"/>
    <dgm:cxn modelId="{AE061773-391A-4970-A508-C8F9184FEB81}" type="presParOf" srcId="{1EA026A1-ADF6-451B-BFA2-DCE46EC770B7}" destId="{DB42EBA5-436F-42B1-AB85-BF7F028F612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B1BED8B-9B67-45C5-AD09-9B7880E9E59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1EFEA8E-9F5D-420C-BC5C-24D299F4BDB4}">
      <dgm:prSet/>
      <dgm:spPr/>
      <dgm:t>
        <a:bodyPr/>
        <a:lstStyle/>
        <a:p>
          <a:r>
            <a:rPr lang="en-US"/>
            <a:t>Successfully developed a sustainable, gravity-fed water purification system tailored for rural Tanzania.</a:t>
          </a:r>
        </a:p>
      </dgm:t>
    </dgm:pt>
    <dgm:pt modelId="{603FC5DD-35BE-4AE6-839D-31119E340D0B}" type="parTrans" cxnId="{85F51BAF-3A9B-4EAC-A3AB-AE841A53C804}">
      <dgm:prSet/>
      <dgm:spPr/>
      <dgm:t>
        <a:bodyPr/>
        <a:lstStyle/>
        <a:p>
          <a:endParaRPr lang="en-US"/>
        </a:p>
      </dgm:t>
    </dgm:pt>
    <dgm:pt modelId="{6141758D-A123-4BCA-BA76-EAE61F089856}" type="sibTrans" cxnId="{85F51BAF-3A9B-4EAC-A3AB-AE841A53C804}">
      <dgm:prSet/>
      <dgm:spPr/>
      <dgm:t>
        <a:bodyPr/>
        <a:lstStyle/>
        <a:p>
          <a:endParaRPr lang="en-US"/>
        </a:p>
      </dgm:t>
    </dgm:pt>
    <dgm:pt modelId="{21A9D346-B8F2-4850-B65C-3A91D97D06FD}">
      <dgm:prSet/>
      <dgm:spPr/>
      <dgm:t>
        <a:bodyPr/>
        <a:lstStyle/>
        <a:p>
          <a:r>
            <a:rPr lang="en-US"/>
            <a:t>Project management strategies (PRINCE2, PMBOK) ensured timely coordination, planning, and delivery.</a:t>
          </a:r>
        </a:p>
      </dgm:t>
    </dgm:pt>
    <dgm:pt modelId="{9F7E79FE-9B19-46B3-8B3C-05E93C2A3709}" type="parTrans" cxnId="{5A8217D9-9417-42F5-BA50-F68C8957B300}">
      <dgm:prSet/>
      <dgm:spPr/>
      <dgm:t>
        <a:bodyPr/>
        <a:lstStyle/>
        <a:p>
          <a:endParaRPr lang="en-US"/>
        </a:p>
      </dgm:t>
    </dgm:pt>
    <dgm:pt modelId="{052D0561-8B67-4810-86C6-A936E0E0D957}" type="sibTrans" cxnId="{5A8217D9-9417-42F5-BA50-F68C8957B300}">
      <dgm:prSet/>
      <dgm:spPr/>
      <dgm:t>
        <a:bodyPr/>
        <a:lstStyle/>
        <a:p>
          <a:endParaRPr lang="en-US"/>
        </a:p>
      </dgm:t>
    </dgm:pt>
    <dgm:pt modelId="{BFDFDDA6-7285-4D81-A7DB-D86DEF6C926C}">
      <dgm:prSet/>
      <dgm:spPr/>
      <dgm:t>
        <a:bodyPr/>
        <a:lstStyle/>
        <a:p>
          <a:r>
            <a:rPr lang="en-US"/>
            <a:t>Final design offers a cost-effective, low-maintenance solution using locally sourced materials.</a:t>
          </a:r>
        </a:p>
      </dgm:t>
    </dgm:pt>
    <dgm:pt modelId="{2DB38C94-3D07-4846-A365-6C69D0CBA48F}" type="parTrans" cxnId="{224B45D6-900E-4FC1-A5A3-83F793E0C4A9}">
      <dgm:prSet/>
      <dgm:spPr/>
      <dgm:t>
        <a:bodyPr/>
        <a:lstStyle/>
        <a:p>
          <a:endParaRPr lang="en-US"/>
        </a:p>
      </dgm:t>
    </dgm:pt>
    <dgm:pt modelId="{695AF1A9-78B2-4A52-BFEB-F1387D18D4CA}" type="sibTrans" cxnId="{224B45D6-900E-4FC1-A5A3-83F793E0C4A9}">
      <dgm:prSet/>
      <dgm:spPr/>
      <dgm:t>
        <a:bodyPr/>
        <a:lstStyle/>
        <a:p>
          <a:endParaRPr lang="en-US"/>
        </a:p>
      </dgm:t>
    </dgm:pt>
    <dgm:pt modelId="{DFEAA8B0-D027-4237-91F2-CEAD52D5D428}">
      <dgm:prSet/>
      <dgm:spPr/>
      <dgm:t>
        <a:bodyPr/>
        <a:lstStyle/>
        <a:p>
          <a:r>
            <a:rPr lang="en-US"/>
            <a:t>SODIS disinfection paired with multi-layer filtration meets clean water targets and supports SDG 6.</a:t>
          </a:r>
        </a:p>
      </dgm:t>
    </dgm:pt>
    <dgm:pt modelId="{16C3703D-F2DD-4E7E-B516-5986F48C90AB}" type="parTrans" cxnId="{A9351290-FC05-4C95-8844-100D9E859A7A}">
      <dgm:prSet/>
      <dgm:spPr/>
      <dgm:t>
        <a:bodyPr/>
        <a:lstStyle/>
        <a:p>
          <a:endParaRPr lang="en-US"/>
        </a:p>
      </dgm:t>
    </dgm:pt>
    <dgm:pt modelId="{39E5A826-9919-4D6E-87CD-3774888E4F85}" type="sibTrans" cxnId="{A9351290-FC05-4C95-8844-100D9E859A7A}">
      <dgm:prSet/>
      <dgm:spPr/>
      <dgm:t>
        <a:bodyPr/>
        <a:lstStyle/>
        <a:p>
          <a:endParaRPr lang="en-US"/>
        </a:p>
      </dgm:t>
    </dgm:pt>
    <dgm:pt modelId="{C43D8916-9ABC-489B-9241-D965EF962B32}">
      <dgm:prSet/>
      <dgm:spPr/>
      <dgm:t>
        <a:bodyPr/>
        <a:lstStyle/>
        <a:p>
          <a:r>
            <a:rPr lang="en-US"/>
            <a:t>Team collaboration and adaptability were key in overcoming design and logistical challenges.</a:t>
          </a:r>
        </a:p>
      </dgm:t>
    </dgm:pt>
    <dgm:pt modelId="{8F99966B-2D21-4F3E-9A28-5AB83A95AFDB}" type="parTrans" cxnId="{3A67D83F-E429-4FF3-8BC2-BB48113E3A11}">
      <dgm:prSet/>
      <dgm:spPr/>
      <dgm:t>
        <a:bodyPr/>
        <a:lstStyle/>
        <a:p>
          <a:endParaRPr lang="en-US"/>
        </a:p>
      </dgm:t>
    </dgm:pt>
    <dgm:pt modelId="{6859DA49-76BC-471C-91BB-E4D7153FC7DA}" type="sibTrans" cxnId="{3A67D83F-E429-4FF3-8BC2-BB48113E3A11}">
      <dgm:prSet/>
      <dgm:spPr/>
      <dgm:t>
        <a:bodyPr/>
        <a:lstStyle/>
        <a:p>
          <a:endParaRPr lang="en-US"/>
        </a:p>
      </dgm:t>
    </dgm:pt>
    <dgm:pt modelId="{5DA29A4E-57D4-4325-A7B8-E1021D797D08}">
      <dgm:prSet/>
      <dgm:spPr/>
      <dgm:t>
        <a:bodyPr/>
        <a:lstStyle/>
        <a:p>
          <a:r>
            <a:rPr lang="en-US"/>
            <a:t>Project is scalable, community-friendly, and supports long-term sustainability with minimal inputs.</a:t>
          </a:r>
        </a:p>
      </dgm:t>
    </dgm:pt>
    <dgm:pt modelId="{C905E425-58E0-4992-A8E3-334D118960AD}" type="parTrans" cxnId="{0B119358-8E7A-4416-AC83-E66B8A2259BC}">
      <dgm:prSet/>
      <dgm:spPr/>
      <dgm:t>
        <a:bodyPr/>
        <a:lstStyle/>
        <a:p>
          <a:endParaRPr lang="en-US"/>
        </a:p>
      </dgm:t>
    </dgm:pt>
    <dgm:pt modelId="{BBB39E0C-7AF6-4486-9065-E31A98DBD4C8}" type="sibTrans" cxnId="{0B119358-8E7A-4416-AC83-E66B8A2259BC}">
      <dgm:prSet/>
      <dgm:spPr/>
      <dgm:t>
        <a:bodyPr/>
        <a:lstStyle/>
        <a:p>
          <a:endParaRPr lang="en-US"/>
        </a:p>
      </dgm:t>
    </dgm:pt>
    <dgm:pt modelId="{9ACF3869-8C9D-4F66-93B4-6322F4A96BE4}" type="pres">
      <dgm:prSet presAssocID="{4B1BED8B-9B67-45C5-AD09-9B7880E9E59C}" presName="diagram" presStyleCnt="0">
        <dgm:presLayoutVars>
          <dgm:dir/>
          <dgm:resizeHandles val="exact"/>
        </dgm:presLayoutVars>
      </dgm:prSet>
      <dgm:spPr/>
    </dgm:pt>
    <dgm:pt modelId="{84C65C01-5F59-432E-8FC8-463D4A6B4790}" type="pres">
      <dgm:prSet presAssocID="{31EFEA8E-9F5D-420C-BC5C-24D299F4BDB4}" presName="node" presStyleLbl="node1" presStyleIdx="0" presStyleCnt="6">
        <dgm:presLayoutVars>
          <dgm:bulletEnabled val="1"/>
        </dgm:presLayoutVars>
      </dgm:prSet>
      <dgm:spPr/>
    </dgm:pt>
    <dgm:pt modelId="{0634E927-1A01-4780-A9FF-C5937C94DB00}" type="pres">
      <dgm:prSet presAssocID="{6141758D-A123-4BCA-BA76-EAE61F089856}" presName="sibTrans" presStyleCnt="0"/>
      <dgm:spPr/>
    </dgm:pt>
    <dgm:pt modelId="{60F069E6-74E3-41B4-9E0E-5E6B5DB3EEE7}" type="pres">
      <dgm:prSet presAssocID="{21A9D346-B8F2-4850-B65C-3A91D97D06FD}" presName="node" presStyleLbl="node1" presStyleIdx="1" presStyleCnt="6">
        <dgm:presLayoutVars>
          <dgm:bulletEnabled val="1"/>
        </dgm:presLayoutVars>
      </dgm:prSet>
      <dgm:spPr/>
    </dgm:pt>
    <dgm:pt modelId="{A22C6891-182C-4BE8-A4BD-16F51B687686}" type="pres">
      <dgm:prSet presAssocID="{052D0561-8B67-4810-86C6-A936E0E0D957}" presName="sibTrans" presStyleCnt="0"/>
      <dgm:spPr/>
    </dgm:pt>
    <dgm:pt modelId="{42350A0C-1181-49AD-A494-F27F1478A316}" type="pres">
      <dgm:prSet presAssocID="{BFDFDDA6-7285-4D81-A7DB-D86DEF6C926C}" presName="node" presStyleLbl="node1" presStyleIdx="2" presStyleCnt="6">
        <dgm:presLayoutVars>
          <dgm:bulletEnabled val="1"/>
        </dgm:presLayoutVars>
      </dgm:prSet>
      <dgm:spPr/>
    </dgm:pt>
    <dgm:pt modelId="{AE922179-6445-4765-A9AD-BFEB74F3D957}" type="pres">
      <dgm:prSet presAssocID="{695AF1A9-78B2-4A52-BFEB-F1387D18D4CA}" presName="sibTrans" presStyleCnt="0"/>
      <dgm:spPr/>
    </dgm:pt>
    <dgm:pt modelId="{63615EA0-B68A-41EE-929D-079D32C3F933}" type="pres">
      <dgm:prSet presAssocID="{DFEAA8B0-D027-4237-91F2-CEAD52D5D428}" presName="node" presStyleLbl="node1" presStyleIdx="3" presStyleCnt="6">
        <dgm:presLayoutVars>
          <dgm:bulletEnabled val="1"/>
        </dgm:presLayoutVars>
      </dgm:prSet>
      <dgm:spPr/>
    </dgm:pt>
    <dgm:pt modelId="{F67D2C1A-5796-4284-9B9B-E11D6E653E8A}" type="pres">
      <dgm:prSet presAssocID="{39E5A826-9919-4D6E-87CD-3774888E4F85}" presName="sibTrans" presStyleCnt="0"/>
      <dgm:spPr/>
    </dgm:pt>
    <dgm:pt modelId="{2057023E-93EB-4CCE-BBA5-BBFCB2E3F27A}" type="pres">
      <dgm:prSet presAssocID="{C43D8916-9ABC-489B-9241-D965EF962B32}" presName="node" presStyleLbl="node1" presStyleIdx="4" presStyleCnt="6">
        <dgm:presLayoutVars>
          <dgm:bulletEnabled val="1"/>
        </dgm:presLayoutVars>
      </dgm:prSet>
      <dgm:spPr/>
    </dgm:pt>
    <dgm:pt modelId="{834C3BC8-923F-4158-9DD4-8C15B37A6132}" type="pres">
      <dgm:prSet presAssocID="{6859DA49-76BC-471C-91BB-E4D7153FC7DA}" presName="sibTrans" presStyleCnt="0"/>
      <dgm:spPr/>
    </dgm:pt>
    <dgm:pt modelId="{D52C1CCA-D3BA-42C7-909C-20599503B024}" type="pres">
      <dgm:prSet presAssocID="{5DA29A4E-57D4-4325-A7B8-E1021D797D08}" presName="node" presStyleLbl="node1" presStyleIdx="5" presStyleCnt="6">
        <dgm:presLayoutVars>
          <dgm:bulletEnabled val="1"/>
        </dgm:presLayoutVars>
      </dgm:prSet>
      <dgm:spPr/>
    </dgm:pt>
  </dgm:ptLst>
  <dgm:cxnLst>
    <dgm:cxn modelId="{22901B05-D38B-4C3B-AA18-3C26855E5755}" type="presOf" srcId="{C43D8916-9ABC-489B-9241-D965EF962B32}" destId="{2057023E-93EB-4CCE-BBA5-BBFCB2E3F27A}" srcOrd="0" destOrd="0" presId="urn:microsoft.com/office/officeart/2005/8/layout/default"/>
    <dgm:cxn modelId="{2485AD16-18E4-4326-A849-C80461F314E5}" type="presOf" srcId="{BFDFDDA6-7285-4D81-A7DB-D86DEF6C926C}" destId="{42350A0C-1181-49AD-A494-F27F1478A316}" srcOrd="0" destOrd="0" presId="urn:microsoft.com/office/officeart/2005/8/layout/default"/>
    <dgm:cxn modelId="{3A67D83F-E429-4FF3-8BC2-BB48113E3A11}" srcId="{4B1BED8B-9B67-45C5-AD09-9B7880E9E59C}" destId="{C43D8916-9ABC-489B-9241-D965EF962B32}" srcOrd="4" destOrd="0" parTransId="{8F99966B-2D21-4F3E-9A28-5AB83A95AFDB}" sibTransId="{6859DA49-76BC-471C-91BB-E4D7153FC7DA}"/>
    <dgm:cxn modelId="{FF3B274F-FBC6-4633-BC42-7710ED86FD71}" type="presOf" srcId="{31EFEA8E-9F5D-420C-BC5C-24D299F4BDB4}" destId="{84C65C01-5F59-432E-8FC8-463D4A6B4790}" srcOrd="0" destOrd="0" presId="urn:microsoft.com/office/officeart/2005/8/layout/default"/>
    <dgm:cxn modelId="{0B119358-8E7A-4416-AC83-E66B8A2259BC}" srcId="{4B1BED8B-9B67-45C5-AD09-9B7880E9E59C}" destId="{5DA29A4E-57D4-4325-A7B8-E1021D797D08}" srcOrd="5" destOrd="0" parTransId="{C905E425-58E0-4992-A8E3-334D118960AD}" sibTransId="{BBB39E0C-7AF6-4486-9065-E31A98DBD4C8}"/>
    <dgm:cxn modelId="{A9351290-FC05-4C95-8844-100D9E859A7A}" srcId="{4B1BED8B-9B67-45C5-AD09-9B7880E9E59C}" destId="{DFEAA8B0-D027-4237-91F2-CEAD52D5D428}" srcOrd="3" destOrd="0" parTransId="{16C3703D-F2DD-4E7E-B516-5986F48C90AB}" sibTransId="{39E5A826-9919-4D6E-87CD-3774888E4F85}"/>
    <dgm:cxn modelId="{2D6F7AAC-D582-4115-9574-1A2213558DEB}" type="presOf" srcId="{4B1BED8B-9B67-45C5-AD09-9B7880E9E59C}" destId="{9ACF3869-8C9D-4F66-93B4-6322F4A96BE4}" srcOrd="0" destOrd="0" presId="urn:microsoft.com/office/officeart/2005/8/layout/default"/>
    <dgm:cxn modelId="{85F51BAF-3A9B-4EAC-A3AB-AE841A53C804}" srcId="{4B1BED8B-9B67-45C5-AD09-9B7880E9E59C}" destId="{31EFEA8E-9F5D-420C-BC5C-24D299F4BDB4}" srcOrd="0" destOrd="0" parTransId="{603FC5DD-35BE-4AE6-839D-31119E340D0B}" sibTransId="{6141758D-A123-4BCA-BA76-EAE61F089856}"/>
    <dgm:cxn modelId="{0DCD42B7-A56B-4D83-AD35-07E93E34D5D2}" type="presOf" srcId="{21A9D346-B8F2-4850-B65C-3A91D97D06FD}" destId="{60F069E6-74E3-41B4-9E0E-5E6B5DB3EEE7}" srcOrd="0" destOrd="0" presId="urn:microsoft.com/office/officeart/2005/8/layout/default"/>
    <dgm:cxn modelId="{3DA090CF-3B2D-4D57-A4E6-4555B502BEE0}" type="presOf" srcId="{DFEAA8B0-D027-4237-91F2-CEAD52D5D428}" destId="{63615EA0-B68A-41EE-929D-079D32C3F933}" srcOrd="0" destOrd="0" presId="urn:microsoft.com/office/officeart/2005/8/layout/default"/>
    <dgm:cxn modelId="{224B45D6-900E-4FC1-A5A3-83F793E0C4A9}" srcId="{4B1BED8B-9B67-45C5-AD09-9B7880E9E59C}" destId="{BFDFDDA6-7285-4D81-A7DB-D86DEF6C926C}" srcOrd="2" destOrd="0" parTransId="{2DB38C94-3D07-4846-A365-6C69D0CBA48F}" sibTransId="{695AF1A9-78B2-4A52-BFEB-F1387D18D4CA}"/>
    <dgm:cxn modelId="{5A8217D9-9417-42F5-BA50-F68C8957B300}" srcId="{4B1BED8B-9B67-45C5-AD09-9B7880E9E59C}" destId="{21A9D346-B8F2-4850-B65C-3A91D97D06FD}" srcOrd="1" destOrd="0" parTransId="{9F7E79FE-9B19-46B3-8B3C-05E93C2A3709}" sibTransId="{052D0561-8B67-4810-86C6-A936E0E0D957}"/>
    <dgm:cxn modelId="{5FBC98FC-8F69-4ED6-921E-7DBFDBD3D82E}" type="presOf" srcId="{5DA29A4E-57D4-4325-A7B8-E1021D797D08}" destId="{D52C1CCA-D3BA-42C7-909C-20599503B024}" srcOrd="0" destOrd="0" presId="urn:microsoft.com/office/officeart/2005/8/layout/default"/>
    <dgm:cxn modelId="{3D601A3A-2A3D-44B5-B13F-8F7F103B3C9A}" type="presParOf" srcId="{9ACF3869-8C9D-4F66-93B4-6322F4A96BE4}" destId="{84C65C01-5F59-432E-8FC8-463D4A6B4790}" srcOrd="0" destOrd="0" presId="urn:microsoft.com/office/officeart/2005/8/layout/default"/>
    <dgm:cxn modelId="{5911B848-0A8A-4978-B7E1-27AE06DBA37B}" type="presParOf" srcId="{9ACF3869-8C9D-4F66-93B4-6322F4A96BE4}" destId="{0634E927-1A01-4780-A9FF-C5937C94DB00}" srcOrd="1" destOrd="0" presId="urn:microsoft.com/office/officeart/2005/8/layout/default"/>
    <dgm:cxn modelId="{745D2076-A1E4-4C52-87ED-BC848518CF9E}" type="presParOf" srcId="{9ACF3869-8C9D-4F66-93B4-6322F4A96BE4}" destId="{60F069E6-74E3-41B4-9E0E-5E6B5DB3EEE7}" srcOrd="2" destOrd="0" presId="urn:microsoft.com/office/officeart/2005/8/layout/default"/>
    <dgm:cxn modelId="{F82E26D3-F077-4E95-B682-78B311E155EB}" type="presParOf" srcId="{9ACF3869-8C9D-4F66-93B4-6322F4A96BE4}" destId="{A22C6891-182C-4BE8-A4BD-16F51B687686}" srcOrd="3" destOrd="0" presId="urn:microsoft.com/office/officeart/2005/8/layout/default"/>
    <dgm:cxn modelId="{35D559B3-85D2-41B3-8750-B3C3D6C91E0D}" type="presParOf" srcId="{9ACF3869-8C9D-4F66-93B4-6322F4A96BE4}" destId="{42350A0C-1181-49AD-A494-F27F1478A316}" srcOrd="4" destOrd="0" presId="urn:microsoft.com/office/officeart/2005/8/layout/default"/>
    <dgm:cxn modelId="{6A73826D-1B51-45E1-8331-647266DA9795}" type="presParOf" srcId="{9ACF3869-8C9D-4F66-93B4-6322F4A96BE4}" destId="{AE922179-6445-4765-A9AD-BFEB74F3D957}" srcOrd="5" destOrd="0" presId="urn:microsoft.com/office/officeart/2005/8/layout/default"/>
    <dgm:cxn modelId="{5F2B6670-9615-42DE-91B9-F93341C83AFE}" type="presParOf" srcId="{9ACF3869-8C9D-4F66-93B4-6322F4A96BE4}" destId="{63615EA0-B68A-41EE-929D-079D32C3F933}" srcOrd="6" destOrd="0" presId="urn:microsoft.com/office/officeart/2005/8/layout/default"/>
    <dgm:cxn modelId="{B7040753-2FAC-4D01-BD49-B623B2BA0A68}" type="presParOf" srcId="{9ACF3869-8C9D-4F66-93B4-6322F4A96BE4}" destId="{F67D2C1A-5796-4284-9B9B-E11D6E653E8A}" srcOrd="7" destOrd="0" presId="urn:microsoft.com/office/officeart/2005/8/layout/default"/>
    <dgm:cxn modelId="{8AD5A4CD-E67E-4D58-BAFA-683C0DF4739C}" type="presParOf" srcId="{9ACF3869-8C9D-4F66-93B4-6322F4A96BE4}" destId="{2057023E-93EB-4CCE-BBA5-BBFCB2E3F27A}" srcOrd="8" destOrd="0" presId="urn:microsoft.com/office/officeart/2005/8/layout/default"/>
    <dgm:cxn modelId="{87EAFA7A-EA78-4467-9EEE-BF6E82028F6C}" type="presParOf" srcId="{9ACF3869-8C9D-4F66-93B4-6322F4A96BE4}" destId="{834C3BC8-923F-4158-9DD4-8C15B37A6132}" srcOrd="9" destOrd="0" presId="urn:microsoft.com/office/officeart/2005/8/layout/default"/>
    <dgm:cxn modelId="{758B5A14-E5FB-499F-BC34-A4D0C95CEB93}" type="presParOf" srcId="{9ACF3869-8C9D-4F66-93B4-6322F4A96BE4}" destId="{D52C1CCA-D3BA-42C7-909C-20599503B02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3F0725-E05D-4F9A-BFD3-27DD827D02FF}">
      <dsp:nvSpPr>
        <dsp:cNvPr id="0" name=""/>
        <dsp:cNvSpPr/>
      </dsp:nvSpPr>
      <dsp:spPr>
        <a:xfrm>
          <a:off x="0" y="34131"/>
          <a:ext cx="3428999" cy="2057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Project Aim: Develop a low-cost, sustainable water purification system for rural Tanzania.</a:t>
          </a:r>
        </a:p>
      </dsp:txBody>
      <dsp:txXfrm>
        <a:off x="0" y="34131"/>
        <a:ext cx="3428999" cy="2057400"/>
      </dsp:txXfrm>
    </dsp:sp>
    <dsp:sp modelId="{B195FD88-AD8D-4AFA-84FA-9B93705EEBED}">
      <dsp:nvSpPr>
        <dsp:cNvPr id="0" name=""/>
        <dsp:cNvSpPr/>
      </dsp:nvSpPr>
      <dsp:spPr>
        <a:xfrm>
          <a:off x="3771900" y="34131"/>
          <a:ext cx="3428999" cy="2057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My Role: Project Manager – Oversaw planning, internal coordination, and integration of team contributions.</a:t>
          </a:r>
        </a:p>
      </dsp:txBody>
      <dsp:txXfrm>
        <a:off x="3771900" y="34131"/>
        <a:ext cx="3428999" cy="2057400"/>
      </dsp:txXfrm>
    </dsp:sp>
    <dsp:sp modelId="{0821A5A1-8638-45D6-88E7-4C10F8443D45}">
      <dsp:nvSpPr>
        <dsp:cNvPr id="0" name=""/>
        <dsp:cNvSpPr/>
      </dsp:nvSpPr>
      <dsp:spPr>
        <a:xfrm>
          <a:off x="7543800" y="34131"/>
          <a:ext cx="3428999" cy="2057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Key Focus Areas:</a:t>
          </a:r>
        </a:p>
      </dsp:txBody>
      <dsp:txXfrm>
        <a:off x="7543800" y="34131"/>
        <a:ext cx="3428999" cy="2057400"/>
      </dsp:txXfrm>
    </dsp:sp>
    <dsp:sp modelId="{DC41B62D-61B8-417F-A109-026030B047D7}">
      <dsp:nvSpPr>
        <dsp:cNvPr id="0" name=""/>
        <dsp:cNvSpPr/>
      </dsp:nvSpPr>
      <dsp:spPr>
        <a:xfrm>
          <a:off x="0" y="2434431"/>
          <a:ext cx="3428999" cy="2057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Timeline and milestone tracking (Microsoft Project, Gantt chart)</a:t>
          </a:r>
        </a:p>
      </dsp:txBody>
      <dsp:txXfrm>
        <a:off x="0" y="2434431"/>
        <a:ext cx="3428999" cy="2057400"/>
      </dsp:txXfrm>
    </dsp:sp>
    <dsp:sp modelId="{7F20C8CC-B920-4066-BF94-4824DF534478}">
      <dsp:nvSpPr>
        <dsp:cNvPr id="0" name=""/>
        <dsp:cNvSpPr/>
      </dsp:nvSpPr>
      <dsp:spPr>
        <a:xfrm>
          <a:off x="3771900" y="2434431"/>
          <a:ext cx="3428999" cy="2057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Weekly meetings, structured agendas, and documented minutes </a:t>
          </a:r>
        </a:p>
      </dsp:txBody>
      <dsp:txXfrm>
        <a:off x="3771900" y="2434431"/>
        <a:ext cx="3428999" cy="2057400"/>
      </dsp:txXfrm>
    </dsp:sp>
    <dsp:sp modelId="{45BB59C7-6759-4E41-B4F7-DAECE4C73BC7}">
      <dsp:nvSpPr>
        <dsp:cNvPr id="0" name=""/>
        <dsp:cNvSpPr/>
      </dsp:nvSpPr>
      <dsp:spPr>
        <a:xfrm>
          <a:off x="7543800" y="2434431"/>
          <a:ext cx="3428999" cy="2057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Applied project management frameworks: PRINCE2 (Axelos, 2017), RACI (Lock, D., 2020) and PMBOK (PMI, 2017)</a:t>
          </a:r>
        </a:p>
      </dsp:txBody>
      <dsp:txXfrm>
        <a:off x="7543800" y="2434431"/>
        <a:ext cx="3428999" cy="20574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8D50DC-B69B-4F68-B5EE-6CFC4269FE27}">
      <dsp:nvSpPr>
        <dsp:cNvPr id="0" name=""/>
        <dsp:cNvSpPr/>
      </dsp:nvSpPr>
      <dsp:spPr>
        <a:xfrm>
          <a:off x="311379" y="1142964"/>
          <a:ext cx="969328" cy="96932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2A9126-B722-4435-A36F-F3FBE05EB642}">
      <dsp:nvSpPr>
        <dsp:cNvPr id="0" name=""/>
        <dsp:cNvSpPr/>
      </dsp:nvSpPr>
      <dsp:spPr>
        <a:xfrm>
          <a:off x="517957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684816-4889-45D6-AE2C-8C070BDD3236}">
      <dsp:nvSpPr>
        <dsp:cNvPr id="0" name=""/>
        <dsp:cNvSpPr/>
      </dsp:nvSpPr>
      <dsp:spPr>
        <a:xfrm>
          <a:off x="1512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Structured Planning Tools:</a:t>
          </a:r>
        </a:p>
      </dsp:txBody>
      <dsp:txXfrm>
        <a:off x="1512" y="2414215"/>
        <a:ext cx="1589062" cy="635625"/>
      </dsp:txXfrm>
    </dsp:sp>
    <dsp:sp modelId="{03E50AFA-2D2B-4DC1-A133-D0AD574059D3}">
      <dsp:nvSpPr>
        <dsp:cNvPr id="0" name=""/>
        <dsp:cNvSpPr/>
      </dsp:nvSpPr>
      <dsp:spPr>
        <a:xfrm>
          <a:off x="2178527" y="1142964"/>
          <a:ext cx="969328" cy="96932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155EEE-A946-4A8F-9264-FF199BDA40C0}">
      <dsp:nvSpPr>
        <dsp:cNvPr id="0" name=""/>
        <dsp:cNvSpPr/>
      </dsp:nvSpPr>
      <dsp:spPr>
        <a:xfrm>
          <a:off x="2385105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4B6F4-7DE6-4144-969C-8E4B35B3E7FF}">
      <dsp:nvSpPr>
        <dsp:cNvPr id="0" name=""/>
        <dsp:cNvSpPr/>
      </dsp:nvSpPr>
      <dsp:spPr>
        <a:xfrm>
          <a:off x="1868660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Microsoft Project – Scheduling and critical path mapping</a:t>
          </a:r>
        </a:p>
      </dsp:txBody>
      <dsp:txXfrm>
        <a:off x="1868660" y="2414215"/>
        <a:ext cx="1589062" cy="635625"/>
      </dsp:txXfrm>
    </dsp:sp>
    <dsp:sp modelId="{34E01B71-9CCF-46A5-91E7-F2C53B77F5DB}">
      <dsp:nvSpPr>
        <dsp:cNvPr id="0" name=""/>
        <dsp:cNvSpPr/>
      </dsp:nvSpPr>
      <dsp:spPr>
        <a:xfrm>
          <a:off x="4045676" y="1142964"/>
          <a:ext cx="969328" cy="96932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6D61DC-B9CA-47C0-B390-EB1FA00B7E1D}">
      <dsp:nvSpPr>
        <dsp:cNvPr id="0" name=""/>
        <dsp:cNvSpPr/>
      </dsp:nvSpPr>
      <dsp:spPr>
        <a:xfrm>
          <a:off x="4252254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D9415F-7C71-466C-A0F3-1D209D720890}">
      <dsp:nvSpPr>
        <dsp:cNvPr id="0" name=""/>
        <dsp:cNvSpPr/>
      </dsp:nvSpPr>
      <dsp:spPr>
        <a:xfrm>
          <a:off x="3735809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RACI Matrix – Clear task allocation and accountability (e.g., design filtration container)</a:t>
          </a:r>
        </a:p>
      </dsp:txBody>
      <dsp:txXfrm>
        <a:off x="3735809" y="2414215"/>
        <a:ext cx="1589062" cy="635625"/>
      </dsp:txXfrm>
    </dsp:sp>
    <dsp:sp modelId="{F748E7CC-91B7-484F-A6A6-F3A22ACB4EB1}">
      <dsp:nvSpPr>
        <dsp:cNvPr id="0" name=""/>
        <dsp:cNvSpPr/>
      </dsp:nvSpPr>
      <dsp:spPr>
        <a:xfrm>
          <a:off x="5912824" y="1142964"/>
          <a:ext cx="969328" cy="96932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6ACC7C-547C-409D-8DB1-901780FD03F5}">
      <dsp:nvSpPr>
        <dsp:cNvPr id="0" name=""/>
        <dsp:cNvSpPr/>
      </dsp:nvSpPr>
      <dsp:spPr>
        <a:xfrm>
          <a:off x="6119402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6F77F5-2332-4321-928B-9BC7E010A0AF}">
      <dsp:nvSpPr>
        <dsp:cNvPr id="0" name=""/>
        <dsp:cNvSpPr/>
      </dsp:nvSpPr>
      <dsp:spPr>
        <a:xfrm>
          <a:off x="5602957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Methodologies Applied:</a:t>
          </a:r>
        </a:p>
      </dsp:txBody>
      <dsp:txXfrm>
        <a:off x="5602957" y="2414215"/>
        <a:ext cx="1589062" cy="635625"/>
      </dsp:txXfrm>
    </dsp:sp>
    <dsp:sp modelId="{3C64C1F4-9130-4EDC-BBD5-C185DDE2CCF0}">
      <dsp:nvSpPr>
        <dsp:cNvPr id="0" name=""/>
        <dsp:cNvSpPr/>
      </dsp:nvSpPr>
      <dsp:spPr>
        <a:xfrm>
          <a:off x="7779973" y="1142964"/>
          <a:ext cx="969328" cy="96932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C3DEBE-B807-4DA5-8B95-99A7AC20EDC8}">
      <dsp:nvSpPr>
        <dsp:cNvPr id="0" name=""/>
        <dsp:cNvSpPr/>
      </dsp:nvSpPr>
      <dsp:spPr>
        <a:xfrm>
          <a:off x="7986551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3C830-1310-4A05-97C9-388F99A1ABC1}">
      <dsp:nvSpPr>
        <dsp:cNvPr id="0" name=""/>
        <dsp:cNvSpPr/>
      </dsp:nvSpPr>
      <dsp:spPr>
        <a:xfrm>
          <a:off x="7470105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PRINCE2: Process-based stages, defined roles, business justification</a:t>
          </a:r>
        </a:p>
      </dsp:txBody>
      <dsp:txXfrm>
        <a:off x="7470105" y="2414215"/>
        <a:ext cx="1589062" cy="635625"/>
      </dsp:txXfrm>
    </dsp:sp>
    <dsp:sp modelId="{ABAADAD7-2CF7-49F2-B4FD-6F846B0D2EE4}">
      <dsp:nvSpPr>
        <dsp:cNvPr id="0" name=""/>
        <dsp:cNvSpPr/>
      </dsp:nvSpPr>
      <dsp:spPr>
        <a:xfrm>
          <a:off x="9647121" y="1142964"/>
          <a:ext cx="969328" cy="96932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1F4CDA-CE3F-4D55-9D41-997538CD1372}">
      <dsp:nvSpPr>
        <dsp:cNvPr id="0" name=""/>
        <dsp:cNvSpPr/>
      </dsp:nvSpPr>
      <dsp:spPr>
        <a:xfrm>
          <a:off x="9853699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40F358-DFDC-4E6E-8833-0E6FD0B5534D}">
      <dsp:nvSpPr>
        <dsp:cNvPr id="0" name=""/>
        <dsp:cNvSpPr/>
      </dsp:nvSpPr>
      <dsp:spPr>
        <a:xfrm>
          <a:off x="9337254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Agile Principles: Flexibility and iterative planning</a:t>
          </a:r>
        </a:p>
      </dsp:txBody>
      <dsp:txXfrm>
        <a:off x="9337254" y="2414215"/>
        <a:ext cx="1589062" cy="6356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EBBB8B-10D5-4BD7-B882-39645AED1CC2}">
      <dsp:nvSpPr>
        <dsp:cNvPr id="0" name=""/>
        <dsp:cNvSpPr/>
      </dsp:nvSpPr>
      <dsp:spPr>
        <a:xfrm>
          <a:off x="334178" y="211"/>
          <a:ext cx="965039" cy="96503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F561F5-B61E-4F86-AA57-4FD83BD0DA70}">
      <dsp:nvSpPr>
        <dsp:cNvPr id="0" name=""/>
        <dsp:cNvSpPr/>
      </dsp:nvSpPr>
      <dsp:spPr>
        <a:xfrm>
          <a:off x="539842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1306F-740A-4832-817E-4B2DAA7AC9F1}">
      <dsp:nvSpPr>
        <dsp:cNvPr id="0" name=""/>
        <dsp:cNvSpPr/>
      </dsp:nvSpPr>
      <dsp:spPr>
        <a:xfrm>
          <a:off x="25682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Team Alignment:</a:t>
          </a:r>
        </a:p>
      </dsp:txBody>
      <dsp:txXfrm>
        <a:off x="25682" y="1265836"/>
        <a:ext cx="1582031" cy="632812"/>
      </dsp:txXfrm>
    </dsp:sp>
    <dsp:sp modelId="{313B0A69-5EFB-4810-9EB3-D74FD9D84376}">
      <dsp:nvSpPr>
        <dsp:cNvPr id="0" name=""/>
        <dsp:cNvSpPr/>
      </dsp:nvSpPr>
      <dsp:spPr>
        <a:xfrm>
          <a:off x="2193064" y="211"/>
          <a:ext cx="965039" cy="965039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37D8AE-2E29-4442-AFD1-7C8E3006CB9D}">
      <dsp:nvSpPr>
        <dsp:cNvPr id="0" name=""/>
        <dsp:cNvSpPr/>
      </dsp:nvSpPr>
      <dsp:spPr>
        <a:xfrm>
          <a:off x="2398728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8D1CE1-0FB7-4A8C-AF84-D372E396BF90}">
      <dsp:nvSpPr>
        <dsp:cNvPr id="0" name=""/>
        <dsp:cNvSpPr/>
      </dsp:nvSpPr>
      <dsp:spPr>
        <a:xfrm>
          <a:off x="1884568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Used Microsoft Teams for centralised communication and document sharing</a:t>
          </a:r>
        </a:p>
      </dsp:txBody>
      <dsp:txXfrm>
        <a:off x="1884568" y="1265836"/>
        <a:ext cx="1582031" cy="632812"/>
      </dsp:txXfrm>
    </dsp:sp>
    <dsp:sp modelId="{53C0D0B6-4D22-4DCE-A88F-1AC61FBCBE0B}">
      <dsp:nvSpPr>
        <dsp:cNvPr id="0" name=""/>
        <dsp:cNvSpPr/>
      </dsp:nvSpPr>
      <dsp:spPr>
        <a:xfrm>
          <a:off x="4051951" y="211"/>
          <a:ext cx="965039" cy="965039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507620-C316-4904-8BBA-8FF54BBBAB28}">
      <dsp:nvSpPr>
        <dsp:cNvPr id="0" name=""/>
        <dsp:cNvSpPr/>
      </dsp:nvSpPr>
      <dsp:spPr>
        <a:xfrm>
          <a:off x="4257615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38038A-9C33-4A29-920B-14F5C174536A}">
      <dsp:nvSpPr>
        <dsp:cNvPr id="0" name=""/>
        <dsp:cNvSpPr/>
      </dsp:nvSpPr>
      <dsp:spPr>
        <a:xfrm>
          <a:off x="3743455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Weekly check-ins with shared updates to keep momentum</a:t>
          </a:r>
        </a:p>
      </dsp:txBody>
      <dsp:txXfrm>
        <a:off x="3743455" y="1265836"/>
        <a:ext cx="1582031" cy="632812"/>
      </dsp:txXfrm>
    </dsp:sp>
    <dsp:sp modelId="{C0223145-6446-4C38-BD6F-EBBD5C7DF036}">
      <dsp:nvSpPr>
        <dsp:cNvPr id="0" name=""/>
        <dsp:cNvSpPr/>
      </dsp:nvSpPr>
      <dsp:spPr>
        <a:xfrm>
          <a:off x="5910838" y="211"/>
          <a:ext cx="965039" cy="965039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75CC15-1B54-4B0F-B40C-F182012C08E0}">
      <dsp:nvSpPr>
        <dsp:cNvPr id="0" name=""/>
        <dsp:cNvSpPr/>
      </dsp:nvSpPr>
      <dsp:spPr>
        <a:xfrm>
          <a:off x="6116502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CC4A5-9A8B-4990-A60E-EFBF2CA27D47}">
      <dsp:nvSpPr>
        <dsp:cNvPr id="0" name=""/>
        <dsp:cNvSpPr/>
      </dsp:nvSpPr>
      <dsp:spPr>
        <a:xfrm>
          <a:off x="5602342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Challenges Addressed:</a:t>
          </a:r>
        </a:p>
      </dsp:txBody>
      <dsp:txXfrm>
        <a:off x="5602342" y="1265836"/>
        <a:ext cx="1582031" cy="632812"/>
      </dsp:txXfrm>
    </dsp:sp>
    <dsp:sp modelId="{D7A9C37A-455D-48F4-A320-9F96DBE315F3}">
      <dsp:nvSpPr>
        <dsp:cNvPr id="0" name=""/>
        <dsp:cNvSpPr/>
      </dsp:nvSpPr>
      <dsp:spPr>
        <a:xfrm>
          <a:off x="7769725" y="211"/>
          <a:ext cx="965039" cy="965039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8EF078-1C4E-4FBF-BD2E-B7640573A5BF}">
      <dsp:nvSpPr>
        <dsp:cNvPr id="0" name=""/>
        <dsp:cNvSpPr/>
      </dsp:nvSpPr>
      <dsp:spPr>
        <a:xfrm>
          <a:off x="7975389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B75393-EE05-4115-A6DE-603592D13B09}">
      <dsp:nvSpPr>
        <dsp:cNvPr id="0" name=""/>
        <dsp:cNvSpPr/>
      </dsp:nvSpPr>
      <dsp:spPr>
        <a:xfrm>
          <a:off x="7461228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Balancing part-time commitments → Adjusted deadlines</a:t>
          </a:r>
        </a:p>
      </dsp:txBody>
      <dsp:txXfrm>
        <a:off x="7461228" y="1265836"/>
        <a:ext cx="1582031" cy="632812"/>
      </dsp:txXfrm>
    </dsp:sp>
    <dsp:sp modelId="{96034461-BD61-4819-8E64-FD3751740F2A}">
      <dsp:nvSpPr>
        <dsp:cNvPr id="0" name=""/>
        <dsp:cNvSpPr/>
      </dsp:nvSpPr>
      <dsp:spPr>
        <a:xfrm>
          <a:off x="9628611" y="211"/>
          <a:ext cx="965039" cy="96503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14A12A-FF1F-4A66-828C-BDE8E243032A}">
      <dsp:nvSpPr>
        <dsp:cNvPr id="0" name=""/>
        <dsp:cNvSpPr/>
      </dsp:nvSpPr>
      <dsp:spPr>
        <a:xfrm>
          <a:off x="9834275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EF283-725B-4B71-80D7-AAC5E6D04452}">
      <dsp:nvSpPr>
        <dsp:cNvPr id="0" name=""/>
        <dsp:cNvSpPr/>
      </dsp:nvSpPr>
      <dsp:spPr>
        <a:xfrm>
          <a:off x="9320115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Late submissions or scope changes → Reinforced expectations and flexibility</a:t>
          </a:r>
        </a:p>
      </dsp:txBody>
      <dsp:txXfrm>
        <a:off x="9320115" y="1265836"/>
        <a:ext cx="1582031" cy="632812"/>
      </dsp:txXfrm>
    </dsp:sp>
    <dsp:sp modelId="{6A92F29F-2268-44D0-86B3-2B39CF5C3064}">
      <dsp:nvSpPr>
        <dsp:cNvPr id="0" name=""/>
        <dsp:cNvSpPr/>
      </dsp:nvSpPr>
      <dsp:spPr>
        <a:xfrm>
          <a:off x="4981394" y="2294156"/>
          <a:ext cx="965039" cy="965039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5790EE-415B-49CB-AE34-4E9D48EB8648}">
      <dsp:nvSpPr>
        <dsp:cNvPr id="0" name=""/>
        <dsp:cNvSpPr/>
      </dsp:nvSpPr>
      <dsp:spPr>
        <a:xfrm>
          <a:off x="5187059" y="2499820"/>
          <a:ext cx="553710" cy="55371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D88F14-09EF-47A3-865F-E8CD3B648E65}">
      <dsp:nvSpPr>
        <dsp:cNvPr id="0" name=""/>
        <dsp:cNvSpPr/>
      </dsp:nvSpPr>
      <dsp:spPr>
        <a:xfrm>
          <a:off x="4672898" y="3559781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Member extension (e.g., Jaheen’s delayed section) handled via timeline shift</a:t>
          </a:r>
        </a:p>
      </dsp:txBody>
      <dsp:txXfrm>
        <a:off x="4672898" y="3559781"/>
        <a:ext cx="1582031" cy="6328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1EA28E-41AD-47A8-A7FB-49CC079B3E81}">
      <dsp:nvSpPr>
        <dsp:cNvPr id="0" name=""/>
        <dsp:cNvSpPr/>
      </dsp:nvSpPr>
      <dsp:spPr>
        <a:xfrm>
          <a:off x="334178" y="211"/>
          <a:ext cx="965039" cy="9650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4CC738-5BE1-4EF0-B740-BD9F429A9FAA}">
      <dsp:nvSpPr>
        <dsp:cNvPr id="0" name=""/>
        <dsp:cNvSpPr/>
      </dsp:nvSpPr>
      <dsp:spPr>
        <a:xfrm>
          <a:off x="539842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FBA5CC-104C-44F0-8CCF-2214D0558673}">
      <dsp:nvSpPr>
        <dsp:cNvPr id="0" name=""/>
        <dsp:cNvSpPr/>
      </dsp:nvSpPr>
      <dsp:spPr>
        <a:xfrm>
          <a:off x="25682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Key Outcomes:</a:t>
          </a:r>
        </a:p>
      </dsp:txBody>
      <dsp:txXfrm>
        <a:off x="25682" y="1265836"/>
        <a:ext cx="1582031" cy="632812"/>
      </dsp:txXfrm>
    </dsp:sp>
    <dsp:sp modelId="{01756B6A-A318-46D2-A2AA-C1A4DD873DF5}">
      <dsp:nvSpPr>
        <dsp:cNvPr id="0" name=""/>
        <dsp:cNvSpPr/>
      </dsp:nvSpPr>
      <dsp:spPr>
        <a:xfrm>
          <a:off x="2193064" y="211"/>
          <a:ext cx="965039" cy="96503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D00B03-88C6-4B0F-8678-3862087A5088}">
      <dsp:nvSpPr>
        <dsp:cNvPr id="0" name=""/>
        <dsp:cNvSpPr/>
      </dsp:nvSpPr>
      <dsp:spPr>
        <a:xfrm>
          <a:off x="2398728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79BEF7-9A5E-4C76-B122-78E3E0391B1B}">
      <dsp:nvSpPr>
        <dsp:cNvPr id="0" name=""/>
        <dsp:cNvSpPr/>
      </dsp:nvSpPr>
      <dsp:spPr>
        <a:xfrm>
          <a:off x="1884568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All members met their technical responsibilities and deadlines (excluding valid extension)</a:t>
          </a:r>
        </a:p>
      </dsp:txBody>
      <dsp:txXfrm>
        <a:off x="1884568" y="1265836"/>
        <a:ext cx="1582031" cy="632812"/>
      </dsp:txXfrm>
    </dsp:sp>
    <dsp:sp modelId="{196CCB40-87D9-459E-9D5B-D26A46C6D979}">
      <dsp:nvSpPr>
        <dsp:cNvPr id="0" name=""/>
        <dsp:cNvSpPr/>
      </dsp:nvSpPr>
      <dsp:spPr>
        <a:xfrm>
          <a:off x="4051951" y="211"/>
          <a:ext cx="965039" cy="96503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54D681-2F09-433B-B468-927E4E594ECB}">
      <dsp:nvSpPr>
        <dsp:cNvPr id="0" name=""/>
        <dsp:cNvSpPr/>
      </dsp:nvSpPr>
      <dsp:spPr>
        <a:xfrm>
          <a:off x="4257615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9130A-C4E2-41C5-875E-632064DEC728}">
      <dsp:nvSpPr>
        <dsp:cNvPr id="0" name=""/>
        <dsp:cNvSpPr/>
      </dsp:nvSpPr>
      <dsp:spPr>
        <a:xfrm>
          <a:off x="3743455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Strong collaboration through clearly defined roles and consistent updates</a:t>
          </a:r>
        </a:p>
      </dsp:txBody>
      <dsp:txXfrm>
        <a:off x="3743455" y="1265836"/>
        <a:ext cx="1582031" cy="632812"/>
      </dsp:txXfrm>
    </dsp:sp>
    <dsp:sp modelId="{CEDC4945-80F9-4393-802C-D488D146263D}">
      <dsp:nvSpPr>
        <dsp:cNvPr id="0" name=""/>
        <dsp:cNvSpPr/>
      </dsp:nvSpPr>
      <dsp:spPr>
        <a:xfrm>
          <a:off x="5910838" y="211"/>
          <a:ext cx="965039" cy="96503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683315-122C-4CF9-B968-CAAB2A22A725}">
      <dsp:nvSpPr>
        <dsp:cNvPr id="0" name=""/>
        <dsp:cNvSpPr/>
      </dsp:nvSpPr>
      <dsp:spPr>
        <a:xfrm>
          <a:off x="6116502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D60EF8-AA8A-4DDD-AE07-FDC31BFE01E2}">
      <dsp:nvSpPr>
        <dsp:cNvPr id="0" name=""/>
        <dsp:cNvSpPr/>
      </dsp:nvSpPr>
      <dsp:spPr>
        <a:xfrm>
          <a:off x="5602342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Leadership Reflection:</a:t>
          </a:r>
        </a:p>
      </dsp:txBody>
      <dsp:txXfrm>
        <a:off x="5602342" y="1265836"/>
        <a:ext cx="1582031" cy="632812"/>
      </dsp:txXfrm>
    </dsp:sp>
    <dsp:sp modelId="{4FC2AE80-905A-4F96-B893-B7D451125C67}">
      <dsp:nvSpPr>
        <dsp:cNvPr id="0" name=""/>
        <dsp:cNvSpPr/>
      </dsp:nvSpPr>
      <dsp:spPr>
        <a:xfrm>
          <a:off x="7769725" y="211"/>
          <a:ext cx="965039" cy="96503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213CB2-04A2-44BE-B791-C80BCF1F2705}">
      <dsp:nvSpPr>
        <dsp:cNvPr id="0" name=""/>
        <dsp:cNvSpPr/>
      </dsp:nvSpPr>
      <dsp:spPr>
        <a:xfrm>
          <a:off x="7975389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BEDF9C-4608-491F-B939-E4CC7ED72E38}">
      <dsp:nvSpPr>
        <dsp:cNvPr id="0" name=""/>
        <dsp:cNvSpPr/>
      </dsp:nvSpPr>
      <dsp:spPr>
        <a:xfrm>
          <a:off x="7461228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Applied real-world project strategies within an academic context</a:t>
          </a:r>
        </a:p>
      </dsp:txBody>
      <dsp:txXfrm>
        <a:off x="7461228" y="1265836"/>
        <a:ext cx="1582031" cy="632812"/>
      </dsp:txXfrm>
    </dsp:sp>
    <dsp:sp modelId="{516DAB70-2C06-44CD-81BD-22FACDAB7D17}">
      <dsp:nvSpPr>
        <dsp:cNvPr id="0" name=""/>
        <dsp:cNvSpPr/>
      </dsp:nvSpPr>
      <dsp:spPr>
        <a:xfrm>
          <a:off x="9628611" y="211"/>
          <a:ext cx="965039" cy="9650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936FD-8766-424A-A741-B750D1AE5486}">
      <dsp:nvSpPr>
        <dsp:cNvPr id="0" name=""/>
        <dsp:cNvSpPr/>
      </dsp:nvSpPr>
      <dsp:spPr>
        <a:xfrm>
          <a:off x="9834275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183DDB-DA4F-4828-8889-B8A2C6968FBC}">
      <dsp:nvSpPr>
        <dsp:cNvPr id="0" name=""/>
        <dsp:cNvSpPr/>
      </dsp:nvSpPr>
      <dsp:spPr>
        <a:xfrm>
          <a:off x="9320115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Ensured deliverables were met through structured leadership and contingency planning</a:t>
          </a:r>
        </a:p>
      </dsp:txBody>
      <dsp:txXfrm>
        <a:off x="9320115" y="1265836"/>
        <a:ext cx="1582031" cy="632812"/>
      </dsp:txXfrm>
    </dsp:sp>
    <dsp:sp modelId="{3263DB33-5D83-406F-A3AD-AB7FE4944CCB}">
      <dsp:nvSpPr>
        <dsp:cNvPr id="0" name=""/>
        <dsp:cNvSpPr/>
      </dsp:nvSpPr>
      <dsp:spPr>
        <a:xfrm>
          <a:off x="4981394" y="2294156"/>
          <a:ext cx="965039" cy="96503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E32F62-F4AD-4AEF-9BA1-9E41F468D824}">
      <dsp:nvSpPr>
        <dsp:cNvPr id="0" name=""/>
        <dsp:cNvSpPr/>
      </dsp:nvSpPr>
      <dsp:spPr>
        <a:xfrm>
          <a:off x="5187059" y="2499820"/>
          <a:ext cx="553710" cy="55371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2EBA5-436F-42B1-AB85-BF7F028F612D}">
      <dsp:nvSpPr>
        <dsp:cNvPr id="0" name=""/>
        <dsp:cNvSpPr/>
      </dsp:nvSpPr>
      <dsp:spPr>
        <a:xfrm>
          <a:off x="4672898" y="3559781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Feedback from the viva was implemented to improve team output</a:t>
          </a:r>
        </a:p>
      </dsp:txBody>
      <dsp:txXfrm>
        <a:off x="4672898" y="3559781"/>
        <a:ext cx="1582031" cy="6328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C65C01-5F59-432E-8FC8-463D4A6B4790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Successfully developed a sustainable, gravity-fed water purification system tailored for rural Tanzania.</a:t>
          </a:r>
        </a:p>
      </dsp:txBody>
      <dsp:txXfrm>
        <a:off x="0" y="39687"/>
        <a:ext cx="3286125" cy="1971675"/>
      </dsp:txXfrm>
    </dsp:sp>
    <dsp:sp modelId="{60F069E6-74E3-41B4-9E0E-5E6B5DB3EEE7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Project management strategies (PRINCE2, PMBOK) ensured timely coordination, planning, and delivery.</a:t>
          </a:r>
        </a:p>
      </dsp:txBody>
      <dsp:txXfrm>
        <a:off x="3614737" y="39687"/>
        <a:ext cx="3286125" cy="1971675"/>
      </dsp:txXfrm>
    </dsp:sp>
    <dsp:sp modelId="{42350A0C-1181-49AD-A494-F27F1478A316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Final design offers a cost-effective, low-maintenance solution using locally sourced materials.</a:t>
          </a:r>
        </a:p>
      </dsp:txBody>
      <dsp:txXfrm>
        <a:off x="7229475" y="39687"/>
        <a:ext cx="3286125" cy="1971675"/>
      </dsp:txXfrm>
    </dsp:sp>
    <dsp:sp modelId="{63615EA0-B68A-41EE-929D-079D32C3F933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SODIS disinfection paired with multi-layer filtration meets clean water targets and supports SDG 6.</a:t>
          </a:r>
        </a:p>
      </dsp:txBody>
      <dsp:txXfrm>
        <a:off x="0" y="2339975"/>
        <a:ext cx="3286125" cy="1971675"/>
      </dsp:txXfrm>
    </dsp:sp>
    <dsp:sp modelId="{2057023E-93EB-4CCE-BBA5-BBFCB2E3F27A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Team collaboration and adaptability were key in overcoming design and logistical challenges.</a:t>
          </a:r>
        </a:p>
      </dsp:txBody>
      <dsp:txXfrm>
        <a:off x="3614737" y="2339975"/>
        <a:ext cx="3286125" cy="1971675"/>
      </dsp:txXfrm>
    </dsp:sp>
    <dsp:sp modelId="{D52C1CCA-D3BA-42C7-909C-20599503B024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Project is scalable, community-friendly, and supports long-term sustainability with minimal inputs.</a:t>
          </a:r>
        </a:p>
      </dsp:txBody>
      <dsp:txXfrm>
        <a:off x="7229475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1F749D-0B55-4805-85FE-F883F9902A44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2C75ED-4F87-42B3-AA37-FF42EEF5B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920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Slide one;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/>
              <a:t>A couple of defining changes were made as well as key concepts that remained </a:t>
            </a:r>
            <a:r>
              <a:rPr lang="en-GB" b="1" dirty="0" err="1"/>
              <a:t>prevelent</a:t>
            </a:r>
            <a:r>
              <a:rPr lang="en-GB" b="1" dirty="0"/>
              <a:t>#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We stuck with the concept to keep a community water source – 3</a:t>
            </a:r>
            <a:r>
              <a:rPr lang="en-GB" baseline="30000" dirty="0"/>
              <a:t>rd</a:t>
            </a:r>
            <a:r>
              <a:rPr lang="en-GB" dirty="0"/>
              <a:t> world community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As well as the gravity fed system, to reduce energy costs and needs for external mechanisms such as pumps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Internal layers as specified his was kept the same …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Fine sand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Activated Carbon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Course Sand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UV light concept was also kept, however adapted to a stand alone system which I will talk you through.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Got rid of pipework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Removed the need of a stand – location of the system easier to create own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B639D4-765E-4C54-94E7-0F897A2810E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83611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decided to create the filtration tank using plastic – giving in a weight of only 28kg.</a:t>
            </a:r>
          </a:p>
          <a:p>
            <a:r>
              <a:rPr lang="en-GB" dirty="0"/>
              <a:t>Using concept from standard double l ring design this concept was created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With the addition of a screw lid and tap. For easy of use.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layers were created in a way to correspond with the height limit of materials as seen in the figure on the right.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-first layer of course -150mm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Carbon -100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Fine sand- 300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B639D4-765E-4C54-94E7-0F897A2810E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3559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B639D4-765E-4C54-94E7-0F897A2810E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27976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Slide 2;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For UV system we determined a standard 19L water container would work best.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would manually be topped up by locals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With a height of at least 490/500mm the stand would need to surpass this for ease of collection.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Material </a:t>
            </a:r>
            <a:r>
              <a:rPr lang="en-GB" sz="1200" dirty="0"/>
              <a:t>Translucent </a:t>
            </a:r>
            <a:r>
              <a:rPr lang="en-GB" dirty="0"/>
              <a:t>for UV rays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Due to location as previously mentioned – easier for locals to source items to prop up filtration system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 only weighing 28kg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Total weight including contents and water = 578kg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Mass of all </a:t>
            </a:r>
            <a:r>
              <a:rPr lang="en-GB" dirty="0" err="1"/>
              <a:t>compents</a:t>
            </a:r>
            <a:r>
              <a:rPr lang="en-GB" dirty="0"/>
              <a:t> =28kg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Mass of contents = 350kg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Mass of water = 200kg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Therefore it was important to make sure the stand was strong enough a force of 5671N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Important to note that an addition of a </a:t>
            </a:r>
            <a:r>
              <a:rPr lang="en-GB" dirty="0" err="1"/>
              <a:t>coustem</a:t>
            </a:r>
            <a:r>
              <a:rPr lang="en-GB" dirty="0"/>
              <a:t> made stand would add complication – epically in such rural conditions.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- </a:t>
            </a:r>
            <a:r>
              <a:rPr lang="en-GB" dirty="0" err="1"/>
              <a:t>simplisit</a:t>
            </a:r>
            <a:r>
              <a:rPr lang="en-GB" dirty="0"/>
              <a:t> was key to encourage and help other have assess to safe drinking </a:t>
            </a:r>
            <a:r>
              <a:rPr lang="en-GB" dirty="0" err="1"/>
              <a:t>wter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B639D4-765E-4C54-94E7-0F897A2810E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7862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CCB3B53-0FA9-487A-831E-7F4F57D1E4C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3171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433CB-66A7-09BE-A7A0-07B94289E3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D44180-5CE1-288B-DF42-939690B0F5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D11493-6444-8D52-327A-32BFBE3EA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627295-34C2-00E6-9A6D-5F7951D5B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90547-F096-7A6A-20D0-04B883D776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445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F5C7A-C241-AE01-CB23-FBB1DD821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520FE-CA7E-3CF7-F136-05AD6C8886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08933-BCD3-7900-8D6C-8D29193B3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AEC48-5EB9-FC8D-EFB6-D9371618F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6918D2-CBC3-1857-3570-69E945050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583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CD2E0-11F4-6F70-07DA-B813E9A06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2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3338A6-C1C5-7E67-40E0-2CAD5C9380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2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C16CD-D486-BF1A-3E33-B1D7E1E7E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F89A62-8EED-10C1-1EF8-E7D3D2105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56A84-DB30-9CCA-97B8-B70DF3F4A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857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DD815-E90D-0FC0-4D16-B4299CBD4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FD66F-31AF-633E-97BA-B05BF4B04F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9F4DEF-E728-8D29-E0DC-2ACB9B25AB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7F6C13-9413-E913-5A65-7ECB82510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FC6DC9-8CCF-5378-9617-AD7B301D3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38205E-E383-E818-725B-8B0B4D820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09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2AE4B-B600-3B73-945D-39F328907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8F7DA1-56C9-F75A-98F9-84DFA931F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7F93BC-FC34-8A83-249E-785335118E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6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AB4240-93A8-EB8A-619E-0FA5DD5A58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627E7F-BD2E-27EF-AE3B-7F8F55BE07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2" y="2505076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B2070E-838B-075E-EF47-9DE0E53D9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559FCB-1427-2460-E738-ED67ED001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5ED3CD-9EBA-1011-3525-E71D5871D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89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73CD3-17F7-DE5D-9471-5F34E3112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D1732E-1E74-A651-949A-6062CB9D5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EA5D5D-0654-80E8-9D46-6D9F8D90F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169B5C-85DE-C364-415A-6349A0191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779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16E6E3-ABB8-C79E-378B-D8FA9208C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2E4A49-592E-29B3-0D50-A32129F9C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28DEB4-5972-CBFB-D654-3357935C9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198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FCA04-19F2-F427-DAEB-835A852C8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DDF1-DCCF-A53E-413C-A2C85CF68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6D0959-356A-4123-1DBB-260EABCB08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E8A7AC-DA73-31E1-39E5-764ACF71F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85EBA8-2396-EC23-7D3C-C788F5F14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D716B3-EC55-5C86-6EB6-EC4DB7522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0811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24C9A-9520-B74E-2DC5-99CC9A6B6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C7E4C4-C7AF-AE16-DCCD-7FA7FE037A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07C7E8-7146-1902-3D46-922F4E2CD6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57511-A4DA-0E44-1DFA-CA39CB0CF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4B0AD0-B4EC-E92A-36A2-34004FCE2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942CC-963B-6974-76A8-5A6BC4068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896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18A4D-F7DB-BDCC-1223-60172C4B9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A2EABD-5AA6-1D97-F60C-25932F423A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0F097-DEB6-C8AC-A97B-1675F83EC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817368-A010-73EF-21F3-CD2B23797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FEC164-2BD9-F033-0833-C86B9D31C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927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4C3E8-1A9C-5D14-6F60-8209232D0C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899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764F64-0159-4A50-A689-A8B43737B9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0E792-3E9E-EBD4-9DDC-91EF4A8C53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C0AED5-DA2B-D7EA-12C6-0D4A1E43C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2BF62E-395E-9566-06FC-EC12A947B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303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D14B2-B669-913D-D7DB-5CC91B020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E4BB6E-B61E-FBC1-B344-6EBE4A8E92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862E3-6CC6-BF95-CAF2-D4D1AD2F7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240ED-4332-48FC-8FCE-99AC29E75318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83A121-7A73-2E62-4F45-62DF3C2F9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57AAB-3B66-9AA4-F1F7-D2B2CC4FE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A57CF-49F1-4F19-BE4A-D092D2C81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5096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7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5004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8978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2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4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1688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705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1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1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0900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7676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4490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8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4560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713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70975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0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4405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2914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1881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2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2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5714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7221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6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2" y="2505076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5039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25245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7132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9610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1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72637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95523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899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4821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5/22/2025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99750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9321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2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2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47351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60678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6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2" y="2505076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5290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90951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93172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7401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10136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48481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899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277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596176-25EF-7A49-2AF1-1161A3FF8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E3DF6-3D51-BA83-E139-CF4374B4E7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2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8971A1-AEFB-0FF8-9290-10357C804A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EF8E0D-F44C-4DDD-9BC6-6FB41B920A5A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76C771-811E-4FF8-4961-F6E035D2B4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2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B18416-996A-5A54-982B-BB83071A1B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714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2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086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2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2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2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938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3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5" y="-3085"/>
            <a:ext cx="1326110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sz="180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7" y="6172200"/>
            <a:ext cx="1482101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sz="18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4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800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50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800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80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2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5/22/2025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2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1"/>
            <a:ext cx="1447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682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4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5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7.svg"/><Relationship Id="rId5" Type="http://schemas.openxmlformats.org/officeDocument/2006/relationships/image" Target="../media/image66.png"/><Relationship Id="rId4" Type="http://schemas.openxmlformats.org/officeDocument/2006/relationships/image" Target="../media/image6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sv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1.svg"/><Relationship Id="rId4" Type="http://schemas.openxmlformats.org/officeDocument/2006/relationships/image" Target="../media/image7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sv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8.sv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4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4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jibuco.com/tz/" TargetMode="External"/><Relationship Id="rId3" Type="http://schemas.openxmlformats.org/officeDocument/2006/relationships/hyperlink" Target="https://www.aquastream.com.au/blog/aquastreams-blog/the-basics-of-ultraviolet-uv-disinfection" TargetMode="External"/><Relationship Id="rId7" Type="http://schemas.openxmlformats.org/officeDocument/2006/relationships/hyperlink" Target="https://www.eurochange.co.uk/currency-converter/gbp-to-tzs" TargetMode="External"/><Relationship Id="rId2" Type="http://schemas.openxmlformats.org/officeDocument/2006/relationships/hyperlink" Target="https://www.amazon.co.uk/Container-Plastic-Reusable-Dispenser-Camping/dp/B0CW9M487X?th=1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map.sdg661.app/" TargetMode="External"/><Relationship Id="rId5" Type="http://schemas.openxmlformats.org/officeDocument/2006/relationships/hyperlink" Target="https://eabc-online.com/eac-transport-logistic-cost-high-at-1-8-usd-per-km-per-container/" TargetMode="External"/><Relationship Id="rId4" Type="http://schemas.openxmlformats.org/officeDocument/2006/relationships/hyperlink" Target="https://www.sciencedirect.com/topics/physics-and-astronomy/darcy-law" TargetMode="External"/><Relationship Id="rId9" Type="http://schemas.openxmlformats.org/officeDocument/2006/relationships/hyperlink" Target="https://jiji.co.tz/arusha-30276028/manufacturing-equipments/original-stainless-steel-tank-f0ogdiqhrXoCNRO0w0LciB7U.html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lastock.co.uk/products/upvc-clear-tube?variant=43899492892896" TargetMode="External"/><Relationship Id="rId7" Type="http://schemas.openxmlformats.org/officeDocument/2006/relationships/hyperlink" Target="https://www.scielo.org.za/scielo.php?pid=S0038-23532012000600014&amp;script=sci_arttext&amp;utm_source" TargetMode="External"/><Relationship Id="rId2" Type="http://schemas.openxmlformats.org/officeDocument/2006/relationships/hyperlink" Target="https://grabcad.com/library/plastic-water-drum-model-1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thewatercoolercompany.com/19-litre-bottled-water?utm" TargetMode="External"/><Relationship Id="rId5" Type="http://schemas.openxmlformats.org/officeDocument/2006/relationships/hyperlink" Target="https://doi.org/10.1371/journal.pone.0294427" TargetMode="External"/><Relationship Id="rId4" Type="http://schemas.openxmlformats.org/officeDocument/2006/relationships/hyperlink" Target="https://grabcad.com/library/bronze-tap-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C8D63D-D0EF-65B9-03A5-2110EC353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94540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400" b="1" dirty="0">
                <a:solidFill>
                  <a:srgbClr val="FFFFFF"/>
                </a:solidFill>
              </a:rPr>
              <a:t>Project Title</a:t>
            </a:r>
            <a:r>
              <a:rPr lang="en-GB" sz="3400" dirty="0">
                <a:solidFill>
                  <a:srgbClr val="FFFFFF"/>
                </a:solidFill>
              </a:rPr>
              <a:t>: Solar-Powered Gravity-Driven Water Purification System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C2CB7E-4408-4336-61EA-EEDDFB9628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 dirty="0"/>
              <a:t>Team Members</a:t>
            </a:r>
            <a:r>
              <a:rPr lang="en-GB" sz="2000" dirty="0"/>
              <a:t>:</a:t>
            </a:r>
          </a:p>
          <a:p>
            <a:r>
              <a:rPr lang="en-GB" sz="2000" dirty="0"/>
              <a:t>Project Manager - Antony Pugh (2221728)</a:t>
            </a:r>
          </a:p>
          <a:p>
            <a:r>
              <a:rPr lang="en-GB" sz="2000" dirty="0"/>
              <a:t>Design Specialist – </a:t>
            </a:r>
            <a:r>
              <a:rPr lang="en-GB" sz="2000" dirty="0" err="1"/>
              <a:t>Shanjidah</a:t>
            </a:r>
            <a:r>
              <a:rPr lang="en-GB" sz="2000" dirty="0"/>
              <a:t> Ahmed (2309702)</a:t>
            </a:r>
          </a:p>
          <a:p>
            <a:r>
              <a:rPr lang="en-GB" sz="2000" dirty="0"/>
              <a:t>Materials &amp; Sustainability Specialist - Iona Cousins (2411526)</a:t>
            </a:r>
          </a:p>
          <a:p>
            <a:r>
              <a:rPr lang="en-GB" sz="2000" dirty="0"/>
              <a:t>Analysis Specialist - Lily Mather (2306724)</a:t>
            </a:r>
          </a:p>
          <a:p>
            <a:r>
              <a:rPr lang="en-GB" sz="2000" dirty="0"/>
              <a:t>Procurement &amp; Implementation Specialist - Joe James (2320115)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0654B2-381C-F1C0-9727-C82D4894234C}"/>
              </a:ext>
            </a:extLst>
          </p:cNvPr>
          <p:cNvSpPr txBox="1"/>
          <p:nvPr/>
        </p:nvSpPr>
        <p:spPr>
          <a:xfrm>
            <a:off x="10440105" y="6460708"/>
            <a:ext cx="165489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Prepared by Antony Pugh</a:t>
            </a:r>
            <a:endParaRPr kumimoji="0" lang="en-US" sz="11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1192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Organisation and Management 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5ADFB8-359D-BE47-A5BC-CFF1F1EDF2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5248215"/>
              </p:ext>
            </p:extLst>
          </p:nvPr>
        </p:nvGraphicFramePr>
        <p:xfrm>
          <a:off x="609600" y="1600203"/>
          <a:ext cx="10972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D4D2E9D-D641-2ABB-7CCE-F1B333A43FCB}"/>
              </a:ext>
            </a:extLst>
          </p:cNvPr>
          <p:cNvSpPr txBox="1"/>
          <p:nvPr/>
        </p:nvSpPr>
        <p:spPr>
          <a:xfrm>
            <a:off x="10264877" y="6452557"/>
            <a:ext cx="171081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Prepared by Antony Pugh</a:t>
            </a:r>
            <a:endParaRPr kumimoji="0" lang="en-US" sz="11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2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9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8" y="348867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Application of Industry Management Techniques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ECC671-9F08-E5CF-7526-134F12C7E9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924897"/>
              </p:ext>
            </p:extLst>
          </p:nvPr>
        </p:nvGraphicFramePr>
        <p:xfrm>
          <a:off x="644057" y="2112581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B769198-2FA1-E03A-6524-755A793D21E0}"/>
              </a:ext>
            </a:extLst>
          </p:cNvPr>
          <p:cNvSpPr txBox="1"/>
          <p:nvPr/>
        </p:nvSpPr>
        <p:spPr>
          <a:xfrm>
            <a:off x="10245213" y="6450888"/>
            <a:ext cx="165181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Prepared by Antony Pugh</a:t>
            </a:r>
            <a:endParaRPr kumimoji="0" lang="en-US" sz="11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2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9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8" y="348867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Team Coordination, Risks &amp; Solutions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DDA986-9915-1B1C-482B-7B03D4B057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3248277"/>
              </p:ext>
            </p:extLst>
          </p:nvPr>
        </p:nvGraphicFramePr>
        <p:xfrm>
          <a:off x="644057" y="2112581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1A79BCE-4B71-1E14-44BA-9DAFF7DD4E9B}"/>
              </a:ext>
            </a:extLst>
          </p:cNvPr>
          <p:cNvSpPr txBox="1"/>
          <p:nvPr/>
        </p:nvSpPr>
        <p:spPr>
          <a:xfrm>
            <a:off x="10160430" y="6378328"/>
            <a:ext cx="162232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Prepared by Antony Pugh</a:t>
            </a:r>
            <a:endParaRPr kumimoji="0" lang="en-US" sz="11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2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9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8" y="348867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Leadership Reflection and Impact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528D7E-C199-48D3-5DD0-75B840328B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689508"/>
              </p:ext>
            </p:extLst>
          </p:nvPr>
        </p:nvGraphicFramePr>
        <p:xfrm>
          <a:off x="644057" y="2112581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523045A-4645-D524-1FB7-9D2CA46785B9}"/>
              </a:ext>
            </a:extLst>
          </p:cNvPr>
          <p:cNvSpPr txBox="1"/>
          <p:nvPr/>
        </p:nvSpPr>
        <p:spPr>
          <a:xfrm>
            <a:off x="10264878" y="6465813"/>
            <a:ext cx="165181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Prepared by Antony Pugh</a:t>
            </a:r>
            <a:endParaRPr kumimoji="0" lang="en-US" sz="11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EA6492-D5C3-1F9C-A9D4-FF8CD2A6F1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9618" y="0"/>
            <a:ext cx="995276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EAC144-B224-B315-7966-F3CCC2A2ED29}"/>
              </a:ext>
            </a:extLst>
          </p:cNvPr>
          <p:cNvSpPr txBox="1"/>
          <p:nvPr/>
        </p:nvSpPr>
        <p:spPr>
          <a:xfrm>
            <a:off x="9311149" y="5729221"/>
            <a:ext cx="168131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Prepared by Antony Pugh</a:t>
            </a:r>
            <a:endParaRPr kumimoji="0" lang="en-US" sz="11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2562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23D9177-442B-4906-1E2E-C86C71411B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566" y="0"/>
            <a:ext cx="9928869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2CF1B52-DC50-C597-A94F-20DD4D0C5DE2}"/>
              </a:ext>
            </a:extLst>
          </p:cNvPr>
          <p:cNvSpPr txBox="1"/>
          <p:nvPr/>
        </p:nvSpPr>
        <p:spPr>
          <a:xfrm>
            <a:off x="9271820" y="5778382"/>
            <a:ext cx="166165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Prepared by Antony Pugh</a:t>
            </a:r>
            <a:endParaRPr kumimoji="0" lang="en-US" sz="11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9148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8E4BD45-BEFC-4F4D-39D7-B395AB035B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5279" y="0"/>
            <a:ext cx="9901443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91694D5-5EA6-10EA-0FBB-129AE1D327CD}"/>
              </a:ext>
            </a:extLst>
          </p:cNvPr>
          <p:cNvSpPr txBox="1"/>
          <p:nvPr/>
        </p:nvSpPr>
        <p:spPr>
          <a:xfrm>
            <a:off x="9375237" y="5778382"/>
            <a:ext cx="167148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Prepared by Antony Pugh</a:t>
            </a:r>
            <a:endParaRPr kumimoji="0" lang="en-US" sz="11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19015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F344C1-95D0-58E6-B4AD-7B96C279B1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3744" y="0"/>
            <a:ext cx="994451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EAB838-EA30-8949-33DA-C10DE9E4A3BF}"/>
              </a:ext>
            </a:extLst>
          </p:cNvPr>
          <p:cNvSpPr txBox="1"/>
          <p:nvPr/>
        </p:nvSpPr>
        <p:spPr>
          <a:xfrm>
            <a:off x="9271819" y="6596390"/>
            <a:ext cx="166165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Prepared by Antony Pugh</a:t>
            </a:r>
            <a:endParaRPr kumimoji="0" lang="en-US" sz="11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2788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95B7B09-6521-06C3-9B8F-DFA195C4AE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37" y="253367"/>
            <a:ext cx="3077004" cy="61349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10734D-54F1-5A23-948A-417521E9C3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334" y="253367"/>
            <a:ext cx="2305372" cy="15432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44657B6-4FD9-8587-8D85-F1C9BA3871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186" y="448262"/>
            <a:ext cx="4563112" cy="480127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CF8261-4F4F-2300-FFAA-39AB33DFCAF6}"/>
              </a:ext>
            </a:extLst>
          </p:cNvPr>
          <p:cNvSpPr txBox="1"/>
          <p:nvPr/>
        </p:nvSpPr>
        <p:spPr>
          <a:xfrm>
            <a:off x="10255045" y="6515802"/>
            <a:ext cx="1632155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Prepared by Antony Pugh</a:t>
            </a:r>
            <a:endParaRPr kumimoji="0" lang="en-US" sz="11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91207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4A8B451-B2F4-8F00-6E9A-DDC7392685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486" y="666364"/>
            <a:ext cx="4544059" cy="55252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3D3E182-4307-EFBB-77FC-C7EBC2AFA6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2509" y="113359"/>
            <a:ext cx="4563112" cy="67446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4703772-D687-6CB5-68C1-931C5CBD04E4}"/>
              </a:ext>
            </a:extLst>
          </p:cNvPr>
          <p:cNvSpPr txBox="1"/>
          <p:nvPr/>
        </p:nvSpPr>
        <p:spPr>
          <a:xfrm>
            <a:off x="324464" y="6446975"/>
            <a:ext cx="1848465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Prepared by Antony Pugh</a:t>
            </a:r>
            <a:endParaRPr kumimoji="0" lang="en-US" sz="11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73165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AB8CA80-8ED2-722D-6525-E4CB365807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1796" y="0"/>
            <a:ext cx="4415299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D35B6A8-AE45-CB02-757B-7E74CDE989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7338" y="0"/>
            <a:ext cx="4544059" cy="20957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ED48DD-A84E-2E4A-3ABD-15221E7293E3}"/>
              </a:ext>
            </a:extLst>
          </p:cNvPr>
          <p:cNvSpPr txBox="1"/>
          <p:nvPr/>
        </p:nvSpPr>
        <p:spPr>
          <a:xfrm>
            <a:off x="10382865" y="6496137"/>
            <a:ext cx="170098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Prepared by Antony Pugh</a:t>
            </a:r>
            <a:endParaRPr kumimoji="0" lang="en-US" sz="11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8555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11177-E6B9-426C-8F91-5485BB276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Initial Design and Changes </a:t>
            </a:r>
          </a:p>
        </p:txBody>
      </p:sp>
      <p:sp>
        <p:nvSpPr>
          <p:cNvPr id="3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A1174-7F49-466B-8E7A-D50A16BB1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 fontScale="92500" lnSpcReduction="20000"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2100" b="1" dirty="0"/>
              <a:t>Criteria;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Community water source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Gravity fed system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Ultraviolet light for decontamination</a:t>
            </a:r>
          </a:p>
          <a:p>
            <a:pPr marL="0" indent="0">
              <a:buNone/>
            </a:pPr>
            <a:endParaRPr lang="en-GB" sz="2100" b="1" dirty="0"/>
          </a:p>
          <a:p>
            <a:pPr marL="0" indent="0">
              <a:buNone/>
            </a:pPr>
            <a:r>
              <a:rPr lang="en-GB" sz="2100" b="1" dirty="0"/>
              <a:t>Changes</a:t>
            </a:r>
          </a:p>
          <a:p>
            <a:r>
              <a:rPr lang="en-GB" sz="1700" dirty="0"/>
              <a:t>UV system has changed to a stand-alone chamber</a:t>
            </a:r>
          </a:p>
          <a:p>
            <a:r>
              <a:rPr lang="en-GB" sz="1700" dirty="0"/>
              <a:t>Stand removed</a:t>
            </a:r>
          </a:p>
          <a:p>
            <a:r>
              <a:rPr lang="en-GB" sz="1700" dirty="0"/>
              <a:t>Removing need for pipework</a:t>
            </a:r>
          </a:p>
          <a:p>
            <a:r>
              <a:rPr lang="en-GB" sz="1700" dirty="0"/>
              <a:t>Material - HDPE</a:t>
            </a:r>
          </a:p>
          <a:p>
            <a:endParaRPr lang="en-GB" sz="1400" dirty="0"/>
          </a:p>
          <a:p>
            <a:endParaRPr lang="en-GB" sz="1400" dirty="0"/>
          </a:p>
        </p:txBody>
      </p:sp>
      <p:pic>
        <p:nvPicPr>
          <p:cNvPr id="5" name="Picture 4" descr="A diagram of a block diagram&#10;&#10;AI-generated content may be incorrect.">
            <a:extLst>
              <a:ext uri="{FF2B5EF4-FFF2-40B4-BE49-F238E27FC236}">
                <a16:creationId xmlns:a16="http://schemas.microsoft.com/office/drawing/2014/main" id="{3CD42D98-F57A-C32A-0EAC-2EFBCE331A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9881" y="1220724"/>
            <a:ext cx="6798833" cy="22776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88F46BB-66B9-4088-1EDC-5307BE324AC3}"/>
              </a:ext>
            </a:extLst>
          </p:cNvPr>
          <p:cNvSpPr txBox="1"/>
          <p:nvPr/>
        </p:nvSpPr>
        <p:spPr>
          <a:xfrm>
            <a:off x="10028903" y="6436036"/>
            <a:ext cx="195454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</a:t>
            </a:r>
            <a:r>
              <a:rPr kumimoji="0" lang="en-US" sz="11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Shanjidah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Ahmed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47534C2-B63F-EAB0-E8F8-A64F3DC328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2609" y="3429000"/>
            <a:ext cx="2665817" cy="2769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114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6" name="Rectangle 1055">
            <a:extLst>
              <a:ext uri="{FF2B5EF4-FFF2-40B4-BE49-F238E27FC236}">
                <a16:creationId xmlns:a16="http://schemas.microsoft.com/office/drawing/2014/main" id="{91F55C5D-1648-4BE3-932D-8CADBF3F6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382C85-40BF-472B-AFC5-31EB2B3D3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67512"/>
            <a:ext cx="10908792" cy="10698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/>
              <a:t>Key Features – Filtration Tank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0820C6-0A5C-437D-904D-93D0576053CF}"/>
              </a:ext>
            </a:extLst>
          </p:cNvPr>
          <p:cNvSpPr txBox="1"/>
          <p:nvPr/>
        </p:nvSpPr>
        <p:spPr>
          <a:xfrm>
            <a:off x="5835015" y="6056241"/>
            <a:ext cx="3609728" cy="54864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Height of components correspond to level of material within</a:t>
            </a:r>
          </a:p>
        </p:txBody>
      </p:sp>
      <p:sp>
        <p:nvSpPr>
          <p:cNvPr id="1058" name="sketch line">
            <a:extLst>
              <a:ext uri="{FF2B5EF4-FFF2-40B4-BE49-F238E27FC236}">
                <a16:creationId xmlns:a16="http://schemas.microsoft.com/office/drawing/2014/main" id="{A38E1331-B5A6-44BE-BF4E-EE6C2FD2A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0000" y="1776977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744583 w 4572000"/>
              <a:gd name="connsiteY1" fmla="*/ 0 h 18288"/>
              <a:gd name="connsiteX2" fmla="*/ 1352006 w 4572000"/>
              <a:gd name="connsiteY2" fmla="*/ 0 h 18288"/>
              <a:gd name="connsiteX3" fmla="*/ 2050869 w 4572000"/>
              <a:gd name="connsiteY3" fmla="*/ 0 h 18288"/>
              <a:gd name="connsiteX4" fmla="*/ 2612571 w 4572000"/>
              <a:gd name="connsiteY4" fmla="*/ 0 h 18288"/>
              <a:gd name="connsiteX5" fmla="*/ 3357154 w 4572000"/>
              <a:gd name="connsiteY5" fmla="*/ 0 h 18288"/>
              <a:gd name="connsiteX6" fmla="*/ 401029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265714 w 4572000"/>
              <a:gd name="connsiteY10" fmla="*/ 18288 h 18288"/>
              <a:gd name="connsiteX11" fmla="*/ 2521131 w 4572000"/>
              <a:gd name="connsiteY11" fmla="*/ 18288 h 18288"/>
              <a:gd name="connsiteX12" fmla="*/ 1867989 w 4572000"/>
              <a:gd name="connsiteY12" fmla="*/ 18288 h 18288"/>
              <a:gd name="connsiteX13" fmla="*/ 1352006 w 4572000"/>
              <a:gd name="connsiteY13" fmla="*/ 18288 h 18288"/>
              <a:gd name="connsiteX14" fmla="*/ 83602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335213" y="-5275"/>
                  <a:pt x="446637" y="2749"/>
                  <a:pt x="744583" y="0"/>
                </a:cubicBezTo>
                <a:cubicBezTo>
                  <a:pt x="1042529" y="-2749"/>
                  <a:pt x="1223095" y="8165"/>
                  <a:pt x="1352006" y="0"/>
                </a:cubicBezTo>
                <a:cubicBezTo>
                  <a:pt x="1480917" y="-8165"/>
                  <a:pt x="1803308" y="16240"/>
                  <a:pt x="2050869" y="0"/>
                </a:cubicBezTo>
                <a:cubicBezTo>
                  <a:pt x="2298430" y="-16240"/>
                  <a:pt x="2464656" y="-22054"/>
                  <a:pt x="2612571" y="0"/>
                </a:cubicBezTo>
                <a:cubicBezTo>
                  <a:pt x="2760486" y="22054"/>
                  <a:pt x="3034874" y="11895"/>
                  <a:pt x="3357154" y="0"/>
                </a:cubicBezTo>
                <a:cubicBezTo>
                  <a:pt x="3679434" y="-11895"/>
                  <a:pt x="3778145" y="-10841"/>
                  <a:pt x="4010297" y="0"/>
                </a:cubicBezTo>
                <a:cubicBezTo>
                  <a:pt x="4242449" y="10841"/>
                  <a:pt x="4385860" y="17261"/>
                  <a:pt x="4572000" y="0"/>
                </a:cubicBezTo>
                <a:cubicBezTo>
                  <a:pt x="4571443" y="8172"/>
                  <a:pt x="4571244" y="10948"/>
                  <a:pt x="4572000" y="18288"/>
                </a:cubicBezTo>
                <a:cubicBezTo>
                  <a:pt x="4352099" y="1269"/>
                  <a:pt x="4065933" y="40755"/>
                  <a:pt x="3873137" y="18288"/>
                </a:cubicBezTo>
                <a:cubicBezTo>
                  <a:pt x="3680341" y="-4179"/>
                  <a:pt x="3486903" y="33471"/>
                  <a:pt x="3265714" y="18288"/>
                </a:cubicBezTo>
                <a:cubicBezTo>
                  <a:pt x="3044525" y="3105"/>
                  <a:pt x="2683548" y="-1073"/>
                  <a:pt x="2521131" y="18288"/>
                </a:cubicBezTo>
                <a:cubicBezTo>
                  <a:pt x="2358714" y="37649"/>
                  <a:pt x="2132855" y="34593"/>
                  <a:pt x="1867989" y="18288"/>
                </a:cubicBezTo>
                <a:cubicBezTo>
                  <a:pt x="1603123" y="1983"/>
                  <a:pt x="1605373" y="2886"/>
                  <a:pt x="1352006" y="18288"/>
                </a:cubicBezTo>
                <a:cubicBezTo>
                  <a:pt x="1098639" y="33690"/>
                  <a:pt x="962100" y="16241"/>
                  <a:pt x="836023" y="18288"/>
                </a:cubicBezTo>
                <a:cubicBezTo>
                  <a:pt x="709946" y="20335"/>
                  <a:pt x="193668" y="-307"/>
                  <a:pt x="0" y="18288"/>
                </a:cubicBezTo>
                <a:cubicBezTo>
                  <a:pt x="-277" y="11188"/>
                  <a:pt x="-244" y="5848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58188" y="7508"/>
                  <a:pt x="361578" y="-27091"/>
                  <a:pt x="561703" y="0"/>
                </a:cubicBezTo>
                <a:cubicBezTo>
                  <a:pt x="761828" y="27091"/>
                  <a:pt x="1133811" y="14547"/>
                  <a:pt x="1306286" y="0"/>
                </a:cubicBezTo>
                <a:cubicBezTo>
                  <a:pt x="1478761" y="-14547"/>
                  <a:pt x="1809594" y="13320"/>
                  <a:pt x="2050869" y="0"/>
                </a:cubicBezTo>
                <a:cubicBezTo>
                  <a:pt x="2292144" y="-13320"/>
                  <a:pt x="2409269" y="-14334"/>
                  <a:pt x="2612571" y="0"/>
                </a:cubicBezTo>
                <a:cubicBezTo>
                  <a:pt x="2815873" y="14334"/>
                  <a:pt x="3025009" y="33536"/>
                  <a:pt x="3311434" y="0"/>
                </a:cubicBezTo>
                <a:cubicBezTo>
                  <a:pt x="3597859" y="-33536"/>
                  <a:pt x="3695431" y="-13462"/>
                  <a:pt x="3827417" y="0"/>
                </a:cubicBezTo>
                <a:cubicBezTo>
                  <a:pt x="3959403" y="13462"/>
                  <a:pt x="4360180" y="899"/>
                  <a:pt x="4572000" y="0"/>
                </a:cubicBezTo>
                <a:cubicBezTo>
                  <a:pt x="4572481" y="8890"/>
                  <a:pt x="4572898" y="10033"/>
                  <a:pt x="4572000" y="18288"/>
                </a:cubicBezTo>
                <a:cubicBezTo>
                  <a:pt x="4356830" y="5817"/>
                  <a:pt x="4021942" y="41441"/>
                  <a:pt x="3873137" y="18288"/>
                </a:cubicBezTo>
                <a:cubicBezTo>
                  <a:pt x="3724332" y="-4865"/>
                  <a:pt x="3494019" y="36771"/>
                  <a:pt x="3174274" y="18288"/>
                </a:cubicBezTo>
                <a:cubicBezTo>
                  <a:pt x="2854529" y="-195"/>
                  <a:pt x="2861023" y="5963"/>
                  <a:pt x="2658291" y="18288"/>
                </a:cubicBezTo>
                <a:cubicBezTo>
                  <a:pt x="2455559" y="30613"/>
                  <a:pt x="2309968" y="11711"/>
                  <a:pt x="2050869" y="18288"/>
                </a:cubicBezTo>
                <a:cubicBezTo>
                  <a:pt x="1791770" y="24865"/>
                  <a:pt x="1671115" y="-4587"/>
                  <a:pt x="1306286" y="18288"/>
                </a:cubicBezTo>
                <a:cubicBezTo>
                  <a:pt x="941457" y="41163"/>
                  <a:pt x="838619" y="-9452"/>
                  <a:pt x="653143" y="18288"/>
                </a:cubicBezTo>
                <a:cubicBezTo>
                  <a:pt x="467667" y="46028"/>
                  <a:pt x="308702" y="9245"/>
                  <a:pt x="0" y="18288"/>
                </a:cubicBezTo>
                <a:cubicBezTo>
                  <a:pt x="-4" y="10872"/>
                  <a:pt x="388" y="674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95915077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1C63F79-B03E-4F36-8A96-D875D8008F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512525" y="2469105"/>
            <a:ext cx="2192636" cy="3609279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B26263BE-4589-2051-E38D-12AB7D75D333}"/>
              </a:ext>
            </a:extLst>
          </p:cNvPr>
          <p:cNvGrpSpPr/>
          <p:nvPr/>
        </p:nvGrpSpPr>
        <p:grpSpPr>
          <a:xfrm>
            <a:off x="9304761" y="2610546"/>
            <a:ext cx="2546141" cy="3609279"/>
            <a:chOff x="6773994" y="1785966"/>
            <a:chExt cx="2559223" cy="3627823"/>
          </a:xfrm>
        </p:grpSpPr>
        <p:pic>
          <p:nvPicPr>
            <p:cNvPr id="1026" name="Picture 2">
              <a:extLst>
                <a:ext uri="{FF2B5EF4-FFF2-40B4-BE49-F238E27FC236}">
                  <a16:creationId xmlns:a16="http://schemas.microsoft.com/office/drawing/2014/main" id="{1EA75C6B-F46D-45E2-BC8D-F4ABF2A674F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73994" y="1785966"/>
              <a:ext cx="2559223" cy="35325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Rectangle 5">
              <a:extLst>
                <a:ext uri="{FF2B5EF4-FFF2-40B4-BE49-F238E27FC236}">
                  <a16:creationId xmlns:a16="http://schemas.microsoft.com/office/drawing/2014/main" id="{8D333F3E-1A0A-4745-930C-F6C5091299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22561" y="5106012"/>
              <a:ext cx="1462088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89430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ts val="593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369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Times New Roman" panose="02020603050405020304" pitchFamily="18" charset="0"/>
                </a:rPr>
                <a:t>(</a:t>
              </a:r>
              <a:r>
                <a:rPr kumimoji="0" lang="en-GB" altLang="en-US" sz="1369" b="0" i="0" u="none" strike="noStrike" kern="1200" cap="none" spc="0" normalizeH="0" baseline="0" noProof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Times New Roman" panose="02020603050405020304" pitchFamily="18" charset="0"/>
                </a:rPr>
                <a:t>Pinjarkar</a:t>
              </a:r>
              <a:r>
                <a:rPr kumimoji="0" lang="en-GB" altLang="en-US" sz="1369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Times New Roman" panose="02020603050405020304" pitchFamily="18" charset="0"/>
                </a:rPr>
                <a:t>, 2021)</a:t>
              </a:r>
              <a:endPara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46565DA-F6EF-8EC4-0828-981C04D07B91}"/>
              </a:ext>
            </a:extLst>
          </p:cNvPr>
          <p:cNvGrpSpPr/>
          <p:nvPr/>
        </p:nvGrpSpPr>
        <p:grpSpPr>
          <a:xfrm>
            <a:off x="198133" y="2763812"/>
            <a:ext cx="3037050" cy="3308425"/>
            <a:chOff x="157488" y="2901957"/>
            <a:chExt cx="3220767" cy="350855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CB66D47B-1768-EEE7-DC49-033A9598DF0F}"/>
                </a:ext>
              </a:extLst>
            </p:cNvPr>
            <p:cNvGrpSpPr/>
            <p:nvPr/>
          </p:nvGrpSpPr>
          <p:grpSpPr>
            <a:xfrm>
              <a:off x="198133" y="2901957"/>
              <a:ext cx="2832069" cy="3026457"/>
              <a:chOff x="3835253" y="2315504"/>
              <a:chExt cx="2746611" cy="2935133"/>
            </a:xfrm>
          </p:grpSpPr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9634E2E1-E8BE-4A2E-A737-EACEF02DE90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835253" y="2315504"/>
                <a:ext cx="2746611" cy="2473468"/>
              </a:xfrm>
              <a:prstGeom prst="rect">
                <a:avLst/>
              </a:prstGeom>
            </p:spPr>
          </p:pic>
          <p:sp>
            <p:nvSpPr>
              <p:cNvPr id="24" name="Rectangle 5">
                <a:extLst>
                  <a:ext uri="{FF2B5EF4-FFF2-40B4-BE49-F238E27FC236}">
                    <a16:creationId xmlns:a16="http://schemas.microsoft.com/office/drawing/2014/main" id="{01687E08-AC4D-43EA-B8AD-62D7E9B238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21170" y="4942860"/>
                <a:ext cx="1462088" cy="30777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l" defTabSz="87646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ts val="558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altLang="en-US" sz="1341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+mn-ea"/>
                    <a:cs typeface="Times New Roman" panose="02020603050405020304" pitchFamily="18" charset="0"/>
                  </a:rPr>
                  <a:t>(</a:t>
                </a:r>
                <a:r>
                  <a:rPr kumimoji="0" lang="en-GB" altLang="en-US" sz="1341" b="0" i="0" u="none" strike="noStrike" kern="1200" cap="none" spc="0" normalizeH="0" baseline="0" noProof="0" err="1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+mn-ea"/>
                    <a:cs typeface="Times New Roman" panose="02020603050405020304" pitchFamily="18" charset="0"/>
                  </a:rPr>
                  <a:t>Pinjarkar</a:t>
                </a:r>
                <a:r>
                  <a:rPr kumimoji="0" lang="en-GB" altLang="en-US" sz="1341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+mn-ea"/>
                    <a:cs typeface="Times New Roman" panose="02020603050405020304" pitchFamily="18" charset="0"/>
                  </a:rPr>
                  <a:t>, 2021)</a:t>
                </a: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</p:grp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B962195B-730D-00E9-7173-86A4F8F34981}"/>
                </a:ext>
              </a:extLst>
            </p:cNvPr>
            <p:cNvSpPr txBox="1"/>
            <p:nvPr/>
          </p:nvSpPr>
          <p:spPr>
            <a:xfrm>
              <a:off x="157488" y="6035159"/>
              <a:ext cx="3220767" cy="3753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85094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594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0B0004020202020204"/>
                  <a:ea typeface="+mn-ea"/>
                  <a:cs typeface="+mn-cs"/>
                </a:rPr>
                <a:t>Screw mechanism to screw lid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23AD4E2-A614-635C-2297-5698515A5CE6}"/>
              </a:ext>
            </a:extLst>
          </p:cNvPr>
          <p:cNvGrpSpPr/>
          <p:nvPr/>
        </p:nvGrpSpPr>
        <p:grpSpPr>
          <a:xfrm>
            <a:off x="3214947" y="2610546"/>
            <a:ext cx="2760050" cy="3609280"/>
            <a:chOff x="3383605" y="2783470"/>
            <a:chExt cx="2832069" cy="3703458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E2815732-3227-E3EF-7D96-ED96B0D46798}"/>
                </a:ext>
              </a:extLst>
            </p:cNvPr>
            <p:cNvGrpSpPr/>
            <p:nvPr/>
          </p:nvGrpSpPr>
          <p:grpSpPr>
            <a:xfrm>
              <a:off x="3383605" y="2783470"/>
              <a:ext cx="2832069" cy="3057127"/>
              <a:chOff x="838200" y="2517992"/>
              <a:chExt cx="2246355" cy="2424868"/>
            </a:xfrm>
          </p:grpSpPr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382D3ADD-BAEA-404B-BAC3-F169AF0F6D0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38200" y="2517992"/>
                <a:ext cx="2246355" cy="2068491"/>
              </a:xfrm>
              <a:prstGeom prst="rect">
                <a:avLst/>
              </a:prstGeom>
            </p:spPr>
          </p:pic>
          <p:sp>
            <p:nvSpPr>
              <p:cNvPr id="25" name="Rectangle 6">
                <a:extLst>
                  <a:ext uri="{FF2B5EF4-FFF2-40B4-BE49-F238E27FC236}">
                    <a16:creationId xmlns:a16="http://schemas.microsoft.com/office/drawing/2014/main" id="{4F7CA26C-1EF5-4E5E-AA83-8DBF6F13E3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5054" y="4635083"/>
                <a:ext cx="1469698" cy="30777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none" lIns="91440" tIns="45720" rIns="91440" bIns="45720" numCol="1" anchor="ctr" anchorCtr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l" defTabSz="111758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ts val="582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altLang="en-US" sz="1711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+mn-ea"/>
                    <a:cs typeface="Times New Roman" panose="02020603050405020304" pitchFamily="18" charset="0"/>
                  </a:rPr>
                  <a:t>(Rodríguez, 2014)</a:t>
                </a:r>
                <a:endParaRPr kumimoji="0" lang="en-GB" altLang="en-US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</p:grp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B1AD72C-CE80-5DF3-EC03-32A73CB132F1}"/>
                </a:ext>
              </a:extLst>
            </p:cNvPr>
            <p:cNvSpPr txBox="1"/>
            <p:nvPr/>
          </p:nvSpPr>
          <p:spPr>
            <a:xfrm>
              <a:off x="3550427" y="5840597"/>
              <a:ext cx="26652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88696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582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7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0B0004020202020204"/>
                  <a:ea typeface="+mn-ea"/>
                  <a:cs typeface="+mn-cs"/>
                </a:rPr>
                <a:t>Standard replaceable screw tap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CA4A9AA7-77CF-D626-1C3F-97852B80FCE6}"/>
              </a:ext>
            </a:extLst>
          </p:cNvPr>
          <p:cNvSpPr txBox="1"/>
          <p:nvPr/>
        </p:nvSpPr>
        <p:spPr>
          <a:xfrm>
            <a:off x="10087897" y="6474076"/>
            <a:ext cx="189762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</a:t>
            </a:r>
            <a:r>
              <a:rPr kumimoji="0" lang="en-US" sz="11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Shanjidah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Ahmed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32566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8" name="Rectangle 1077">
            <a:extLst>
              <a:ext uri="{FF2B5EF4-FFF2-40B4-BE49-F238E27FC236}">
                <a16:creationId xmlns:a16="http://schemas.microsoft.com/office/drawing/2014/main" id="{D4469056-D581-421C-80DD-CCE96ECB3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19378F-D555-4FFF-A2C5-1B8266CFA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381000"/>
            <a:ext cx="3475383" cy="19683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/>
              <a:t>Technical Drawings</a:t>
            </a:r>
          </a:p>
        </p:txBody>
      </p:sp>
      <p:sp>
        <p:nvSpPr>
          <p:cNvPr id="1080" name="sketch line">
            <a:extLst>
              <a:ext uri="{FF2B5EF4-FFF2-40B4-BE49-F238E27FC236}">
                <a16:creationId xmlns:a16="http://schemas.microsoft.com/office/drawing/2014/main" id="{276A54DD-7E68-43B8-A73D-2B9A1AE31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353312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sp>
        <p:nvSpPr>
          <p:cNvPr id="17" name="Rectangle 5">
            <a:extLst>
              <a:ext uri="{FF2B5EF4-FFF2-40B4-BE49-F238E27FC236}">
                <a16:creationId xmlns:a16="http://schemas.microsoft.com/office/drawing/2014/main" id="{9FEA8A54-4DB8-4908-9CC6-67C6296D97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94613" y="381000"/>
            <a:ext cx="3414379" cy="19683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Outer rings for reinforcement</a:t>
            </a:r>
          </a:p>
          <a:p>
            <a:pPr marL="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Using existing model (Pinjarkar, 2021) and sizing up</a:t>
            </a:r>
          </a:p>
        </p:txBody>
      </p:sp>
      <p:pic>
        <p:nvPicPr>
          <p:cNvPr id="1026" name="Picture 2" descr="A drawing of a cylinder&#10;&#10;AI-generated content may be incorrect.">
            <a:extLst>
              <a:ext uri="{FF2B5EF4-FFF2-40B4-BE49-F238E27FC236}">
                <a16:creationId xmlns:a16="http://schemas.microsoft.com/office/drawing/2014/main" id="{2F379251-E97C-4A18-F2B3-E9E2AA1471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5170" y="2610545"/>
            <a:ext cx="2300916" cy="360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3C3C361-B60B-4A17-AD81-108CE6435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5612" y="2610545"/>
            <a:ext cx="2445286" cy="3609280"/>
          </a:xfrm>
          <a:prstGeom prst="rect">
            <a:avLst/>
          </a:prstGeom>
        </p:spPr>
      </p:pic>
      <p:pic>
        <p:nvPicPr>
          <p:cNvPr id="11" name="Picture 10" descr="A drawing of a container&#10;&#10;AI-generated content may be incorrect.">
            <a:extLst>
              <a:ext uri="{FF2B5EF4-FFF2-40B4-BE49-F238E27FC236}">
                <a16:creationId xmlns:a16="http://schemas.microsoft.com/office/drawing/2014/main" id="{116CBFAF-8E0C-40DE-A196-E81DEA37A6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5683" y="822960"/>
            <a:ext cx="3804788" cy="5396865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60D9BE9C-E956-97E9-EC18-45268E9BA115}"/>
              </a:ext>
            </a:extLst>
          </p:cNvPr>
          <p:cNvGrpSpPr/>
          <p:nvPr/>
        </p:nvGrpSpPr>
        <p:grpSpPr>
          <a:xfrm>
            <a:off x="2899982" y="2610545"/>
            <a:ext cx="2412673" cy="3609280"/>
            <a:chOff x="4638711" y="1230043"/>
            <a:chExt cx="2362530" cy="3534268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20E2A33-F299-4292-845C-3FFE758FEE5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638711" y="1230043"/>
              <a:ext cx="2362530" cy="3534268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7743D428-91C6-49F1-A268-D41AFFBD9124}"/>
                </a:ext>
              </a:extLst>
            </p:cNvPr>
            <p:cNvSpPr txBox="1"/>
            <p:nvPr/>
          </p:nvSpPr>
          <p:spPr>
            <a:xfrm>
              <a:off x="5308584" y="3059668"/>
              <a:ext cx="109356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0364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565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778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0B0004020202020204"/>
                  <a:ea typeface="+mn-ea"/>
                  <a:cs typeface="+mn-cs"/>
                </a:rPr>
                <a:t>Fine Sand</a:t>
              </a: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AD430B16-23B5-49AC-AF40-2BF8B438F763}"/>
                </a:ext>
              </a:extLst>
            </p:cNvPr>
            <p:cNvSpPr txBox="1"/>
            <p:nvPr/>
          </p:nvSpPr>
          <p:spPr>
            <a:xfrm>
              <a:off x="4955923" y="3792353"/>
              <a:ext cx="17988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0364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565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778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0B0004020202020204"/>
                  <a:ea typeface="+mn-ea"/>
                  <a:cs typeface="+mn-cs"/>
                </a:rPr>
                <a:t>Activated Carbon</a:t>
              </a: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B4E2061-80EB-4C2A-921E-BC9AFDFC0093}"/>
                </a:ext>
              </a:extLst>
            </p:cNvPr>
            <p:cNvSpPr txBox="1"/>
            <p:nvPr/>
          </p:nvSpPr>
          <p:spPr>
            <a:xfrm>
              <a:off x="5207206" y="4161685"/>
              <a:ext cx="13348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03649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565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778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0B0004020202020204"/>
                  <a:ea typeface="+mn-ea"/>
                  <a:cs typeface="+mn-cs"/>
                </a:rPr>
                <a:t>Coarse Sand</a:t>
              </a: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DE2D14B3-717F-4814-C4F8-BC28CCC9BB40}"/>
              </a:ext>
            </a:extLst>
          </p:cNvPr>
          <p:cNvSpPr txBox="1"/>
          <p:nvPr/>
        </p:nvSpPr>
        <p:spPr>
          <a:xfrm>
            <a:off x="527424" y="6367295"/>
            <a:ext cx="1860176" cy="343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(Pinjarkar, 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EEB706-9A29-C3F4-2462-593736CD71BA}"/>
              </a:ext>
            </a:extLst>
          </p:cNvPr>
          <p:cNvSpPr txBox="1"/>
          <p:nvPr/>
        </p:nvSpPr>
        <p:spPr>
          <a:xfrm>
            <a:off x="9861754" y="6448920"/>
            <a:ext cx="211913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</a:t>
            </a:r>
            <a:r>
              <a:rPr kumimoji="0" lang="en-US" sz="11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Shanjidah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Ahmed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82422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FCE0D0-BBA9-4D48-B456-8610275A5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r>
              <a:rPr lang="en-GB" sz="5400" dirty="0"/>
              <a:t>Stand &amp; UV System</a:t>
            </a:r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927D5270-6648-4CC1-8F78-48BE299CA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767709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E82DBE-B388-4CD8-B239-09CEBE4E56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3" r="3664" b="-1"/>
          <a:stretch>
            <a:fillRect/>
          </a:stretch>
        </p:blipFill>
        <p:spPr>
          <a:xfrm>
            <a:off x="572492" y="2002056"/>
            <a:ext cx="3943849" cy="4184060"/>
          </a:xfrm>
          <a:custGeom>
            <a:avLst/>
            <a:gdLst/>
            <a:ahLst/>
            <a:cxnLst/>
            <a:rect l="l" t="t" r="r" b="b"/>
            <a:pathLst>
              <a:path w="3807743" h="6307845">
                <a:moveTo>
                  <a:pt x="723201" y="386"/>
                </a:moveTo>
                <a:cubicBezTo>
                  <a:pt x="853884" y="-4204"/>
                  <a:pt x="1013493" y="33912"/>
                  <a:pt x="1176100" y="22622"/>
                </a:cubicBezTo>
                <a:cubicBezTo>
                  <a:pt x="1230302" y="18859"/>
                  <a:pt x="1281736" y="20622"/>
                  <a:pt x="1331852" y="24473"/>
                </a:cubicBezTo>
                <a:lnTo>
                  <a:pt x="1439547" y="34944"/>
                </a:lnTo>
                <a:lnTo>
                  <a:pt x="1484197" y="36226"/>
                </a:lnTo>
                <a:cubicBezTo>
                  <a:pt x="1535166" y="35421"/>
                  <a:pt x="1586369" y="31625"/>
                  <a:pt x="1636625" y="22622"/>
                </a:cubicBezTo>
                <a:cubicBezTo>
                  <a:pt x="1686882" y="13619"/>
                  <a:pt x="1729837" y="10653"/>
                  <a:pt x="1768740" y="10885"/>
                </a:cubicBezTo>
                <a:lnTo>
                  <a:pt x="1829538" y="15086"/>
                </a:lnTo>
                <a:lnTo>
                  <a:pt x="1869968" y="7996"/>
                </a:lnTo>
                <a:cubicBezTo>
                  <a:pt x="1953577" y="-31"/>
                  <a:pt x="2036989" y="9808"/>
                  <a:pt x="2112925" y="20118"/>
                </a:cubicBezTo>
                <a:lnTo>
                  <a:pt x="2119331" y="20977"/>
                </a:lnTo>
                <a:lnTo>
                  <a:pt x="2221855" y="13374"/>
                </a:lnTo>
                <a:cubicBezTo>
                  <a:pt x="2261207" y="12845"/>
                  <a:pt x="2298379" y="14359"/>
                  <a:pt x="2333484" y="16393"/>
                </a:cubicBezTo>
                <a:lnTo>
                  <a:pt x="2372613" y="18812"/>
                </a:lnTo>
                <a:lnTo>
                  <a:pt x="2404945" y="9387"/>
                </a:lnTo>
                <a:cubicBezTo>
                  <a:pt x="2452532" y="1754"/>
                  <a:pt x="2506192" y="9333"/>
                  <a:pt x="2561622" y="17814"/>
                </a:cubicBezTo>
                <a:lnTo>
                  <a:pt x="2583950" y="20591"/>
                </a:lnTo>
                <a:lnTo>
                  <a:pt x="2643527" y="20319"/>
                </a:lnTo>
                <a:cubicBezTo>
                  <a:pt x="2669677" y="20426"/>
                  <a:pt x="2697963" y="20717"/>
                  <a:pt x="2727392" y="21103"/>
                </a:cubicBezTo>
                <a:lnTo>
                  <a:pt x="2786908" y="21989"/>
                </a:lnTo>
                <a:lnTo>
                  <a:pt x="2846459" y="13267"/>
                </a:lnTo>
                <a:cubicBezTo>
                  <a:pt x="2896401" y="10176"/>
                  <a:pt x="2960607" y="12733"/>
                  <a:pt x="3036361" y="17072"/>
                </a:cubicBezTo>
                <a:lnTo>
                  <a:pt x="3129100" y="22671"/>
                </a:lnTo>
                <a:lnTo>
                  <a:pt x="3130653" y="22622"/>
                </a:lnTo>
                <a:cubicBezTo>
                  <a:pt x="3178874" y="19804"/>
                  <a:pt x="3260845" y="26231"/>
                  <a:pt x="3352422" y="32691"/>
                </a:cubicBezTo>
                <a:lnTo>
                  <a:pt x="3362608" y="33356"/>
                </a:lnTo>
                <a:lnTo>
                  <a:pt x="3446036" y="35579"/>
                </a:lnTo>
                <a:cubicBezTo>
                  <a:pt x="3550323" y="36566"/>
                  <a:pt x="3662083" y="33535"/>
                  <a:pt x="3778601" y="22622"/>
                </a:cubicBezTo>
                <a:cubicBezTo>
                  <a:pt x="3793981" y="243672"/>
                  <a:pt x="3764152" y="318695"/>
                  <a:pt x="3778601" y="467157"/>
                </a:cubicBezTo>
                <a:cubicBezTo>
                  <a:pt x="3790077" y="557563"/>
                  <a:pt x="3783697" y="684218"/>
                  <a:pt x="3777639" y="811856"/>
                </a:cubicBezTo>
                <a:lnTo>
                  <a:pt x="3773760" y="922625"/>
                </a:lnTo>
                <a:lnTo>
                  <a:pt x="3778601" y="974384"/>
                </a:lnTo>
                <a:cubicBezTo>
                  <a:pt x="3785784" y="1003717"/>
                  <a:pt x="3785160" y="1041120"/>
                  <a:pt x="3781239" y="1085904"/>
                </a:cubicBezTo>
                <a:lnTo>
                  <a:pt x="3776107" y="1132519"/>
                </a:lnTo>
                <a:lnTo>
                  <a:pt x="3778601" y="1162456"/>
                </a:lnTo>
                <a:cubicBezTo>
                  <a:pt x="3791360" y="1256797"/>
                  <a:pt x="3774958" y="1367020"/>
                  <a:pt x="3763568" y="1469787"/>
                </a:cubicBezTo>
                <a:lnTo>
                  <a:pt x="3758806" y="1520515"/>
                </a:lnTo>
                <a:lnTo>
                  <a:pt x="3760417" y="1549437"/>
                </a:lnTo>
                <a:cubicBezTo>
                  <a:pt x="3764298" y="1588133"/>
                  <a:pt x="3770171" y="1628243"/>
                  <a:pt x="3778601" y="1669683"/>
                </a:cubicBezTo>
                <a:cubicBezTo>
                  <a:pt x="3846039" y="2001203"/>
                  <a:pt x="3774784" y="2142285"/>
                  <a:pt x="3778601" y="2364982"/>
                </a:cubicBezTo>
                <a:lnTo>
                  <a:pt x="3776565" y="2406088"/>
                </a:lnTo>
                <a:lnTo>
                  <a:pt x="3778601" y="2427673"/>
                </a:lnTo>
                <a:cubicBezTo>
                  <a:pt x="3821357" y="2695960"/>
                  <a:pt x="3735684" y="2699438"/>
                  <a:pt x="3778601" y="2809517"/>
                </a:cubicBezTo>
                <a:cubicBezTo>
                  <a:pt x="3789330" y="2837037"/>
                  <a:pt x="3791666" y="2872927"/>
                  <a:pt x="3789892" y="2914654"/>
                </a:cubicBezTo>
                <a:lnTo>
                  <a:pt x="3784971" y="2966248"/>
                </a:lnTo>
                <a:lnTo>
                  <a:pt x="3796722" y="3024078"/>
                </a:lnTo>
                <a:cubicBezTo>
                  <a:pt x="3809238" y="3115139"/>
                  <a:pt x="3806232" y="3210898"/>
                  <a:pt x="3799338" y="3302850"/>
                </a:cubicBezTo>
                <a:lnTo>
                  <a:pt x="3787405" y="3438354"/>
                </a:lnTo>
                <a:lnTo>
                  <a:pt x="3790719" y="3460532"/>
                </a:lnTo>
                <a:cubicBezTo>
                  <a:pt x="3797323" y="3541872"/>
                  <a:pt x="3789007" y="3624193"/>
                  <a:pt x="3780361" y="3709762"/>
                </a:cubicBezTo>
                <a:lnTo>
                  <a:pt x="3780169" y="3712283"/>
                </a:lnTo>
                <a:lnTo>
                  <a:pt x="3781239" y="3768266"/>
                </a:lnTo>
                <a:cubicBezTo>
                  <a:pt x="3780994" y="3815588"/>
                  <a:pt x="3779902" y="3863939"/>
                  <a:pt x="3778794" y="3912511"/>
                </a:cubicBezTo>
                <a:lnTo>
                  <a:pt x="3776324" y="4054010"/>
                </a:lnTo>
                <a:lnTo>
                  <a:pt x="3778601" y="4074733"/>
                </a:lnTo>
                <a:cubicBezTo>
                  <a:pt x="3822365" y="4336760"/>
                  <a:pt x="3765189" y="4482586"/>
                  <a:pt x="3778601" y="4644650"/>
                </a:cubicBezTo>
                <a:cubicBezTo>
                  <a:pt x="3781954" y="4685166"/>
                  <a:pt x="3782850" y="4718916"/>
                  <a:pt x="3782504" y="4749344"/>
                </a:cubicBezTo>
                <a:lnTo>
                  <a:pt x="3780512" y="4796832"/>
                </a:lnTo>
                <a:lnTo>
                  <a:pt x="3786260" y="4877451"/>
                </a:lnTo>
                <a:cubicBezTo>
                  <a:pt x="3786165" y="4918212"/>
                  <a:pt x="3784020" y="4964155"/>
                  <a:pt x="3781623" y="5015963"/>
                </a:cubicBezTo>
                <a:lnTo>
                  <a:pt x="3779076" y="5087925"/>
                </a:lnTo>
                <a:lnTo>
                  <a:pt x="3779599" y="5155456"/>
                </a:lnTo>
                <a:lnTo>
                  <a:pt x="3775907" y="5219073"/>
                </a:lnTo>
                <a:lnTo>
                  <a:pt x="3778601" y="5402640"/>
                </a:lnTo>
                <a:cubicBezTo>
                  <a:pt x="3780494" y="5441637"/>
                  <a:pt x="3781680" y="5475146"/>
                  <a:pt x="3782335" y="5504141"/>
                </a:cubicBezTo>
                <a:lnTo>
                  <a:pt x="3782798" y="5566951"/>
                </a:lnTo>
                <a:lnTo>
                  <a:pt x="3786885" y="5599303"/>
                </a:lnTo>
                <a:cubicBezTo>
                  <a:pt x="3799534" y="5776838"/>
                  <a:pt x="3769350" y="6111156"/>
                  <a:pt x="3778601" y="6291711"/>
                </a:cubicBezTo>
                <a:cubicBezTo>
                  <a:pt x="3687392" y="6306733"/>
                  <a:pt x="3632350" y="6304889"/>
                  <a:pt x="3574752" y="6300212"/>
                </a:cubicBezTo>
                <a:lnTo>
                  <a:pt x="3545837" y="6297718"/>
                </a:lnTo>
                <a:lnTo>
                  <a:pt x="3527963" y="6296834"/>
                </a:lnTo>
                <a:cubicBezTo>
                  <a:pt x="3482151" y="6294419"/>
                  <a:pt x="3430025" y="6291672"/>
                  <a:pt x="3355561" y="6291711"/>
                </a:cubicBezTo>
                <a:cubicBezTo>
                  <a:pt x="3304843" y="6293555"/>
                  <a:pt x="3262749" y="6292377"/>
                  <a:pt x="3225711" y="6290098"/>
                </a:cubicBezTo>
                <a:lnTo>
                  <a:pt x="3218247" y="6289525"/>
                </a:lnTo>
                <a:lnTo>
                  <a:pt x="3198550" y="6289212"/>
                </a:lnTo>
                <a:cubicBezTo>
                  <a:pt x="3144315" y="6287803"/>
                  <a:pt x="3088976" y="6286105"/>
                  <a:pt x="3034921" y="6284968"/>
                </a:cubicBezTo>
                <a:lnTo>
                  <a:pt x="2973802" y="6284626"/>
                </a:lnTo>
                <a:lnTo>
                  <a:pt x="2932520" y="6291711"/>
                </a:lnTo>
                <a:cubicBezTo>
                  <a:pt x="2893699" y="6300111"/>
                  <a:pt x="2847670" y="6301992"/>
                  <a:pt x="2797581" y="6300669"/>
                </a:cubicBezTo>
                <a:lnTo>
                  <a:pt x="2672392" y="6292599"/>
                </a:lnTo>
                <a:lnTo>
                  <a:pt x="2629726" y="6293120"/>
                </a:lnTo>
                <a:lnTo>
                  <a:pt x="2540544" y="6284698"/>
                </a:lnTo>
                <a:lnTo>
                  <a:pt x="2473475" y="6280786"/>
                </a:lnTo>
                <a:cubicBezTo>
                  <a:pt x="2419724" y="6279900"/>
                  <a:pt x="2368202" y="6282437"/>
                  <a:pt x="2322057" y="6291711"/>
                </a:cubicBezTo>
                <a:cubicBezTo>
                  <a:pt x="2275912" y="6300985"/>
                  <a:pt x="2236301" y="6305003"/>
                  <a:pt x="2199195" y="6305968"/>
                </a:cubicBezTo>
                <a:lnTo>
                  <a:pt x="2094190" y="6302012"/>
                </a:lnTo>
                <a:lnTo>
                  <a:pt x="2029724" y="6307766"/>
                </a:lnTo>
                <a:cubicBezTo>
                  <a:pt x="1971866" y="6308389"/>
                  <a:pt x="1916420" y="6305265"/>
                  <a:pt x="1864312" y="6301339"/>
                </a:cubicBezTo>
                <a:lnTo>
                  <a:pt x="1761307" y="6293375"/>
                </a:lnTo>
                <a:lnTo>
                  <a:pt x="1745972" y="6293782"/>
                </a:lnTo>
                <a:cubicBezTo>
                  <a:pt x="1699734" y="6294177"/>
                  <a:pt x="1664143" y="6292827"/>
                  <a:pt x="1633352" y="6291083"/>
                </a:cubicBezTo>
                <a:lnTo>
                  <a:pt x="1621369" y="6290324"/>
                </a:lnTo>
                <a:lnTo>
                  <a:pt x="1599140" y="6291711"/>
                </a:lnTo>
                <a:cubicBezTo>
                  <a:pt x="1564093" y="6296354"/>
                  <a:pt x="1527169" y="6296254"/>
                  <a:pt x="1488567" y="6294097"/>
                </a:cubicBezTo>
                <a:lnTo>
                  <a:pt x="1429716" y="6289243"/>
                </a:lnTo>
                <a:lnTo>
                  <a:pt x="1401008" y="6291711"/>
                </a:lnTo>
                <a:cubicBezTo>
                  <a:pt x="1314301" y="6301163"/>
                  <a:pt x="1222976" y="6299856"/>
                  <a:pt x="1127367" y="6296839"/>
                </a:cubicBezTo>
                <a:lnTo>
                  <a:pt x="1062601" y="6295730"/>
                </a:lnTo>
                <a:lnTo>
                  <a:pt x="964991" y="6305909"/>
                </a:lnTo>
                <a:cubicBezTo>
                  <a:pt x="833250" y="6307778"/>
                  <a:pt x="714190" y="6280255"/>
                  <a:pt x="603122" y="6291711"/>
                </a:cubicBezTo>
                <a:cubicBezTo>
                  <a:pt x="455032" y="6306986"/>
                  <a:pt x="261206" y="6260346"/>
                  <a:pt x="30143" y="6291711"/>
                </a:cubicBezTo>
                <a:cubicBezTo>
                  <a:pt x="-1198" y="6167281"/>
                  <a:pt x="7291" y="6044138"/>
                  <a:pt x="19371" y="5934598"/>
                </a:cubicBezTo>
                <a:lnTo>
                  <a:pt x="33559" y="5801663"/>
                </a:lnTo>
                <a:lnTo>
                  <a:pt x="30143" y="5784485"/>
                </a:lnTo>
                <a:cubicBezTo>
                  <a:pt x="7257" y="5691455"/>
                  <a:pt x="7506" y="5585492"/>
                  <a:pt x="13352" y="5476692"/>
                </a:cubicBezTo>
                <a:lnTo>
                  <a:pt x="21882" y="5346809"/>
                </a:lnTo>
                <a:lnTo>
                  <a:pt x="22064" y="5339439"/>
                </a:lnTo>
                <a:lnTo>
                  <a:pt x="29601" y="5166357"/>
                </a:lnTo>
                <a:lnTo>
                  <a:pt x="30143" y="5151877"/>
                </a:lnTo>
                <a:cubicBezTo>
                  <a:pt x="30018" y="5125783"/>
                  <a:pt x="30111" y="5102484"/>
                  <a:pt x="30346" y="5081409"/>
                </a:cubicBezTo>
                <a:lnTo>
                  <a:pt x="30433" y="5076663"/>
                </a:lnTo>
                <a:lnTo>
                  <a:pt x="30143" y="4963804"/>
                </a:lnTo>
                <a:cubicBezTo>
                  <a:pt x="27040" y="4910138"/>
                  <a:pt x="27067" y="4856021"/>
                  <a:pt x="28459" y="4800989"/>
                </a:cubicBezTo>
                <a:lnTo>
                  <a:pt x="30399" y="4750796"/>
                </a:lnTo>
                <a:lnTo>
                  <a:pt x="31514" y="4666872"/>
                </a:lnTo>
                <a:lnTo>
                  <a:pt x="34697" y="4639551"/>
                </a:lnTo>
                <a:lnTo>
                  <a:pt x="34963" y="4632686"/>
                </a:lnTo>
                <a:cubicBezTo>
                  <a:pt x="37318" y="4575362"/>
                  <a:pt x="39271" y="4516661"/>
                  <a:pt x="39056" y="4456118"/>
                </a:cubicBezTo>
                <a:lnTo>
                  <a:pt x="36996" y="4412759"/>
                </a:lnTo>
                <a:lnTo>
                  <a:pt x="30143" y="4388188"/>
                </a:lnTo>
                <a:cubicBezTo>
                  <a:pt x="7389" y="4328002"/>
                  <a:pt x="11492" y="4256950"/>
                  <a:pt x="19232" y="4188739"/>
                </a:cubicBezTo>
                <a:lnTo>
                  <a:pt x="23985" y="4147809"/>
                </a:lnTo>
                <a:lnTo>
                  <a:pt x="23690" y="4087290"/>
                </a:lnTo>
                <a:lnTo>
                  <a:pt x="29097" y="3984687"/>
                </a:lnTo>
                <a:lnTo>
                  <a:pt x="28035" y="3962690"/>
                </a:lnTo>
                <a:cubicBezTo>
                  <a:pt x="28525" y="3945828"/>
                  <a:pt x="30052" y="3926691"/>
                  <a:pt x="32148" y="3905387"/>
                </a:cubicBezTo>
                <a:lnTo>
                  <a:pt x="34754" y="3881032"/>
                </a:lnTo>
                <a:lnTo>
                  <a:pt x="39206" y="3802233"/>
                </a:lnTo>
                <a:cubicBezTo>
                  <a:pt x="39778" y="3763353"/>
                  <a:pt x="37619" y="3728800"/>
                  <a:pt x="30143" y="3698588"/>
                </a:cubicBezTo>
                <a:cubicBezTo>
                  <a:pt x="7714" y="3607954"/>
                  <a:pt x="33117" y="3482508"/>
                  <a:pt x="36579" y="3365983"/>
                </a:cubicBezTo>
                <a:lnTo>
                  <a:pt x="36510" y="3356621"/>
                </a:lnTo>
                <a:lnTo>
                  <a:pt x="30143" y="3311044"/>
                </a:lnTo>
                <a:cubicBezTo>
                  <a:pt x="14271" y="3224157"/>
                  <a:pt x="11445" y="3149243"/>
                  <a:pt x="14856" y="3082749"/>
                </a:cubicBezTo>
                <a:lnTo>
                  <a:pt x="22229" y="3005366"/>
                </a:lnTo>
                <a:lnTo>
                  <a:pt x="27244" y="2895198"/>
                </a:lnTo>
                <a:cubicBezTo>
                  <a:pt x="29143" y="2848776"/>
                  <a:pt x="30527" y="2799531"/>
                  <a:pt x="30143" y="2746826"/>
                </a:cubicBezTo>
                <a:lnTo>
                  <a:pt x="36784" y="2638240"/>
                </a:lnTo>
                <a:lnTo>
                  <a:pt x="30143" y="2615745"/>
                </a:lnTo>
                <a:cubicBezTo>
                  <a:pt x="-20952" y="2495890"/>
                  <a:pt x="17898" y="2340273"/>
                  <a:pt x="37923" y="2201958"/>
                </a:cubicBezTo>
                <a:lnTo>
                  <a:pt x="42734" y="2158379"/>
                </a:lnTo>
                <a:lnTo>
                  <a:pt x="30143" y="2114218"/>
                </a:lnTo>
                <a:cubicBezTo>
                  <a:pt x="2269" y="2040950"/>
                  <a:pt x="-2735" y="1972014"/>
                  <a:pt x="1162" y="1906697"/>
                </a:cubicBezTo>
                <a:lnTo>
                  <a:pt x="6289" y="1854885"/>
                </a:lnTo>
                <a:lnTo>
                  <a:pt x="8053" y="1809168"/>
                </a:lnTo>
                <a:cubicBezTo>
                  <a:pt x="9832" y="1790244"/>
                  <a:pt x="12470" y="1771472"/>
                  <a:pt x="15415" y="1752867"/>
                </a:cubicBezTo>
                <a:lnTo>
                  <a:pt x="30925" y="1652561"/>
                </a:lnTo>
                <a:lnTo>
                  <a:pt x="30143" y="1606992"/>
                </a:lnTo>
                <a:cubicBezTo>
                  <a:pt x="28397" y="1588584"/>
                  <a:pt x="27931" y="1568665"/>
                  <a:pt x="28348" y="1547550"/>
                </a:cubicBezTo>
                <a:lnTo>
                  <a:pt x="29206" y="1531212"/>
                </a:lnTo>
                <a:lnTo>
                  <a:pt x="23637" y="1487282"/>
                </a:lnTo>
                <a:cubicBezTo>
                  <a:pt x="16479" y="1367166"/>
                  <a:pt x="59638" y="1246041"/>
                  <a:pt x="30143" y="1156757"/>
                </a:cubicBezTo>
                <a:cubicBezTo>
                  <a:pt x="21716" y="1131248"/>
                  <a:pt x="18318" y="1090735"/>
                  <a:pt x="17757" y="1041370"/>
                </a:cubicBezTo>
                <a:lnTo>
                  <a:pt x="18463" y="985697"/>
                </a:lnTo>
                <a:lnTo>
                  <a:pt x="16239" y="975915"/>
                </a:lnTo>
                <a:cubicBezTo>
                  <a:pt x="13541" y="957312"/>
                  <a:pt x="12597" y="940330"/>
                  <a:pt x="12862" y="924477"/>
                </a:cubicBezTo>
                <a:lnTo>
                  <a:pt x="23640" y="845857"/>
                </a:lnTo>
                <a:lnTo>
                  <a:pt x="30907" y="688163"/>
                </a:lnTo>
                <a:lnTo>
                  <a:pt x="31375" y="662715"/>
                </a:lnTo>
                <a:lnTo>
                  <a:pt x="30143" y="655230"/>
                </a:lnTo>
                <a:cubicBezTo>
                  <a:pt x="20345" y="615334"/>
                  <a:pt x="17924" y="569960"/>
                  <a:pt x="19185" y="520814"/>
                </a:cubicBezTo>
                <a:lnTo>
                  <a:pt x="26662" y="415314"/>
                </a:lnTo>
                <a:lnTo>
                  <a:pt x="25635" y="383217"/>
                </a:lnTo>
                <a:cubicBezTo>
                  <a:pt x="25461" y="243905"/>
                  <a:pt x="35455" y="113017"/>
                  <a:pt x="30143" y="22622"/>
                </a:cubicBezTo>
                <a:cubicBezTo>
                  <a:pt x="90096" y="13526"/>
                  <a:pt x="146841" y="12585"/>
                  <a:pt x="200495" y="15390"/>
                </a:cubicBezTo>
                <a:lnTo>
                  <a:pt x="324102" y="27794"/>
                </a:lnTo>
                <a:lnTo>
                  <a:pt x="329634" y="27979"/>
                </a:lnTo>
                <a:cubicBezTo>
                  <a:pt x="398332" y="30204"/>
                  <a:pt x="468106" y="31425"/>
                  <a:pt x="551798" y="27886"/>
                </a:cubicBezTo>
                <a:lnTo>
                  <a:pt x="592464" y="25476"/>
                </a:lnTo>
                <a:lnTo>
                  <a:pt x="603122" y="22622"/>
                </a:lnTo>
                <a:cubicBezTo>
                  <a:pt x="639294" y="8191"/>
                  <a:pt x="679641" y="1916"/>
                  <a:pt x="723201" y="386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E9984-DDB4-41F5-BFA1-47DFB01B07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5955" y="2071316"/>
            <a:ext cx="6713552" cy="4114800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1900" b="1" dirty="0"/>
              <a:t>UV System</a:t>
            </a:r>
          </a:p>
          <a:p>
            <a:r>
              <a:rPr lang="en-GB" sz="1900" dirty="0"/>
              <a:t>19 litres</a:t>
            </a:r>
          </a:p>
          <a:p>
            <a:r>
              <a:rPr lang="en-GB" sz="1900" dirty="0"/>
              <a:t>Screw cap</a:t>
            </a:r>
          </a:p>
          <a:p>
            <a:r>
              <a:rPr lang="en-GB" sz="1900" dirty="0"/>
              <a:t>Standard size</a:t>
            </a:r>
          </a:p>
          <a:p>
            <a:pPr lvl="1"/>
            <a:r>
              <a:rPr lang="en-GB" sz="1900" b="0" i="0" dirty="0">
                <a:effectLst/>
              </a:rPr>
              <a:t>Bottle Height: 489.5mm </a:t>
            </a:r>
            <a:r>
              <a:rPr kumimoji="0" lang="en-GB" altLang="en-US" sz="19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(The Water Cooler Company, n.d.)</a:t>
            </a:r>
            <a:endParaRPr lang="en-GB" sz="1900" dirty="0"/>
          </a:p>
          <a:p>
            <a:r>
              <a:rPr lang="en-GB" sz="1900" dirty="0"/>
              <a:t>Repeatable method</a:t>
            </a:r>
          </a:p>
          <a:p>
            <a:r>
              <a:rPr lang="en-GB" sz="1900" dirty="0"/>
              <a:t>Translucent material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b="1" dirty="0"/>
              <a:t>Stand</a:t>
            </a:r>
          </a:p>
          <a:p>
            <a:r>
              <a:rPr lang="en-GB" sz="1900" dirty="0"/>
              <a:t>Propped up with locally sources items </a:t>
            </a:r>
            <a:r>
              <a:rPr lang="en-GB" sz="1900" dirty="0" err="1"/>
              <a:t>e.g</a:t>
            </a:r>
            <a:r>
              <a:rPr lang="en-GB" sz="1900" dirty="0"/>
              <a:t> bricks/cement </a:t>
            </a:r>
          </a:p>
          <a:p>
            <a:r>
              <a:rPr lang="en-GB" sz="1900" dirty="0"/>
              <a:t>Total force against stand = 578kg * 9.81 m/s² = 5671.180N</a:t>
            </a:r>
          </a:p>
          <a:p>
            <a:pPr marL="0" indent="0">
              <a:buNone/>
            </a:pPr>
            <a:endParaRPr lang="en-GB" sz="1900" dirty="0"/>
          </a:p>
          <a:p>
            <a:endParaRPr lang="en-GB" sz="1900" dirty="0"/>
          </a:p>
          <a:p>
            <a:endParaRPr lang="en-GB" sz="1900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0E49A152-D23F-471E-9D55-8FADF3C3E1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492" y="6186116"/>
            <a:ext cx="3943849" cy="418406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3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(Amazon, n.d.)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B98C4F-5FD1-09AB-871F-3197E0BDCB88}"/>
              </a:ext>
            </a:extLst>
          </p:cNvPr>
          <p:cNvSpPr txBox="1"/>
          <p:nvPr/>
        </p:nvSpPr>
        <p:spPr>
          <a:xfrm>
            <a:off x="9672719" y="6357851"/>
            <a:ext cx="194678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</a:t>
            </a:r>
            <a:r>
              <a:rPr kumimoji="0" lang="en-US" sz="11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Shanjidah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Ahmed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14548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DFD36-D5A1-41DB-9F0E-2C0AAF6C6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Filtration Material Selection Methodology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00F9A-93EE-4C51-ABF4-053FC3BDFC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564" y="1835249"/>
            <a:ext cx="3676049" cy="4401205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Fine Sand - </a:t>
            </a:r>
          </a:p>
          <a:p>
            <a:r>
              <a:rPr lang="en-GB" dirty="0"/>
              <a:t>Top filtration layer </a:t>
            </a:r>
          </a:p>
          <a:p>
            <a:r>
              <a:rPr lang="en-GB" dirty="0"/>
              <a:t>Efficient at removing impurities </a:t>
            </a:r>
          </a:p>
          <a:p>
            <a:r>
              <a:rPr lang="en-GB" dirty="0"/>
              <a:t>Dense matrix formation </a:t>
            </a:r>
          </a:p>
          <a:p>
            <a:r>
              <a:rPr lang="en-GB" dirty="0"/>
              <a:t>Enhances water clarity </a:t>
            </a:r>
          </a:p>
        </p:txBody>
      </p:sp>
      <p:sp>
        <p:nvSpPr>
          <p:cNvPr id="7" name="TextBox 4">
            <a:extLst>
              <a:ext uri="{FF2B5EF4-FFF2-40B4-BE49-F238E27FC236}">
                <a16:creationId xmlns:a16="http://schemas.microsoft.com/office/drawing/2014/main" id="{255E627B-F4B9-437B-8A24-51F73D31C1D9}"/>
              </a:ext>
            </a:extLst>
          </p:cNvPr>
          <p:cNvSpPr txBox="1"/>
          <p:nvPr/>
        </p:nvSpPr>
        <p:spPr>
          <a:xfrm>
            <a:off x="8072389" y="1835252"/>
            <a:ext cx="3676049" cy="440120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Coarse Sand -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Bottom filtration layer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Larger particle spacing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Effective at removing impurities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  <a:p>
            <a:pPr>
              <a:defRPr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8869F0-524D-431B-8344-4476D3B8261E}"/>
              </a:ext>
            </a:extLst>
          </p:cNvPr>
          <p:cNvSpPr txBox="1"/>
          <p:nvPr/>
        </p:nvSpPr>
        <p:spPr>
          <a:xfrm>
            <a:off x="4257977" y="1835252"/>
            <a:ext cx="3676049" cy="440120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Activated Carbon -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Middle filtration layer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Effective adsorption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Enhances water quality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Highly durable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  <a:p>
            <a:pPr>
              <a:defRPr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A8B3D6-683E-4C2C-AE3A-D17DA4AC5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3132" y="5261810"/>
            <a:ext cx="2225843" cy="148389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C1B4A3-7ED0-40A2-BDE9-25B6E60910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080" y="5239495"/>
            <a:ext cx="2225843" cy="150621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9482CB-BC2B-4124-A175-9A7141B3E3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97491" y="5261812"/>
            <a:ext cx="2225843" cy="1483895"/>
          </a:xfrm>
          <a:prstGeom prst="rect">
            <a:avLst/>
          </a:prstGeom>
        </p:spPr>
      </p:pic>
      <p:pic>
        <p:nvPicPr>
          <p:cNvPr id="13" name="Graphic 12" descr="Clipboard with solid fill">
            <a:extLst>
              <a:ext uri="{FF2B5EF4-FFF2-40B4-BE49-F238E27FC236}">
                <a16:creationId xmlns:a16="http://schemas.microsoft.com/office/drawing/2014/main" id="{AC0A8CC9-8776-4E24-9A18-6272F97793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487525" y="220563"/>
            <a:ext cx="1470125" cy="14701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2BE3F48-C3E1-9B42-17D6-CE82EE8B1291}"/>
              </a:ext>
            </a:extLst>
          </p:cNvPr>
          <p:cNvSpPr txBox="1"/>
          <p:nvPr/>
        </p:nvSpPr>
        <p:spPr>
          <a:xfrm>
            <a:off x="347558" y="234320"/>
            <a:ext cx="169114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Iona Cousins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10596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DFD36-D5A1-41DB-9F0E-2C0AAF6C6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 of Filtration Material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00F9A-93EE-4C51-ABF4-053FC3BDFC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564" y="1835249"/>
            <a:ext cx="3676049" cy="4401205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Fine Sand - </a:t>
            </a:r>
          </a:p>
          <a:p>
            <a:r>
              <a:rPr lang="en-GB" dirty="0"/>
              <a:t>Chemical free filtration </a:t>
            </a:r>
          </a:p>
          <a:p>
            <a:r>
              <a:rPr lang="en-GB" dirty="0"/>
              <a:t>Minimises waste production </a:t>
            </a:r>
          </a:p>
          <a:p>
            <a:r>
              <a:rPr lang="en-GB" dirty="0"/>
              <a:t>Locally sourced material </a:t>
            </a:r>
          </a:p>
        </p:txBody>
      </p:sp>
      <p:sp>
        <p:nvSpPr>
          <p:cNvPr id="7" name="TextBox 4">
            <a:extLst>
              <a:ext uri="{FF2B5EF4-FFF2-40B4-BE49-F238E27FC236}">
                <a16:creationId xmlns:a16="http://schemas.microsoft.com/office/drawing/2014/main" id="{255E627B-F4B9-437B-8A24-51F73D31C1D9}"/>
              </a:ext>
            </a:extLst>
          </p:cNvPr>
          <p:cNvSpPr txBox="1"/>
          <p:nvPr/>
        </p:nvSpPr>
        <p:spPr>
          <a:xfrm>
            <a:off x="8072389" y="1835252"/>
            <a:ext cx="3676049" cy="440120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Coarse Sand -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Renewable source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Eco-conscious extraction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Long-standing reliability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Locally sourced</a:t>
            </a:r>
          </a:p>
          <a:p>
            <a:pPr>
              <a:defRPr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  <a:p>
            <a:pPr>
              <a:defRPr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8869F0-524D-431B-8344-4476D3B8261E}"/>
              </a:ext>
            </a:extLst>
          </p:cNvPr>
          <p:cNvSpPr txBox="1"/>
          <p:nvPr/>
        </p:nvSpPr>
        <p:spPr>
          <a:xfrm>
            <a:off x="4257977" y="1835252"/>
            <a:ext cx="3676049" cy="440120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Activated Carbon -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Prevents deforestation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Renewable resource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Locally sourced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Supports waste reduction of the coconut industry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  <a:p>
            <a:pPr>
              <a:defRPr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A8B3D6-683E-4C2C-AE3A-D17DA4AC5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3132" y="5261810"/>
            <a:ext cx="2225843" cy="148389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C1B4A3-7ED0-40A2-BDE9-25B6E60910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080" y="5239495"/>
            <a:ext cx="2225843" cy="150621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9482CB-BC2B-4124-A175-9A7141B3E3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97491" y="5261812"/>
            <a:ext cx="2225843" cy="1483895"/>
          </a:xfrm>
          <a:prstGeom prst="rect">
            <a:avLst/>
          </a:prstGeom>
        </p:spPr>
      </p:pic>
      <p:pic>
        <p:nvPicPr>
          <p:cNvPr id="10" name="Graphic 9" descr="Open hand with plant with solid fill">
            <a:extLst>
              <a:ext uri="{FF2B5EF4-FFF2-40B4-BE49-F238E27FC236}">
                <a16:creationId xmlns:a16="http://schemas.microsoft.com/office/drawing/2014/main" id="{7F609027-4335-4435-8E69-EC15610B06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402280" y="-77059"/>
            <a:ext cx="1840029" cy="18400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3A53858-99F9-1D6B-B619-871A3DBE52C1}"/>
              </a:ext>
            </a:extLst>
          </p:cNvPr>
          <p:cNvSpPr txBox="1"/>
          <p:nvPr/>
        </p:nvSpPr>
        <p:spPr>
          <a:xfrm>
            <a:off x="148362" y="162038"/>
            <a:ext cx="160265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Iona Cousins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56531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338CC-2845-427D-885B-2EDD4DB55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Housing Material Selection and Sustainability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6BC9B-F6D3-4D33-93D6-80C010B85C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noFill/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Initial Design – stainless steel </a:t>
            </a:r>
          </a:p>
          <a:p>
            <a:r>
              <a:rPr lang="en-GB" dirty="0"/>
              <a:t>Chosen for its durability </a:t>
            </a:r>
          </a:p>
          <a:p>
            <a:r>
              <a:rPr lang="en-GB" dirty="0"/>
              <a:t>Sustainability assumption seemed ideal </a:t>
            </a:r>
          </a:p>
          <a:p>
            <a:r>
              <a:rPr lang="en-GB" dirty="0"/>
              <a:t>Misaligned – higher production costs and transportation emissions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8DE573-0FEA-4ABD-8079-A8EECD5982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New Design – Plastic Barrels</a:t>
            </a:r>
          </a:p>
          <a:p>
            <a:r>
              <a:rPr lang="en-GB" dirty="0"/>
              <a:t>Chosen due to its cost effectiveness  </a:t>
            </a:r>
          </a:p>
          <a:p>
            <a:r>
              <a:rPr lang="en-GB" dirty="0"/>
              <a:t>Locally sources and upcycled </a:t>
            </a:r>
          </a:p>
          <a:p>
            <a:r>
              <a:rPr lang="en-GB" dirty="0"/>
              <a:t>Ideal size and capacity </a:t>
            </a:r>
          </a:p>
          <a:p>
            <a:r>
              <a:rPr lang="en-GB" dirty="0"/>
              <a:t>Supports SODIS aspect </a:t>
            </a:r>
          </a:p>
          <a:p>
            <a:r>
              <a:rPr lang="en-GB" dirty="0"/>
              <a:t>Easily made </a:t>
            </a:r>
          </a:p>
        </p:txBody>
      </p:sp>
      <p:pic>
        <p:nvPicPr>
          <p:cNvPr id="7" name="Graphic 6" descr="Money with solid fill">
            <a:extLst>
              <a:ext uri="{FF2B5EF4-FFF2-40B4-BE49-F238E27FC236}">
                <a16:creationId xmlns:a16="http://schemas.microsoft.com/office/drawing/2014/main" id="{A066BA37-8C01-41D4-AC7A-131D783568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29002" y="4539066"/>
            <a:ext cx="1637899" cy="1637899"/>
          </a:xfrm>
          <a:prstGeom prst="rect">
            <a:avLst/>
          </a:prstGeom>
        </p:spPr>
      </p:pic>
      <p:pic>
        <p:nvPicPr>
          <p:cNvPr id="9" name="Graphic 8" descr="Database with solid fill">
            <a:extLst>
              <a:ext uri="{FF2B5EF4-FFF2-40B4-BE49-F238E27FC236}">
                <a16:creationId xmlns:a16="http://schemas.microsoft.com/office/drawing/2014/main" id="{39D9696A-6E6A-476D-B82D-8A5AFE2F0E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33021" y="4499352"/>
            <a:ext cx="1677611" cy="16776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9DF5B93-D9D2-DF03-5326-5A34B720BD7D}"/>
              </a:ext>
            </a:extLst>
          </p:cNvPr>
          <p:cNvSpPr txBox="1"/>
          <p:nvPr/>
        </p:nvSpPr>
        <p:spPr>
          <a:xfrm>
            <a:off x="235974" y="166852"/>
            <a:ext cx="163789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Iona Cousins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7296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1DECD-0E54-4ABD-943E-C91D12072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872537" cy="1325563"/>
          </a:xfrm>
        </p:spPr>
        <p:txBody>
          <a:bodyPr/>
          <a:lstStyle/>
          <a:p>
            <a:r>
              <a:rPr lang="en-GB" dirty="0"/>
              <a:t>Additional Components Material Selection and Sustainability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61005-1BD0-4374-8E6E-8D111A321B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Pipework &amp; Valves –</a:t>
            </a:r>
          </a:p>
          <a:p>
            <a:r>
              <a:rPr lang="en-GB" dirty="0"/>
              <a:t> Standard household plumbing items were chosen</a:t>
            </a:r>
          </a:p>
          <a:p>
            <a:r>
              <a:rPr lang="en-GB" dirty="0"/>
              <a:t>Cost-effective fittings  </a:t>
            </a:r>
          </a:p>
          <a:p>
            <a:r>
              <a:rPr lang="en-GB" dirty="0"/>
              <a:t>Locally sourced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2C5735-255B-4325-B1C3-0FB2BC9B94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Reflective Material – </a:t>
            </a:r>
          </a:p>
          <a:p>
            <a:r>
              <a:rPr lang="en-GB" dirty="0"/>
              <a:t>Chosen to enhance UV exposure </a:t>
            </a:r>
          </a:p>
          <a:p>
            <a:r>
              <a:rPr lang="en-GB" dirty="0"/>
              <a:t>Locally sourced </a:t>
            </a:r>
          </a:p>
          <a:p>
            <a:r>
              <a:rPr lang="en-GB" dirty="0"/>
              <a:t>Reliable performance </a:t>
            </a:r>
          </a:p>
        </p:txBody>
      </p:sp>
      <p:pic>
        <p:nvPicPr>
          <p:cNvPr id="1028" name="Picture 4" descr="Image result for foil icon">
            <a:extLst>
              <a:ext uri="{FF2B5EF4-FFF2-40B4-BE49-F238E27FC236}">
                <a16:creationId xmlns:a16="http://schemas.microsoft.com/office/drawing/2014/main" id="{7A030C78-AB12-49DA-9710-60456E6363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384" b="19911"/>
          <a:stretch/>
        </p:blipFill>
        <p:spPr bwMode="auto">
          <a:xfrm>
            <a:off x="7674295" y="4081112"/>
            <a:ext cx="3236745" cy="1802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neumatic Flange type Ceramic Butterfly Valve,wafer type Ceramic ...">
            <a:extLst>
              <a:ext uri="{FF2B5EF4-FFF2-40B4-BE49-F238E27FC236}">
                <a16:creationId xmlns:a16="http://schemas.microsoft.com/office/drawing/2014/main" id="{3300D108-DD0C-4F06-8EB0-14DFF298C9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544"/>
          <a:stretch/>
        </p:blipFill>
        <p:spPr bwMode="auto">
          <a:xfrm>
            <a:off x="3402369" y="4180435"/>
            <a:ext cx="2327071" cy="1825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3C4E5D-2A64-8A20-0FB8-4E940D681375}"/>
              </a:ext>
            </a:extLst>
          </p:cNvPr>
          <p:cNvSpPr txBox="1"/>
          <p:nvPr/>
        </p:nvSpPr>
        <p:spPr>
          <a:xfrm>
            <a:off x="10235381" y="6492873"/>
            <a:ext cx="168131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Iona Cousins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5491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4D842-80E8-4484-A59F-B474D96D9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Maintenance Requirements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E4FD4-BA3A-4295-9052-A86B17F531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2762" y="1825624"/>
            <a:ext cx="6374330" cy="5032375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4200" b="1" dirty="0"/>
              <a:t>Daily Check 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3500" dirty="0">
                <a:ea typeface="Calibri" panose="020F0502020204030204" pitchFamily="34" charset="0"/>
                <a:cs typeface="Times New Roman" panose="02020603050405020304" pitchFamily="18" charset="0"/>
              </a:rPr>
              <a:t>Visual inspection of the containers, look out for dirt, cracks, or leaks.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3500" dirty="0">
                <a:ea typeface="Calibri" panose="020F0502020204030204" pitchFamily="34" charset="0"/>
                <a:cs typeface="Times New Roman" panose="02020603050405020304" pitchFamily="18" charset="0"/>
              </a:rPr>
              <a:t>Ensure UV containers are placed in direct sunlight for at least 6 hours (rotate or reposition if needed).</a:t>
            </a:r>
          </a:p>
          <a:p>
            <a:pPr marL="0" indent="0">
              <a:buNone/>
            </a:pPr>
            <a:r>
              <a:rPr lang="en-GB" sz="4200" b="1" dirty="0"/>
              <a:t>Weekly 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3500" dirty="0">
                <a:ea typeface="Calibri" panose="020F0502020204030204" pitchFamily="34" charset="0"/>
                <a:cs typeface="Times New Roman" panose="02020603050405020304" pitchFamily="18" charset="0"/>
              </a:rPr>
              <a:t>Rinse the three-layered filter with clean water to remove surface debris.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3500" dirty="0">
                <a:ea typeface="Calibri" panose="020F0502020204030204" pitchFamily="34" charset="0"/>
                <a:cs typeface="Times New Roman" panose="02020603050405020304" pitchFamily="18" charset="0"/>
              </a:rPr>
              <a:t>Check water flow rate as slower flow may indicate clogging.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200" b="1" dirty="0">
                <a:ea typeface="Calibri" panose="020F0502020204030204" pitchFamily="34" charset="0"/>
                <a:cs typeface="Times New Roman" panose="02020603050405020304" pitchFamily="18" charset="0"/>
              </a:rPr>
              <a:t>Monthly 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Stir or rake the top two-five cm of the fine sand layer to prevent biological clogging.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Inspect containers and joints for leaks or biofilm build-up.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Wipe the UV containers to remove dust and algae and to ensure it is clear for maximum sunlight penetration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9A4F95-34B7-4C51-A737-68176E655A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17092" y="1812825"/>
            <a:ext cx="5181600" cy="4912059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4200" b="1" dirty="0"/>
              <a:t>Every 3 – 6 months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Replace activated carbon (based on if the water quality or taste changes).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Thoroughly clean all containers.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Check and tighten any fittings or pipe joints.</a:t>
            </a:r>
            <a:r>
              <a:rPr lang="en-GB" sz="3600" b="1" dirty="0"/>
              <a:t> </a:t>
            </a:r>
          </a:p>
          <a:p>
            <a:pPr marL="0" indent="0">
              <a:buNone/>
            </a:pPr>
            <a:r>
              <a:rPr lang="en-GB" sz="4200" b="1" dirty="0"/>
              <a:t>Annually</a:t>
            </a:r>
            <a:r>
              <a:rPr lang="en-GB" sz="6700" b="1" dirty="0"/>
              <a:t> 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Replace fine sand and coarse sand if the flow is consistently slow or if the water comes out cloudy.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Review the system performance (Taste and any odours)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Graphic 5" descr="Tools with solid fill">
            <a:extLst>
              <a:ext uri="{FF2B5EF4-FFF2-40B4-BE49-F238E27FC236}">
                <a16:creationId xmlns:a16="http://schemas.microsoft.com/office/drawing/2014/main" id="{0AFAF0B7-2F62-4D38-8A38-8B95D5611B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30126" y="4913728"/>
            <a:ext cx="1811154" cy="18111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686793-7FB7-9E95-63AF-1249A7F93975}"/>
              </a:ext>
            </a:extLst>
          </p:cNvPr>
          <p:cNvSpPr txBox="1"/>
          <p:nvPr/>
        </p:nvSpPr>
        <p:spPr>
          <a:xfrm>
            <a:off x="10327208" y="6529832"/>
            <a:ext cx="167148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Iona Cousins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9165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E7342-50B4-4596-8164-FDB3982C0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GB" sz="4000"/>
              <a:t>Initial concepts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2DE42-4A06-4A40-837E-B1FF789BF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667" y="2330505"/>
            <a:ext cx="5278066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/>
              <a:t>Concepts: </a:t>
            </a:r>
          </a:p>
          <a:p>
            <a:r>
              <a:rPr lang="en-GB" sz="2000" b="1" dirty="0"/>
              <a:t>Transparent UV pipe </a:t>
            </a:r>
          </a:p>
          <a:p>
            <a:pPr marL="457200" lvl="1" indent="0">
              <a:buNone/>
            </a:pPr>
            <a:r>
              <a:rPr lang="en-GB" sz="2000" dirty="0"/>
              <a:t>- Continuous solar disinfection </a:t>
            </a:r>
          </a:p>
          <a:p>
            <a:r>
              <a:rPr lang="en-GB" sz="2000" b="1" dirty="0"/>
              <a:t>Solar UV lamp </a:t>
            </a:r>
          </a:p>
          <a:p>
            <a:pPr marL="457200" lvl="1" indent="0">
              <a:buNone/>
            </a:pPr>
            <a:r>
              <a:rPr lang="en-GB" sz="2000" dirty="0"/>
              <a:t>- Solar powered UV filtration lamp </a:t>
            </a:r>
          </a:p>
          <a:p>
            <a:r>
              <a:rPr lang="en-GB" sz="2000" b="1" dirty="0"/>
              <a:t>Chemical water treatment </a:t>
            </a:r>
          </a:p>
          <a:p>
            <a:pPr marL="457200" lvl="1" indent="0">
              <a:buNone/>
            </a:pPr>
            <a:r>
              <a:rPr lang="en-GB" sz="2000" dirty="0"/>
              <a:t>- Chemical disinfectant to remove contaminants 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9" name="Picture 6" descr="Ultraviolet Disinfection The Basics of Ultraviolet (UV) Disinfection">
            <a:extLst>
              <a:ext uri="{FF2B5EF4-FFF2-40B4-BE49-F238E27FC236}">
                <a16:creationId xmlns:a16="http://schemas.microsoft.com/office/drawing/2014/main" id="{0379A8DF-5544-47C3-BC22-B61F6C4D9E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09089" y="581892"/>
            <a:ext cx="4146100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81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5AE7C1A0-B345-4C70-A4BC-8C4BA2C8F7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89841" y="3707894"/>
            <a:ext cx="2982737" cy="2518756"/>
          </a:xfrm>
          <a:prstGeom prst="rect">
            <a:avLst/>
          </a:prstGeom>
        </p:spPr>
      </p:pic>
      <p:sp>
        <p:nvSpPr>
          <p:cNvPr id="4" name="AutoShape 2" descr="Uploaded image">
            <a:extLst>
              <a:ext uri="{FF2B5EF4-FFF2-40B4-BE49-F238E27FC236}">
                <a16:creationId xmlns:a16="http://schemas.microsoft.com/office/drawing/2014/main" id="{7917954B-C3EA-4FE4-91FD-9FA2C1310CD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514229" y="3429002"/>
            <a:ext cx="4719099" cy="4719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defRPr/>
            </a:pPr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E991C9-269A-E56F-DF6F-5CFE227F290C}"/>
              </a:ext>
            </a:extLst>
          </p:cNvPr>
          <p:cNvSpPr txBox="1"/>
          <p:nvPr/>
        </p:nvSpPr>
        <p:spPr>
          <a:xfrm>
            <a:off x="257268" y="6394737"/>
            <a:ext cx="154363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Lily Mather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0189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BC915-F801-4088-86A1-3C27F5C72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UV disinfection 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437128-E9C6-42BB-8DE7-C22781F33F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1500" b="1"/>
              <a:t>SODIS SYTEM 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500" b="1"/>
              <a:t>Key Points:</a:t>
            </a:r>
            <a:endParaRPr lang="en-US" sz="1500"/>
          </a:p>
          <a:p>
            <a:pPr>
              <a:spcAft>
                <a:spcPts val="600"/>
              </a:spcAft>
            </a:pPr>
            <a:r>
              <a:rPr lang="en-US" sz="1500" b="1"/>
              <a:t>UV Exposure Calculations</a:t>
            </a:r>
            <a:r>
              <a:rPr lang="en-US" sz="1500"/>
              <a:t> </a:t>
            </a:r>
          </a:p>
          <a:p>
            <a:pPr marL="742950" lvl="1">
              <a:spcAft>
                <a:spcPts val="600"/>
              </a:spcAft>
            </a:pPr>
            <a:r>
              <a:rPr lang="en-US" sz="1500" b="1"/>
              <a:t>UV Index Average</a:t>
            </a:r>
            <a:r>
              <a:rPr lang="en-US" sz="1500"/>
              <a:t>: 8.5</a:t>
            </a:r>
          </a:p>
          <a:p>
            <a:pPr marL="742950" lvl="1">
              <a:spcAft>
                <a:spcPts val="600"/>
              </a:spcAft>
            </a:pPr>
            <a:r>
              <a:rPr lang="en-US" sz="1500" b="1"/>
              <a:t>UV Intensity in Africa: </a:t>
            </a:r>
            <a:r>
              <a:rPr lang="en-US" sz="1500"/>
              <a:t>0.2125 mW/cm²</a:t>
            </a:r>
          </a:p>
          <a:p>
            <a:pPr marL="742950" lvl="1">
              <a:spcAft>
                <a:spcPts val="600"/>
              </a:spcAft>
            </a:pPr>
            <a:r>
              <a:rPr lang="en-US" sz="1500" b="1"/>
              <a:t>Virus Kill Rate:</a:t>
            </a:r>
            <a:r>
              <a:rPr lang="en-US" sz="1500"/>
              <a:t> 10–22 mJ/cm² exposure required</a:t>
            </a:r>
            <a:endParaRPr lang="en-GB" sz="1500"/>
          </a:p>
          <a:p>
            <a:pPr marL="514350" lvl="1" indent="0">
              <a:spcAft>
                <a:spcPts val="600"/>
              </a:spcAft>
              <a:buNone/>
            </a:pPr>
            <a:r>
              <a:rPr lang="en-GB" sz="1500" b="1"/>
              <a:t>Required UV exposure time : </a:t>
            </a:r>
            <a:r>
              <a:rPr lang="en-GB" sz="1500"/>
              <a:t>94 seconds (ideal situation) </a:t>
            </a:r>
          </a:p>
          <a:p>
            <a:pPr marL="514350" lvl="1" indent="0">
              <a:spcAft>
                <a:spcPts val="600"/>
              </a:spcAft>
              <a:buNone/>
            </a:pPr>
            <a:r>
              <a:rPr lang="en-GB" sz="1500" b="1"/>
              <a:t>Real world UV exposure time: </a:t>
            </a:r>
            <a:r>
              <a:rPr lang="en-GB" sz="1500"/>
              <a:t>6 hours +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3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5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71A05826-B936-4BD6-A9BB-0F2433977293}"/>
              </a:ext>
            </a:extLst>
          </p:cNvPr>
          <p:cNvGraphicFramePr/>
          <p:nvPr/>
        </p:nvGraphicFramePr>
        <p:xfrm>
          <a:off x="5987738" y="650494"/>
          <a:ext cx="5628018" cy="53241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EAE9B23-E66F-F848-58EB-9E8B35718CF0}"/>
              </a:ext>
            </a:extLst>
          </p:cNvPr>
          <p:cNvSpPr txBox="1"/>
          <p:nvPr/>
        </p:nvSpPr>
        <p:spPr>
          <a:xfrm>
            <a:off x="10412361" y="6549019"/>
            <a:ext cx="159189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Lily Mather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66354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41">
            <a:extLst>
              <a:ext uri="{FF2B5EF4-FFF2-40B4-BE49-F238E27FC236}">
                <a16:creationId xmlns:a16="http://schemas.microsoft.com/office/drawing/2014/main" id="{922F19F4-FE70-43DC-856F-2CE5F521D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57" name="Group 4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58" name="Rectangle 4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59" name="Rectangle 4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sp>
        <p:nvSpPr>
          <p:cNvPr id="49" name="Rectangle 48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59078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F9280F-CE51-4DAC-B800-49194B726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4928291" cy="10357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Filtration system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76B8CA-898E-4015-BD02-492296487900}"/>
              </a:ext>
            </a:extLst>
          </p:cNvPr>
          <p:cNvSpPr txBox="1"/>
          <p:nvPr/>
        </p:nvSpPr>
        <p:spPr>
          <a:xfrm>
            <a:off x="1045029" y="2524721"/>
            <a:ext cx="4991629" cy="36771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b="1">
                <a:solidFill>
                  <a:prstClr val="black"/>
                </a:solidFill>
                <a:latin typeface="Calibri" panose="020F0502020204030204"/>
              </a:rPr>
              <a:t>Key Points:</a:t>
            </a:r>
            <a:endParaRPr lang="en-US">
              <a:solidFill>
                <a:prstClr val="black"/>
              </a:solidFill>
              <a:latin typeface="Calibri" panose="020F0502020204030204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b="1">
                <a:solidFill>
                  <a:prstClr val="black"/>
                </a:solidFill>
                <a:latin typeface="Calibri" panose="020F0502020204030204"/>
              </a:rPr>
              <a:t>Filtration System Dimensions</a:t>
            </a:r>
            <a:r>
              <a:rPr lang="en-US">
                <a:solidFill>
                  <a:prstClr val="black"/>
                </a:solidFill>
                <a:latin typeface="Calibri" panose="020F0502020204030204"/>
              </a:rPr>
              <a:t> 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b="1">
                <a:solidFill>
                  <a:prstClr val="black"/>
                </a:solidFill>
                <a:latin typeface="Calibri" panose="020F0502020204030204"/>
              </a:rPr>
              <a:t>Diameter:</a:t>
            </a:r>
            <a:r>
              <a:rPr lang="en-US">
                <a:solidFill>
                  <a:prstClr val="black"/>
                </a:solidFill>
                <a:latin typeface="Calibri" panose="020F0502020204030204"/>
              </a:rPr>
              <a:t>590mm </a:t>
            </a:r>
            <a:r>
              <a:rPr lang="en-US" b="1">
                <a:solidFill>
                  <a:prstClr val="black"/>
                </a:solidFill>
                <a:latin typeface="Calibri" panose="020F0502020204030204"/>
              </a:rPr>
              <a:t>Height: </a:t>
            </a:r>
            <a:r>
              <a:rPr lang="en-US">
                <a:solidFill>
                  <a:prstClr val="black"/>
                </a:solidFill>
                <a:latin typeface="Calibri" panose="020F0502020204030204"/>
              </a:rPr>
              <a:t>980mm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b="1">
                <a:solidFill>
                  <a:prstClr val="black"/>
                </a:solidFill>
                <a:latin typeface="Calibri" panose="020F0502020204030204"/>
              </a:rPr>
              <a:t>Three-Layer Filtration Design:</a:t>
            </a:r>
            <a:r>
              <a:rPr lang="en-US">
                <a:solidFill>
                  <a:prstClr val="black"/>
                </a:solidFill>
                <a:latin typeface="Calibri" panose="020F0502020204030204"/>
              </a:rPr>
              <a:t> 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b="1">
                <a:solidFill>
                  <a:prstClr val="black"/>
                </a:solidFill>
                <a:latin typeface="Calibri" panose="020F0502020204030204"/>
              </a:rPr>
              <a:t>Top Layer:</a:t>
            </a:r>
            <a:r>
              <a:rPr lang="en-US">
                <a:solidFill>
                  <a:prstClr val="black"/>
                </a:solidFill>
                <a:latin typeface="Calibri" panose="020F0502020204030204"/>
              </a:rPr>
              <a:t> Fine Sand (300 mm, 0.1–0.5 mm)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b="1">
                <a:solidFill>
                  <a:prstClr val="black"/>
                </a:solidFill>
                <a:latin typeface="Calibri" panose="020F0502020204030204"/>
              </a:rPr>
              <a:t>Middle Layer:</a:t>
            </a:r>
            <a:r>
              <a:rPr lang="en-US">
                <a:solidFill>
                  <a:prstClr val="black"/>
                </a:solidFill>
                <a:latin typeface="Calibri" panose="020F0502020204030204"/>
              </a:rPr>
              <a:t> Coconut Shell Charcoal (100 mm, 1–3 mm)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b="1">
                <a:solidFill>
                  <a:prstClr val="black"/>
                </a:solidFill>
                <a:latin typeface="Calibri" panose="020F0502020204030204"/>
              </a:rPr>
              <a:t>Bottom Layer:</a:t>
            </a:r>
            <a:r>
              <a:rPr lang="en-US">
                <a:solidFill>
                  <a:prstClr val="black"/>
                </a:solidFill>
                <a:latin typeface="Calibri" panose="020F0502020204030204"/>
              </a:rPr>
              <a:t> Coarse Sand (150 mm, 0.5–2 mm)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b="1">
                <a:solidFill>
                  <a:prstClr val="black"/>
                </a:solidFill>
                <a:latin typeface="Calibri" panose="020F0502020204030204"/>
              </a:rPr>
              <a:t>Flow Rate:</a:t>
            </a:r>
            <a:r>
              <a:rPr lang="en-US">
                <a:solidFill>
                  <a:prstClr val="black"/>
                </a:solidFill>
                <a:latin typeface="Calibri" panose="020F0502020204030204"/>
              </a:rPr>
              <a:t> 69 ml/min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b="1">
                <a:solidFill>
                  <a:prstClr val="black"/>
                </a:solidFill>
                <a:latin typeface="Calibri" panose="020F0502020204030204"/>
              </a:rPr>
              <a:t>Turbidity: </a:t>
            </a:r>
            <a:r>
              <a:rPr lang="en-US">
                <a:solidFill>
                  <a:prstClr val="black"/>
                </a:solidFill>
                <a:latin typeface="Calibri" panose="020F0502020204030204"/>
              </a:rPr>
              <a:t>0.0028 NTU</a:t>
            </a:r>
            <a:endParaRPr lang="en-US" b="1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395ECC94-3D5E-46A7-A7A1-DE807E156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658369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3" name="Picture 12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A7EF4788-A819-40C6-8257-75B474DB92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4419" y="841906"/>
            <a:ext cx="4726072" cy="2485129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7E549738-9961-462D-81B7-4A7A44691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3530968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2C0990B-8F6A-42DF-916F-BC90F7E8DA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101" t="22801" r="6642" b="16088"/>
          <a:stretch/>
        </p:blipFill>
        <p:spPr>
          <a:xfrm>
            <a:off x="6634420" y="3520441"/>
            <a:ext cx="4755663" cy="2668666"/>
          </a:xfrm>
          <a:prstGeom prst="rect">
            <a:avLst/>
          </a:prstGeom>
        </p:spPr>
      </p:pic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44083BA-2B52-4A7E-536C-2AED6B2025AA}"/>
              </a:ext>
            </a:extLst>
          </p:cNvPr>
          <p:cNvSpPr txBox="1"/>
          <p:nvPr/>
        </p:nvSpPr>
        <p:spPr>
          <a:xfrm>
            <a:off x="10471355" y="6585864"/>
            <a:ext cx="158299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Lily Mather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80022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 dirty="0">
              <a:solidFill>
                <a:prstClr val="black">
                  <a:lumMod val="65000"/>
                  <a:lumOff val="35000"/>
                </a:prst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 dirty="0">
              <a:solidFill>
                <a:prstClr val="black">
                  <a:lumMod val="65000"/>
                  <a:lumOff val="35000"/>
                </a:prst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62" name="Top Left">
            <a:extLst>
              <a:ext uri="{FF2B5EF4-FFF2-40B4-BE49-F238E27FC236}">
                <a16:creationId xmlns:a16="http://schemas.microsoft.com/office/drawing/2014/main" id="{F99A87B6-0764-47AD-BF24-B54A16F94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C50E14B7-3770-407C-A359-030533E14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>
                <a:defRPr/>
              </a:pPr>
              <a:endParaRPr lang="en-US" dirty="0">
                <a:solidFill>
                  <a:prstClr val="black">
                    <a:lumMod val="65000"/>
                    <a:lumOff val="35000"/>
                  </a:prst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4F5BFEC0-D7AC-4F30-9697-1A7804BE7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1D47A7E9-69C2-466A-8E0A-1E82502C74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37B64B2C-0074-40A5-AD7B-10234F367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B4EAC4AF-90F7-4D5B-9D52-8B5CC855B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FC772208-699E-460A-B31E-D49D3EFE3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899AB563-7EE7-4EB1-A6C7-E885E47748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A4ABF96-0400-4F13-B053-5AB9AB2902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 dirty="0">
                <a:solidFill>
                  <a:prstClr val="black"/>
                </a:solidFill>
                <a:latin typeface="Arial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59DBAED-BBCF-0010-4662-F6AE203F1D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4166" y="464604"/>
            <a:ext cx="4798447" cy="22878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dirty="0"/>
              <a:t>Material Sourcing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43C6B7-9CA8-89E7-F164-148B833D84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3112" y="2910362"/>
            <a:ext cx="4978178" cy="29498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b="1" dirty="0"/>
              <a:t>Sand, Gravel &amp; Charcoal:</a:t>
            </a:r>
            <a:r>
              <a:rPr lang="en-US" sz="1400" dirty="0"/>
              <a:t> Sourced locally in the Arusha Region, North-Eastern Tanzania to reduce costs and ensure sustainability.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b="1" dirty="0"/>
              <a:t>Plastic Drum and Water Containers:</a:t>
            </a:r>
            <a:r>
              <a:rPr lang="en-US" sz="1400" dirty="0"/>
              <a:t> Suppliers identified in Arusha city </a:t>
            </a:r>
            <a:r>
              <a:rPr lang="en-GB" sz="1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(Jiji, 2025), (Jibu, 2025)</a:t>
            </a:r>
            <a:r>
              <a:rPr lang="en-US" sz="1400" dirty="0"/>
              <a:t>. 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b="1" dirty="0"/>
              <a:t>Why Local Sourcing?</a:t>
            </a:r>
            <a:r>
              <a:rPr lang="en-US" sz="1400" dirty="0"/>
              <a:t> Lowers transportation costs, supports local businesses, and ensures easier maintenance.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b="1" dirty="0"/>
              <a:t>Challenges: </a:t>
            </a:r>
            <a:r>
              <a:rPr lang="en-US" sz="1400" dirty="0"/>
              <a:t>Potential availability of plastic drums.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307E2F-2DD8-8AD8-E094-F2950939B4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649"/>
          <a:stretch/>
        </p:blipFill>
        <p:spPr>
          <a:xfrm>
            <a:off x="5993580" y="182374"/>
            <a:ext cx="5912206" cy="6544539"/>
          </a:xfrm>
          <a:prstGeom prst="rect">
            <a:avLst/>
          </a:prstGeom>
        </p:spPr>
      </p:pic>
      <p:grpSp>
        <p:nvGrpSpPr>
          <p:cNvPr id="111" name="Cross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37192" y="3369564"/>
            <a:ext cx="118872" cy="118872"/>
            <a:chOff x="1175347" y="3733800"/>
            <a:chExt cx="118872" cy="118872"/>
          </a:xfrm>
        </p:grpSpPr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113" name="Bottom Right">
            <a:extLst>
              <a:ext uri="{FF2B5EF4-FFF2-40B4-BE49-F238E27FC236}">
                <a16:creationId xmlns:a16="http://schemas.microsoft.com/office/drawing/2014/main" id="{EE8A2E90-75F0-4F59-AE03-FE737F410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3"/>
            <a:ext cx="4211600" cy="3581399"/>
            <a:chOff x="7980400" y="3276601"/>
            <a:chExt cx="4211600" cy="3581399"/>
          </a:xfrm>
        </p:grpSpPr>
        <p:grpSp>
          <p:nvGrpSpPr>
            <p:cNvPr id="114" name="Graphic 157">
              <a:extLst>
                <a:ext uri="{FF2B5EF4-FFF2-40B4-BE49-F238E27FC236}">
                  <a16:creationId xmlns:a16="http://schemas.microsoft.com/office/drawing/2014/main" id="{291613E8-1172-4437-97E9-F15A29564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15" name="Freeform: Shape 114">
                <a:extLst>
                  <a:ext uri="{FF2B5EF4-FFF2-40B4-BE49-F238E27FC236}">
                    <a16:creationId xmlns:a16="http://schemas.microsoft.com/office/drawing/2014/main" id="{CE1404A3-DA0A-451F-80F9-341A400102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pPr>
                  <a:defRPr/>
                </a:pPr>
                <a:endParaRPr lang="en-US">
                  <a:solidFill>
                    <a:prstClr val="black"/>
                  </a:solidFill>
                  <a:latin typeface="Arial"/>
                </a:endParaRPr>
              </a:p>
            </p:txBody>
          </p:sp>
          <p:sp>
            <p:nvSpPr>
              <p:cNvPr id="80" name="Freeform: Shape 79">
                <a:extLst>
                  <a:ext uri="{FF2B5EF4-FFF2-40B4-BE49-F238E27FC236}">
                    <a16:creationId xmlns:a16="http://schemas.microsoft.com/office/drawing/2014/main" id="{6D9F30DE-11BA-476B-B25D-CED39DBB6A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pPr>
                  <a:defRPr/>
                </a:pPr>
                <a:endParaRPr lang="en-US">
                  <a:solidFill>
                    <a:prstClr val="black"/>
                  </a:solidFill>
                  <a:latin typeface="Arial"/>
                </a:endParaRPr>
              </a:p>
            </p:txBody>
          </p:sp>
          <p:sp>
            <p:nvSpPr>
              <p:cNvPr id="116" name="Freeform: Shape 115">
                <a:extLst>
                  <a:ext uri="{FF2B5EF4-FFF2-40B4-BE49-F238E27FC236}">
                    <a16:creationId xmlns:a16="http://schemas.microsoft.com/office/drawing/2014/main" id="{253755C4-9D54-4D38-856A-7D1D31BC46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pPr>
                  <a:defRPr/>
                </a:pPr>
                <a:endParaRPr lang="en-US">
                  <a:solidFill>
                    <a:prstClr val="black"/>
                  </a:solidFill>
                  <a:latin typeface="Arial"/>
                </a:endParaRPr>
              </a:p>
            </p:txBody>
          </p:sp>
          <p:sp>
            <p:nvSpPr>
              <p:cNvPr id="82" name="Freeform: Shape 81">
                <a:extLst>
                  <a:ext uri="{FF2B5EF4-FFF2-40B4-BE49-F238E27FC236}">
                    <a16:creationId xmlns:a16="http://schemas.microsoft.com/office/drawing/2014/main" id="{F2D176F7-5471-4C65-B496-F05544AF39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pPr>
                  <a:defRPr/>
                </a:pPr>
                <a:endParaRPr lang="en-US">
                  <a:solidFill>
                    <a:prstClr val="black"/>
                  </a:solidFill>
                  <a:latin typeface="Arial"/>
                </a:endParaRPr>
              </a:p>
            </p:txBody>
          </p:sp>
          <p:sp>
            <p:nvSpPr>
              <p:cNvPr id="117" name="Freeform: Shape 116">
                <a:extLst>
                  <a:ext uri="{FF2B5EF4-FFF2-40B4-BE49-F238E27FC236}">
                    <a16:creationId xmlns:a16="http://schemas.microsoft.com/office/drawing/2014/main" id="{E3541E62-142A-4078-8B35-723AF8B137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pPr>
                  <a:defRPr/>
                </a:pPr>
                <a:endParaRPr lang="en-US">
                  <a:solidFill>
                    <a:prstClr val="black"/>
                  </a:solidFill>
                  <a:latin typeface="Arial"/>
                </a:endParaRPr>
              </a:p>
            </p:txBody>
          </p:sp>
          <p:sp>
            <p:nvSpPr>
              <p:cNvPr id="118" name="Freeform: Shape 117">
                <a:extLst>
                  <a:ext uri="{FF2B5EF4-FFF2-40B4-BE49-F238E27FC236}">
                    <a16:creationId xmlns:a16="http://schemas.microsoft.com/office/drawing/2014/main" id="{B2037584-8C21-4B8F-9EC5-5F978F32ED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pPr>
                  <a:defRPr/>
                </a:pPr>
                <a:endParaRPr lang="en-US">
                  <a:solidFill>
                    <a:prstClr val="black"/>
                  </a:solidFill>
                  <a:latin typeface="Arial"/>
                </a:endParaRPr>
              </a:p>
            </p:txBody>
          </p:sp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318287BF-F368-4F91-A36C-A729B478EF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pPr>
                  <a:defRPr/>
                </a:pPr>
                <a:endParaRPr lang="en-US">
                  <a:solidFill>
                    <a:prstClr val="black"/>
                  </a:solidFill>
                  <a:latin typeface="Arial"/>
                </a:endParaRPr>
              </a:p>
            </p:txBody>
          </p:sp>
        </p:grp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54A80ED-1507-4424-AE0D-E8B52DAC01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  <a:latin typeface="Arial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2D930B7-F966-1E9F-30DE-C739153AA535}"/>
              </a:ext>
            </a:extLst>
          </p:cNvPr>
          <p:cNvSpPr txBox="1"/>
          <p:nvPr/>
        </p:nvSpPr>
        <p:spPr>
          <a:xfrm>
            <a:off x="209314" y="6504970"/>
            <a:ext cx="1537175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Joe James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​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​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​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91413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 dirty="0">
              <a:solidFill>
                <a:prstClr val="black">
                  <a:lumMod val="65000"/>
                  <a:lumOff val="35000"/>
                </a:prst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US" dirty="0">
                <a:solidFill>
                  <a:prstClr val="black">
                    <a:lumMod val="65000"/>
                    <a:lumOff val="35000"/>
                  </a:prst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US" dirty="0">
                <a:solidFill>
                  <a:prstClr val="black">
                    <a:lumMod val="65000"/>
                    <a:lumOff val="35000"/>
                  </a:prst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Arial"/>
            </a:endParaRPr>
          </a:p>
        </p:txBody>
      </p:sp>
      <p:grpSp>
        <p:nvGrpSpPr>
          <p:cNvPr id="27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 dirty="0">
                <a:solidFill>
                  <a:prstClr val="black"/>
                </a:solidFill>
                <a:latin typeface="Arial"/>
              </a:endParaRPr>
            </a:p>
          </p:txBody>
        </p:sp>
      </p:grpSp>
      <p:grpSp>
        <p:nvGrpSpPr>
          <p:cNvPr id="36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</p:grp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 dirty="0">
              <a:solidFill>
                <a:prstClr val="black">
                  <a:lumMod val="65000"/>
                  <a:lumOff val="35000"/>
                </a:prst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 dirty="0">
              <a:solidFill>
                <a:prstClr val="black">
                  <a:lumMod val="65000"/>
                  <a:lumOff val="35000"/>
                </a:prst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9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>
                <a:defRPr/>
              </a:pPr>
              <a:endParaRPr lang="en-US" dirty="0">
                <a:solidFill>
                  <a:prstClr val="black">
                    <a:lumMod val="65000"/>
                    <a:lumOff val="35000"/>
                  </a:prst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>
                <a:solidFill>
                  <a:prstClr val="black"/>
                </a:solidFill>
                <a:latin typeface="Arial"/>
              </a:endParaRPr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>
                <a:defRPr/>
              </a:pPr>
              <a:endParaRPr lang="en-US" dirty="0">
                <a:solidFill>
                  <a:prstClr val="black"/>
                </a:solidFill>
                <a:latin typeface="Arial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24E71F1-F17B-9172-386B-2DE5D118F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318" y="423923"/>
            <a:ext cx="4987809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/>
              <a:t>Cost Estimation &amp; Budgeting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DA2377B-4ABF-1897-B1B6-3FB915425F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99704" y="2011018"/>
            <a:ext cx="4987488" cy="4343772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342900" indent="-285750">
              <a:buFont typeface="Arial" panose="020B0604020202020204" pitchFamily="34" charset="0"/>
              <a:buChar char="•"/>
            </a:pPr>
            <a:r>
              <a:rPr lang="en-US" sz="1800" b="1" dirty="0" err="1"/>
              <a:t>Plastis</a:t>
            </a:r>
            <a:r>
              <a:rPr lang="en-US" sz="1800" b="1" dirty="0"/>
              <a:t> Water Drum (200-250L):</a:t>
            </a:r>
            <a:r>
              <a:rPr lang="en-US" sz="1800" dirty="0"/>
              <a:t> Estimated £20-£50 + transport costs 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(Jiji, 2025).</a:t>
            </a:r>
            <a:endParaRPr lang="en-US" sz="1800" dirty="0"/>
          </a:p>
          <a:p>
            <a:pPr marL="342900" indent="-285750">
              <a:buFont typeface="Arial" panose="020B0604020202020204" pitchFamily="34" charset="0"/>
              <a:buChar char="•"/>
            </a:pPr>
            <a:r>
              <a:rPr lang="en-US" sz="1800" b="1" dirty="0"/>
              <a:t>Clear Plastic Water Container: </a:t>
            </a:r>
            <a:r>
              <a:rPr lang="en-US" sz="1800" dirty="0"/>
              <a:t>Approximately £8.00-£10.00 (Jibu, 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2025).</a:t>
            </a:r>
            <a:endParaRPr lang="en-US" sz="1800" dirty="0"/>
          </a:p>
          <a:p>
            <a:pPr marL="342900" indent="-285750">
              <a:buFont typeface="Arial" panose="020B0604020202020204" pitchFamily="34" charset="0"/>
              <a:buChar char="•"/>
            </a:pPr>
            <a:r>
              <a:rPr lang="en-US" sz="1800" b="1" dirty="0"/>
              <a:t>PVC Piping 1.5m (10mm - 25mm diameter):</a:t>
            </a:r>
            <a:r>
              <a:rPr lang="en-US" sz="1800" dirty="0"/>
              <a:t> £6.50–£14.50 + transport 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(Plastock, 2025)</a:t>
            </a:r>
            <a:endParaRPr lang="en-US" sz="1800" dirty="0"/>
          </a:p>
          <a:p>
            <a:pPr marL="342900" indent="-285750">
              <a:buFont typeface="Arial" panose="020B0604020202020204" pitchFamily="34" charset="0"/>
              <a:buChar char="•"/>
            </a:pPr>
            <a:r>
              <a:rPr lang="en-US" sz="1800" b="1" dirty="0"/>
              <a:t>Transportation Costs: </a:t>
            </a:r>
            <a:r>
              <a:rPr lang="en-US" sz="1800" dirty="0"/>
              <a:t>Research shows an average price of $1-$1.8(US) per km per container 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(East African Business Council, 2022).</a:t>
            </a:r>
            <a:endParaRPr lang="en-US" sz="1300" dirty="0"/>
          </a:p>
          <a:p>
            <a:pPr marL="342900" indent="-285750">
              <a:buFont typeface="Arial" panose="020B0604020202020204" pitchFamily="34" charset="0"/>
              <a:buChar char="•"/>
            </a:pPr>
            <a:r>
              <a:rPr lang="en-US" sz="1800" b="1" dirty="0"/>
              <a:t>Balancing Cost &amp; Sustainability: </a:t>
            </a:r>
            <a:r>
              <a:rPr lang="en-US" sz="1800" dirty="0"/>
              <a:t>Prioritizing local materials while keeping long-term maintenance costs low</a:t>
            </a:r>
          </a:p>
          <a:p>
            <a:pPr marL="342900" indent="-285750">
              <a:buFont typeface="Arial" panose="020B0604020202020204" pitchFamily="34" charset="0"/>
              <a:buChar char="•"/>
            </a:pPr>
            <a:r>
              <a:rPr lang="en-US" sz="1800" b="1" dirty="0"/>
              <a:t>Estimated Budget: </a:t>
            </a:r>
            <a:r>
              <a:rPr lang="en-US" sz="1800" dirty="0"/>
              <a:t>£90 (Materials) - £35 (Transportation) = £125 + 20% (additional for potential delays or cost overruns) = </a:t>
            </a:r>
            <a:r>
              <a:rPr lang="en-US" sz="1800" b="1" u="sng" dirty="0">
                <a:solidFill>
                  <a:srgbClr val="FF0000"/>
                </a:solidFill>
              </a:rPr>
              <a:t>£150 Total Estimated Budget </a:t>
            </a:r>
            <a:r>
              <a:rPr lang="en-US" sz="1400" b="1" u="sng" dirty="0">
                <a:solidFill>
                  <a:srgbClr val="FF0000"/>
                </a:solidFill>
              </a:rPr>
              <a:t>(537,907.35 TZS -Tanzania Shilling) </a:t>
            </a:r>
          </a:p>
          <a:p>
            <a:pPr marL="34290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</a:rPr>
              <a:t>Total Savings: </a:t>
            </a:r>
            <a:r>
              <a:rPr lang="en-US" sz="1800" b="1" dirty="0">
                <a:solidFill>
                  <a:schemeClr val="accent6">
                    <a:lumMod val="75000"/>
                  </a:schemeClr>
                </a:solidFill>
              </a:rPr>
              <a:t>80% Cost Saving compared to original £660 plan</a:t>
            </a: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215DDD88-66E9-48E5-D5B9-E2C970234A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3726" r="-2" b="6326"/>
          <a:stretch/>
        </p:blipFill>
        <p:spPr>
          <a:xfrm>
            <a:off x="637864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59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3"/>
            <a:ext cx="4211600" cy="3581399"/>
            <a:chOff x="7980400" y="3276601"/>
            <a:chExt cx="4211600" cy="3581399"/>
          </a:xfrm>
        </p:grpSpPr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>
                <a:defRPr/>
              </a:pPr>
              <a:endParaRPr lang="en-US" dirty="0">
                <a:solidFill>
                  <a:prstClr val="black">
                    <a:lumMod val="65000"/>
                    <a:lumOff val="35000"/>
                  </a:prst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61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pPr>
                  <a:defRPr/>
                </a:pPr>
                <a:endParaRPr lang="en-US">
                  <a:solidFill>
                    <a:prstClr val="black"/>
                  </a:solidFill>
                  <a:latin typeface="Arial"/>
                </a:endParaRPr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pPr>
                  <a:defRPr/>
                </a:pPr>
                <a:endParaRPr lang="en-US">
                  <a:solidFill>
                    <a:prstClr val="black"/>
                  </a:solidFill>
                  <a:latin typeface="Arial"/>
                </a:endParaRPr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pPr>
                  <a:defRPr/>
                </a:pPr>
                <a:endParaRPr lang="en-US">
                  <a:solidFill>
                    <a:prstClr val="black"/>
                  </a:solidFill>
                  <a:latin typeface="Arial"/>
                </a:endParaRPr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pPr>
                  <a:defRPr/>
                </a:pPr>
                <a:endParaRPr lang="en-US">
                  <a:solidFill>
                    <a:prstClr val="black"/>
                  </a:solidFill>
                  <a:latin typeface="Arial"/>
                </a:endParaRPr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pPr>
                  <a:defRPr/>
                </a:pPr>
                <a:endParaRPr lang="en-US">
                  <a:solidFill>
                    <a:prstClr val="black"/>
                  </a:solidFill>
                  <a:latin typeface="Arial"/>
                </a:endParaRPr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pPr>
                  <a:defRPr/>
                </a:pPr>
                <a:endParaRPr lang="en-US">
                  <a:solidFill>
                    <a:prstClr val="black"/>
                  </a:solidFill>
                  <a:latin typeface="Arial"/>
                </a:endParaRPr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pPr>
                  <a:defRPr/>
                </a:pPr>
                <a:endParaRPr lang="en-US">
                  <a:solidFill>
                    <a:prstClr val="black"/>
                  </a:solidFill>
                  <a:latin typeface="Arial"/>
                </a:endParaRPr>
              </a:p>
            </p:txBody>
          </p:sp>
        </p:grp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  <a:latin typeface="Arial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C0A1987E-D191-6A1F-CDED-FE17751E84DE}"/>
              </a:ext>
            </a:extLst>
          </p:cNvPr>
          <p:cNvSpPr txBox="1"/>
          <p:nvPr/>
        </p:nvSpPr>
        <p:spPr>
          <a:xfrm>
            <a:off x="152397" y="6438897"/>
            <a:ext cx="147238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Joe James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​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​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​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56034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CEEE3-07F0-CF7B-FBDB-0EF11B50A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Transport &amp; Logistics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1FAD3A7-BDD9-3D6F-2367-B8FE44C3B9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35233" y="1614237"/>
            <a:ext cx="5468113" cy="362000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1E2ED6-AF5D-848A-53D6-DB9155179AA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Road Transport: </a:t>
            </a:r>
            <a:r>
              <a:rPr lang="en-GB" dirty="0"/>
              <a:t>Arusha to Massai Region south of Ashura</a:t>
            </a:r>
            <a:r>
              <a:rPr lang="en-GB" sz="18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(~10–20 km, ~20–40 min drive) great road links.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ptos" panose="020B0004020202020204" pitchFamily="34" charset="0"/>
                <a:cs typeface="Times New Roman" panose="02020603050405020304" pitchFamily="18" charset="0"/>
              </a:rPr>
              <a:t>Best Transportation Methods: </a:t>
            </a:r>
            <a:r>
              <a:rPr lang="en-GB" sz="1800" dirty="0">
                <a:latin typeface="Aptos" panose="020B0004020202020204" pitchFamily="34" charset="0"/>
                <a:cs typeface="Times New Roman" panose="02020603050405020304" pitchFamily="18" charset="0"/>
              </a:rPr>
              <a:t>Small trucks/cars and 4x4 pick-up trucks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ptos" panose="020B0004020202020204" pitchFamily="34" charset="0"/>
                <a:cs typeface="Times New Roman" panose="02020603050405020304" pitchFamily="18" charset="0"/>
              </a:rPr>
              <a:t>Potential Delays: </a:t>
            </a:r>
            <a:r>
              <a:rPr lang="en-GB" sz="1800" dirty="0">
                <a:latin typeface="Aptos" panose="020B0004020202020204" pitchFamily="34" charset="0"/>
                <a:cs typeface="Times New Roman" panose="02020603050405020304" pitchFamily="18" charset="0"/>
              </a:rPr>
              <a:t>Poor road conditions and accessibility in more rural areas.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ptos" panose="020B0004020202020204" pitchFamily="34" charset="0"/>
                <a:cs typeface="Times New Roman" panose="02020603050405020304" pitchFamily="18" charset="0"/>
              </a:rPr>
              <a:t>Back up Plan: </a:t>
            </a:r>
            <a:r>
              <a:rPr lang="en-GB" sz="1800" dirty="0">
                <a:latin typeface="Aptos" panose="020B0004020202020204" pitchFamily="34" charset="0"/>
                <a:cs typeface="Times New Roman" panose="02020603050405020304" pitchFamily="18" charset="0"/>
              </a:rPr>
              <a:t>Sourcing alternative suppliers if one faces delays. New option for personal collection due to new design and size adjustments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28C43D-4250-8E7C-315F-31054333DFED}"/>
              </a:ext>
            </a:extLst>
          </p:cNvPr>
          <p:cNvSpPr txBox="1"/>
          <p:nvPr/>
        </p:nvSpPr>
        <p:spPr>
          <a:xfrm>
            <a:off x="159774" y="6481389"/>
            <a:ext cx="153137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Joe James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​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​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​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11520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B6C18-38DE-8336-39C8-579FC38CA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2938" y="457200"/>
            <a:ext cx="3932237" cy="1600200"/>
          </a:xfrm>
        </p:spPr>
        <p:txBody>
          <a:bodyPr/>
          <a:lstStyle/>
          <a:p>
            <a:r>
              <a:rPr lang="en-GB" dirty="0"/>
              <a:t>Implementation &amp; Execution Plan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8C1F32F-2516-B9B2-ED10-20B0F5F2E0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00759" y="1184787"/>
            <a:ext cx="4395241" cy="4307774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8C02E5-EDF8-95A4-137C-85094E6E16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02937" y="2322871"/>
            <a:ext cx="3932237" cy="3811588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Step 1:</a:t>
            </a:r>
            <a:r>
              <a:rPr lang="en-GB" dirty="0"/>
              <a:t> Gather core materials and accessories.</a:t>
            </a:r>
          </a:p>
          <a:p>
            <a:r>
              <a:rPr lang="en-GB" b="1" dirty="0"/>
              <a:t>Step 2: </a:t>
            </a:r>
            <a:r>
              <a:rPr lang="en-GB" dirty="0"/>
              <a:t>Transport all materials to project site (company delivery/private delivery or personal collection).</a:t>
            </a:r>
          </a:p>
          <a:p>
            <a:r>
              <a:rPr lang="en-GB" b="1" dirty="0"/>
              <a:t>Step 3:</a:t>
            </a:r>
            <a:r>
              <a:rPr lang="en-GB" dirty="0"/>
              <a:t> Assemble the filtration system – layering sand, gravel, charcoal and installing UV pipe</a:t>
            </a:r>
          </a:p>
          <a:p>
            <a:r>
              <a:rPr lang="en-GB" b="1" dirty="0"/>
              <a:t>Step 4:</a:t>
            </a:r>
            <a:r>
              <a:rPr lang="en-GB" dirty="0"/>
              <a:t> Test water quality to ensure effectiveness before full deployment.</a:t>
            </a:r>
          </a:p>
          <a:p>
            <a:r>
              <a:rPr lang="en-GB" b="1" dirty="0"/>
              <a:t>Step 5: </a:t>
            </a:r>
            <a:r>
              <a:rPr lang="en-GB" dirty="0"/>
              <a:t>Train locals on maintenance and long-term sustainability for on going operation.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DF184D-A8F0-0171-3630-EB2A6F2BB3E7}"/>
              </a:ext>
            </a:extLst>
          </p:cNvPr>
          <p:cNvSpPr txBox="1"/>
          <p:nvPr/>
        </p:nvSpPr>
        <p:spPr>
          <a:xfrm>
            <a:off x="169385" y="6491220"/>
            <a:ext cx="153137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Prepared by Joe James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​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​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​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592636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AFE21D0-DF8D-AA49-87A3-56EA945B33E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625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1B0E54-80A4-4A73-43FC-E3F8A3094C55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sz="44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Conclusion</a:t>
            </a:r>
            <a:endParaRPr lang="en-US" sz="440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A7E433AD-90C9-2A63-8484-FE7ADFEF89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333361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F0E8B081-90C5-3311-9E49-797A9D6AB673}"/>
              </a:ext>
            </a:extLst>
          </p:cNvPr>
          <p:cNvSpPr txBox="1"/>
          <p:nvPr/>
        </p:nvSpPr>
        <p:spPr>
          <a:xfrm>
            <a:off x="10417277" y="6533054"/>
            <a:ext cx="166656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Prepared by Antony Pugh</a:t>
            </a:r>
            <a:endParaRPr kumimoji="0" lang="en-US" sz="11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28502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24395D-976C-AAD3-A357-DBA300855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9BC3264-9B17-C0F2-3C46-F29DF034F0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810259" y="649480"/>
            <a:ext cx="65553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</a:rPr>
              <a:t>Amazon.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(n.d.).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5 Litre Thick Plastic Water Bottle with Screw Caps and Built-in Handle - Reusable Water Dispenser for Camping &amp; Hiking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. Amazon. Retrieved May 20, 2025, from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hlinkClick r:id="rId2"/>
              </a:rPr>
              <a:t>https://www.amazon.co.uk/Container-Plastic-Reusable-Dispenser-Camping/dp/B0CW9M487X?th=1</a:t>
            </a:r>
            <a:endParaRPr kumimoji="0" lang="en-US" altLang="en-US" sz="13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</a:rPr>
              <a:t>Aquastream.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(n.d.).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Ultraviolet Disinfection – The Basics of Ultraviolet (UV) Disinfection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. [Online] Available at: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hlinkClick r:id="rId3"/>
              </a:rPr>
              <a:t>https://www.aquastream.com.au/blog/aquastreams-blog/the-basics-of-ultraviolet-uv-disinfection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[Accessed 20 May 2025].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</a:rPr>
              <a:t>Atangana, A.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(2018).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Darcy Law - an overview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. ScienceDirect Topics. Available at: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hlinkClick r:id="rId4"/>
              </a:rPr>
              <a:t>https://www.sciencedirect.com/topics/physics-and-astronomy/darcy-law</a:t>
            </a:r>
            <a:endParaRPr kumimoji="0" lang="en-US" altLang="en-US" sz="13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</a:rPr>
              <a:t>Axelos.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(2017).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Managing Successful Projects with PRINCE2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. 6th ed. London: The Stationery Office.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</a:rPr>
              <a:t>East African Business Council.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(2022).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eabc-online.com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. [Online] Available at: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hlinkClick r:id="rId5"/>
              </a:rPr>
              <a:t>https://eabc-online.com/eac-transport-logistic-cost-high-at-1-8-usd-per-km-per-container/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[Accessed 10 May 2025].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</a:rPr>
              <a:t>Emersan Compendium.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(n.d.).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Sustainable Development Goals (2025)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. FreshExplorer. [Online] Available at: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hlinkClick r:id="rId6"/>
              </a:rPr>
              <a:t>https://map.sdg661.app/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[Accessed 20 May 2025].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</a:rPr>
              <a:t>eurochange.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(2025).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Eurochange.co.uk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. [Online] Available at: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hlinkClick r:id="rId7"/>
              </a:rPr>
              <a:t>https://www.eurochange.co.uk/currency-converter/gbp-to-tzs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[Accessed 10 May 2025].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</a:rPr>
              <a:t>FreshExplorer.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(n.d.).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Sustainable Development Goals (2025)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. [Online] Available at: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hlinkClick r:id="rId6"/>
              </a:rPr>
              <a:t>https://map.sdg661.app/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[Accessed 20 May 2025].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(Note: this duplicates the Emersan entry — you should use only one. See note below.)</a:t>
            </a:r>
            <a:endParaRPr kumimoji="0" lang="en-US" altLang="en-US" sz="13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</a:rPr>
              <a:t>Jibu, I.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(2025).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Jibu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. [Online] Available at: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hlinkClick r:id="rId8"/>
              </a:rPr>
              <a:t>https://jibuco.com/tz/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[Accessed 11 May 2025].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</a:rPr>
              <a:t>Jiji.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(2025).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Jiji.co.tz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. [Online] Available at: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hlinkClick r:id="rId9"/>
              </a:rPr>
              <a:t>https://jiji.co.tz/arusha-30276028/manufacturing-equipments/original-stainless-steel-tank-f0ogdiqhrXoCNRO0w0LciB7U.html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 [Accessed 10 May 2025].</a:t>
            </a:r>
          </a:p>
        </p:txBody>
      </p:sp>
    </p:spTree>
    <p:extLst>
      <p:ext uri="{BB962C8B-B14F-4D97-AF65-F5344CB8AC3E}">
        <p14:creationId xmlns:p14="http://schemas.microsoft.com/office/powerpoint/2010/main" val="20994157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24395D-976C-AAD3-A357-DBA300855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0320FA0-5D90-1E47-00F6-7623EC814D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810259" y="649480"/>
            <a:ext cx="65553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Kerzner, H.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(2017).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</a:rPr>
              <a:t>Project Management: A Systems Approach to Planning, Scheduling, and Controlling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. 12th ed. Hoboken, N.J.: John Wiley &amp; Sons, Inc.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Lock, D.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(2020).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</a:rPr>
              <a:t>Project Management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. 10th ed. London: Routledge.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Pinjarkar, A.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(2021, August 28).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</a:rPr>
              <a:t>Plastic Water Drum Model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. GRABCAD Community. Available at: 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hlinkClick r:id="rId2"/>
              </a:rPr>
              <a:t>https://grabcad.com/library/plastic-water-drum-model-1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Plastock.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(2025).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</a:rPr>
              <a:t>Plastock.co.uk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. [Online] Available at: 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hlinkClick r:id="rId3"/>
              </a:rPr>
              <a:t>https://www.plastock.co.uk/products/upvc-clear-tube?variant=43899492892896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[Accessed 11 May 2025].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Rodríguez, S.T.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(2014, April 12).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</a:rPr>
              <a:t>Bronze Tap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. GRABCAD Community. Available at: 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hlinkClick r:id="rId4"/>
              </a:rPr>
              <a:t>https://grabcad.com/library/bronze-tap-1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Song, B.-M., Lee, G.-H., Han, H.-J., Yang, J.-H., Lee, E.-G., Gu, H., Park, H.-K., Ryu, K., Kim, J., Kang, S.-M. and Tark, D.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(2023). Ultraviolet-C light at 222 nm has a high disinfecting spectrum in environments contaminated by infectious pathogens, including SARS-CoV-2.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</a:rPr>
              <a:t>PLOS ONE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, [online] 18(11), p.e0294427. doi: 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hlinkClick r:id="rId5"/>
              </a:rPr>
              <a:t>https://doi.org/10.1371/journal.pone.0294427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The Water Cooler Company.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(n.d.).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</a:rPr>
              <a:t>19L Bottle Refill Pure English Water for Water Coolers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. The Water Cooler Company. Retrieved May 20, 2025, from 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hlinkClick r:id="rId6"/>
              </a:rPr>
              <a:t>https://www.thewatercoolercompany.com/19-litre-bottled-water?utm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Wright, C.Y., Norval, M., Summers, B., Davids, L., Coetzee, G. and Oriowo, M.O.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(2020). The impact of solar ultraviolet radiation on human health in sub-Saharan Africa.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</a:rPr>
              <a:t>South African Journal of Science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, [online] 108(11–12), pp.45–51. Available at: 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hlinkClick r:id="rId7"/>
              </a:rPr>
              <a:t>https://www.scielo.org.za/scielo.php?pid=S0038-23532012000600014&amp;script=sci_arttext&amp;utm_source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[Accessed 12 Mar. 2025].</a:t>
            </a:r>
          </a:p>
        </p:txBody>
      </p:sp>
    </p:spTree>
    <p:extLst>
      <p:ext uri="{BB962C8B-B14F-4D97-AF65-F5344CB8AC3E}">
        <p14:creationId xmlns:p14="http://schemas.microsoft.com/office/powerpoint/2010/main" val="3521034229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Sagona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2712</Words>
  <Application>Microsoft Office PowerPoint</Application>
  <PresentationFormat>Widescreen</PresentationFormat>
  <Paragraphs>295</Paragraphs>
  <Slides>31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31</vt:i4>
      </vt:variant>
    </vt:vector>
  </HeadingPairs>
  <TitlesOfParts>
    <vt:vector size="44" baseType="lpstr">
      <vt:lpstr>Aptos</vt:lpstr>
      <vt:lpstr>Aptos Display</vt:lpstr>
      <vt:lpstr>Arial</vt:lpstr>
      <vt:lpstr>Avenir Next LT Pro</vt:lpstr>
      <vt:lpstr>AvenirNext LT Pro Medium</vt:lpstr>
      <vt:lpstr>Calibri</vt:lpstr>
      <vt:lpstr>Calibri Light</vt:lpstr>
      <vt:lpstr>Sagona Book</vt:lpstr>
      <vt:lpstr>Symbol</vt:lpstr>
      <vt:lpstr>1_Office Theme</vt:lpstr>
      <vt:lpstr>2_Office Theme</vt:lpstr>
      <vt:lpstr>3_office theme</vt:lpstr>
      <vt:lpstr>ExploreVTI</vt:lpstr>
      <vt:lpstr>Project Title: Solar-Powered Gravity-Driven Water Purification System</vt:lpstr>
      <vt:lpstr>Project Organisation and Management Strategy</vt:lpstr>
      <vt:lpstr>Application of Industry Management Techniques</vt:lpstr>
      <vt:lpstr>Team Coordination, Risks &amp; Solutions</vt:lpstr>
      <vt:lpstr>Leadership Reflection and Impact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Initial Design and Changes </vt:lpstr>
      <vt:lpstr>Key Features – Filtration Tank</vt:lpstr>
      <vt:lpstr>Technical Drawings</vt:lpstr>
      <vt:lpstr>Stand &amp; UV System</vt:lpstr>
      <vt:lpstr>Filtration Material Selection Methodology </vt:lpstr>
      <vt:lpstr>Sustainability of Filtration Material </vt:lpstr>
      <vt:lpstr>Housing Material Selection and Sustainability  </vt:lpstr>
      <vt:lpstr>Additional Components Material Selection and Sustainability </vt:lpstr>
      <vt:lpstr>Maintenance Requirements </vt:lpstr>
      <vt:lpstr>Initial concepts</vt:lpstr>
      <vt:lpstr>UV disinfection </vt:lpstr>
      <vt:lpstr>Filtration system </vt:lpstr>
      <vt:lpstr>Material Sourcing</vt:lpstr>
      <vt:lpstr>Cost Estimation &amp; Budgeting</vt:lpstr>
      <vt:lpstr>Transport &amp; Logistics</vt:lpstr>
      <vt:lpstr>Implementation &amp; Execution Plan</vt:lpstr>
      <vt:lpstr>PowerPoint Presentation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Title: Solar-Powered Gravity-Driven Water Purification System</dc:title>
  <dc:creator>Antony Pugh</dc:creator>
  <cp:lastModifiedBy>Antony Pugh</cp:lastModifiedBy>
  <cp:revision>2</cp:revision>
  <dcterms:created xsi:type="dcterms:W3CDTF">2025-05-21T18:50:07Z</dcterms:created>
  <dcterms:modified xsi:type="dcterms:W3CDTF">2025-05-22T20:15:40Z</dcterms:modified>
</cp:coreProperties>
</file>