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removePersonalInfoOnSave="1" compatMode="1" saveSubsetFonts="1">
  <p:sldMasterIdLst>
    <p:sldMasterId id="2147483648" r:id="rId1"/>
  </p:sldMasterIdLst>
  <p:sldIdLst>
    <p:sldId id="261" r:id="rId2"/>
    <p:sldId id="262" r:id="rId3"/>
  </p:sldIdLst>
  <p:sldSz cx="9144000" cy="6858000" type="screen4x3"/>
  <p:notesSz cx="6797675" cy="9926638"/>
  <p:defaultTextStyle>
    <a:defPPr>
      <a:defRPr lang="en-US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10"/>
    <p:restoredTop sz="94648"/>
  </p:normalViewPr>
  <p:slideViewPr>
    <p:cSldViewPr>
      <p:cViewPr varScale="1">
        <p:scale>
          <a:sx n="117" d="100"/>
          <a:sy n="117" d="100"/>
        </p:scale>
        <p:origin x="1480" y="16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slide" Target="slides/slide2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E612156C-401A-4A53-B831-FDE2B0223F17}" type="doc">
      <dgm:prSet loTypeId="urn:microsoft.com/office/officeart/2005/8/layout/vList5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A8F4BC1D-1C33-43CE-A05E-341167DD49C7}">
      <dgm:prSet phldrT="[Text]" custT="1"/>
      <dgm:spPr/>
      <dgm:t>
        <a:bodyPr/>
        <a:lstStyle/>
        <a:p>
          <a:r>
            <a:rPr lang="en-US" sz="2300" b="1" dirty="0"/>
            <a:t>Pre-contemplation</a:t>
          </a:r>
        </a:p>
        <a:p>
          <a:r>
            <a:rPr lang="en-US" sz="2000" b="0" dirty="0"/>
            <a:t>Not thinking about change</a:t>
          </a:r>
        </a:p>
      </dgm:t>
    </dgm:pt>
    <dgm:pt modelId="{7D5BD11C-EEFC-4950-B6E7-A4341A02191C}" type="parTrans" cxnId="{477A9269-963F-4724-8260-6FD75B0783B5}">
      <dgm:prSet/>
      <dgm:spPr/>
      <dgm:t>
        <a:bodyPr/>
        <a:lstStyle/>
        <a:p>
          <a:endParaRPr lang="en-US"/>
        </a:p>
      </dgm:t>
    </dgm:pt>
    <dgm:pt modelId="{DEA02B39-DAF3-4B4A-B23D-49A8FA688F0B}" type="sibTrans" cxnId="{477A9269-963F-4724-8260-6FD75B0783B5}">
      <dgm:prSet/>
      <dgm:spPr/>
      <dgm:t>
        <a:bodyPr/>
        <a:lstStyle/>
        <a:p>
          <a:endParaRPr lang="en-US"/>
        </a:p>
      </dgm:t>
    </dgm:pt>
    <dgm:pt modelId="{8BD46120-82F7-40C1-8330-967AAD0546F6}">
      <dgm:prSet phldrT="[Text]" custT="1"/>
      <dgm:spPr/>
      <dgm:t>
        <a:bodyPr/>
        <a:lstStyle/>
        <a:p>
          <a:r>
            <a:rPr lang="en-US" sz="2300" b="1" dirty="0"/>
            <a:t>Contemplation</a:t>
          </a:r>
        </a:p>
        <a:p>
          <a:r>
            <a:rPr lang="en-US" sz="2000" b="0" dirty="0"/>
            <a:t>Thinking about change</a:t>
          </a:r>
        </a:p>
      </dgm:t>
    </dgm:pt>
    <dgm:pt modelId="{3896DF74-09CF-49A9-81E6-228B05478693}" type="parTrans" cxnId="{4C01BD7B-B389-41E7-AE6A-E038DDF2D118}">
      <dgm:prSet/>
      <dgm:spPr/>
      <dgm:t>
        <a:bodyPr/>
        <a:lstStyle/>
        <a:p>
          <a:endParaRPr lang="en-US"/>
        </a:p>
      </dgm:t>
    </dgm:pt>
    <dgm:pt modelId="{DA33632A-0D3C-484D-AA9A-EF9021757A6D}" type="sibTrans" cxnId="{4C01BD7B-B389-41E7-AE6A-E038DDF2D118}">
      <dgm:prSet/>
      <dgm:spPr/>
      <dgm:t>
        <a:bodyPr/>
        <a:lstStyle/>
        <a:p>
          <a:endParaRPr lang="en-US"/>
        </a:p>
      </dgm:t>
    </dgm:pt>
    <dgm:pt modelId="{2B166842-39AC-4C18-B918-3FE39142CA09}">
      <dgm:prSet phldrT="[Text]" custT="1"/>
      <dgm:spPr/>
      <dgm:t>
        <a:bodyPr/>
        <a:lstStyle/>
        <a:p>
          <a:r>
            <a:rPr lang="en-US" sz="1100" dirty="0"/>
            <a:t>Discuss risks for not changing and benefits of changing (balance sheet/pros and cons).</a:t>
          </a:r>
        </a:p>
      </dgm:t>
    </dgm:pt>
    <dgm:pt modelId="{9E89EBCB-47EC-478E-A7EE-A79AC0BB3DF1}" type="parTrans" cxnId="{B3BAC1FD-D8CD-463B-B51A-B38E94F7C57D}">
      <dgm:prSet/>
      <dgm:spPr/>
      <dgm:t>
        <a:bodyPr/>
        <a:lstStyle/>
        <a:p>
          <a:endParaRPr lang="en-US"/>
        </a:p>
      </dgm:t>
    </dgm:pt>
    <dgm:pt modelId="{9E1A01AA-985A-432D-B041-3E3B4E09CD23}" type="sibTrans" cxnId="{B3BAC1FD-D8CD-463B-B51A-B38E94F7C57D}">
      <dgm:prSet/>
      <dgm:spPr/>
      <dgm:t>
        <a:bodyPr/>
        <a:lstStyle/>
        <a:p>
          <a:endParaRPr lang="en-US"/>
        </a:p>
      </dgm:t>
    </dgm:pt>
    <dgm:pt modelId="{96F3248E-A09A-42B9-90A2-35EEBF862034}">
      <dgm:prSet phldrT="[Text]" custT="1"/>
      <dgm:spPr/>
      <dgm:t>
        <a:bodyPr/>
        <a:lstStyle/>
        <a:p>
          <a:r>
            <a:rPr lang="en-US" sz="1100" dirty="0"/>
            <a:t>Research where they can participate in physical activities around their home and in their community. </a:t>
          </a:r>
        </a:p>
      </dgm:t>
    </dgm:pt>
    <dgm:pt modelId="{22DDDE00-CD3B-4349-B7C0-7CABA92298E7}" type="parTrans" cxnId="{47BF5F67-DDC3-4EDB-A08E-023AEFD42B76}">
      <dgm:prSet/>
      <dgm:spPr/>
      <dgm:t>
        <a:bodyPr/>
        <a:lstStyle/>
        <a:p>
          <a:endParaRPr lang="en-US"/>
        </a:p>
      </dgm:t>
    </dgm:pt>
    <dgm:pt modelId="{4E7B4A00-5334-4FA8-9A94-0843E492DC29}" type="sibTrans" cxnId="{47BF5F67-DDC3-4EDB-A08E-023AEFD42B76}">
      <dgm:prSet/>
      <dgm:spPr/>
      <dgm:t>
        <a:bodyPr/>
        <a:lstStyle/>
        <a:p>
          <a:endParaRPr lang="en-US"/>
        </a:p>
      </dgm:t>
    </dgm:pt>
    <dgm:pt modelId="{7FD8753C-CC24-47FA-87C5-F1C0F0BA8278}">
      <dgm:prSet custT="1"/>
      <dgm:spPr/>
      <dgm:t>
        <a:bodyPr/>
        <a:lstStyle/>
        <a:p>
          <a:r>
            <a:rPr lang="en-US" sz="2300" b="1" dirty="0"/>
            <a:t>Preparation</a:t>
          </a:r>
        </a:p>
        <a:p>
          <a:r>
            <a:rPr lang="en-US" sz="2000" b="0" dirty="0"/>
            <a:t>Doing some physical activity</a:t>
          </a:r>
        </a:p>
      </dgm:t>
    </dgm:pt>
    <dgm:pt modelId="{6DB017A4-F7C3-4A2C-A249-867D58914E68}" type="parTrans" cxnId="{409998EF-9316-4307-B3CB-CA9E20F0F04B}">
      <dgm:prSet/>
      <dgm:spPr/>
      <dgm:t>
        <a:bodyPr/>
        <a:lstStyle/>
        <a:p>
          <a:endParaRPr lang="en-US"/>
        </a:p>
      </dgm:t>
    </dgm:pt>
    <dgm:pt modelId="{57E52EC0-940D-4D9E-9CF8-93CE14FB87B5}" type="sibTrans" cxnId="{409998EF-9316-4307-B3CB-CA9E20F0F04B}">
      <dgm:prSet/>
      <dgm:spPr/>
      <dgm:t>
        <a:bodyPr/>
        <a:lstStyle/>
        <a:p>
          <a:endParaRPr lang="en-US"/>
        </a:p>
      </dgm:t>
    </dgm:pt>
    <dgm:pt modelId="{7392F2B7-F920-4C22-A521-5D4B7D98858D}">
      <dgm:prSet custT="1"/>
      <dgm:spPr/>
      <dgm:t>
        <a:bodyPr/>
        <a:lstStyle/>
        <a:p>
          <a:r>
            <a:rPr lang="en-US" sz="2300" b="1" dirty="0"/>
            <a:t>Action</a:t>
          </a:r>
        </a:p>
        <a:p>
          <a:r>
            <a:rPr lang="en-US" sz="2000" b="0" dirty="0"/>
            <a:t>Doing enough physical activity</a:t>
          </a:r>
        </a:p>
      </dgm:t>
    </dgm:pt>
    <dgm:pt modelId="{61F71BC5-59B3-43DB-A7D5-C450EC78A5B7}" type="parTrans" cxnId="{157E5F48-AE3D-4905-AA49-A6CE7C96F826}">
      <dgm:prSet/>
      <dgm:spPr/>
      <dgm:t>
        <a:bodyPr/>
        <a:lstStyle/>
        <a:p>
          <a:endParaRPr lang="en-US"/>
        </a:p>
      </dgm:t>
    </dgm:pt>
    <dgm:pt modelId="{3FE12D4E-DE5E-422F-9247-6463336868CA}" type="sibTrans" cxnId="{157E5F48-AE3D-4905-AA49-A6CE7C96F826}">
      <dgm:prSet/>
      <dgm:spPr/>
      <dgm:t>
        <a:bodyPr/>
        <a:lstStyle/>
        <a:p>
          <a:endParaRPr lang="en-US"/>
        </a:p>
      </dgm:t>
    </dgm:pt>
    <dgm:pt modelId="{91AA111C-C4AC-467F-9E4A-5FF729AA9D83}">
      <dgm:prSet custT="1"/>
      <dgm:spPr/>
      <dgm:t>
        <a:bodyPr/>
        <a:lstStyle/>
        <a:p>
          <a:r>
            <a:rPr lang="en-US" sz="1100" dirty="0"/>
            <a:t>Write down or discuss what physical activities they enjoy and where they could do them in their community.</a:t>
          </a:r>
        </a:p>
      </dgm:t>
    </dgm:pt>
    <dgm:pt modelId="{62595DB8-1D10-4160-AE81-BF25C7AAB48D}" type="parTrans" cxnId="{7F60D95D-7D15-41BD-A0F7-DE072B407F9E}">
      <dgm:prSet/>
      <dgm:spPr/>
      <dgm:t>
        <a:bodyPr/>
        <a:lstStyle/>
        <a:p>
          <a:endParaRPr lang="en-US"/>
        </a:p>
      </dgm:t>
    </dgm:pt>
    <dgm:pt modelId="{A4270878-4EE2-4015-B33F-EDD44ED60DD9}" type="sibTrans" cxnId="{7F60D95D-7D15-41BD-A0F7-DE072B407F9E}">
      <dgm:prSet/>
      <dgm:spPr/>
      <dgm:t>
        <a:bodyPr/>
        <a:lstStyle/>
        <a:p>
          <a:endParaRPr lang="en-US"/>
        </a:p>
      </dgm:t>
    </dgm:pt>
    <dgm:pt modelId="{CCCB09A2-A420-4076-B35C-D6C55C9E89F4}">
      <dgm:prSet custT="1"/>
      <dgm:spPr/>
      <dgm:t>
        <a:bodyPr/>
        <a:lstStyle/>
        <a:p>
          <a:r>
            <a:rPr lang="en-US" sz="1100" dirty="0"/>
            <a:t>Speak with their doctor about how they might personally benefit from exercise.</a:t>
          </a:r>
        </a:p>
      </dgm:t>
    </dgm:pt>
    <dgm:pt modelId="{B0F1C402-5947-43F9-B504-F03D82DD2315}" type="parTrans" cxnId="{C6F9C19C-6127-4E06-BFD7-944343ED6359}">
      <dgm:prSet/>
      <dgm:spPr/>
      <dgm:t>
        <a:bodyPr/>
        <a:lstStyle/>
        <a:p>
          <a:endParaRPr lang="en-US"/>
        </a:p>
      </dgm:t>
    </dgm:pt>
    <dgm:pt modelId="{1A751C6D-1A88-4FA7-8C9B-D037F6BF899E}" type="sibTrans" cxnId="{C6F9C19C-6127-4E06-BFD7-944343ED6359}">
      <dgm:prSet/>
      <dgm:spPr/>
      <dgm:t>
        <a:bodyPr/>
        <a:lstStyle/>
        <a:p>
          <a:endParaRPr lang="en-US"/>
        </a:p>
      </dgm:t>
    </dgm:pt>
    <dgm:pt modelId="{67A072E0-5F23-483F-88A4-D59CC16E8CEB}">
      <dgm:prSet custT="1"/>
      <dgm:spPr/>
      <dgm:t>
        <a:bodyPr/>
        <a:lstStyle/>
        <a:p>
          <a:r>
            <a:rPr lang="en-US" sz="1100" dirty="0"/>
            <a:t>Write down or discuss rewards they could use for reaching goals.</a:t>
          </a:r>
        </a:p>
      </dgm:t>
    </dgm:pt>
    <dgm:pt modelId="{399B5CE9-B04F-44F6-9D27-3A5E36E7EA31}" type="parTrans" cxnId="{DEE7566B-F6F7-4755-B846-9666638F9D91}">
      <dgm:prSet/>
      <dgm:spPr/>
      <dgm:t>
        <a:bodyPr/>
        <a:lstStyle/>
        <a:p>
          <a:endParaRPr lang="en-US"/>
        </a:p>
      </dgm:t>
    </dgm:pt>
    <dgm:pt modelId="{3FF9E747-57FE-47F3-BBDB-9D3E2C54D5D3}" type="sibTrans" cxnId="{DEE7566B-F6F7-4755-B846-9666638F9D91}">
      <dgm:prSet/>
      <dgm:spPr/>
      <dgm:t>
        <a:bodyPr/>
        <a:lstStyle/>
        <a:p>
          <a:endParaRPr lang="en-US"/>
        </a:p>
      </dgm:t>
    </dgm:pt>
    <dgm:pt modelId="{050F431E-4F9A-4012-AC7E-99162CED1D10}">
      <dgm:prSet custT="1"/>
      <dgm:spPr/>
      <dgm:t>
        <a:bodyPr/>
        <a:lstStyle/>
        <a:p>
          <a:r>
            <a:rPr lang="en-US" sz="1100" dirty="0"/>
            <a:t>Re-assess their stage periodically.</a:t>
          </a:r>
        </a:p>
      </dgm:t>
    </dgm:pt>
    <dgm:pt modelId="{A6337383-F6CD-4C9E-A048-CC8E16841AC4}" type="parTrans" cxnId="{BA400456-3CD4-4144-9324-E40800BDBCC3}">
      <dgm:prSet/>
      <dgm:spPr/>
      <dgm:t>
        <a:bodyPr/>
        <a:lstStyle/>
        <a:p>
          <a:endParaRPr lang="en-US"/>
        </a:p>
      </dgm:t>
    </dgm:pt>
    <dgm:pt modelId="{8AD5405E-C4EA-4C53-8154-236AD0125419}" type="sibTrans" cxnId="{BA400456-3CD4-4144-9324-E40800BDBCC3}">
      <dgm:prSet/>
      <dgm:spPr/>
      <dgm:t>
        <a:bodyPr/>
        <a:lstStyle/>
        <a:p>
          <a:endParaRPr lang="en-US"/>
        </a:p>
      </dgm:t>
    </dgm:pt>
    <dgm:pt modelId="{302A8F87-F79B-4823-B986-41CEE91F1349}">
      <dgm:prSet custT="1"/>
      <dgm:spPr/>
      <dgm:t>
        <a:bodyPr/>
        <a:lstStyle/>
        <a:p>
          <a:r>
            <a:rPr lang="en-US" sz="2300" b="1" dirty="0"/>
            <a:t>Maintenance</a:t>
          </a:r>
        </a:p>
        <a:p>
          <a:r>
            <a:rPr lang="en-US" sz="2000" b="0" dirty="0"/>
            <a:t>Making physical activity a habit</a:t>
          </a:r>
        </a:p>
      </dgm:t>
    </dgm:pt>
    <dgm:pt modelId="{9635B7CE-067C-492C-8D46-C0CE8B0C1EDA}" type="parTrans" cxnId="{7FE92B96-E2C1-4F91-99A1-9187A3342933}">
      <dgm:prSet/>
      <dgm:spPr/>
      <dgm:t>
        <a:bodyPr/>
        <a:lstStyle/>
        <a:p>
          <a:endParaRPr lang="en-US"/>
        </a:p>
      </dgm:t>
    </dgm:pt>
    <dgm:pt modelId="{39C9FB01-9A64-45F1-84D0-68F6BA27D514}" type="sibTrans" cxnId="{7FE92B96-E2C1-4F91-99A1-9187A3342933}">
      <dgm:prSet/>
      <dgm:spPr/>
      <dgm:t>
        <a:bodyPr/>
        <a:lstStyle/>
        <a:p>
          <a:endParaRPr lang="en-US"/>
        </a:p>
      </dgm:t>
    </dgm:pt>
    <dgm:pt modelId="{86996497-DDBD-400D-B1FE-6BEBB99AA69D}">
      <dgm:prSet custT="1"/>
      <dgm:spPr/>
      <dgm:t>
        <a:bodyPr/>
        <a:lstStyle/>
        <a:p>
          <a:r>
            <a:rPr lang="en-US" sz="1100" dirty="0"/>
            <a:t>Discuss or read about barriers to physical activity and solutions.</a:t>
          </a:r>
        </a:p>
      </dgm:t>
    </dgm:pt>
    <dgm:pt modelId="{C67BA757-8C3A-437C-BAD2-D20B80288C8D}" type="parTrans" cxnId="{467780F9-72C9-4D9C-8915-35555641FC22}">
      <dgm:prSet/>
      <dgm:spPr/>
      <dgm:t>
        <a:bodyPr/>
        <a:lstStyle/>
        <a:p>
          <a:endParaRPr lang="en-US"/>
        </a:p>
      </dgm:t>
    </dgm:pt>
    <dgm:pt modelId="{C572D71D-518B-4DF5-8AB5-B3A5219F1084}" type="sibTrans" cxnId="{467780F9-72C9-4D9C-8915-35555641FC22}">
      <dgm:prSet/>
      <dgm:spPr/>
      <dgm:t>
        <a:bodyPr/>
        <a:lstStyle/>
        <a:p>
          <a:endParaRPr lang="en-US"/>
        </a:p>
      </dgm:t>
    </dgm:pt>
    <dgm:pt modelId="{2938EAC4-34CD-40B3-95C6-7960438F68BA}">
      <dgm:prSet custT="1"/>
      <dgm:spPr/>
      <dgm:t>
        <a:bodyPr/>
        <a:lstStyle/>
        <a:p>
          <a:r>
            <a:rPr lang="en-US" sz="1100" dirty="0"/>
            <a:t>Make small incremental changes in normal daily routines.</a:t>
          </a:r>
        </a:p>
      </dgm:t>
    </dgm:pt>
    <dgm:pt modelId="{D32706CA-7075-44AF-9B0B-E57885C61DEF}" type="parTrans" cxnId="{DED3EBC5-D9D4-46E2-ACC5-793E8F4CB85F}">
      <dgm:prSet/>
      <dgm:spPr/>
      <dgm:t>
        <a:bodyPr/>
        <a:lstStyle/>
        <a:p>
          <a:endParaRPr lang="en-US"/>
        </a:p>
      </dgm:t>
    </dgm:pt>
    <dgm:pt modelId="{67CC6DDB-54B2-4381-9D84-1C1B7E0543C9}" type="sibTrans" cxnId="{DED3EBC5-D9D4-46E2-ACC5-793E8F4CB85F}">
      <dgm:prSet/>
      <dgm:spPr/>
      <dgm:t>
        <a:bodyPr/>
        <a:lstStyle/>
        <a:p>
          <a:endParaRPr lang="en-US"/>
        </a:p>
      </dgm:t>
    </dgm:pt>
    <dgm:pt modelId="{74F507A6-69F8-4D97-B3E7-0CB260A4D01B}">
      <dgm:prSet custT="1"/>
      <dgm:spPr/>
      <dgm:t>
        <a:bodyPr/>
        <a:lstStyle/>
        <a:p>
          <a:r>
            <a:rPr lang="en-US" sz="1100" dirty="0"/>
            <a:t>Keep a log of activity and inactivity for a week.</a:t>
          </a:r>
        </a:p>
      </dgm:t>
    </dgm:pt>
    <dgm:pt modelId="{E86F17CD-D937-4E1D-8D35-1A56DB6505B9}" type="parTrans" cxnId="{00B9098D-CF01-4CAE-8871-1C0FE16B215E}">
      <dgm:prSet/>
      <dgm:spPr/>
      <dgm:t>
        <a:bodyPr/>
        <a:lstStyle/>
        <a:p>
          <a:endParaRPr lang="en-US"/>
        </a:p>
      </dgm:t>
    </dgm:pt>
    <dgm:pt modelId="{E479C5C3-1F90-4EDE-8784-9CBD8FE26E0C}" type="sibTrans" cxnId="{00B9098D-CF01-4CAE-8871-1C0FE16B215E}">
      <dgm:prSet/>
      <dgm:spPr/>
      <dgm:t>
        <a:bodyPr/>
        <a:lstStyle/>
        <a:p>
          <a:endParaRPr lang="en-US"/>
        </a:p>
      </dgm:t>
    </dgm:pt>
    <dgm:pt modelId="{1F00F252-0AE3-4C2C-8680-E22ED43F5553}">
      <dgm:prSet custT="1"/>
      <dgm:spPr/>
      <dgm:t>
        <a:bodyPr/>
        <a:lstStyle/>
        <a:p>
          <a:r>
            <a:rPr lang="en-US" sz="1100" dirty="0"/>
            <a:t>Re-assess their stage periodically.</a:t>
          </a:r>
        </a:p>
      </dgm:t>
    </dgm:pt>
    <dgm:pt modelId="{BC921F83-C585-4543-A099-825EAD7C7101}" type="parTrans" cxnId="{FCCE5A6F-9898-4E51-B556-7991F359B264}">
      <dgm:prSet/>
      <dgm:spPr/>
      <dgm:t>
        <a:bodyPr/>
        <a:lstStyle/>
        <a:p>
          <a:endParaRPr lang="en-US"/>
        </a:p>
      </dgm:t>
    </dgm:pt>
    <dgm:pt modelId="{EEF2C27C-AE1F-41CE-B63C-BDCD83298134}" type="sibTrans" cxnId="{FCCE5A6F-9898-4E51-B556-7991F359B264}">
      <dgm:prSet/>
      <dgm:spPr/>
      <dgm:t>
        <a:bodyPr/>
        <a:lstStyle/>
        <a:p>
          <a:endParaRPr lang="en-US"/>
        </a:p>
      </dgm:t>
    </dgm:pt>
    <dgm:pt modelId="{536533A8-E943-4BA6-89AB-C97AA74D4DF4}">
      <dgm:prSet custT="1"/>
      <dgm:spPr/>
      <dgm:t>
        <a:bodyPr/>
        <a:lstStyle/>
        <a:p>
          <a:r>
            <a:rPr lang="en-US" sz="1100" dirty="0"/>
            <a:t>Look at your activity log and plan to replace 15 minutes of inactive time each day with a physical activity.</a:t>
          </a:r>
        </a:p>
      </dgm:t>
    </dgm:pt>
    <dgm:pt modelId="{8A207E10-CC78-4774-948A-1BA23EEA8A68}" type="parTrans" cxnId="{71895CB1-35CE-424B-8E25-FFC12ECC5141}">
      <dgm:prSet/>
      <dgm:spPr/>
      <dgm:t>
        <a:bodyPr/>
        <a:lstStyle/>
        <a:p>
          <a:endParaRPr lang="en-US"/>
        </a:p>
      </dgm:t>
    </dgm:pt>
    <dgm:pt modelId="{7DEF9C88-EE00-4CD8-9DA8-0B6CB0E38557}" type="sibTrans" cxnId="{71895CB1-35CE-424B-8E25-FFC12ECC5141}">
      <dgm:prSet/>
      <dgm:spPr/>
      <dgm:t>
        <a:bodyPr/>
        <a:lstStyle/>
        <a:p>
          <a:endParaRPr lang="en-US"/>
        </a:p>
      </dgm:t>
    </dgm:pt>
    <dgm:pt modelId="{EEA62C3B-A4B2-447E-8CEF-69C15969A531}">
      <dgm:prSet custT="1"/>
      <dgm:spPr/>
      <dgm:t>
        <a:bodyPr/>
        <a:lstStyle/>
        <a:p>
          <a:r>
            <a:rPr lang="en-US" sz="1100" dirty="0"/>
            <a:t>Write down activities you enjoy and find friends with similarities.</a:t>
          </a:r>
        </a:p>
      </dgm:t>
    </dgm:pt>
    <dgm:pt modelId="{34159A16-6439-4BEE-9A16-9A953CDD51EF}" type="parTrans" cxnId="{B6698379-1898-47D4-A72B-151D2109C274}">
      <dgm:prSet/>
      <dgm:spPr/>
      <dgm:t>
        <a:bodyPr/>
        <a:lstStyle/>
        <a:p>
          <a:endParaRPr lang="en-US"/>
        </a:p>
      </dgm:t>
    </dgm:pt>
    <dgm:pt modelId="{209DEADD-6453-4372-974D-F45F83CE69F1}" type="sibTrans" cxnId="{B6698379-1898-47D4-A72B-151D2109C274}">
      <dgm:prSet/>
      <dgm:spPr/>
      <dgm:t>
        <a:bodyPr/>
        <a:lstStyle/>
        <a:p>
          <a:endParaRPr lang="en-US"/>
        </a:p>
      </dgm:t>
    </dgm:pt>
    <dgm:pt modelId="{BC88167E-DCAB-4E09-B3FE-11528C507FCC}">
      <dgm:prSet custT="1"/>
      <dgm:spPr/>
      <dgm:t>
        <a:bodyPr/>
        <a:lstStyle/>
        <a:p>
          <a:r>
            <a:rPr lang="en-US" sz="1100" dirty="0"/>
            <a:t>Discuss with parents/guardians how they can reward meeting your goals.</a:t>
          </a:r>
        </a:p>
      </dgm:t>
    </dgm:pt>
    <dgm:pt modelId="{39405F23-7840-41B6-971B-17AA0788831A}" type="parTrans" cxnId="{EB687ADA-84D3-4488-8381-ADFEFEA63A3C}">
      <dgm:prSet/>
      <dgm:spPr/>
      <dgm:t>
        <a:bodyPr/>
        <a:lstStyle/>
        <a:p>
          <a:endParaRPr lang="en-US"/>
        </a:p>
      </dgm:t>
    </dgm:pt>
    <dgm:pt modelId="{8C678DD4-66F3-4A51-AB34-0CF0D6713894}" type="sibTrans" cxnId="{EB687ADA-84D3-4488-8381-ADFEFEA63A3C}">
      <dgm:prSet/>
      <dgm:spPr/>
      <dgm:t>
        <a:bodyPr/>
        <a:lstStyle/>
        <a:p>
          <a:endParaRPr lang="en-US"/>
        </a:p>
      </dgm:t>
    </dgm:pt>
    <dgm:pt modelId="{DF50A3A5-FB9A-4CCA-ACEF-A005945D0FA0}">
      <dgm:prSet custT="1"/>
      <dgm:spPr/>
      <dgm:t>
        <a:bodyPr/>
        <a:lstStyle/>
        <a:p>
          <a:r>
            <a:rPr lang="en-US" sz="1100" dirty="0"/>
            <a:t>Re-assess their stage periodically.</a:t>
          </a:r>
        </a:p>
      </dgm:t>
    </dgm:pt>
    <dgm:pt modelId="{3B0EF980-5291-448E-BE37-FA4837D850BF}" type="parTrans" cxnId="{E621CAA2-E53D-445C-8F65-2C879CBD7369}">
      <dgm:prSet/>
      <dgm:spPr/>
      <dgm:t>
        <a:bodyPr/>
        <a:lstStyle/>
        <a:p>
          <a:endParaRPr lang="en-US"/>
        </a:p>
      </dgm:t>
    </dgm:pt>
    <dgm:pt modelId="{F34CE1BD-9A7B-41E1-8530-9A2814F0772C}" type="sibTrans" cxnId="{E621CAA2-E53D-445C-8F65-2C879CBD7369}">
      <dgm:prSet/>
      <dgm:spPr/>
      <dgm:t>
        <a:bodyPr/>
        <a:lstStyle/>
        <a:p>
          <a:endParaRPr lang="en-US"/>
        </a:p>
      </dgm:t>
    </dgm:pt>
    <dgm:pt modelId="{01B7E7BD-737D-4266-ACD1-0FD6AFDBC88D}">
      <dgm:prSet custT="1"/>
      <dgm:spPr/>
      <dgm:t>
        <a:bodyPr/>
        <a:lstStyle/>
        <a:p>
          <a:r>
            <a:rPr lang="en-US" sz="1100" dirty="0"/>
            <a:t>Write down ways to be physically active each day.</a:t>
          </a:r>
        </a:p>
      </dgm:t>
    </dgm:pt>
    <dgm:pt modelId="{A8B8C00B-5563-479F-AD6D-D4B8DE5DB03E}" type="parTrans" cxnId="{F913C086-7E83-4CA7-96A2-24660E0A7BF6}">
      <dgm:prSet/>
      <dgm:spPr/>
      <dgm:t>
        <a:bodyPr/>
        <a:lstStyle/>
        <a:p>
          <a:endParaRPr lang="en-US"/>
        </a:p>
      </dgm:t>
    </dgm:pt>
    <dgm:pt modelId="{9E14BF5B-B593-483E-B8A3-1FE9C4CCF9B6}" type="sibTrans" cxnId="{F913C086-7E83-4CA7-96A2-24660E0A7BF6}">
      <dgm:prSet/>
      <dgm:spPr/>
      <dgm:t>
        <a:bodyPr/>
        <a:lstStyle/>
        <a:p>
          <a:endParaRPr lang="en-US"/>
        </a:p>
      </dgm:t>
    </dgm:pt>
    <dgm:pt modelId="{A40D2D69-2405-410C-BA4B-2C47509E96FB}">
      <dgm:prSet custT="1"/>
      <dgm:spPr/>
      <dgm:t>
        <a:bodyPr/>
        <a:lstStyle/>
        <a:p>
          <a:r>
            <a:rPr lang="en-US" sz="1100" dirty="0"/>
            <a:t>Discuss or write down the strategies that have helped you so far and think about ways to make these strategies part of your daily routine.</a:t>
          </a:r>
        </a:p>
      </dgm:t>
    </dgm:pt>
    <dgm:pt modelId="{ED9002A5-3BC9-45E8-9CA3-6D88296D386A}" type="parTrans" cxnId="{66700A3B-175C-4451-BB70-602FDA08FF58}">
      <dgm:prSet/>
      <dgm:spPr/>
      <dgm:t>
        <a:bodyPr/>
        <a:lstStyle/>
        <a:p>
          <a:endParaRPr lang="en-US"/>
        </a:p>
      </dgm:t>
    </dgm:pt>
    <dgm:pt modelId="{3C6D65AC-8355-48F5-8422-6A69F80CB22B}" type="sibTrans" cxnId="{66700A3B-175C-4451-BB70-602FDA08FF58}">
      <dgm:prSet/>
      <dgm:spPr/>
      <dgm:t>
        <a:bodyPr/>
        <a:lstStyle/>
        <a:p>
          <a:endParaRPr lang="en-US"/>
        </a:p>
      </dgm:t>
    </dgm:pt>
    <dgm:pt modelId="{F612B862-8953-4C42-8781-B72B0904A522}">
      <dgm:prSet custT="1"/>
      <dgm:spPr/>
      <dgm:t>
        <a:bodyPr/>
        <a:lstStyle/>
        <a:p>
          <a:r>
            <a:rPr lang="en-US" sz="1100" dirty="0"/>
            <a:t>Create a physical activity contract and continue setting short and long-term goals for physical activity.</a:t>
          </a:r>
        </a:p>
      </dgm:t>
    </dgm:pt>
    <dgm:pt modelId="{F491925D-FD58-4525-B583-ECC0F9359AD6}" type="parTrans" cxnId="{9921D56A-E741-479F-AC9A-52E93B3224BC}">
      <dgm:prSet/>
      <dgm:spPr/>
      <dgm:t>
        <a:bodyPr/>
        <a:lstStyle/>
        <a:p>
          <a:endParaRPr lang="en-US"/>
        </a:p>
      </dgm:t>
    </dgm:pt>
    <dgm:pt modelId="{C3B27B20-60A5-482B-8678-A685D9334C9F}" type="sibTrans" cxnId="{9921D56A-E741-479F-AC9A-52E93B3224BC}">
      <dgm:prSet/>
      <dgm:spPr/>
      <dgm:t>
        <a:bodyPr/>
        <a:lstStyle/>
        <a:p>
          <a:endParaRPr lang="en-US"/>
        </a:p>
      </dgm:t>
    </dgm:pt>
    <dgm:pt modelId="{537F4D82-A0CC-4538-9049-DE55C5A29CCC}">
      <dgm:prSet custT="1"/>
      <dgm:spPr/>
      <dgm:t>
        <a:bodyPr/>
        <a:lstStyle/>
        <a:p>
          <a:r>
            <a:rPr lang="en-US" sz="1100" dirty="0"/>
            <a:t>Discuss what to do if you are not meeting your goals.</a:t>
          </a:r>
        </a:p>
      </dgm:t>
    </dgm:pt>
    <dgm:pt modelId="{224F9AB6-17D7-4632-AF0A-22D6EA7F61E3}" type="parTrans" cxnId="{FFC7C155-158D-459B-962B-7C05C809F52C}">
      <dgm:prSet/>
      <dgm:spPr/>
      <dgm:t>
        <a:bodyPr/>
        <a:lstStyle/>
        <a:p>
          <a:endParaRPr lang="en-US"/>
        </a:p>
      </dgm:t>
    </dgm:pt>
    <dgm:pt modelId="{95F739A4-DDAF-4986-9EBF-5E807C4FFC32}" type="sibTrans" cxnId="{FFC7C155-158D-459B-962B-7C05C809F52C}">
      <dgm:prSet/>
      <dgm:spPr/>
      <dgm:t>
        <a:bodyPr/>
        <a:lstStyle/>
        <a:p>
          <a:endParaRPr lang="en-US"/>
        </a:p>
      </dgm:t>
    </dgm:pt>
    <dgm:pt modelId="{615B6410-6946-4B05-891A-1C7ACA7F2CCC}">
      <dgm:prSet custT="1"/>
      <dgm:spPr/>
      <dgm:t>
        <a:bodyPr/>
        <a:lstStyle/>
        <a:p>
          <a:r>
            <a:rPr lang="en-US" sz="1100" dirty="0"/>
            <a:t>Talk with people important to you about how they can help you.</a:t>
          </a:r>
        </a:p>
      </dgm:t>
    </dgm:pt>
    <dgm:pt modelId="{7E673519-4A75-4833-8B39-5706E7429F38}" type="parTrans" cxnId="{31DC46B0-E3B1-4BAF-B58A-F52163A0F0E3}">
      <dgm:prSet/>
      <dgm:spPr/>
      <dgm:t>
        <a:bodyPr/>
        <a:lstStyle/>
        <a:p>
          <a:endParaRPr lang="en-US"/>
        </a:p>
      </dgm:t>
    </dgm:pt>
    <dgm:pt modelId="{EFD9B711-14D4-4133-BE2A-E2B80B84EBE3}" type="sibTrans" cxnId="{31DC46B0-E3B1-4BAF-B58A-F52163A0F0E3}">
      <dgm:prSet/>
      <dgm:spPr/>
      <dgm:t>
        <a:bodyPr/>
        <a:lstStyle/>
        <a:p>
          <a:endParaRPr lang="en-US"/>
        </a:p>
      </dgm:t>
    </dgm:pt>
    <dgm:pt modelId="{230E2D39-48D2-4DEB-AB44-27D01AA883EF}">
      <dgm:prSet custT="1"/>
      <dgm:spPr/>
      <dgm:t>
        <a:bodyPr/>
        <a:lstStyle/>
        <a:p>
          <a:r>
            <a:rPr lang="en-US" sz="1100" dirty="0"/>
            <a:t>Find ways to make physical activity fun and fresh.</a:t>
          </a:r>
        </a:p>
      </dgm:t>
    </dgm:pt>
    <dgm:pt modelId="{1209B894-6CEB-437A-8BBC-58DE949A0250}" type="parTrans" cxnId="{EC6D7298-DC17-4E05-A30B-4ABE04573458}">
      <dgm:prSet/>
      <dgm:spPr/>
      <dgm:t>
        <a:bodyPr/>
        <a:lstStyle/>
        <a:p>
          <a:endParaRPr lang="en-US"/>
        </a:p>
      </dgm:t>
    </dgm:pt>
    <dgm:pt modelId="{EA00C199-0593-4BA4-80BA-7DBF0977CA26}" type="sibTrans" cxnId="{EC6D7298-DC17-4E05-A30B-4ABE04573458}">
      <dgm:prSet/>
      <dgm:spPr/>
      <dgm:t>
        <a:bodyPr/>
        <a:lstStyle/>
        <a:p>
          <a:endParaRPr lang="en-US"/>
        </a:p>
      </dgm:t>
    </dgm:pt>
    <dgm:pt modelId="{7938D851-DAEA-438A-ACD5-49C13FC81914}">
      <dgm:prSet custT="1"/>
      <dgm:spPr/>
      <dgm:t>
        <a:bodyPr/>
        <a:lstStyle/>
        <a:p>
          <a:r>
            <a:rPr lang="en-US" sz="1100" dirty="0"/>
            <a:t>Re-assess their stage periodically.</a:t>
          </a:r>
        </a:p>
      </dgm:t>
    </dgm:pt>
    <dgm:pt modelId="{12EC81B9-1A1B-48A5-817A-DC7A31E6E78D}" type="parTrans" cxnId="{D0783D28-E329-4EE3-87C4-0AA733538A9E}">
      <dgm:prSet/>
      <dgm:spPr/>
      <dgm:t>
        <a:bodyPr/>
        <a:lstStyle/>
        <a:p>
          <a:endParaRPr lang="en-US"/>
        </a:p>
      </dgm:t>
    </dgm:pt>
    <dgm:pt modelId="{8B057A7E-0471-4BBC-8A7B-38FDBBB9FEB0}" type="sibTrans" cxnId="{D0783D28-E329-4EE3-87C4-0AA733538A9E}">
      <dgm:prSet/>
      <dgm:spPr/>
      <dgm:t>
        <a:bodyPr/>
        <a:lstStyle/>
        <a:p>
          <a:endParaRPr lang="en-US"/>
        </a:p>
      </dgm:t>
    </dgm:pt>
    <dgm:pt modelId="{C09F42D8-EA2A-4A54-A9BC-8B28C251E70D}">
      <dgm:prSet phldrT="[Text]" custT="1"/>
      <dgm:spPr/>
      <dgm:t>
        <a:bodyPr/>
        <a:lstStyle/>
        <a:p>
          <a:r>
            <a:rPr lang="en-US" sz="1100" dirty="0"/>
            <a:t>Write or discuss ways their inactivity are affecting people important to them.</a:t>
          </a:r>
        </a:p>
      </dgm:t>
    </dgm:pt>
    <dgm:pt modelId="{3E9C136D-FBBB-4332-99ED-3CC8E96FB797}" type="sibTrans" cxnId="{A950CAE2-C29F-49E8-AC75-711E7775763E}">
      <dgm:prSet/>
      <dgm:spPr/>
      <dgm:t>
        <a:bodyPr/>
        <a:lstStyle/>
        <a:p>
          <a:endParaRPr lang="en-US"/>
        </a:p>
      </dgm:t>
    </dgm:pt>
    <dgm:pt modelId="{FB63D0AD-18F4-4455-B3C6-48879E0C42C9}" type="parTrans" cxnId="{A950CAE2-C29F-49E8-AC75-711E7775763E}">
      <dgm:prSet/>
      <dgm:spPr/>
      <dgm:t>
        <a:bodyPr/>
        <a:lstStyle/>
        <a:p>
          <a:endParaRPr lang="en-US"/>
        </a:p>
      </dgm:t>
    </dgm:pt>
    <dgm:pt modelId="{909E32E6-7403-4FCF-B15B-721CAB730148}">
      <dgm:prSet phldrT="[Text]" custT="1"/>
      <dgm:spPr/>
      <dgm:t>
        <a:bodyPr/>
        <a:lstStyle/>
        <a:p>
          <a:r>
            <a:rPr lang="en-US" sz="1100" dirty="0"/>
            <a:t>Discuss or read about benefits of physical activity.</a:t>
          </a:r>
        </a:p>
      </dgm:t>
    </dgm:pt>
    <dgm:pt modelId="{A0C3D3CF-2955-4663-8E03-289187147609}" type="sibTrans" cxnId="{2423ABA4-1FC5-4C6A-9393-DC1FA73206CF}">
      <dgm:prSet/>
      <dgm:spPr/>
      <dgm:t>
        <a:bodyPr/>
        <a:lstStyle/>
        <a:p>
          <a:endParaRPr lang="en-US"/>
        </a:p>
      </dgm:t>
    </dgm:pt>
    <dgm:pt modelId="{305E2CAB-21C3-41CB-93CF-D1D7CD6BB154}" type="parTrans" cxnId="{2423ABA4-1FC5-4C6A-9393-DC1FA73206CF}">
      <dgm:prSet/>
      <dgm:spPr/>
      <dgm:t>
        <a:bodyPr/>
        <a:lstStyle/>
        <a:p>
          <a:endParaRPr lang="en-US"/>
        </a:p>
      </dgm:t>
    </dgm:pt>
    <dgm:pt modelId="{BC7DC8BC-6BE6-44C6-AF5A-C46C3AB09581}">
      <dgm:prSet custT="1"/>
      <dgm:spPr/>
      <dgm:t>
        <a:bodyPr/>
        <a:lstStyle/>
        <a:p>
          <a:r>
            <a:rPr lang="en-US" sz="1100" dirty="0"/>
            <a:t>Reflect on the benefits you have already received from being physically active and what other benefits you want to receive from being physically active.</a:t>
          </a:r>
        </a:p>
      </dgm:t>
    </dgm:pt>
    <dgm:pt modelId="{F0699027-B4D5-4033-A36A-C151FD8EB1AE}" type="sibTrans" cxnId="{2302FA07-D5B2-4CC4-886F-87970BCA277D}">
      <dgm:prSet/>
      <dgm:spPr/>
      <dgm:t>
        <a:bodyPr/>
        <a:lstStyle/>
        <a:p>
          <a:endParaRPr lang="en-US"/>
        </a:p>
      </dgm:t>
    </dgm:pt>
    <dgm:pt modelId="{68BC8ABC-9A53-4564-B781-62474F4FC432}" type="parTrans" cxnId="{2302FA07-D5B2-4CC4-886F-87970BCA277D}">
      <dgm:prSet/>
      <dgm:spPr/>
      <dgm:t>
        <a:bodyPr/>
        <a:lstStyle/>
        <a:p>
          <a:endParaRPr lang="en-US"/>
        </a:p>
      </dgm:t>
    </dgm:pt>
    <dgm:pt modelId="{9D94C925-57D7-47CD-8951-4C40972F8A99}">
      <dgm:prSet custT="1"/>
      <dgm:spPr/>
      <dgm:t>
        <a:bodyPr/>
        <a:lstStyle/>
        <a:p>
          <a:r>
            <a:rPr lang="en-US" sz="1100" dirty="0"/>
            <a:t>Write down or discuss ways to remind yourself to be more active during the week.</a:t>
          </a:r>
        </a:p>
      </dgm:t>
    </dgm:pt>
    <dgm:pt modelId="{57A6B429-71D5-43E3-9835-D94B1B224D4A}" type="sibTrans" cxnId="{390A9218-DF65-40FC-A326-CB5DDA0A4E18}">
      <dgm:prSet/>
      <dgm:spPr/>
      <dgm:t>
        <a:bodyPr/>
        <a:lstStyle/>
        <a:p>
          <a:endParaRPr lang="en-US"/>
        </a:p>
      </dgm:t>
    </dgm:pt>
    <dgm:pt modelId="{84519A8A-BA89-4AAE-AD09-995E34166450}" type="parTrans" cxnId="{390A9218-DF65-40FC-A326-CB5DDA0A4E18}">
      <dgm:prSet/>
      <dgm:spPr/>
      <dgm:t>
        <a:bodyPr/>
        <a:lstStyle/>
        <a:p>
          <a:endParaRPr lang="en-US"/>
        </a:p>
      </dgm:t>
    </dgm:pt>
    <dgm:pt modelId="{70FCA975-4F3F-4DEC-AFC6-C82E7CB65943}">
      <dgm:prSet custT="1"/>
      <dgm:spPr/>
      <dgm:t>
        <a:bodyPr/>
        <a:lstStyle/>
        <a:p>
          <a:r>
            <a:rPr lang="en-US" sz="1100" dirty="0"/>
            <a:t>Plan to participate in a activity in your community (</a:t>
          </a:r>
          <a:r>
            <a:rPr lang="en-US" sz="1100" dirty="0" err="1"/>
            <a:t>ie</a:t>
          </a:r>
          <a:r>
            <a:rPr lang="en-US" sz="1100" dirty="0"/>
            <a:t>. 5k, league, competition, etc).</a:t>
          </a:r>
        </a:p>
      </dgm:t>
    </dgm:pt>
    <dgm:pt modelId="{821F484F-DDC5-48C5-BAA9-5B422AC90A5C}" type="sibTrans" cxnId="{EB3D6222-4D7D-49E9-B581-9E0A30FA16C1}">
      <dgm:prSet/>
      <dgm:spPr/>
      <dgm:t>
        <a:bodyPr/>
        <a:lstStyle/>
        <a:p>
          <a:endParaRPr lang="en-US"/>
        </a:p>
      </dgm:t>
    </dgm:pt>
    <dgm:pt modelId="{64F4DC57-B276-47A4-938B-93E592D567AF}" type="parTrans" cxnId="{EB3D6222-4D7D-49E9-B581-9E0A30FA16C1}">
      <dgm:prSet/>
      <dgm:spPr/>
      <dgm:t>
        <a:bodyPr/>
        <a:lstStyle/>
        <a:p>
          <a:endParaRPr lang="en-US"/>
        </a:p>
      </dgm:t>
    </dgm:pt>
    <dgm:pt modelId="{1E13180F-27AF-4213-B954-AD07EA0D9E1B}">
      <dgm:prSet custT="1"/>
      <dgm:spPr/>
      <dgm:t>
        <a:bodyPr/>
        <a:lstStyle/>
        <a:p>
          <a:r>
            <a:rPr lang="en-US" sz="1100" dirty="0"/>
            <a:t>Try a new activity that you think you might enjoy.</a:t>
          </a:r>
        </a:p>
      </dgm:t>
    </dgm:pt>
    <dgm:pt modelId="{C17F242A-DEC0-4982-AA62-AC37ABD5B005}" type="sibTrans" cxnId="{2A890A03-8428-4C20-8382-69D0DCFD3D4D}">
      <dgm:prSet/>
      <dgm:spPr/>
      <dgm:t>
        <a:bodyPr/>
        <a:lstStyle/>
        <a:p>
          <a:endParaRPr lang="en-US"/>
        </a:p>
      </dgm:t>
    </dgm:pt>
    <dgm:pt modelId="{BDFF6699-EF5F-4BEA-AEDF-10F59F817A3D}" type="parTrans" cxnId="{2A890A03-8428-4C20-8382-69D0DCFD3D4D}">
      <dgm:prSet/>
      <dgm:spPr/>
      <dgm:t>
        <a:bodyPr/>
        <a:lstStyle/>
        <a:p>
          <a:endParaRPr lang="en-US"/>
        </a:p>
      </dgm:t>
    </dgm:pt>
    <dgm:pt modelId="{9471E893-C532-4676-AFB5-6037AB06316E}">
      <dgm:prSet custT="1"/>
      <dgm:spPr/>
      <dgm:t>
        <a:bodyPr/>
        <a:lstStyle/>
        <a:p>
          <a:r>
            <a:rPr lang="en-US" sz="1100" dirty="0"/>
            <a:t>Commit yourself to doing at least 30 minutes of activity each day.</a:t>
          </a:r>
        </a:p>
      </dgm:t>
    </dgm:pt>
    <dgm:pt modelId="{6675E484-AF33-4E1E-94E3-1B5B5B4A312B}" type="sibTrans" cxnId="{96F65622-C3BE-4ADE-9FD9-F2E1523F489F}">
      <dgm:prSet/>
      <dgm:spPr/>
      <dgm:t>
        <a:bodyPr/>
        <a:lstStyle/>
        <a:p>
          <a:endParaRPr lang="en-US"/>
        </a:p>
      </dgm:t>
    </dgm:pt>
    <dgm:pt modelId="{167CDFCE-B69E-4D18-932D-F6A0A6655D05}" type="parTrans" cxnId="{96F65622-C3BE-4ADE-9FD9-F2E1523F489F}">
      <dgm:prSet/>
      <dgm:spPr/>
      <dgm:t>
        <a:bodyPr/>
        <a:lstStyle/>
        <a:p>
          <a:endParaRPr lang="en-US"/>
        </a:p>
      </dgm:t>
    </dgm:pt>
    <dgm:pt modelId="{F0538DF9-EAC3-4B2E-B062-45363E6237EA}" type="pres">
      <dgm:prSet presAssocID="{E612156C-401A-4A53-B831-FDE2B0223F17}" presName="Name0" presStyleCnt="0">
        <dgm:presLayoutVars>
          <dgm:dir/>
          <dgm:animLvl val="lvl"/>
          <dgm:resizeHandles val="exact"/>
        </dgm:presLayoutVars>
      </dgm:prSet>
      <dgm:spPr/>
    </dgm:pt>
    <dgm:pt modelId="{116B954E-B302-46D6-BEC3-07B83974D6E4}" type="pres">
      <dgm:prSet presAssocID="{A8F4BC1D-1C33-43CE-A05E-341167DD49C7}" presName="linNode" presStyleCnt="0"/>
      <dgm:spPr/>
    </dgm:pt>
    <dgm:pt modelId="{2CCA0A35-1136-48AC-B471-FE39F3B5B026}" type="pres">
      <dgm:prSet presAssocID="{A8F4BC1D-1C33-43CE-A05E-341167DD49C7}" presName="parentText" presStyleLbl="node1" presStyleIdx="0" presStyleCnt="5" custScaleX="81482">
        <dgm:presLayoutVars>
          <dgm:chMax val="1"/>
          <dgm:bulletEnabled val="1"/>
        </dgm:presLayoutVars>
      </dgm:prSet>
      <dgm:spPr/>
    </dgm:pt>
    <dgm:pt modelId="{CDADCA5F-4616-41F0-9907-618D33EEAAD4}" type="pres">
      <dgm:prSet presAssocID="{A8F4BC1D-1C33-43CE-A05E-341167DD49C7}" presName="descendantText" presStyleLbl="alignAccFollowNode1" presStyleIdx="0" presStyleCnt="5" custScaleX="110372" custScaleY="120200">
        <dgm:presLayoutVars>
          <dgm:bulletEnabled val="1"/>
        </dgm:presLayoutVars>
      </dgm:prSet>
      <dgm:spPr/>
    </dgm:pt>
    <dgm:pt modelId="{C0C11A20-5A06-4736-90A4-D89AFDA17E94}" type="pres">
      <dgm:prSet presAssocID="{DEA02B39-DAF3-4B4A-B23D-49A8FA688F0B}" presName="sp" presStyleCnt="0"/>
      <dgm:spPr/>
    </dgm:pt>
    <dgm:pt modelId="{7DAE1A71-D201-46D3-BAC6-7C8B07F3525D}" type="pres">
      <dgm:prSet presAssocID="{8BD46120-82F7-40C1-8330-967AAD0546F6}" presName="linNode" presStyleCnt="0"/>
      <dgm:spPr/>
    </dgm:pt>
    <dgm:pt modelId="{4C9901CB-3542-469D-B9DC-ED5B8058C07A}" type="pres">
      <dgm:prSet presAssocID="{8BD46120-82F7-40C1-8330-967AAD0546F6}" presName="parentText" presStyleLbl="node1" presStyleIdx="1" presStyleCnt="5" custScaleX="81481">
        <dgm:presLayoutVars>
          <dgm:chMax val="1"/>
          <dgm:bulletEnabled val="1"/>
        </dgm:presLayoutVars>
      </dgm:prSet>
      <dgm:spPr/>
    </dgm:pt>
    <dgm:pt modelId="{AC099846-C122-49EE-A174-D033B1800BA6}" type="pres">
      <dgm:prSet presAssocID="{8BD46120-82F7-40C1-8330-967AAD0546F6}" presName="descendantText" presStyleLbl="alignAccFollowNode1" presStyleIdx="1" presStyleCnt="5" custScaleX="110525" custScaleY="114436">
        <dgm:presLayoutVars>
          <dgm:bulletEnabled val="1"/>
        </dgm:presLayoutVars>
      </dgm:prSet>
      <dgm:spPr/>
    </dgm:pt>
    <dgm:pt modelId="{8BCA1D65-C282-4B03-AC72-179594A211E0}" type="pres">
      <dgm:prSet presAssocID="{DA33632A-0D3C-484D-AA9A-EF9021757A6D}" presName="sp" presStyleCnt="0"/>
      <dgm:spPr/>
    </dgm:pt>
    <dgm:pt modelId="{14F333B1-33B7-4411-99FD-9083B022C504}" type="pres">
      <dgm:prSet presAssocID="{7FD8753C-CC24-47FA-87C5-F1C0F0BA8278}" presName="linNode" presStyleCnt="0"/>
      <dgm:spPr/>
    </dgm:pt>
    <dgm:pt modelId="{61352333-5F8B-41C4-B341-116551F5BD39}" type="pres">
      <dgm:prSet presAssocID="{7FD8753C-CC24-47FA-87C5-F1C0F0BA8278}" presName="parentText" presStyleLbl="node1" presStyleIdx="2" presStyleCnt="5" custScaleX="81481">
        <dgm:presLayoutVars>
          <dgm:chMax val="1"/>
          <dgm:bulletEnabled val="1"/>
        </dgm:presLayoutVars>
      </dgm:prSet>
      <dgm:spPr/>
    </dgm:pt>
    <dgm:pt modelId="{2588B6CE-CB93-4699-AD1E-A22D8FA85CAA}" type="pres">
      <dgm:prSet presAssocID="{7FD8753C-CC24-47FA-87C5-F1C0F0BA8278}" presName="descendantText" presStyleLbl="alignAccFollowNode1" presStyleIdx="2" presStyleCnt="5" custScaleX="110373">
        <dgm:presLayoutVars>
          <dgm:bulletEnabled val="1"/>
        </dgm:presLayoutVars>
      </dgm:prSet>
      <dgm:spPr/>
    </dgm:pt>
    <dgm:pt modelId="{DF4ABCE2-FF6B-446F-86BF-EB32AFA41CDA}" type="pres">
      <dgm:prSet presAssocID="{57E52EC0-940D-4D9E-9CF8-93CE14FB87B5}" presName="sp" presStyleCnt="0"/>
      <dgm:spPr/>
    </dgm:pt>
    <dgm:pt modelId="{1009897E-BC1C-485D-84E4-DCF3EB75818D}" type="pres">
      <dgm:prSet presAssocID="{7392F2B7-F920-4C22-A521-5D4B7D98858D}" presName="linNode" presStyleCnt="0"/>
      <dgm:spPr/>
    </dgm:pt>
    <dgm:pt modelId="{612E3AFF-AD6C-4338-93B7-D8736B623582}" type="pres">
      <dgm:prSet presAssocID="{7392F2B7-F920-4C22-A521-5D4B7D98858D}" presName="parentText" presStyleLbl="node1" presStyleIdx="3" presStyleCnt="5" custScaleX="80556">
        <dgm:presLayoutVars>
          <dgm:chMax val="1"/>
          <dgm:bulletEnabled val="1"/>
        </dgm:presLayoutVars>
      </dgm:prSet>
      <dgm:spPr/>
    </dgm:pt>
    <dgm:pt modelId="{C20D629C-A81A-4713-A7ED-1945F838687C}" type="pres">
      <dgm:prSet presAssocID="{7392F2B7-F920-4C22-A521-5D4B7D98858D}" presName="descendantText" presStyleLbl="alignAccFollowNode1" presStyleIdx="3" presStyleCnt="5" custScaleX="112770" custScaleY="117928">
        <dgm:presLayoutVars>
          <dgm:bulletEnabled val="1"/>
        </dgm:presLayoutVars>
      </dgm:prSet>
      <dgm:spPr/>
    </dgm:pt>
    <dgm:pt modelId="{35565A2C-A7E5-450E-AA12-427D4CFBA8AB}" type="pres">
      <dgm:prSet presAssocID="{3FE12D4E-DE5E-422F-9247-6463336868CA}" presName="sp" presStyleCnt="0"/>
      <dgm:spPr/>
    </dgm:pt>
    <dgm:pt modelId="{FF1FF14B-E6FB-4C60-89D0-76A5A9F863A0}" type="pres">
      <dgm:prSet presAssocID="{302A8F87-F79B-4823-B986-41CEE91F1349}" presName="linNode" presStyleCnt="0"/>
      <dgm:spPr/>
    </dgm:pt>
    <dgm:pt modelId="{A4E262BA-1A8C-44FD-9EA0-EA4DC110472A}" type="pres">
      <dgm:prSet presAssocID="{302A8F87-F79B-4823-B986-41CEE91F1349}" presName="parentText" presStyleLbl="node1" presStyleIdx="4" presStyleCnt="5" custScaleX="80556" custLinFactNeighborX="-3954" custLinFactNeighborY="229">
        <dgm:presLayoutVars>
          <dgm:chMax val="1"/>
          <dgm:bulletEnabled val="1"/>
        </dgm:presLayoutVars>
      </dgm:prSet>
      <dgm:spPr/>
    </dgm:pt>
    <dgm:pt modelId="{76D2F9DF-47E1-41CD-8F49-FDC98F4118B2}" type="pres">
      <dgm:prSet presAssocID="{302A8F87-F79B-4823-B986-41CEE91F1349}" presName="descendantText" presStyleLbl="alignAccFollowNode1" presStyleIdx="4" presStyleCnt="5" custScaleX="112624" custScaleY="120199">
        <dgm:presLayoutVars>
          <dgm:bulletEnabled val="1"/>
        </dgm:presLayoutVars>
      </dgm:prSet>
      <dgm:spPr/>
    </dgm:pt>
  </dgm:ptLst>
  <dgm:cxnLst>
    <dgm:cxn modelId="{2A890A03-8428-4C20-8382-69D0DCFD3D4D}" srcId="{7392F2B7-F920-4C22-A521-5D4B7D98858D}" destId="{1E13180F-27AF-4213-B954-AD07EA0D9E1B}" srcOrd="2" destOrd="0" parTransId="{BDFF6699-EF5F-4BEA-AEDF-10F59F817A3D}" sibTransId="{C17F242A-DEC0-4982-AA62-AC37ABD5B005}"/>
    <dgm:cxn modelId="{B3921D04-14B8-42D2-BDBF-424E307CFD8C}" type="presOf" srcId="{230E2D39-48D2-4DEB-AB44-27D01AA883EF}" destId="{76D2F9DF-47E1-41CD-8F49-FDC98F4118B2}" srcOrd="0" destOrd="4" presId="urn:microsoft.com/office/officeart/2005/8/layout/vList5"/>
    <dgm:cxn modelId="{A0A0BD04-7509-4918-8B29-74F790DE0F0D}" type="presOf" srcId="{1E13180F-27AF-4213-B954-AD07EA0D9E1B}" destId="{C20D629C-A81A-4713-A7ED-1945F838687C}" srcOrd="0" destOrd="2" presId="urn:microsoft.com/office/officeart/2005/8/layout/vList5"/>
    <dgm:cxn modelId="{01F82E05-CBE2-4EF3-AAC8-07C6783A97E1}" type="presOf" srcId="{C09F42D8-EA2A-4A54-A9BC-8B28C251E70D}" destId="{CDADCA5F-4616-41F0-9907-618D33EEAAD4}" srcOrd="0" destOrd="1" presId="urn:microsoft.com/office/officeart/2005/8/layout/vList5"/>
    <dgm:cxn modelId="{2302FA07-D5B2-4CC4-886F-87970BCA277D}" srcId="{7392F2B7-F920-4C22-A521-5D4B7D98858D}" destId="{BC7DC8BC-6BE6-44C6-AF5A-C46C3AB09581}" srcOrd="5" destOrd="0" parTransId="{68BC8ABC-9A53-4564-B781-62474F4FC432}" sibTransId="{F0699027-B4D5-4033-A36A-C151FD8EB1AE}"/>
    <dgm:cxn modelId="{634E000E-2F53-49DA-A056-ABB32ADC5F69}" type="presOf" srcId="{2938EAC4-34CD-40B3-95C6-7960438F68BA}" destId="{AC099846-C122-49EE-A174-D033B1800BA6}" srcOrd="0" destOrd="3" presId="urn:microsoft.com/office/officeart/2005/8/layout/vList5"/>
    <dgm:cxn modelId="{390A9218-DF65-40FC-A326-CB5DDA0A4E18}" srcId="{7392F2B7-F920-4C22-A521-5D4B7D98858D}" destId="{9D94C925-57D7-47CD-8951-4C40972F8A99}" srcOrd="4" destOrd="0" parTransId="{84519A8A-BA89-4AAE-AD09-995E34166450}" sibTransId="{57A6B429-71D5-43E3-9835-D94B1B224D4A}"/>
    <dgm:cxn modelId="{21CD1A1A-CCDB-4EF7-968D-EC3F611A4317}" type="presOf" srcId="{91AA111C-C4AC-467F-9E4A-5FF729AA9D83}" destId="{CDADCA5F-4616-41F0-9907-618D33EEAAD4}" srcOrd="0" destOrd="2" presId="urn:microsoft.com/office/officeart/2005/8/layout/vList5"/>
    <dgm:cxn modelId="{92DA7421-8CC0-4893-BC14-4B4F26474C63}" type="presOf" srcId="{8BD46120-82F7-40C1-8330-967AAD0546F6}" destId="{4C9901CB-3542-469D-B9DC-ED5B8058C07A}" srcOrd="0" destOrd="0" presId="urn:microsoft.com/office/officeart/2005/8/layout/vList5"/>
    <dgm:cxn modelId="{96F65622-C3BE-4ADE-9FD9-F2E1523F489F}" srcId="{7392F2B7-F920-4C22-A521-5D4B7D98858D}" destId="{9471E893-C532-4676-AFB5-6037AB06316E}" srcOrd="1" destOrd="0" parTransId="{167CDFCE-B69E-4D18-932D-F6A0A6655D05}" sibTransId="{6675E484-AF33-4E1E-94E3-1B5B5B4A312B}"/>
    <dgm:cxn modelId="{EB3D6222-4D7D-49E9-B581-9E0A30FA16C1}" srcId="{7392F2B7-F920-4C22-A521-5D4B7D98858D}" destId="{70FCA975-4F3F-4DEC-AFC6-C82E7CB65943}" srcOrd="3" destOrd="0" parTransId="{64F4DC57-B276-47A4-938B-93E592D567AF}" sibTransId="{821F484F-DDC5-48C5-BAA9-5B422AC90A5C}"/>
    <dgm:cxn modelId="{1AB98E25-0589-496F-A15D-E865554B8AC5}" type="presOf" srcId="{536533A8-E943-4BA6-89AB-C97AA74D4DF4}" destId="{2588B6CE-CB93-4699-AD1E-A22D8FA85CAA}" srcOrd="0" destOrd="0" presId="urn:microsoft.com/office/officeart/2005/8/layout/vList5"/>
    <dgm:cxn modelId="{6D090226-293A-448D-9FE7-94D48BF1E2EF}" type="presOf" srcId="{537F4D82-A0CC-4538-9049-DE55C5A29CCC}" destId="{76D2F9DF-47E1-41CD-8F49-FDC98F4118B2}" srcOrd="0" destOrd="2" presId="urn:microsoft.com/office/officeart/2005/8/layout/vList5"/>
    <dgm:cxn modelId="{D0783D28-E329-4EE3-87C4-0AA733538A9E}" srcId="{302A8F87-F79B-4823-B986-41CEE91F1349}" destId="{7938D851-DAEA-438A-ACD5-49C13FC81914}" srcOrd="5" destOrd="0" parTransId="{12EC81B9-1A1B-48A5-817A-DC7A31E6E78D}" sibTransId="{8B057A7E-0471-4BBC-8A7B-38FDBBB9FEB0}"/>
    <dgm:cxn modelId="{4770752E-129F-40DD-936E-944A4C622814}" type="presOf" srcId="{9471E893-C532-4676-AFB5-6037AB06316E}" destId="{C20D629C-A81A-4713-A7ED-1945F838687C}" srcOrd="0" destOrd="1" presId="urn:microsoft.com/office/officeart/2005/8/layout/vList5"/>
    <dgm:cxn modelId="{C639D238-56B3-46EC-8783-7DD535D79EFA}" type="presOf" srcId="{67A072E0-5F23-483F-88A4-D59CC16E8CEB}" destId="{CDADCA5F-4616-41F0-9907-618D33EEAAD4}" srcOrd="0" destOrd="4" presId="urn:microsoft.com/office/officeart/2005/8/layout/vList5"/>
    <dgm:cxn modelId="{66700A3B-175C-4451-BB70-602FDA08FF58}" srcId="{302A8F87-F79B-4823-B986-41CEE91F1349}" destId="{A40D2D69-2405-410C-BA4B-2C47509E96FB}" srcOrd="0" destOrd="0" parTransId="{ED9002A5-3BC9-45E8-9CA3-6D88296D386A}" sibTransId="{3C6D65AC-8355-48F5-8422-6A69F80CB22B}"/>
    <dgm:cxn modelId="{9C5D0C41-CF71-42F0-B1C1-26B6DA3E0C17}" type="presOf" srcId="{CCCB09A2-A420-4076-B35C-D6C55C9E89F4}" destId="{CDADCA5F-4616-41F0-9907-618D33EEAAD4}" srcOrd="0" destOrd="3" presId="urn:microsoft.com/office/officeart/2005/8/layout/vList5"/>
    <dgm:cxn modelId="{157E5F48-AE3D-4905-AA49-A6CE7C96F826}" srcId="{E612156C-401A-4A53-B831-FDE2B0223F17}" destId="{7392F2B7-F920-4C22-A521-5D4B7D98858D}" srcOrd="3" destOrd="0" parTransId="{61F71BC5-59B3-43DB-A7D5-C450EC78A5B7}" sibTransId="{3FE12D4E-DE5E-422F-9247-6463336868CA}"/>
    <dgm:cxn modelId="{60A67348-74C8-4E36-BA16-00CDD5D2E66F}" type="presOf" srcId="{050F431E-4F9A-4012-AC7E-99162CED1D10}" destId="{CDADCA5F-4616-41F0-9907-618D33EEAAD4}" srcOrd="0" destOrd="5" presId="urn:microsoft.com/office/officeart/2005/8/layout/vList5"/>
    <dgm:cxn modelId="{8EF97B4A-9E48-4737-AB19-E40FFEE4B6B8}" type="presOf" srcId="{A40D2D69-2405-410C-BA4B-2C47509E96FB}" destId="{76D2F9DF-47E1-41CD-8F49-FDC98F4118B2}" srcOrd="0" destOrd="0" presId="urn:microsoft.com/office/officeart/2005/8/layout/vList5"/>
    <dgm:cxn modelId="{95E2E64C-852C-4ED3-ACC4-61CB702F51D5}" type="presOf" srcId="{7392F2B7-F920-4C22-A521-5D4B7D98858D}" destId="{612E3AFF-AD6C-4338-93B7-D8736B623582}" srcOrd="0" destOrd="0" presId="urn:microsoft.com/office/officeart/2005/8/layout/vList5"/>
    <dgm:cxn modelId="{8A07A051-BDB3-4540-A59F-D655D941C85A}" type="presOf" srcId="{302A8F87-F79B-4823-B986-41CEE91F1349}" destId="{A4E262BA-1A8C-44FD-9EA0-EA4DC110472A}" srcOrd="0" destOrd="0" presId="urn:microsoft.com/office/officeart/2005/8/layout/vList5"/>
    <dgm:cxn modelId="{FFC7C155-158D-459B-962B-7C05C809F52C}" srcId="{302A8F87-F79B-4823-B986-41CEE91F1349}" destId="{537F4D82-A0CC-4538-9049-DE55C5A29CCC}" srcOrd="2" destOrd="0" parTransId="{224F9AB6-17D7-4632-AF0A-22D6EA7F61E3}" sibTransId="{95F739A4-DDAF-4986-9EBF-5E807C4FFC32}"/>
    <dgm:cxn modelId="{BA400456-3CD4-4144-9324-E40800BDBCC3}" srcId="{A8F4BC1D-1C33-43CE-A05E-341167DD49C7}" destId="{050F431E-4F9A-4012-AC7E-99162CED1D10}" srcOrd="5" destOrd="0" parTransId="{A6337383-F6CD-4C9E-A048-CC8E16841AC4}" sibTransId="{8AD5405E-C4EA-4C53-8154-236AD0125419}"/>
    <dgm:cxn modelId="{972D8D58-2303-4A52-98EE-2CBE8250F948}" type="presOf" srcId="{615B6410-6946-4B05-891A-1C7ACA7F2CCC}" destId="{76D2F9DF-47E1-41CD-8F49-FDC98F4118B2}" srcOrd="0" destOrd="3" presId="urn:microsoft.com/office/officeart/2005/8/layout/vList5"/>
    <dgm:cxn modelId="{7F60D95D-7D15-41BD-A0F7-DE072B407F9E}" srcId="{A8F4BC1D-1C33-43CE-A05E-341167DD49C7}" destId="{91AA111C-C4AC-467F-9E4A-5FF729AA9D83}" srcOrd="2" destOrd="0" parTransId="{62595DB8-1D10-4160-AE81-BF25C7AAB48D}" sibTransId="{A4270878-4EE2-4015-B33F-EDD44ED60DD9}"/>
    <dgm:cxn modelId="{47BF5F67-DDC3-4EDB-A08E-023AEFD42B76}" srcId="{8BD46120-82F7-40C1-8330-967AAD0546F6}" destId="{96F3248E-A09A-42B9-90A2-35EEBF862034}" srcOrd="1" destOrd="0" parTransId="{22DDDE00-CD3B-4349-B7C0-7CABA92298E7}" sibTransId="{4E7B4A00-5334-4FA8-9A94-0843E492DC29}"/>
    <dgm:cxn modelId="{B01F1468-9CBA-4AB8-965C-59BB66195F1F}" type="presOf" srcId="{96F3248E-A09A-42B9-90A2-35EEBF862034}" destId="{AC099846-C122-49EE-A174-D033B1800BA6}" srcOrd="0" destOrd="1" presId="urn:microsoft.com/office/officeart/2005/8/layout/vList5"/>
    <dgm:cxn modelId="{477A9269-963F-4724-8260-6FD75B0783B5}" srcId="{E612156C-401A-4A53-B831-FDE2B0223F17}" destId="{A8F4BC1D-1C33-43CE-A05E-341167DD49C7}" srcOrd="0" destOrd="0" parTransId="{7D5BD11C-EEFC-4950-B6E7-A4341A02191C}" sibTransId="{DEA02B39-DAF3-4B4A-B23D-49A8FA688F0B}"/>
    <dgm:cxn modelId="{9921D56A-E741-479F-AC9A-52E93B3224BC}" srcId="{302A8F87-F79B-4823-B986-41CEE91F1349}" destId="{F612B862-8953-4C42-8781-B72B0904A522}" srcOrd="1" destOrd="0" parTransId="{F491925D-FD58-4525-B583-ECC0F9359AD6}" sibTransId="{C3B27B20-60A5-482B-8678-A685D9334C9F}"/>
    <dgm:cxn modelId="{DEE7566B-F6F7-4755-B846-9666638F9D91}" srcId="{A8F4BC1D-1C33-43CE-A05E-341167DD49C7}" destId="{67A072E0-5F23-483F-88A4-D59CC16E8CEB}" srcOrd="4" destOrd="0" parTransId="{399B5CE9-B04F-44F6-9D27-3A5E36E7EA31}" sibTransId="{3FF9E747-57FE-47F3-BBDB-9D3E2C54D5D3}"/>
    <dgm:cxn modelId="{FCCE5A6F-9898-4E51-B556-7991F359B264}" srcId="{8BD46120-82F7-40C1-8330-967AAD0546F6}" destId="{1F00F252-0AE3-4C2C-8680-E22ED43F5553}" srcOrd="5" destOrd="0" parTransId="{BC921F83-C585-4543-A099-825EAD7C7101}" sibTransId="{EEF2C27C-AE1F-41CE-B63C-BDCD83298134}"/>
    <dgm:cxn modelId="{48352D75-74EE-4DD7-A542-C597D8D160A3}" type="presOf" srcId="{BC7DC8BC-6BE6-44C6-AF5A-C46C3AB09581}" destId="{C20D629C-A81A-4713-A7ED-1945F838687C}" srcOrd="0" destOrd="5" presId="urn:microsoft.com/office/officeart/2005/8/layout/vList5"/>
    <dgm:cxn modelId="{B6698379-1898-47D4-A72B-151D2109C274}" srcId="{7FD8753C-CC24-47FA-87C5-F1C0F0BA8278}" destId="{EEA62C3B-A4B2-447E-8CEF-69C15969A531}" srcOrd="1" destOrd="0" parTransId="{34159A16-6439-4BEE-9A16-9A953CDD51EF}" sibTransId="{209DEADD-6453-4372-974D-F45F83CE69F1}"/>
    <dgm:cxn modelId="{4C01BD7B-B389-41E7-AE6A-E038DDF2D118}" srcId="{E612156C-401A-4A53-B831-FDE2B0223F17}" destId="{8BD46120-82F7-40C1-8330-967AAD0546F6}" srcOrd="1" destOrd="0" parTransId="{3896DF74-09CF-49A9-81E6-228B05478693}" sibTransId="{DA33632A-0D3C-484D-AA9A-EF9021757A6D}"/>
    <dgm:cxn modelId="{390DA77D-BE0A-43C3-8BC7-01DCC0B1B611}" type="presOf" srcId="{EEA62C3B-A4B2-447E-8CEF-69C15969A531}" destId="{2588B6CE-CB93-4699-AD1E-A22D8FA85CAA}" srcOrd="0" destOrd="1" presId="urn:microsoft.com/office/officeart/2005/8/layout/vList5"/>
    <dgm:cxn modelId="{ED652582-05D1-48D0-8AB8-F954C3A7C16E}" type="presOf" srcId="{BC88167E-DCAB-4E09-B3FE-11528C507FCC}" destId="{2588B6CE-CB93-4699-AD1E-A22D8FA85CAA}" srcOrd="0" destOrd="2" presId="urn:microsoft.com/office/officeart/2005/8/layout/vList5"/>
    <dgm:cxn modelId="{F913C086-7E83-4CA7-96A2-24660E0A7BF6}" srcId="{7392F2B7-F920-4C22-A521-5D4B7D98858D}" destId="{01B7E7BD-737D-4266-ACD1-0FD6AFDBC88D}" srcOrd="0" destOrd="0" parTransId="{A8B8C00B-5563-479F-AD6D-D4B8DE5DB03E}" sibTransId="{9E14BF5B-B593-483E-B8A3-1FE9C4CCF9B6}"/>
    <dgm:cxn modelId="{00B9098D-CF01-4CAE-8871-1C0FE16B215E}" srcId="{8BD46120-82F7-40C1-8330-967AAD0546F6}" destId="{74F507A6-69F8-4D97-B3E7-0CB260A4D01B}" srcOrd="4" destOrd="0" parTransId="{E86F17CD-D937-4E1D-8D35-1A56DB6505B9}" sibTransId="{E479C5C3-1F90-4EDE-8784-9CBD8FE26E0C}"/>
    <dgm:cxn modelId="{7FE92B96-E2C1-4F91-99A1-9187A3342933}" srcId="{E612156C-401A-4A53-B831-FDE2B0223F17}" destId="{302A8F87-F79B-4823-B986-41CEE91F1349}" srcOrd="4" destOrd="0" parTransId="{9635B7CE-067C-492C-8D46-C0CE8B0C1EDA}" sibTransId="{39C9FB01-9A64-45F1-84D0-68F6BA27D514}"/>
    <dgm:cxn modelId="{EC6D7298-DC17-4E05-A30B-4ABE04573458}" srcId="{302A8F87-F79B-4823-B986-41CEE91F1349}" destId="{230E2D39-48D2-4DEB-AB44-27D01AA883EF}" srcOrd="4" destOrd="0" parTransId="{1209B894-6CEB-437A-8BBC-58DE949A0250}" sibTransId="{EA00C199-0593-4BA4-80BA-7DBF0977CA26}"/>
    <dgm:cxn modelId="{C6F9C19C-6127-4E06-BFD7-944343ED6359}" srcId="{A8F4BC1D-1C33-43CE-A05E-341167DD49C7}" destId="{CCCB09A2-A420-4076-B35C-D6C55C9E89F4}" srcOrd="3" destOrd="0" parTransId="{B0F1C402-5947-43F9-B504-F03D82DD2315}" sibTransId="{1A751C6D-1A88-4FA7-8C9B-D037F6BF899E}"/>
    <dgm:cxn modelId="{E621CAA2-E53D-445C-8F65-2C879CBD7369}" srcId="{7FD8753C-CC24-47FA-87C5-F1C0F0BA8278}" destId="{DF50A3A5-FB9A-4CCA-ACEF-A005945D0FA0}" srcOrd="3" destOrd="0" parTransId="{3B0EF980-5291-448E-BE37-FA4837D850BF}" sibTransId="{F34CE1BD-9A7B-41E1-8530-9A2814F0772C}"/>
    <dgm:cxn modelId="{F5E9DEA3-B8EF-4EEC-B658-9C699F8D65C2}" type="presOf" srcId="{A8F4BC1D-1C33-43CE-A05E-341167DD49C7}" destId="{2CCA0A35-1136-48AC-B471-FE39F3B5B026}" srcOrd="0" destOrd="0" presId="urn:microsoft.com/office/officeart/2005/8/layout/vList5"/>
    <dgm:cxn modelId="{2423ABA4-1FC5-4C6A-9393-DC1FA73206CF}" srcId="{A8F4BC1D-1C33-43CE-A05E-341167DD49C7}" destId="{909E32E6-7403-4FCF-B15B-721CAB730148}" srcOrd="0" destOrd="0" parTransId="{305E2CAB-21C3-41CB-93CF-D1D7CD6BB154}" sibTransId="{A0C3D3CF-2955-4663-8E03-289187147609}"/>
    <dgm:cxn modelId="{41E35CA6-D6A4-488D-A575-ADF4988099D7}" type="presOf" srcId="{70FCA975-4F3F-4DEC-AFC6-C82E7CB65943}" destId="{C20D629C-A81A-4713-A7ED-1945F838687C}" srcOrd="0" destOrd="3" presId="urn:microsoft.com/office/officeart/2005/8/layout/vList5"/>
    <dgm:cxn modelId="{C8F233AD-F9CF-489B-8D9A-FD1514D2CFF1}" type="presOf" srcId="{86996497-DDBD-400D-B1FE-6BEBB99AA69D}" destId="{AC099846-C122-49EE-A174-D033B1800BA6}" srcOrd="0" destOrd="2" presId="urn:microsoft.com/office/officeart/2005/8/layout/vList5"/>
    <dgm:cxn modelId="{31DC46B0-E3B1-4BAF-B58A-F52163A0F0E3}" srcId="{302A8F87-F79B-4823-B986-41CEE91F1349}" destId="{615B6410-6946-4B05-891A-1C7ACA7F2CCC}" srcOrd="3" destOrd="0" parTransId="{7E673519-4A75-4833-8B39-5706E7429F38}" sibTransId="{EFD9B711-14D4-4133-BE2A-E2B80B84EBE3}"/>
    <dgm:cxn modelId="{71895CB1-35CE-424B-8E25-FFC12ECC5141}" srcId="{7FD8753C-CC24-47FA-87C5-F1C0F0BA8278}" destId="{536533A8-E943-4BA6-89AB-C97AA74D4DF4}" srcOrd="0" destOrd="0" parTransId="{8A207E10-CC78-4774-948A-1BA23EEA8A68}" sibTransId="{7DEF9C88-EE00-4CD8-9DA8-0B6CB0E38557}"/>
    <dgm:cxn modelId="{CFF335B2-142B-43D4-9A08-D0AB9E42943A}" type="presOf" srcId="{DF50A3A5-FB9A-4CCA-ACEF-A005945D0FA0}" destId="{2588B6CE-CB93-4699-AD1E-A22D8FA85CAA}" srcOrd="0" destOrd="3" presId="urn:microsoft.com/office/officeart/2005/8/layout/vList5"/>
    <dgm:cxn modelId="{7E03DAB2-7BF4-4DCF-8B2C-0C7A4E2F2DAD}" type="presOf" srcId="{1F00F252-0AE3-4C2C-8680-E22ED43F5553}" destId="{AC099846-C122-49EE-A174-D033B1800BA6}" srcOrd="0" destOrd="5" presId="urn:microsoft.com/office/officeart/2005/8/layout/vList5"/>
    <dgm:cxn modelId="{CBBA9AB9-9DE4-4E08-BD5C-4CA158034B2D}" type="presOf" srcId="{909E32E6-7403-4FCF-B15B-721CAB730148}" destId="{CDADCA5F-4616-41F0-9907-618D33EEAAD4}" srcOrd="0" destOrd="0" presId="urn:microsoft.com/office/officeart/2005/8/layout/vList5"/>
    <dgm:cxn modelId="{EB8705BA-FCA6-41B6-A1EC-5038BC00D6F4}" type="presOf" srcId="{7FD8753C-CC24-47FA-87C5-F1C0F0BA8278}" destId="{61352333-5F8B-41C4-B341-116551F5BD39}" srcOrd="0" destOrd="0" presId="urn:microsoft.com/office/officeart/2005/8/layout/vList5"/>
    <dgm:cxn modelId="{DED3EBC5-D9D4-46E2-ACC5-793E8F4CB85F}" srcId="{8BD46120-82F7-40C1-8330-967AAD0546F6}" destId="{2938EAC4-34CD-40B3-95C6-7960438F68BA}" srcOrd="3" destOrd="0" parTransId="{D32706CA-7075-44AF-9B0B-E57885C61DEF}" sibTransId="{67CC6DDB-54B2-4381-9D84-1C1B7E0543C9}"/>
    <dgm:cxn modelId="{E2C951CF-C3DD-40FC-8B78-24039EDB619C}" type="presOf" srcId="{2B166842-39AC-4C18-B918-3FE39142CA09}" destId="{AC099846-C122-49EE-A174-D033B1800BA6}" srcOrd="0" destOrd="0" presId="urn:microsoft.com/office/officeart/2005/8/layout/vList5"/>
    <dgm:cxn modelId="{8C6B44D2-2E12-4BB1-8C1A-D2A627CAEC11}" type="presOf" srcId="{74F507A6-69F8-4D97-B3E7-0CB260A4D01B}" destId="{AC099846-C122-49EE-A174-D033B1800BA6}" srcOrd="0" destOrd="4" presId="urn:microsoft.com/office/officeart/2005/8/layout/vList5"/>
    <dgm:cxn modelId="{EB687ADA-84D3-4488-8381-ADFEFEA63A3C}" srcId="{7FD8753C-CC24-47FA-87C5-F1C0F0BA8278}" destId="{BC88167E-DCAB-4E09-B3FE-11528C507FCC}" srcOrd="2" destOrd="0" parTransId="{39405F23-7840-41B6-971B-17AA0788831A}" sibTransId="{8C678DD4-66F3-4A51-AB34-0CF0D6713894}"/>
    <dgm:cxn modelId="{63A593DF-E683-4467-B7BB-FBC79E417181}" type="presOf" srcId="{E612156C-401A-4A53-B831-FDE2B0223F17}" destId="{F0538DF9-EAC3-4B2E-B062-45363E6237EA}" srcOrd="0" destOrd="0" presId="urn:microsoft.com/office/officeart/2005/8/layout/vList5"/>
    <dgm:cxn modelId="{A950CAE2-C29F-49E8-AC75-711E7775763E}" srcId="{A8F4BC1D-1C33-43CE-A05E-341167DD49C7}" destId="{C09F42D8-EA2A-4A54-A9BC-8B28C251E70D}" srcOrd="1" destOrd="0" parTransId="{FB63D0AD-18F4-4455-B3C6-48879E0C42C9}" sibTransId="{3E9C136D-FBBB-4332-99ED-3CC8E96FB797}"/>
    <dgm:cxn modelId="{EEF87FE4-885F-48B1-A5B0-2A93E595874A}" type="presOf" srcId="{7938D851-DAEA-438A-ACD5-49C13FC81914}" destId="{76D2F9DF-47E1-41CD-8F49-FDC98F4118B2}" srcOrd="0" destOrd="5" presId="urn:microsoft.com/office/officeart/2005/8/layout/vList5"/>
    <dgm:cxn modelId="{113C18EB-C221-4363-9A8B-CC2FAA1CB222}" type="presOf" srcId="{01B7E7BD-737D-4266-ACD1-0FD6AFDBC88D}" destId="{C20D629C-A81A-4713-A7ED-1945F838687C}" srcOrd="0" destOrd="0" presId="urn:microsoft.com/office/officeart/2005/8/layout/vList5"/>
    <dgm:cxn modelId="{409998EF-9316-4307-B3CB-CA9E20F0F04B}" srcId="{E612156C-401A-4A53-B831-FDE2B0223F17}" destId="{7FD8753C-CC24-47FA-87C5-F1C0F0BA8278}" srcOrd="2" destOrd="0" parTransId="{6DB017A4-F7C3-4A2C-A249-867D58914E68}" sibTransId="{57E52EC0-940D-4D9E-9CF8-93CE14FB87B5}"/>
    <dgm:cxn modelId="{2F0150F6-50B2-4B11-B3CD-31FC2DABEDD0}" type="presOf" srcId="{9D94C925-57D7-47CD-8951-4C40972F8A99}" destId="{C20D629C-A81A-4713-A7ED-1945F838687C}" srcOrd="0" destOrd="4" presId="urn:microsoft.com/office/officeart/2005/8/layout/vList5"/>
    <dgm:cxn modelId="{467780F9-72C9-4D9C-8915-35555641FC22}" srcId="{8BD46120-82F7-40C1-8330-967AAD0546F6}" destId="{86996497-DDBD-400D-B1FE-6BEBB99AA69D}" srcOrd="2" destOrd="0" parTransId="{C67BA757-8C3A-437C-BAD2-D20B80288C8D}" sibTransId="{C572D71D-518B-4DF5-8AB5-B3A5219F1084}"/>
    <dgm:cxn modelId="{170B6FFB-FE97-467B-8DEB-912FDB143E38}" type="presOf" srcId="{F612B862-8953-4C42-8781-B72B0904A522}" destId="{76D2F9DF-47E1-41CD-8F49-FDC98F4118B2}" srcOrd="0" destOrd="1" presId="urn:microsoft.com/office/officeart/2005/8/layout/vList5"/>
    <dgm:cxn modelId="{B3BAC1FD-D8CD-463B-B51A-B38E94F7C57D}" srcId="{8BD46120-82F7-40C1-8330-967AAD0546F6}" destId="{2B166842-39AC-4C18-B918-3FE39142CA09}" srcOrd="0" destOrd="0" parTransId="{9E89EBCB-47EC-478E-A7EE-A79AC0BB3DF1}" sibTransId="{9E1A01AA-985A-432D-B041-3E3B4E09CD23}"/>
    <dgm:cxn modelId="{42509AFA-5BC0-440D-8CEA-CFFAEFCD45E5}" type="presParOf" srcId="{F0538DF9-EAC3-4B2E-B062-45363E6237EA}" destId="{116B954E-B302-46D6-BEC3-07B83974D6E4}" srcOrd="0" destOrd="0" presId="urn:microsoft.com/office/officeart/2005/8/layout/vList5"/>
    <dgm:cxn modelId="{BF59C02D-D7EB-4EBB-94BB-AC3363277D5B}" type="presParOf" srcId="{116B954E-B302-46D6-BEC3-07B83974D6E4}" destId="{2CCA0A35-1136-48AC-B471-FE39F3B5B026}" srcOrd="0" destOrd="0" presId="urn:microsoft.com/office/officeart/2005/8/layout/vList5"/>
    <dgm:cxn modelId="{114C8C38-AF3B-49C1-8E3C-B44340B42AF2}" type="presParOf" srcId="{116B954E-B302-46D6-BEC3-07B83974D6E4}" destId="{CDADCA5F-4616-41F0-9907-618D33EEAAD4}" srcOrd="1" destOrd="0" presId="urn:microsoft.com/office/officeart/2005/8/layout/vList5"/>
    <dgm:cxn modelId="{F9440C91-54A3-4B2D-8873-F6296608F201}" type="presParOf" srcId="{F0538DF9-EAC3-4B2E-B062-45363E6237EA}" destId="{C0C11A20-5A06-4736-90A4-D89AFDA17E94}" srcOrd="1" destOrd="0" presId="urn:microsoft.com/office/officeart/2005/8/layout/vList5"/>
    <dgm:cxn modelId="{75545F3F-301B-48FA-B509-C6B4555793DA}" type="presParOf" srcId="{F0538DF9-EAC3-4B2E-B062-45363E6237EA}" destId="{7DAE1A71-D201-46D3-BAC6-7C8B07F3525D}" srcOrd="2" destOrd="0" presId="urn:microsoft.com/office/officeart/2005/8/layout/vList5"/>
    <dgm:cxn modelId="{9CBB66C2-187F-4350-9447-221C158BDEAD}" type="presParOf" srcId="{7DAE1A71-D201-46D3-BAC6-7C8B07F3525D}" destId="{4C9901CB-3542-469D-B9DC-ED5B8058C07A}" srcOrd="0" destOrd="0" presId="urn:microsoft.com/office/officeart/2005/8/layout/vList5"/>
    <dgm:cxn modelId="{558B2F7F-37AE-4573-AB18-8EBA55EA4A9B}" type="presParOf" srcId="{7DAE1A71-D201-46D3-BAC6-7C8B07F3525D}" destId="{AC099846-C122-49EE-A174-D033B1800BA6}" srcOrd="1" destOrd="0" presId="urn:microsoft.com/office/officeart/2005/8/layout/vList5"/>
    <dgm:cxn modelId="{2CEB17F1-49DF-4D4D-B241-9C349FDFD748}" type="presParOf" srcId="{F0538DF9-EAC3-4B2E-B062-45363E6237EA}" destId="{8BCA1D65-C282-4B03-AC72-179594A211E0}" srcOrd="3" destOrd="0" presId="urn:microsoft.com/office/officeart/2005/8/layout/vList5"/>
    <dgm:cxn modelId="{03654071-C9A1-4823-A5DA-0A9E12E2FBF9}" type="presParOf" srcId="{F0538DF9-EAC3-4B2E-B062-45363E6237EA}" destId="{14F333B1-33B7-4411-99FD-9083B022C504}" srcOrd="4" destOrd="0" presId="urn:microsoft.com/office/officeart/2005/8/layout/vList5"/>
    <dgm:cxn modelId="{1C44E648-1EFA-4735-8172-3CE51AE82884}" type="presParOf" srcId="{14F333B1-33B7-4411-99FD-9083B022C504}" destId="{61352333-5F8B-41C4-B341-116551F5BD39}" srcOrd="0" destOrd="0" presId="urn:microsoft.com/office/officeart/2005/8/layout/vList5"/>
    <dgm:cxn modelId="{213BD1CF-6E40-4E5C-BEC2-D2EEFEB502BB}" type="presParOf" srcId="{14F333B1-33B7-4411-99FD-9083B022C504}" destId="{2588B6CE-CB93-4699-AD1E-A22D8FA85CAA}" srcOrd="1" destOrd="0" presId="urn:microsoft.com/office/officeart/2005/8/layout/vList5"/>
    <dgm:cxn modelId="{77A3E3FB-84B1-43D6-8000-C1F074F46F5B}" type="presParOf" srcId="{F0538DF9-EAC3-4B2E-B062-45363E6237EA}" destId="{DF4ABCE2-FF6B-446F-86BF-EB32AFA41CDA}" srcOrd="5" destOrd="0" presId="urn:microsoft.com/office/officeart/2005/8/layout/vList5"/>
    <dgm:cxn modelId="{37C01389-6433-4B29-B5AB-173210D45DCF}" type="presParOf" srcId="{F0538DF9-EAC3-4B2E-B062-45363E6237EA}" destId="{1009897E-BC1C-485D-84E4-DCF3EB75818D}" srcOrd="6" destOrd="0" presId="urn:microsoft.com/office/officeart/2005/8/layout/vList5"/>
    <dgm:cxn modelId="{8FD30682-4C5E-4DF5-AE36-3D6066A5F090}" type="presParOf" srcId="{1009897E-BC1C-485D-84E4-DCF3EB75818D}" destId="{612E3AFF-AD6C-4338-93B7-D8736B623582}" srcOrd="0" destOrd="0" presId="urn:microsoft.com/office/officeart/2005/8/layout/vList5"/>
    <dgm:cxn modelId="{A2FFF9E2-FB1D-4D59-8624-2A67D50D7F66}" type="presParOf" srcId="{1009897E-BC1C-485D-84E4-DCF3EB75818D}" destId="{C20D629C-A81A-4713-A7ED-1945F838687C}" srcOrd="1" destOrd="0" presId="urn:microsoft.com/office/officeart/2005/8/layout/vList5"/>
    <dgm:cxn modelId="{C7C2ABF1-AF69-4FAA-9206-FFDB1133DA90}" type="presParOf" srcId="{F0538DF9-EAC3-4B2E-B062-45363E6237EA}" destId="{35565A2C-A7E5-450E-AA12-427D4CFBA8AB}" srcOrd="7" destOrd="0" presId="urn:microsoft.com/office/officeart/2005/8/layout/vList5"/>
    <dgm:cxn modelId="{71604987-1CD2-4199-9242-6723307F3923}" type="presParOf" srcId="{F0538DF9-EAC3-4B2E-B062-45363E6237EA}" destId="{FF1FF14B-E6FB-4C60-89D0-76A5A9F863A0}" srcOrd="8" destOrd="0" presId="urn:microsoft.com/office/officeart/2005/8/layout/vList5"/>
    <dgm:cxn modelId="{58CADEE7-3554-49CF-8656-6E986F77EFF8}" type="presParOf" srcId="{FF1FF14B-E6FB-4C60-89D0-76A5A9F863A0}" destId="{A4E262BA-1A8C-44FD-9EA0-EA4DC110472A}" srcOrd="0" destOrd="0" presId="urn:microsoft.com/office/officeart/2005/8/layout/vList5"/>
    <dgm:cxn modelId="{8B6DCDFF-0BAF-4778-B974-8ADC8DF11AD5}" type="presParOf" srcId="{FF1FF14B-E6FB-4C60-89D0-76A5A9F863A0}" destId="{76D2F9DF-47E1-41CD-8F49-FDC98F4118B2}" srcOrd="1" destOrd="0" presId="urn:microsoft.com/office/officeart/2005/8/layout/vList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99520CD5-90B0-4FD0-AD62-1951262A0674}" type="doc">
      <dgm:prSet loTypeId="urn:microsoft.com/office/officeart/2005/8/layout/cycle5" loCatId="cycle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30DE5790-A75F-482A-8E27-5B04CCF43139}">
      <dgm:prSet phldrT="[Text]" custT="1"/>
      <dgm:spPr/>
      <dgm:t>
        <a:bodyPr/>
        <a:lstStyle/>
        <a:p>
          <a:r>
            <a:rPr lang="en-US" sz="2400" b="1" dirty="0"/>
            <a:t>Pre-contemplation</a:t>
          </a:r>
        </a:p>
      </dgm:t>
    </dgm:pt>
    <dgm:pt modelId="{C3AFFC00-9F14-4F1E-9A3C-9DBEC0785630}" type="parTrans" cxnId="{495D9883-49B8-43BD-806D-17C6570308B0}">
      <dgm:prSet/>
      <dgm:spPr/>
      <dgm:t>
        <a:bodyPr/>
        <a:lstStyle/>
        <a:p>
          <a:endParaRPr lang="en-US"/>
        </a:p>
      </dgm:t>
    </dgm:pt>
    <dgm:pt modelId="{E6307F5C-8ABC-4303-9CF1-8765AABE8DC0}" type="sibTrans" cxnId="{495D9883-49B8-43BD-806D-17C6570308B0}">
      <dgm:prSet/>
      <dgm:spPr/>
      <dgm:t>
        <a:bodyPr/>
        <a:lstStyle/>
        <a:p>
          <a:endParaRPr lang="en-US"/>
        </a:p>
      </dgm:t>
    </dgm:pt>
    <dgm:pt modelId="{301E4087-3199-4432-AB8E-37F51634F19C}">
      <dgm:prSet phldrT="[Text]"/>
      <dgm:spPr/>
      <dgm:t>
        <a:bodyPr/>
        <a:lstStyle/>
        <a:p>
          <a:r>
            <a:rPr lang="en-US" b="1" dirty="0"/>
            <a:t>Contemplation</a:t>
          </a:r>
        </a:p>
      </dgm:t>
    </dgm:pt>
    <dgm:pt modelId="{68AFB2A5-067E-484D-8044-E14B793ADB85}" type="parTrans" cxnId="{C5244439-0C17-4844-AB58-48321E06C4F6}">
      <dgm:prSet/>
      <dgm:spPr/>
      <dgm:t>
        <a:bodyPr/>
        <a:lstStyle/>
        <a:p>
          <a:endParaRPr lang="en-US"/>
        </a:p>
      </dgm:t>
    </dgm:pt>
    <dgm:pt modelId="{4E482B5C-1BAC-43F3-BB27-63B1C2EF3EC1}" type="sibTrans" cxnId="{C5244439-0C17-4844-AB58-48321E06C4F6}">
      <dgm:prSet/>
      <dgm:spPr/>
      <dgm:t>
        <a:bodyPr/>
        <a:lstStyle/>
        <a:p>
          <a:endParaRPr lang="en-US"/>
        </a:p>
      </dgm:t>
    </dgm:pt>
    <dgm:pt modelId="{992766F3-2608-4714-8049-142326ABF998}">
      <dgm:prSet phldrT="[Text]"/>
      <dgm:spPr/>
      <dgm:t>
        <a:bodyPr/>
        <a:lstStyle/>
        <a:p>
          <a:r>
            <a:rPr lang="en-US" b="1" dirty="0"/>
            <a:t>Preparation</a:t>
          </a:r>
        </a:p>
      </dgm:t>
    </dgm:pt>
    <dgm:pt modelId="{D1039A3A-09A5-4EBC-B975-FC5B1A0755C2}" type="parTrans" cxnId="{6827D7F9-9455-4227-9C50-3E7EDA53ECAF}">
      <dgm:prSet/>
      <dgm:spPr/>
      <dgm:t>
        <a:bodyPr/>
        <a:lstStyle/>
        <a:p>
          <a:endParaRPr lang="en-US"/>
        </a:p>
      </dgm:t>
    </dgm:pt>
    <dgm:pt modelId="{27C5728C-32FA-4EF9-810F-568455868EBA}" type="sibTrans" cxnId="{6827D7F9-9455-4227-9C50-3E7EDA53ECAF}">
      <dgm:prSet/>
      <dgm:spPr/>
      <dgm:t>
        <a:bodyPr/>
        <a:lstStyle/>
        <a:p>
          <a:endParaRPr lang="en-US"/>
        </a:p>
      </dgm:t>
    </dgm:pt>
    <dgm:pt modelId="{4B66B1DA-0975-4439-9076-9171A6C32CCA}">
      <dgm:prSet phldrT="[Text]"/>
      <dgm:spPr/>
      <dgm:t>
        <a:bodyPr/>
        <a:lstStyle/>
        <a:p>
          <a:r>
            <a:rPr lang="en-US" b="1" dirty="0"/>
            <a:t>Action</a:t>
          </a:r>
        </a:p>
      </dgm:t>
    </dgm:pt>
    <dgm:pt modelId="{CA3F3CA6-563A-4280-B0FF-47874344C064}" type="parTrans" cxnId="{73397936-46B8-4BBD-B8E2-96BDA7B4FA74}">
      <dgm:prSet/>
      <dgm:spPr/>
      <dgm:t>
        <a:bodyPr/>
        <a:lstStyle/>
        <a:p>
          <a:endParaRPr lang="en-US"/>
        </a:p>
      </dgm:t>
    </dgm:pt>
    <dgm:pt modelId="{468562A4-6EE0-4F51-A1AF-7C1B7A8CF3AA}" type="sibTrans" cxnId="{73397936-46B8-4BBD-B8E2-96BDA7B4FA74}">
      <dgm:prSet/>
      <dgm:spPr/>
      <dgm:t>
        <a:bodyPr/>
        <a:lstStyle/>
        <a:p>
          <a:endParaRPr lang="en-US"/>
        </a:p>
      </dgm:t>
    </dgm:pt>
    <dgm:pt modelId="{BFDDF11B-D73C-4B4D-83C1-5F84E5D77872}">
      <dgm:prSet phldrT="[Text]"/>
      <dgm:spPr/>
      <dgm:t>
        <a:bodyPr/>
        <a:lstStyle/>
        <a:p>
          <a:r>
            <a:rPr lang="en-US" b="1" dirty="0"/>
            <a:t>Maintenance</a:t>
          </a:r>
        </a:p>
      </dgm:t>
    </dgm:pt>
    <dgm:pt modelId="{7A9B42D7-2658-40C5-A006-7989B96C56F3}" type="parTrans" cxnId="{1C7ED48F-C56C-4766-8901-7E3C2C6897E5}">
      <dgm:prSet/>
      <dgm:spPr/>
      <dgm:t>
        <a:bodyPr/>
        <a:lstStyle/>
        <a:p>
          <a:endParaRPr lang="en-US"/>
        </a:p>
      </dgm:t>
    </dgm:pt>
    <dgm:pt modelId="{6CC671C6-05E0-42F0-9245-0646D482ED80}" type="sibTrans" cxnId="{1C7ED48F-C56C-4766-8901-7E3C2C6897E5}">
      <dgm:prSet/>
      <dgm:spPr/>
      <dgm:t>
        <a:bodyPr/>
        <a:lstStyle/>
        <a:p>
          <a:endParaRPr lang="en-US"/>
        </a:p>
      </dgm:t>
    </dgm:pt>
    <dgm:pt modelId="{994A7918-EE4E-467C-916E-EED515C9AEFF}" type="pres">
      <dgm:prSet presAssocID="{99520CD5-90B0-4FD0-AD62-1951262A0674}" presName="cycle" presStyleCnt="0">
        <dgm:presLayoutVars>
          <dgm:dir/>
          <dgm:resizeHandles val="exact"/>
        </dgm:presLayoutVars>
      </dgm:prSet>
      <dgm:spPr/>
    </dgm:pt>
    <dgm:pt modelId="{CD1DD049-AC83-4081-AEDB-18B2A6BA8A50}" type="pres">
      <dgm:prSet presAssocID="{30DE5790-A75F-482A-8E27-5B04CCF43139}" presName="node" presStyleLbl="node1" presStyleIdx="0" presStyleCnt="5">
        <dgm:presLayoutVars>
          <dgm:bulletEnabled val="1"/>
        </dgm:presLayoutVars>
      </dgm:prSet>
      <dgm:spPr/>
    </dgm:pt>
    <dgm:pt modelId="{47EE67E0-5DDA-41BB-8DB8-2EAEE749E4CE}" type="pres">
      <dgm:prSet presAssocID="{30DE5790-A75F-482A-8E27-5B04CCF43139}" presName="spNode" presStyleCnt="0"/>
      <dgm:spPr/>
    </dgm:pt>
    <dgm:pt modelId="{6A4B15CC-43FC-4E9B-9996-FF255C0D7EB8}" type="pres">
      <dgm:prSet presAssocID="{E6307F5C-8ABC-4303-9CF1-8765AABE8DC0}" presName="sibTrans" presStyleLbl="sibTrans1D1" presStyleIdx="0" presStyleCnt="5"/>
      <dgm:spPr/>
    </dgm:pt>
    <dgm:pt modelId="{3E5392FC-D8CC-4B03-89D8-12EC68EC8891}" type="pres">
      <dgm:prSet presAssocID="{301E4087-3199-4432-AB8E-37F51634F19C}" presName="node" presStyleLbl="node1" presStyleIdx="1" presStyleCnt="5">
        <dgm:presLayoutVars>
          <dgm:bulletEnabled val="1"/>
        </dgm:presLayoutVars>
      </dgm:prSet>
      <dgm:spPr/>
    </dgm:pt>
    <dgm:pt modelId="{B04217CE-5000-4064-9AC8-8610D354278F}" type="pres">
      <dgm:prSet presAssocID="{301E4087-3199-4432-AB8E-37F51634F19C}" presName="spNode" presStyleCnt="0"/>
      <dgm:spPr/>
    </dgm:pt>
    <dgm:pt modelId="{80ECD450-9A6A-4754-AE8E-F23F3F9B4133}" type="pres">
      <dgm:prSet presAssocID="{4E482B5C-1BAC-43F3-BB27-63B1C2EF3EC1}" presName="sibTrans" presStyleLbl="sibTrans1D1" presStyleIdx="1" presStyleCnt="5"/>
      <dgm:spPr/>
    </dgm:pt>
    <dgm:pt modelId="{EA047F4D-9AEF-458C-B1B7-60E93837880B}" type="pres">
      <dgm:prSet presAssocID="{992766F3-2608-4714-8049-142326ABF998}" presName="node" presStyleLbl="node1" presStyleIdx="2" presStyleCnt="5">
        <dgm:presLayoutVars>
          <dgm:bulletEnabled val="1"/>
        </dgm:presLayoutVars>
      </dgm:prSet>
      <dgm:spPr/>
    </dgm:pt>
    <dgm:pt modelId="{E439BEA4-0B66-4E93-94AF-70608B549969}" type="pres">
      <dgm:prSet presAssocID="{992766F3-2608-4714-8049-142326ABF998}" presName="spNode" presStyleCnt="0"/>
      <dgm:spPr/>
    </dgm:pt>
    <dgm:pt modelId="{2ADD08F8-8063-44D2-B211-22898FB2CB85}" type="pres">
      <dgm:prSet presAssocID="{27C5728C-32FA-4EF9-810F-568455868EBA}" presName="sibTrans" presStyleLbl="sibTrans1D1" presStyleIdx="2" presStyleCnt="5"/>
      <dgm:spPr/>
    </dgm:pt>
    <dgm:pt modelId="{299E414F-DE3F-45F6-B434-D1DD73C96340}" type="pres">
      <dgm:prSet presAssocID="{4B66B1DA-0975-4439-9076-9171A6C32CCA}" presName="node" presStyleLbl="node1" presStyleIdx="3" presStyleCnt="5">
        <dgm:presLayoutVars>
          <dgm:bulletEnabled val="1"/>
        </dgm:presLayoutVars>
      </dgm:prSet>
      <dgm:spPr/>
    </dgm:pt>
    <dgm:pt modelId="{535B302D-24E6-4F4C-AE9E-01A50989AAD3}" type="pres">
      <dgm:prSet presAssocID="{4B66B1DA-0975-4439-9076-9171A6C32CCA}" presName="spNode" presStyleCnt="0"/>
      <dgm:spPr/>
    </dgm:pt>
    <dgm:pt modelId="{69FAA7C2-CCA2-4FDC-851F-495CA3617A77}" type="pres">
      <dgm:prSet presAssocID="{468562A4-6EE0-4F51-A1AF-7C1B7A8CF3AA}" presName="sibTrans" presStyleLbl="sibTrans1D1" presStyleIdx="3" presStyleCnt="5"/>
      <dgm:spPr/>
    </dgm:pt>
    <dgm:pt modelId="{1805944F-7CE7-48FF-8559-EE387CDD10BA}" type="pres">
      <dgm:prSet presAssocID="{BFDDF11B-D73C-4B4D-83C1-5F84E5D77872}" presName="node" presStyleLbl="node1" presStyleIdx="4" presStyleCnt="5">
        <dgm:presLayoutVars>
          <dgm:bulletEnabled val="1"/>
        </dgm:presLayoutVars>
      </dgm:prSet>
      <dgm:spPr/>
    </dgm:pt>
    <dgm:pt modelId="{658B0F64-CC95-4912-A989-3278751385E1}" type="pres">
      <dgm:prSet presAssocID="{BFDDF11B-D73C-4B4D-83C1-5F84E5D77872}" presName="spNode" presStyleCnt="0"/>
      <dgm:spPr/>
    </dgm:pt>
    <dgm:pt modelId="{78746B07-23BB-4C10-AA92-3B3127BA2A11}" type="pres">
      <dgm:prSet presAssocID="{6CC671C6-05E0-42F0-9245-0646D482ED80}" presName="sibTrans" presStyleLbl="sibTrans1D1" presStyleIdx="4" presStyleCnt="5"/>
      <dgm:spPr/>
    </dgm:pt>
  </dgm:ptLst>
  <dgm:cxnLst>
    <dgm:cxn modelId="{0F03AD0C-4CB2-45D1-BD4E-CF515FE9D1B6}" type="presOf" srcId="{6CC671C6-05E0-42F0-9245-0646D482ED80}" destId="{78746B07-23BB-4C10-AA92-3B3127BA2A11}" srcOrd="0" destOrd="0" presId="urn:microsoft.com/office/officeart/2005/8/layout/cycle5"/>
    <dgm:cxn modelId="{1352151A-3240-4464-8488-72096624B9F4}" type="presOf" srcId="{99520CD5-90B0-4FD0-AD62-1951262A0674}" destId="{994A7918-EE4E-467C-916E-EED515C9AEFF}" srcOrd="0" destOrd="0" presId="urn:microsoft.com/office/officeart/2005/8/layout/cycle5"/>
    <dgm:cxn modelId="{49D29B20-64CC-44EF-8053-5C05CA766AD3}" type="presOf" srcId="{BFDDF11B-D73C-4B4D-83C1-5F84E5D77872}" destId="{1805944F-7CE7-48FF-8559-EE387CDD10BA}" srcOrd="0" destOrd="0" presId="urn:microsoft.com/office/officeart/2005/8/layout/cycle5"/>
    <dgm:cxn modelId="{73397936-46B8-4BBD-B8E2-96BDA7B4FA74}" srcId="{99520CD5-90B0-4FD0-AD62-1951262A0674}" destId="{4B66B1DA-0975-4439-9076-9171A6C32CCA}" srcOrd="3" destOrd="0" parTransId="{CA3F3CA6-563A-4280-B0FF-47874344C064}" sibTransId="{468562A4-6EE0-4F51-A1AF-7C1B7A8CF3AA}"/>
    <dgm:cxn modelId="{C5244439-0C17-4844-AB58-48321E06C4F6}" srcId="{99520CD5-90B0-4FD0-AD62-1951262A0674}" destId="{301E4087-3199-4432-AB8E-37F51634F19C}" srcOrd="1" destOrd="0" parTransId="{68AFB2A5-067E-484D-8044-E14B793ADB85}" sibTransId="{4E482B5C-1BAC-43F3-BB27-63B1C2EF3EC1}"/>
    <dgm:cxn modelId="{D5D7BC45-2BC1-475C-B7C1-993A9F789E78}" type="presOf" srcId="{E6307F5C-8ABC-4303-9CF1-8765AABE8DC0}" destId="{6A4B15CC-43FC-4E9B-9996-FF255C0D7EB8}" srcOrd="0" destOrd="0" presId="urn:microsoft.com/office/officeart/2005/8/layout/cycle5"/>
    <dgm:cxn modelId="{1D957959-AEDF-443B-8389-F5E1564F8132}" type="presOf" srcId="{468562A4-6EE0-4F51-A1AF-7C1B7A8CF3AA}" destId="{69FAA7C2-CCA2-4FDC-851F-495CA3617A77}" srcOrd="0" destOrd="0" presId="urn:microsoft.com/office/officeart/2005/8/layout/cycle5"/>
    <dgm:cxn modelId="{BA70D375-3CD7-484A-9ADD-358F5880EF3A}" type="presOf" srcId="{992766F3-2608-4714-8049-142326ABF998}" destId="{EA047F4D-9AEF-458C-B1B7-60E93837880B}" srcOrd="0" destOrd="0" presId="urn:microsoft.com/office/officeart/2005/8/layout/cycle5"/>
    <dgm:cxn modelId="{495D9883-49B8-43BD-806D-17C6570308B0}" srcId="{99520CD5-90B0-4FD0-AD62-1951262A0674}" destId="{30DE5790-A75F-482A-8E27-5B04CCF43139}" srcOrd="0" destOrd="0" parTransId="{C3AFFC00-9F14-4F1E-9A3C-9DBEC0785630}" sibTransId="{E6307F5C-8ABC-4303-9CF1-8765AABE8DC0}"/>
    <dgm:cxn modelId="{1C7ED48F-C56C-4766-8901-7E3C2C6897E5}" srcId="{99520CD5-90B0-4FD0-AD62-1951262A0674}" destId="{BFDDF11B-D73C-4B4D-83C1-5F84E5D77872}" srcOrd="4" destOrd="0" parTransId="{7A9B42D7-2658-40C5-A006-7989B96C56F3}" sibTransId="{6CC671C6-05E0-42F0-9245-0646D482ED80}"/>
    <dgm:cxn modelId="{9693669A-8887-4DF7-B898-5285DB6F808C}" type="presOf" srcId="{30DE5790-A75F-482A-8E27-5B04CCF43139}" destId="{CD1DD049-AC83-4081-AEDB-18B2A6BA8A50}" srcOrd="0" destOrd="0" presId="urn:microsoft.com/office/officeart/2005/8/layout/cycle5"/>
    <dgm:cxn modelId="{5B9891AF-F494-4042-B361-615F967F9495}" type="presOf" srcId="{27C5728C-32FA-4EF9-810F-568455868EBA}" destId="{2ADD08F8-8063-44D2-B211-22898FB2CB85}" srcOrd="0" destOrd="0" presId="urn:microsoft.com/office/officeart/2005/8/layout/cycle5"/>
    <dgm:cxn modelId="{976011C0-B82E-4355-8BB0-7E5F414D342F}" type="presOf" srcId="{4E482B5C-1BAC-43F3-BB27-63B1C2EF3EC1}" destId="{80ECD450-9A6A-4754-AE8E-F23F3F9B4133}" srcOrd="0" destOrd="0" presId="urn:microsoft.com/office/officeart/2005/8/layout/cycle5"/>
    <dgm:cxn modelId="{8DA5C3EE-5B74-4B53-8794-98E795DBF8B9}" type="presOf" srcId="{4B66B1DA-0975-4439-9076-9171A6C32CCA}" destId="{299E414F-DE3F-45F6-B434-D1DD73C96340}" srcOrd="0" destOrd="0" presId="urn:microsoft.com/office/officeart/2005/8/layout/cycle5"/>
    <dgm:cxn modelId="{6827D7F9-9455-4227-9C50-3E7EDA53ECAF}" srcId="{99520CD5-90B0-4FD0-AD62-1951262A0674}" destId="{992766F3-2608-4714-8049-142326ABF998}" srcOrd="2" destOrd="0" parTransId="{D1039A3A-09A5-4EBC-B975-FC5B1A0755C2}" sibTransId="{27C5728C-32FA-4EF9-810F-568455868EBA}"/>
    <dgm:cxn modelId="{A1A871FB-B72C-4285-B7CF-E4D0B316B1A7}" type="presOf" srcId="{301E4087-3199-4432-AB8E-37F51634F19C}" destId="{3E5392FC-D8CC-4B03-89D8-12EC68EC8891}" srcOrd="0" destOrd="0" presId="urn:microsoft.com/office/officeart/2005/8/layout/cycle5"/>
    <dgm:cxn modelId="{FDFDE014-8D60-40CF-9E46-D4EC91C38E91}" type="presParOf" srcId="{994A7918-EE4E-467C-916E-EED515C9AEFF}" destId="{CD1DD049-AC83-4081-AEDB-18B2A6BA8A50}" srcOrd="0" destOrd="0" presId="urn:microsoft.com/office/officeart/2005/8/layout/cycle5"/>
    <dgm:cxn modelId="{1C933DE1-280C-4318-8DDD-9212FE1095BB}" type="presParOf" srcId="{994A7918-EE4E-467C-916E-EED515C9AEFF}" destId="{47EE67E0-5DDA-41BB-8DB8-2EAEE749E4CE}" srcOrd="1" destOrd="0" presId="urn:microsoft.com/office/officeart/2005/8/layout/cycle5"/>
    <dgm:cxn modelId="{C168D590-F0A4-44D1-BA1F-D1120C749BFE}" type="presParOf" srcId="{994A7918-EE4E-467C-916E-EED515C9AEFF}" destId="{6A4B15CC-43FC-4E9B-9996-FF255C0D7EB8}" srcOrd="2" destOrd="0" presId="urn:microsoft.com/office/officeart/2005/8/layout/cycle5"/>
    <dgm:cxn modelId="{0BA39DDF-F76A-44B3-B054-49AF28F72EEB}" type="presParOf" srcId="{994A7918-EE4E-467C-916E-EED515C9AEFF}" destId="{3E5392FC-D8CC-4B03-89D8-12EC68EC8891}" srcOrd="3" destOrd="0" presId="urn:microsoft.com/office/officeart/2005/8/layout/cycle5"/>
    <dgm:cxn modelId="{F16EF9C6-4F7A-4BE4-A5F2-39FBBB2C35EB}" type="presParOf" srcId="{994A7918-EE4E-467C-916E-EED515C9AEFF}" destId="{B04217CE-5000-4064-9AC8-8610D354278F}" srcOrd="4" destOrd="0" presId="urn:microsoft.com/office/officeart/2005/8/layout/cycle5"/>
    <dgm:cxn modelId="{66C34427-92E2-46F5-AE07-5C3AEF19B5ED}" type="presParOf" srcId="{994A7918-EE4E-467C-916E-EED515C9AEFF}" destId="{80ECD450-9A6A-4754-AE8E-F23F3F9B4133}" srcOrd="5" destOrd="0" presId="urn:microsoft.com/office/officeart/2005/8/layout/cycle5"/>
    <dgm:cxn modelId="{739752FA-7FB5-4EF4-B21B-5A92565948E7}" type="presParOf" srcId="{994A7918-EE4E-467C-916E-EED515C9AEFF}" destId="{EA047F4D-9AEF-458C-B1B7-60E93837880B}" srcOrd="6" destOrd="0" presId="urn:microsoft.com/office/officeart/2005/8/layout/cycle5"/>
    <dgm:cxn modelId="{87E99D37-9271-489B-84EA-57E7A872BE37}" type="presParOf" srcId="{994A7918-EE4E-467C-916E-EED515C9AEFF}" destId="{E439BEA4-0B66-4E93-94AF-70608B549969}" srcOrd="7" destOrd="0" presId="urn:microsoft.com/office/officeart/2005/8/layout/cycle5"/>
    <dgm:cxn modelId="{7A26A367-A588-419A-9141-35BA7A77706C}" type="presParOf" srcId="{994A7918-EE4E-467C-916E-EED515C9AEFF}" destId="{2ADD08F8-8063-44D2-B211-22898FB2CB85}" srcOrd="8" destOrd="0" presId="urn:microsoft.com/office/officeart/2005/8/layout/cycle5"/>
    <dgm:cxn modelId="{4BD4AC98-EEC1-4902-A369-F53E820DD632}" type="presParOf" srcId="{994A7918-EE4E-467C-916E-EED515C9AEFF}" destId="{299E414F-DE3F-45F6-B434-D1DD73C96340}" srcOrd="9" destOrd="0" presId="urn:microsoft.com/office/officeart/2005/8/layout/cycle5"/>
    <dgm:cxn modelId="{4AAA23F6-A75A-4E2E-9128-B83A4FA65FD2}" type="presParOf" srcId="{994A7918-EE4E-467C-916E-EED515C9AEFF}" destId="{535B302D-24E6-4F4C-AE9E-01A50989AAD3}" srcOrd="10" destOrd="0" presId="urn:microsoft.com/office/officeart/2005/8/layout/cycle5"/>
    <dgm:cxn modelId="{28538F99-0488-4B28-83F4-F50337E0963B}" type="presParOf" srcId="{994A7918-EE4E-467C-916E-EED515C9AEFF}" destId="{69FAA7C2-CCA2-4FDC-851F-495CA3617A77}" srcOrd="11" destOrd="0" presId="urn:microsoft.com/office/officeart/2005/8/layout/cycle5"/>
    <dgm:cxn modelId="{04752DCB-DE66-43D9-8BF8-4B807A6488FF}" type="presParOf" srcId="{994A7918-EE4E-467C-916E-EED515C9AEFF}" destId="{1805944F-7CE7-48FF-8559-EE387CDD10BA}" srcOrd="12" destOrd="0" presId="urn:microsoft.com/office/officeart/2005/8/layout/cycle5"/>
    <dgm:cxn modelId="{35CF84D1-678A-4C22-90A7-A588986EACF1}" type="presParOf" srcId="{994A7918-EE4E-467C-916E-EED515C9AEFF}" destId="{658B0F64-CC95-4912-A989-3278751385E1}" srcOrd="13" destOrd="0" presId="urn:microsoft.com/office/officeart/2005/8/layout/cycle5"/>
    <dgm:cxn modelId="{122887A2-27D1-4725-8BF0-7FF712C8F46C}" type="presParOf" srcId="{994A7918-EE4E-467C-916E-EED515C9AEFF}" destId="{78746B07-23BB-4C10-AA92-3B3127BA2A11}" srcOrd="14" destOrd="0" presId="urn:microsoft.com/office/officeart/2005/8/layout/cycle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DADCA5F-4616-41F0-9907-618D33EEAAD4}">
      <dsp:nvSpPr>
        <dsp:cNvPr id="0" name=""/>
        <dsp:cNvSpPr/>
      </dsp:nvSpPr>
      <dsp:spPr>
        <a:xfrm rot="5400000">
          <a:off x="5278573" y="-2567715"/>
          <a:ext cx="1267087" cy="6459146"/>
        </a:xfrm>
        <a:prstGeom prst="round2Same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47650" tIns="123825" rIns="247650" bIns="123825" numCol="1" spcCol="1270" anchor="ctr" anchorCtr="0">
          <a:noAutofit/>
        </a:bodyPr>
        <a:lstStyle/>
        <a:p>
          <a:pPr marL="57150" lvl="1" indent="-57150" algn="l" defTabSz="4889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100" kern="1200" dirty="0"/>
            <a:t>Discuss or read about benefits of physical activity.</a:t>
          </a:r>
        </a:p>
        <a:p>
          <a:pPr marL="57150" lvl="1" indent="-57150" algn="l" defTabSz="4889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100" kern="1200" dirty="0"/>
            <a:t>Write or discuss ways their inactivity are affecting people important to them.</a:t>
          </a:r>
        </a:p>
        <a:p>
          <a:pPr marL="57150" lvl="1" indent="-57150" algn="l" defTabSz="4889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100" kern="1200" dirty="0"/>
            <a:t>Write down or discuss what physical activities they enjoy and where they could do them in their community.</a:t>
          </a:r>
        </a:p>
        <a:p>
          <a:pPr marL="57150" lvl="1" indent="-57150" algn="l" defTabSz="4889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100" kern="1200" dirty="0"/>
            <a:t>Speak with their doctor about how they might personally benefit from exercise.</a:t>
          </a:r>
        </a:p>
        <a:p>
          <a:pPr marL="57150" lvl="1" indent="-57150" algn="l" defTabSz="4889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100" kern="1200" dirty="0"/>
            <a:t>Write down or discuss rewards they could use for reaching goals.</a:t>
          </a:r>
        </a:p>
        <a:p>
          <a:pPr marL="57150" lvl="1" indent="-57150" algn="l" defTabSz="4889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100" kern="1200" dirty="0"/>
            <a:t>Re-assess their stage periodically.</a:t>
          </a:r>
        </a:p>
      </dsp:txBody>
      <dsp:txXfrm rot="-5400000">
        <a:off x="2682544" y="90168"/>
        <a:ext cx="6397292" cy="1143379"/>
      </dsp:txXfrm>
    </dsp:sp>
    <dsp:sp modelId="{2CCA0A35-1136-48AC-B471-FE39F3B5B026}">
      <dsp:nvSpPr>
        <dsp:cNvPr id="0" name=""/>
        <dsp:cNvSpPr/>
      </dsp:nvSpPr>
      <dsp:spPr>
        <a:xfrm>
          <a:off x="287" y="3013"/>
          <a:ext cx="2682257" cy="1317687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43815" rIns="87630" bIns="43815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b="1" kern="1200" dirty="0"/>
            <a:t>Pre-contemplation</a:t>
          </a:r>
        </a:p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b="0" kern="1200" dirty="0"/>
            <a:t>Not thinking about change</a:t>
          </a:r>
        </a:p>
      </dsp:txBody>
      <dsp:txXfrm>
        <a:off x="64611" y="67337"/>
        <a:ext cx="2553609" cy="1189039"/>
      </dsp:txXfrm>
    </dsp:sp>
    <dsp:sp modelId="{AC099846-C122-49EE-A174-D033B1800BA6}">
      <dsp:nvSpPr>
        <dsp:cNvPr id="0" name=""/>
        <dsp:cNvSpPr/>
      </dsp:nvSpPr>
      <dsp:spPr>
        <a:xfrm rot="5400000">
          <a:off x="5307620" y="-1185463"/>
          <a:ext cx="1206326" cy="6461783"/>
        </a:xfrm>
        <a:prstGeom prst="round2Same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47650" tIns="123825" rIns="247650" bIns="123825" numCol="1" spcCol="1270" anchor="ctr" anchorCtr="0">
          <a:noAutofit/>
        </a:bodyPr>
        <a:lstStyle/>
        <a:p>
          <a:pPr marL="57150" lvl="1" indent="-57150" algn="l" defTabSz="4889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100" kern="1200" dirty="0"/>
            <a:t>Discuss risks for not changing and benefits of changing (balance sheet/pros and cons).</a:t>
          </a:r>
        </a:p>
        <a:p>
          <a:pPr marL="57150" lvl="1" indent="-57150" algn="l" defTabSz="4889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100" kern="1200" dirty="0"/>
            <a:t>Research where they can participate in physical activities around their home and in their community. </a:t>
          </a:r>
        </a:p>
        <a:p>
          <a:pPr marL="57150" lvl="1" indent="-57150" algn="l" defTabSz="4889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100" kern="1200" dirty="0"/>
            <a:t>Discuss or read about barriers to physical activity and solutions.</a:t>
          </a:r>
        </a:p>
        <a:p>
          <a:pPr marL="57150" lvl="1" indent="-57150" algn="l" defTabSz="4889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100" kern="1200" dirty="0"/>
            <a:t>Make small incremental changes in normal daily routines.</a:t>
          </a:r>
        </a:p>
        <a:p>
          <a:pPr marL="57150" lvl="1" indent="-57150" algn="l" defTabSz="4889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100" kern="1200" dirty="0"/>
            <a:t>Keep a log of activity and inactivity for a week.</a:t>
          </a:r>
        </a:p>
        <a:p>
          <a:pPr marL="57150" lvl="1" indent="-57150" algn="l" defTabSz="4889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100" kern="1200" dirty="0"/>
            <a:t>Re-assess their stage periodically.</a:t>
          </a:r>
        </a:p>
      </dsp:txBody>
      <dsp:txXfrm rot="-5400000">
        <a:off x="2679892" y="1501153"/>
        <a:ext cx="6402895" cy="1088550"/>
      </dsp:txXfrm>
    </dsp:sp>
    <dsp:sp modelId="{4C9901CB-3542-469D-B9DC-ED5B8058C07A}">
      <dsp:nvSpPr>
        <dsp:cNvPr id="0" name=""/>
        <dsp:cNvSpPr/>
      </dsp:nvSpPr>
      <dsp:spPr>
        <a:xfrm>
          <a:off x="287" y="1386585"/>
          <a:ext cx="2679604" cy="1317687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43815" rIns="87630" bIns="43815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b="1" kern="1200" dirty="0"/>
            <a:t>Contemplation</a:t>
          </a:r>
        </a:p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b="0" kern="1200" dirty="0"/>
            <a:t>Thinking about change</a:t>
          </a:r>
        </a:p>
      </dsp:txBody>
      <dsp:txXfrm>
        <a:off x="64611" y="1450909"/>
        <a:ext cx="2550956" cy="1189039"/>
      </dsp:txXfrm>
    </dsp:sp>
    <dsp:sp modelId="{2588B6CE-CB93-4699-AD1E-A22D8FA85CAA}">
      <dsp:nvSpPr>
        <dsp:cNvPr id="0" name=""/>
        <dsp:cNvSpPr/>
      </dsp:nvSpPr>
      <dsp:spPr>
        <a:xfrm rot="5400000">
          <a:off x="5385039" y="199397"/>
          <a:ext cx="1054149" cy="6459204"/>
        </a:xfrm>
        <a:prstGeom prst="round2Same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47650" tIns="123825" rIns="247650" bIns="123825" numCol="1" spcCol="1270" anchor="ctr" anchorCtr="0">
          <a:noAutofit/>
        </a:bodyPr>
        <a:lstStyle/>
        <a:p>
          <a:pPr marL="57150" lvl="1" indent="-57150" algn="l" defTabSz="4889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100" kern="1200" dirty="0"/>
            <a:t>Look at your activity log and plan to replace 15 minutes of inactive time each day with a physical activity.</a:t>
          </a:r>
        </a:p>
        <a:p>
          <a:pPr marL="57150" lvl="1" indent="-57150" algn="l" defTabSz="4889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100" kern="1200" dirty="0"/>
            <a:t>Write down activities you enjoy and find friends with similarities.</a:t>
          </a:r>
        </a:p>
        <a:p>
          <a:pPr marL="57150" lvl="1" indent="-57150" algn="l" defTabSz="4889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100" kern="1200" dirty="0"/>
            <a:t>Discuss with parents/guardians how they can reward meeting your goals.</a:t>
          </a:r>
        </a:p>
        <a:p>
          <a:pPr marL="57150" lvl="1" indent="-57150" algn="l" defTabSz="4889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100" kern="1200" dirty="0"/>
            <a:t>Re-assess their stage periodically.</a:t>
          </a:r>
        </a:p>
      </dsp:txBody>
      <dsp:txXfrm rot="-5400000">
        <a:off x="2682512" y="2953384"/>
        <a:ext cx="6407745" cy="951231"/>
      </dsp:txXfrm>
    </dsp:sp>
    <dsp:sp modelId="{61352333-5F8B-41C4-B341-116551F5BD39}">
      <dsp:nvSpPr>
        <dsp:cNvPr id="0" name=""/>
        <dsp:cNvSpPr/>
      </dsp:nvSpPr>
      <dsp:spPr>
        <a:xfrm>
          <a:off x="287" y="2770156"/>
          <a:ext cx="2682224" cy="1317687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43815" rIns="87630" bIns="43815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b="1" kern="1200" dirty="0"/>
            <a:t>Preparation</a:t>
          </a:r>
        </a:p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b="0" kern="1200" dirty="0"/>
            <a:t>Doing some physical activity</a:t>
          </a:r>
        </a:p>
      </dsp:txBody>
      <dsp:txXfrm>
        <a:off x="64611" y="2834480"/>
        <a:ext cx="2553576" cy="1189039"/>
      </dsp:txXfrm>
    </dsp:sp>
    <dsp:sp modelId="{C20D629C-A81A-4713-A7ED-1945F838687C}">
      <dsp:nvSpPr>
        <dsp:cNvPr id="0" name=""/>
        <dsp:cNvSpPr/>
      </dsp:nvSpPr>
      <dsp:spPr>
        <a:xfrm rot="5400000">
          <a:off x="5260489" y="1551499"/>
          <a:ext cx="1243137" cy="6522143"/>
        </a:xfrm>
        <a:prstGeom prst="round2Same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47650" tIns="123825" rIns="247650" bIns="123825" numCol="1" spcCol="1270" anchor="ctr" anchorCtr="0">
          <a:noAutofit/>
        </a:bodyPr>
        <a:lstStyle/>
        <a:p>
          <a:pPr marL="57150" lvl="1" indent="-57150" algn="l" defTabSz="4889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100" kern="1200" dirty="0"/>
            <a:t>Write down ways to be physically active each day.</a:t>
          </a:r>
        </a:p>
        <a:p>
          <a:pPr marL="57150" lvl="1" indent="-57150" algn="l" defTabSz="4889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100" kern="1200" dirty="0"/>
            <a:t>Commit yourself to doing at least 30 minutes of activity each day.</a:t>
          </a:r>
        </a:p>
        <a:p>
          <a:pPr marL="57150" lvl="1" indent="-57150" algn="l" defTabSz="4889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100" kern="1200" dirty="0"/>
            <a:t>Try a new activity that you think you might enjoy.</a:t>
          </a:r>
        </a:p>
        <a:p>
          <a:pPr marL="57150" lvl="1" indent="-57150" algn="l" defTabSz="4889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100" kern="1200" dirty="0"/>
            <a:t>Plan to participate in a activity in your community (</a:t>
          </a:r>
          <a:r>
            <a:rPr lang="en-US" sz="1100" kern="1200" dirty="0" err="1"/>
            <a:t>ie</a:t>
          </a:r>
          <a:r>
            <a:rPr lang="en-US" sz="1100" kern="1200" dirty="0"/>
            <a:t>. 5k, league, competition, etc).</a:t>
          </a:r>
        </a:p>
        <a:p>
          <a:pPr marL="57150" lvl="1" indent="-57150" algn="l" defTabSz="4889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100" kern="1200" dirty="0"/>
            <a:t>Write down or discuss ways to remind yourself to be more active during the week.</a:t>
          </a:r>
        </a:p>
        <a:p>
          <a:pPr marL="57150" lvl="1" indent="-57150" algn="l" defTabSz="4889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100" kern="1200" dirty="0"/>
            <a:t>Reflect on the benefits you have already received from being physically active and what other benefits you want to receive from being physically active.</a:t>
          </a:r>
        </a:p>
      </dsp:txBody>
      <dsp:txXfrm rot="-5400000">
        <a:off x="2620987" y="4251687"/>
        <a:ext cx="6461458" cy="1121767"/>
      </dsp:txXfrm>
    </dsp:sp>
    <dsp:sp modelId="{612E3AFF-AD6C-4338-93B7-D8736B623582}">
      <dsp:nvSpPr>
        <dsp:cNvPr id="0" name=""/>
        <dsp:cNvSpPr/>
      </dsp:nvSpPr>
      <dsp:spPr>
        <a:xfrm>
          <a:off x="287" y="4153727"/>
          <a:ext cx="2620699" cy="1317687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43815" rIns="87630" bIns="43815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b="1" kern="1200" dirty="0"/>
            <a:t>Action</a:t>
          </a:r>
        </a:p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b="0" kern="1200" dirty="0"/>
            <a:t>Doing enough physical activity</a:t>
          </a:r>
        </a:p>
      </dsp:txBody>
      <dsp:txXfrm>
        <a:off x="64611" y="4218051"/>
        <a:ext cx="2492051" cy="1189039"/>
      </dsp:txXfrm>
    </dsp:sp>
    <dsp:sp modelId="{76D2F9DF-47E1-41CD-8F49-FDC98F4118B2}">
      <dsp:nvSpPr>
        <dsp:cNvPr id="0" name=""/>
        <dsp:cNvSpPr/>
      </dsp:nvSpPr>
      <dsp:spPr>
        <a:xfrm rot="5400000">
          <a:off x="5250105" y="2936074"/>
          <a:ext cx="1267077" cy="6520135"/>
        </a:xfrm>
        <a:prstGeom prst="round2Same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47650" tIns="123825" rIns="247650" bIns="123825" numCol="1" spcCol="1270" anchor="ctr" anchorCtr="0">
          <a:noAutofit/>
        </a:bodyPr>
        <a:lstStyle/>
        <a:p>
          <a:pPr marL="57150" lvl="1" indent="-57150" algn="l" defTabSz="4889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100" kern="1200" dirty="0"/>
            <a:t>Discuss or write down the strategies that have helped you so far and think about ways to make these strategies part of your daily routine.</a:t>
          </a:r>
        </a:p>
        <a:p>
          <a:pPr marL="57150" lvl="1" indent="-57150" algn="l" defTabSz="4889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100" kern="1200" dirty="0"/>
            <a:t>Create a physical activity contract and continue setting short and long-term goals for physical activity.</a:t>
          </a:r>
        </a:p>
        <a:p>
          <a:pPr marL="57150" lvl="1" indent="-57150" algn="l" defTabSz="4889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100" kern="1200" dirty="0"/>
            <a:t>Discuss what to do if you are not meeting your goals.</a:t>
          </a:r>
        </a:p>
        <a:p>
          <a:pPr marL="57150" lvl="1" indent="-57150" algn="l" defTabSz="4889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100" kern="1200" dirty="0"/>
            <a:t>Talk with people important to you about how they can help you.</a:t>
          </a:r>
        </a:p>
        <a:p>
          <a:pPr marL="57150" lvl="1" indent="-57150" algn="l" defTabSz="4889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100" kern="1200" dirty="0"/>
            <a:t>Find ways to make physical activity fun and fresh.</a:t>
          </a:r>
        </a:p>
        <a:p>
          <a:pPr marL="57150" lvl="1" indent="-57150" algn="l" defTabSz="4889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100" kern="1200" dirty="0"/>
            <a:t>Re-assess their stage periodically.</a:t>
          </a:r>
        </a:p>
      </dsp:txBody>
      <dsp:txXfrm rot="-5400000">
        <a:off x="2623576" y="5624457"/>
        <a:ext cx="6458281" cy="1143369"/>
      </dsp:txXfrm>
    </dsp:sp>
    <dsp:sp modelId="{A4E262BA-1A8C-44FD-9EA0-EA4DC110472A}">
      <dsp:nvSpPr>
        <dsp:cNvPr id="0" name=""/>
        <dsp:cNvSpPr/>
      </dsp:nvSpPr>
      <dsp:spPr>
        <a:xfrm>
          <a:off x="0" y="5540312"/>
          <a:ext cx="2623288" cy="1317687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43815" rIns="87630" bIns="43815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b="1" kern="1200" dirty="0"/>
            <a:t>Maintenance</a:t>
          </a:r>
        </a:p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b="0" kern="1200" dirty="0"/>
            <a:t>Making physical activity a habit</a:t>
          </a:r>
        </a:p>
      </dsp:txBody>
      <dsp:txXfrm>
        <a:off x="64324" y="5604636"/>
        <a:ext cx="2494640" cy="1189039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D1DD049-AC83-4081-AEDB-18B2A6BA8A50}">
      <dsp:nvSpPr>
        <dsp:cNvPr id="0" name=""/>
        <dsp:cNvSpPr/>
      </dsp:nvSpPr>
      <dsp:spPr>
        <a:xfrm>
          <a:off x="3445743" y="3782"/>
          <a:ext cx="2252513" cy="1464133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b="1" kern="1200" dirty="0"/>
            <a:t>Pre-contemplation</a:t>
          </a:r>
        </a:p>
      </dsp:txBody>
      <dsp:txXfrm>
        <a:off x="3517216" y="75255"/>
        <a:ext cx="2109567" cy="1321187"/>
      </dsp:txXfrm>
    </dsp:sp>
    <dsp:sp modelId="{6A4B15CC-43FC-4E9B-9996-FF255C0D7EB8}">
      <dsp:nvSpPr>
        <dsp:cNvPr id="0" name=""/>
        <dsp:cNvSpPr/>
      </dsp:nvSpPr>
      <dsp:spPr>
        <a:xfrm>
          <a:off x="1647966" y="735848"/>
          <a:ext cx="5848067" cy="5848067"/>
        </a:xfrm>
        <a:custGeom>
          <a:avLst/>
          <a:gdLst/>
          <a:ahLst/>
          <a:cxnLst/>
          <a:rect l="0" t="0" r="0" b="0"/>
          <a:pathLst>
            <a:path>
              <a:moveTo>
                <a:pt x="4351770" y="372261"/>
              </a:moveTo>
              <a:arcTo wR="2924033" hR="2924033" stAng="17953642" swAng="1211211"/>
            </a:path>
          </a:pathLst>
        </a:custGeom>
        <a:noFill/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3E5392FC-D8CC-4B03-89D8-12EC68EC8891}">
      <dsp:nvSpPr>
        <dsp:cNvPr id="0" name=""/>
        <dsp:cNvSpPr/>
      </dsp:nvSpPr>
      <dsp:spPr>
        <a:xfrm>
          <a:off x="6226664" y="2024239"/>
          <a:ext cx="2252513" cy="1464133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b="1" kern="1200" dirty="0"/>
            <a:t>Contemplation</a:t>
          </a:r>
        </a:p>
      </dsp:txBody>
      <dsp:txXfrm>
        <a:off x="6298137" y="2095712"/>
        <a:ext cx="2109567" cy="1321187"/>
      </dsp:txXfrm>
    </dsp:sp>
    <dsp:sp modelId="{80ECD450-9A6A-4754-AE8E-F23F3F9B4133}">
      <dsp:nvSpPr>
        <dsp:cNvPr id="0" name=""/>
        <dsp:cNvSpPr/>
      </dsp:nvSpPr>
      <dsp:spPr>
        <a:xfrm>
          <a:off x="1647966" y="735848"/>
          <a:ext cx="5848067" cy="5848067"/>
        </a:xfrm>
        <a:custGeom>
          <a:avLst/>
          <a:gdLst/>
          <a:ahLst/>
          <a:cxnLst/>
          <a:rect l="0" t="0" r="0" b="0"/>
          <a:pathLst>
            <a:path>
              <a:moveTo>
                <a:pt x="5841046" y="3126536"/>
              </a:moveTo>
              <a:arcTo wR="2924033" hR="2924033" stAng="21838270" swAng="1359473"/>
            </a:path>
          </a:pathLst>
        </a:custGeom>
        <a:noFill/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EA047F4D-9AEF-458C-B1B7-60E93837880B}">
      <dsp:nvSpPr>
        <dsp:cNvPr id="0" name=""/>
        <dsp:cNvSpPr/>
      </dsp:nvSpPr>
      <dsp:spPr>
        <a:xfrm>
          <a:off x="5164447" y="5293408"/>
          <a:ext cx="2252513" cy="1464133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b="1" kern="1200" dirty="0"/>
            <a:t>Preparation</a:t>
          </a:r>
        </a:p>
      </dsp:txBody>
      <dsp:txXfrm>
        <a:off x="5235920" y="5364881"/>
        <a:ext cx="2109567" cy="1321187"/>
      </dsp:txXfrm>
    </dsp:sp>
    <dsp:sp modelId="{2ADD08F8-8063-44D2-B211-22898FB2CB85}">
      <dsp:nvSpPr>
        <dsp:cNvPr id="0" name=""/>
        <dsp:cNvSpPr/>
      </dsp:nvSpPr>
      <dsp:spPr>
        <a:xfrm>
          <a:off x="1647966" y="735848"/>
          <a:ext cx="5848067" cy="5848067"/>
        </a:xfrm>
        <a:custGeom>
          <a:avLst/>
          <a:gdLst/>
          <a:ahLst/>
          <a:cxnLst/>
          <a:rect l="0" t="0" r="0" b="0"/>
          <a:pathLst>
            <a:path>
              <a:moveTo>
                <a:pt x="3282726" y="5825983"/>
              </a:moveTo>
              <a:arcTo wR="2924033" hR="2924033" stAng="4977225" swAng="845550"/>
            </a:path>
          </a:pathLst>
        </a:custGeom>
        <a:noFill/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299E414F-DE3F-45F6-B434-D1DD73C96340}">
      <dsp:nvSpPr>
        <dsp:cNvPr id="0" name=""/>
        <dsp:cNvSpPr/>
      </dsp:nvSpPr>
      <dsp:spPr>
        <a:xfrm>
          <a:off x="1727039" y="5293408"/>
          <a:ext cx="2252513" cy="1464133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b="1" kern="1200" dirty="0"/>
            <a:t>Action</a:t>
          </a:r>
        </a:p>
      </dsp:txBody>
      <dsp:txXfrm>
        <a:off x="1798512" y="5364881"/>
        <a:ext cx="2109567" cy="1321187"/>
      </dsp:txXfrm>
    </dsp:sp>
    <dsp:sp modelId="{69FAA7C2-CCA2-4FDC-851F-495CA3617A77}">
      <dsp:nvSpPr>
        <dsp:cNvPr id="0" name=""/>
        <dsp:cNvSpPr/>
      </dsp:nvSpPr>
      <dsp:spPr>
        <a:xfrm>
          <a:off x="1647966" y="735848"/>
          <a:ext cx="5848067" cy="5848067"/>
        </a:xfrm>
        <a:custGeom>
          <a:avLst/>
          <a:gdLst/>
          <a:ahLst/>
          <a:cxnLst/>
          <a:rect l="0" t="0" r="0" b="0"/>
          <a:pathLst>
            <a:path>
              <a:moveTo>
                <a:pt x="310160" y="4234621"/>
              </a:moveTo>
              <a:arcTo wR="2924033" hR="2924033" stAng="9202257" swAng="1359473"/>
            </a:path>
          </a:pathLst>
        </a:custGeom>
        <a:noFill/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1805944F-7CE7-48FF-8559-EE387CDD10BA}">
      <dsp:nvSpPr>
        <dsp:cNvPr id="0" name=""/>
        <dsp:cNvSpPr/>
      </dsp:nvSpPr>
      <dsp:spPr>
        <a:xfrm>
          <a:off x="664821" y="2024239"/>
          <a:ext cx="2252513" cy="1464133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b="1" kern="1200" dirty="0"/>
            <a:t>Maintenance</a:t>
          </a:r>
        </a:p>
      </dsp:txBody>
      <dsp:txXfrm>
        <a:off x="736294" y="2095712"/>
        <a:ext cx="2109567" cy="1321187"/>
      </dsp:txXfrm>
    </dsp:sp>
    <dsp:sp modelId="{78746B07-23BB-4C10-AA92-3B3127BA2A11}">
      <dsp:nvSpPr>
        <dsp:cNvPr id="0" name=""/>
        <dsp:cNvSpPr/>
      </dsp:nvSpPr>
      <dsp:spPr>
        <a:xfrm>
          <a:off x="1647966" y="735848"/>
          <a:ext cx="5848067" cy="5848067"/>
        </a:xfrm>
        <a:custGeom>
          <a:avLst/>
          <a:gdLst/>
          <a:ahLst/>
          <a:cxnLst/>
          <a:rect l="0" t="0" r="0" b="0"/>
          <a:pathLst>
            <a:path>
              <a:moveTo>
                <a:pt x="703426" y="1021698"/>
              </a:moveTo>
              <a:arcTo wR="2924033" hR="2924033" stAng="13235147" swAng="1211211"/>
            </a:path>
          </a:pathLst>
        </a:custGeom>
        <a:noFill/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5">
  <dgm:title val=""/>
  <dgm:desc val=""/>
  <dgm:catLst>
    <dgm:cat type="list" pri="15000"/>
    <dgm:cat type="convert" pri="2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>
          <dgm:param type="linDir" val="fromT"/>
          <dgm:param type="nodeHorzAlign" val="l"/>
        </dgm:alg>
      </dgm:if>
      <dgm:else name="Name3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linNode" refType="h"/>
      <dgm:constr type="w" for="ch" forName="linNode" refType="w"/>
      <dgm:constr type="h" for="ch" forName="sp" refType="h" fact="0.05"/>
      <dgm:constr type="primFontSz" for="des" forName="parentText" op="equ" val="65"/>
      <dgm:constr type="secFontSz" for="des" forName="descendantText" op="equ"/>
    </dgm:constrLst>
    <dgm:ruleLst/>
    <dgm:forEach name="Name4" axis="ch" ptType="node">
      <dgm:layoutNode name="linNode">
        <dgm:choose name="Name5">
          <dgm:if name="Name6" func="var" arg="dir" op="equ" val="norm">
            <dgm:alg type="lin">
              <dgm:param type="linDir" val="fromL"/>
            </dgm:alg>
          </dgm:if>
          <dgm:else name="Name7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forName="parentText" refType="w" fact="0.36"/>
          <dgm:constr type="w" for="ch" forName="descendantText" refType="w" fact="0.64"/>
          <dgm:constr type="h" for="ch" forName="parentText" refType="h"/>
          <dgm:constr type="h" for="ch" forName="descendantText" refType="h" refFor="ch" refForName="parentText" fact="0.8"/>
        </dgm:constrLst>
        <dgm:ruleLst/>
        <dgm:layoutNode name="parentText">
          <dgm:varLst>
            <dgm:chMax val="1"/>
            <dgm:bulletEnabled val="1"/>
          </dgm:varLst>
          <dgm:alg type="tx"/>
          <dgm:shape xmlns:r="http://schemas.openxmlformats.org/officeDocument/2006/relationships" type="roundRect" r:blip="" zOrderOff="3">
            <dgm:adjLst/>
          </dgm:shape>
          <dgm:presOf axis="self" ptType="node"/>
          <dgm:constrLst>
            <dgm:constr type="tMarg" refType="primFontSz" fact="0.15"/>
            <dgm:constr type="bMarg" refType="primFontSz" fact="0.15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choose name="Name8">
          <dgm:if name="Name9" axis="ch" ptType="node" func="cnt" op="gte" val="1">
            <dgm:layoutNode name="descendantText" styleLbl="alignAccFollowNode1">
              <dgm:varLst>
                <dgm:bulletEnabled val="1"/>
              </dgm:varLst>
              <dgm:alg type="tx">
                <dgm:param type="stBulletLvl" val="1"/>
                <dgm:param type="txAnchorVertCh" val="mid"/>
              </dgm:alg>
              <dgm:choose name="Name10">
                <dgm:if name="Name11" func="var" arg="dir" op="equ" val="norm">
                  <dgm:shape xmlns:r="http://schemas.openxmlformats.org/officeDocument/2006/relationships" rot="90" type="round2SameRect" r:blip="">
                    <dgm:adjLst/>
                  </dgm:shape>
                </dgm:if>
                <dgm:else name="Name12">
                  <dgm:shape xmlns:r="http://schemas.openxmlformats.org/officeDocument/2006/relationships" rot="-90" type="round2SameRect" r:blip="">
                    <dgm:adjLst/>
                  </dgm:shape>
                </dgm:else>
              </dgm:choose>
              <dgm:presOf axis="des" ptType="node"/>
              <dgm:constrLst>
                <dgm:constr type="secFontSz" val="65"/>
                <dgm:constr type="primFontSz" refType="secFontSz"/>
                <dgm:constr type="lMarg" refType="secFontSz" fact="0.3"/>
                <dgm:constr type="rMarg" refType="secFontSz" fact="0.3"/>
                <dgm:constr type="tMarg" refType="secFontSz" fact="0.15"/>
                <dgm:constr type="bMarg" refType="secFontSz" fact="0.15"/>
              </dgm:constrLst>
              <dgm:ruleLst>
                <dgm:rule type="secFontSz" val="5" fact="NaN" max="NaN"/>
              </dgm:ruleLst>
            </dgm:layoutNode>
          </dgm:if>
          <dgm:else name="Name13"/>
        </dgm:choose>
      </dgm:layoutNode>
      <dgm:forEach name="Name14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cycle5">
  <dgm:title val=""/>
  <dgm:desc val=""/>
  <dgm:catLst>
    <dgm:cat type="cycle" pri="3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  <dgm:pt modelId="3"/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cycle">
    <dgm:varLst>
      <dgm:dir/>
      <dgm:resizeHandles val="exact"/>
    </dgm:varLst>
    <dgm:choose name="Name0">
      <dgm:if name="Name1" func="var" arg="dir" op="equ" val="norm">
        <dgm:choose name="Name2">
          <dgm:if name="Name3" axis="ch" ptType="node" func="cnt" op="gt" val="2">
            <dgm:alg type="cycle">
              <dgm:param type="stAng" val="0"/>
              <dgm:param type="spanAng" val="360"/>
            </dgm:alg>
          </dgm:if>
          <dgm:else name="Name4">
            <dgm:alg type="cycle">
              <dgm:param type="stAng" val="-90"/>
              <dgm:param type="spanAng" val="360"/>
            </dgm:alg>
          </dgm:else>
        </dgm:choose>
      </dgm:if>
      <dgm:else name="Name5">
        <dgm:choose name="Name6">
          <dgm:if name="Name7" axis="ch" ptType="node" func="cnt" op="gt" val="2">
            <dgm:alg type="cycle">
              <dgm:param type="stAng" val="0"/>
              <dgm:param type="spanAng" val="-360"/>
            </dgm:alg>
          </dgm:if>
          <dgm:else name="Name8">
            <dgm:alg type="cycle">
              <dgm:param type="stAng" val="90"/>
              <dgm:param type="spanAng" val="-360"/>
            </dgm:alg>
          </dgm:else>
        </dgm:choose>
      </dgm:else>
    </dgm:choose>
    <dgm:shape xmlns:r="http://schemas.openxmlformats.org/officeDocument/2006/relationships" r:blip="">
      <dgm:adjLst/>
    </dgm:shape>
    <dgm:presOf/>
    <dgm:choose name="Name9">
      <dgm:if name="Name10" func="var" arg="dir" op="equ" val="norm">
        <dgm:constrLst>
          <dgm:constr type="w" for="ch" forName="node" refType="w"/>
          <dgm:constr type="w" for="ch" ptType="sibTrans" refType="w" refFor="ch" refForName="node" op="equ" fact="0.3"/>
          <dgm:constr type="diam" for="ch" ptType="sibTrans" refType="diam" op="equ"/>
          <dgm:constr type="sibSp" refType="w" refFor="ch" refForName="node" op="equ" fact="0.15"/>
          <dgm:constr type="w" for="ch" forName="spNode" refType="sibSp" fact="1.6"/>
          <dgm:constr type="primFontSz" for="ch" forName="node" op="equ" val="65"/>
        </dgm:constrLst>
      </dgm:if>
      <dgm:else name="Name11">
        <dgm:constrLst>
          <dgm:constr type="w" for="ch" forName="node" refType="w"/>
          <dgm:constr type="w" for="ch" ptType="sibTrans" refType="w" refFor="ch" refForName="node" op="equ" fact="0.3"/>
          <dgm:constr type="diam" for="ch" ptType="sibTrans" refType="diam" fact="-1"/>
          <dgm:constr type="diam" for="ch" refType="diam" op="equ" fact="-1"/>
          <dgm:constr type="sibSp" refType="w" refFor="ch" refForName="node" op="equ" fact="0.15"/>
          <dgm:constr type="w" for="ch" forName="spNode" refType="sibSp" fact="1.6"/>
          <dgm:constr type="primFontSz" for="ch" forName="node" op="equ" val="65"/>
        </dgm:constrLst>
      </dgm:else>
    </dgm:choose>
    <dgm:ruleLst/>
    <dgm:forEach name="Name12" axis="ch" ptType="node">
      <dgm:layoutNode name="node">
        <dgm:varLst>
          <dgm:bulletEnabled val="1"/>
        </dgm:varLst>
        <dgm:alg type="tx"/>
        <dgm:shape xmlns:r="http://schemas.openxmlformats.org/officeDocument/2006/relationships" type="roundRect" r:blip="">
          <dgm:adjLst/>
        </dgm:shape>
        <dgm:presOf axis="desOrSelf" ptType="node"/>
        <dgm:constrLst>
          <dgm:constr type="h" refType="w" fact="0.65"/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primFontSz" val="5" fact="NaN" max="NaN"/>
        </dgm:ruleLst>
      </dgm:layoutNode>
      <dgm:choose name="Name13">
        <dgm:if name="Name14" axis="par ch" ptType="doc node" func="cnt" op="gt" val="1">
          <dgm:layoutNode name="spNode">
            <dgm:alg type="sp"/>
            <dgm:shape xmlns:r="http://schemas.openxmlformats.org/officeDocument/2006/relationships" r:blip="">
              <dgm:adjLst/>
            </dgm:shape>
            <dgm:presOf/>
            <dgm:constrLst>
              <dgm:constr type="h" refType="w"/>
            </dgm:constrLst>
            <dgm:ruleLst/>
          </dgm:layoutNode>
          <dgm:forEach name="Name15" axis="followSib" ptType="sibTrans" hideLastTrans="0" cnt="1">
            <dgm:layoutNode name="sibTrans">
              <dgm:alg type="conn">
                <dgm:param type="dim" val="1D"/>
                <dgm:param type="connRout" val="curve"/>
                <dgm:param type="begPts" val="radial"/>
                <dgm:param type="endPts" val="radial"/>
              </dgm:alg>
              <dgm:shape xmlns:r="http://schemas.openxmlformats.org/officeDocument/2006/relationships" type="conn" r:blip="">
                <dgm:adjLst/>
              </dgm:shape>
              <dgm:presOf axis="self"/>
              <dgm:constrLst>
                <dgm:constr type="h" refType="w" fact="0.65"/>
                <dgm:constr type="connDist"/>
                <dgm:constr type="begPad" refType="connDist" fact="0.2"/>
                <dgm:constr type="endPad" refType="connDist" fact="0.2"/>
              </dgm:constrLst>
              <dgm:ruleLst/>
            </dgm:layoutNode>
          </dgm:forEach>
        </dgm:if>
        <dgm:else name="Name16"/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3E25E81-3A2B-D713-4BBF-1B8ABA87D33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3B4D006-C26F-6A4B-B979-A50F63AB528C}" type="datetimeFigureOut">
              <a:rPr lang="en-US"/>
              <a:pPr>
                <a:defRPr/>
              </a:pPr>
              <a:t>1/24/24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A23D138-A0C3-C19B-98FF-66F85DB423A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1AC3779-CBC7-CBF3-C044-D8A928F99A0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39359789-C439-D14F-9A75-C1F77BA00CED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6570218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9520594-962D-A866-C169-65EC4A73350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A4AB082-2E61-A141-B7C4-B77A3FFA1CB4}" type="datetimeFigureOut">
              <a:rPr lang="en-US"/>
              <a:pPr>
                <a:defRPr/>
              </a:pPr>
              <a:t>1/24/24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E7ED2EF-96B2-B66B-33DB-D30965DDF2A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CB41D27-A7A5-5DA0-4B42-CA0CB8C02A9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59400E78-3485-5D47-AE26-89445F3A424A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5567085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016B7C2-1C05-B9F5-774C-93E15664C5E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8CF8DB6-4099-D24D-8011-FD8DC09A6EE9}" type="datetimeFigureOut">
              <a:rPr lang="en-US"/>
              <a:pPr>
                <a:defRPr/>
              </a:pPr>
              <a:t>1/24/24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869C5D1-9B9A-BBAB-C811-4848D6FB118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D0D5841-F0E3-FB3E-81B2-BFDC56B8FF7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C75B82AB-259A-B445-BED3-EDFBD78EAA45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13636592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8D2D7A4F-4C3A-7E27-B17E-41EC60108DA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7D86616-3447-F54B-B5A1-011C6558C5D0}" type="datetimeFigureOut">
              <a:rPr lang="en-US"/>
              <a:pPr>
                <a:defRPr/>
              </a:pPr>
              <a:t>1/24/24</a:t>
            </a:fld>
            <a:endParaRPr lang="en-US"/>
          </a:p>
        </p:txBody>
      </p:sp>
      <p:sp>
        <p:nvSpPr>
          <p:cNvPr id="6" name="Footer Placeholder 4">
            <a:extLst>
              <a:ext uri="{FF2B5EF4-FFF2-40B4-BE49-F238E27FC236}">
                <a16:creationId xmlns:a16="http://schemas.microsoft.com/office/drawing/2014/main" id="{2CA0EAD9-5F3C-E3DB-8436-09E582EB608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Slide Number Placeholder 5">
            <a:extLst>
              <a:ext uri="{FF2B5EF4-FFF2-40B4-BE49-F238E27FC236}">
                <a16:creationId xmlns:a16="http://schemas.microsoft.com/office/drawing/2014/main" id="{5F887C9D-3338-1DC5-8604-E5A0F051403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00F926B7-31A8-034B-A219-C32CA56A2807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18855692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86DE3B03-E829-CE00-1718-9A9BF715BC8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F87C7B6-F748-8741-A514-9C4B2D5CDC28}" type="datetimeFigureOut">
              <a:rPr lang="en-US"/>
              <a:pPr>
                <a:defRPr/>
              </a:pPr>
              <a:t>1/24/24</a:t>
            </a:fld>
            <a:endParaRPr lang="en-US"/>
          </a:p>
        </p:txBody>
      </p:sp>
      <p:sp>
        <p:nvSpPr>
          <p:cNvPr id="8" name="Footer Placeholder 4">
            <a:extLst>
              <a:ext uri="{FF2B5EF4-FFF2-40B4-BE49-F238E27FC236}">
                <a16:creationId xmlns:a16="http://schemas.microsoft.com/office/drawing/2014/main" id="{082B368A-AE01-5906-57BE-B3BCEBA6F2C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9" name="Slide Number Placeholder 5">
            <a:extLst>
              <a:ext uri="{FF2B5EF4-FFF2-40B4-BE49-F238E27FC236}">
                <a16:creationId xmlns:a16="http://schemas.microsoft.com/office/drawing/2014/main" id="{4B7E417D-A076-0F02-158B-1EFE8ABB8E2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47ABF2AF-3711-C94A-8784-4AD347AE4DD9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88548354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7ABD59A2-D756-7404-5774-305FB485F62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994950D-DCA0-6748-B3C2-EC682FA6F6E9}" type="datetimeFigureOut">
              <a:rPr lang="en-US"/>
              <a:pPr>
                <a:defRPr/>
              </a:pPr>
              <a:t>1/24/24</a:t>
            </a:fld>
            <a:endParaRPr lang="en-US"/>
          </a:p>
        </p:txBody>
      </p:sp>
      <p:sp>
        <p:nvSpPr>
          <p:cNvPr id="4" name="Footer Placeholder 4">
            <a:extLst>
              <a:ext uri="{FF2B5EF4-FFF2-40B4-BE49-F238E27FC236}">
                <a16:creationId xmlns:a16="http://schemas.microsoft.com/office/drawing/2014/main" id="{DD594AB5-2FC9-79B5-4584-7A088610F07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1F148F30-C5C3-7A9D-094A-85363E9477E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6034B1EF-10F2-064D-A146-EAA4B60A5309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54683648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7330AF1C-E476-3DCD-5EB5-B1C5E5158A1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017C607-895C-DE4C-9C7B-24D5BA892082}" type="datetimeFigureOut">
              <a:rPr lang="en-US"/>
              <a:pPr>
                <a:defRPr/>
              </a:pPr>
              <a:t>1/24/24</a:t>
            </a:fld>
            <a:endParaRPr lang="en-US"/>
          </a:p>
        </p:txBody>
      </p:sp>
      <p:sp>
        <p:nvSpPr>
          <p:cNvPr id="3" name="Footer Placeholder 4">
            <a:extLst>
              <a:ext uri="{FF2B5EF4-FFF2-40B4-BE49-F238E27FC236}">
                <a16:creationId xmlns:a16="http://schemas.microsoft.com/office/drawing/2014/main" id="{4FEEF01E-4502-B748-51B2-C93B0959BE8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B9C708A8-7AFC-D8CA-64BD-4D2121F6FC0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90433C87-3FD9-0A49-9AA0-79DF62D8D6BC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32498530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028E1B4F-53C6-A393-F97A-A3D4E01B6EB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168ADE2-01E6-9B4E-88BC-43766250DBF0}" type="datetimeFigureOut">
              <a:rPr lang="en-US"/>
              <a:pPr>
                <a:defRPr/>
              </a:pPr>
              <a:t>1/24/24</a:t>
            </a:fld>
            <a:endParaRPr lang="en-US"/>
          </a:p>
        </p:txBody>
      </p:sp>
      <p:sp>
        <p:nvSpPr>
          <p:cNvPr id="6" name="Footer Placeholder 4">
            <a:extLst>
              <a:ext uri="{FF2B5EF4-FFF2-40B4-BE49-F238E27FC236}">
                <a16:creationId xmlns:a16="http://schemas.microsoft.com/office/drawing/2014/main" id="{A572DBC7-D04A-72D9-BFC2-01383065D03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Slide Number Placeholder 5">
            <a:extLst>
              <a:ext uri="{FF2B5EF4-FFF2-40B4-BE49-F238E27FC236}">
                <a16:creationId xmlns:a16="http://schemas.microsoft.com/office/drawing/2014/main" id="{99A9FC00-6B47-362E-CEC5-122789E8AF8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FC5D2BD8-B807-5A42-A251-D365B6F3F9D6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42798156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n-US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DFDC2D45-0D28-2C29-04E8-46B237669EF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3AD7731-78F7-5C4E-B611-C87D5EBEC9B3}" type="datetimeFigureOut">
              <a:rPr lang="en-US"/>
              <a:pPr>
                <a:defRPr/>
              </a:pPr>
              <a:t>1/24/24</a:t>
            </a:fld>
            <a:endParaRPr lang="en-US"/>
          </a:p>
        </p:txBody>
      </p:sp>
      <p:sp>
        <p:nvSpPr>
          <p:cNvPr id="6" name="Footer Placeholder 4">
            <a:extLst>
              <a:ext uri="{FF2B5EF4-FFF2-40B4-BE49-F238E27FC236}">
                <a16:creationId xmlns:a16="http://schemas.microsoft.com/office/drawing/2014/main" id="{0873C0CA-DC64-7A69-7A4A-792FA44C41A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Slide Number Placeholder 5">
            <a:extLst>
              <a:ext uri="{FF2B5EF4-FFF2-40B4-BE49-F238E27FC236}">
                <a16:creationId xmlns:a16="http://schemas.microsoft.com/office/drawing/2014/main" id="{1F2E56F1-799C-9F12-CF7F-75AF88BFC91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4839CDEE-B21F-A644-BB80-FC2BB7250707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23675273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9A1A5CD-7B13-0B26-84B0-2AFA56D5F5C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2936456-2F89-0E4D-8EDC-B0DCC5400288}" type="datetimeFigureOut">
              <a:rPr lang="en-US"/>
              <a:pPr>
                <a:defRPr/>
              </a:pPr>
              <a:t>1/24/24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91CDF35-CA49-58A9-550C-B0991930720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5CACB01-16D7-96E0-A5B0-A5DE3B4AEA9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7226711A-20F0-044F-B1C3-14F29D0205DE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86093683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E87C6B0-082B-154B-5B2A-808FFBEA3B7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B4C89C4-FE94-7644-A5C1-5915EF2D12E9}" type="datetimeFigureOut">
              <a:rPr lang="en-US"/>
              <a:pPr>
                <a:defRPr/>
              </a:pPr>
              <a:t>1/24/24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83C91B0-6B4F-3BD0-06F8-B310E9BCF72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8F22E0C-9249-9162-C3EE-FFB6518D075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F0AFC7AF-B978-1D46-8B2B-6669FB342D6F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41204247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>
            <a:extLst>
              <a:ext uri="{FF2B5EF4-FFF2-40B4-BE49-F238E27FC236}">
                <a16:creationId xmlns:a16="http://schemas.microsoft.com/office/drawing/2014/main" id="{B50EAD03-2999-0224-1BB0-044FF350388F}"/>
              </a:ext>
            </a:extLst>
          </p:cNvPr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</a:p>
        </p:txBody>
      </p:sp>
      <p:sp>
        <p:nvSpPr>
          <p:cNvPr id="1027" name="Text Placeholder 2">
            <a:extLst>
              <a:ext uri="{FF2B5EF4-FFF2-40B4-BE49-F238E27FC236}">
                <a16:creationId xmlns:a16="http://schemas.microsoft.com/office/drawing/2014/main" id="{F1C51444-1F56-F189-7D25-21248D05DD32}"/>
              </a:ext>
            </a:extLst>
          </p:cNvPr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7E97720-ABF6-E15F-8658-0BCAE5BB695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59BA9F09-32C7-2548-813B-7812C0E2EEBA}" type="datetimeFigureOut">
              <a:rPr lang="en-US"/>
              <a:pPr>
                <a:defRPr/>
              </a:pPr>
              <a:t>1/24/24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01CDAF1-0E00-93CE-5015-943FAFDAEB57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DC97288-FD6A-1A3F-5B15-D0F4D3F9DD89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>
              <a:defRPr sz="1200">
                <a:solidFill>
                  <a:srgbClr val="898989"/>
                </a:solidFill>
                <a:latin typeface="Calibri" panose="020F0502020204030204" pitchFamily="34" charset="0"/>
              </a:defRPr>
            </a:lvl1pPr>
          </a:lstStyle>
          <a:p>
            <a:fld id="{3F5BEDD0-131D-BA43-A420-E97615F6E1BB}" type="slidenum">
              <a:rPr lang="en-US" altLang="en-US"/>
              <a:pPr/>
              <a:t>‹#›</a:t>
            </a:fld>
            <a:endParaRPr lang="en-US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Diagram 1">
            <a:extLst>
              <a:ext uri="{FF2B5EF4-FFF2-40B4-BE49-F238E27FC236}">
                <a16:creationId xmlns:a16="http://schemas.microsoft.com/office/drawing/2014/main" id="{74A643FD-F0DE-AA63-08BF-11E092E2C205}"/>
              </a:ext>
            </a:extLst>
          </p:cNvPr>
          <p:cNvGraphicFramePr/>
          <p:nvPr/>
        </p:nvGraphicFramePr>
        <p:xfrm>
          <a:off x="0" y="0"/>
          <a:ext cx="9144000" cy="6858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>
            <a:extLst>
              <a:ext uri="{FF2B5EF4-FFF2-40B4-BE49-F238E27FC236}">
                <a16:creationId xmlns:a16="http://schemas.microsoft.com/office/drawing/2014/main" id="{556FC2D3-29A0-35A3-DF9B-822D4D0B8AB4}"/>
              </a:ext>
            </a:extLst>
          </p:cNvPr>
          <p:cNvGraphicFramePr/>
          <p:nvPr/>
        </p:nvGraphicFramePr>
        <p:xfrm>
          <a:off x="0" y="0"/>
          <a:ext cx="9144000" cy="6858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075" name="TextBox 4">
            <a:extLst>
              <a:ext uri="{FF2B5EF4-FFF2-40B4-BE49-F238E27FC236}">
                <a16:creationId xmlns:a16="http://schemas.microsoft.com/office/drawing/2014/main" id="{A07FD10B-5604-88D3-2735-29A488A5A06C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352800" y="2438400"/>
            <a:ext cx="2438400" cy="21240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eaLnBrk="1" hangingPunct="1"/>
            <a:r>
              <a:rPr lang="en-US" altLang="en-US" sz="4400" b="1">
                <a:latin typeface="Calibri" panose="020F0502020204030204" pitchFamily="34" charset="0"/>
              </a:rPr>
              <a:t>Stages of Physical Activity</a:t>
            </a: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401</Words>
  <Application>Microsoft Macintosh PowerPoint</Application>
  <PresentationFormat>On-screen Show (4:3)</PresentationFormat>
  <Paragraphs>44</Paragraphs>
  <Slides>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5" baseType="lpstr">
      <vt:lpstr>Arial</vt:lpstr>
      <vt:lpstr>Calibri</vt:lpstr>
      <vt:lpstr>Office Theme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/>
  <cp:lastModifiedBy/>
  <cp:revision>1</cp:revision>
  <dcterms:created xsi:type="dcterms:W3CDTF">2016-12-01T16:09:59Z</dcterms:created>
  <dcterms:modified xsi:type="dcterms:W3CDTF">2024-01-24T19:52:33Z</dcterms:modified>
</cp:coreProperties>
</file>