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5" autoAdjust="0"/>
    <p:restoredTop sz="94660"/>
  </p:normalViewPr>
  <p:slideViewPr>
    <p:cSldViewPr snapToGrid="0">
      <p:cViewPr varScale="1">
        <p:scale>
          <a:sx n="92" d="100"/>
          <a:sy n="92" d="100"/>
        </p:scale>
        <p:origin x="-138" y="-27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0F46482-0F9D-4D47-93F3-E38C320869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BFAEA593-003B-4051-97FE-85734E23B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C60E8DD-0300-4A5B-821A-4F9714095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8E662D9-6D5D-430D-997F-3BAA75F38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BE5FE0A-87A8-472C-9636-2512328B5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353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E530A5-F590-49B4-8559-192DEAC33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EFA4FC-B9B5-463D-BBA7-41ADFBF32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EADE831-5741-476C-90A4-8647E911E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9C067E0-368B-4BB2-ADF3-AB1684B53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F391D7C-D4DD-407A-B7ED-A3BC98F39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448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F6FB51-6350-4982-9A2F-CD6938942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2111E6-7E42-4C70-ACA6-F2BBD1AD0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C7451B1-DCCD-4AFB-B7E3-CD58D1610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3F5830F-9F7A-43CC-86E6-CFAFA3474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8433C63-D16B-4913-A118-6E3F8F48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773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350270-1B5F-4FC5-A30F-36F74975F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9749A0-2432-4E42-A2CB-BB98468DBF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972D3B9-3262-4CA5-8F72-5AE9E43FCB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0EB652F-1D71-4168-B059-8AE48B83E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0C3AE64-573E-4AE7-BE1B-10310ED12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45DD565-F40A-457C-8113-48336B730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182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E1934F4-EEC0-4722-A8DD-ED9AC8CA5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CD40AFB-CD0F-48C5-8BC8-1174CA75F6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6F2ABEB-658E-4000-9FF4-AD69F9C592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B5DDBFA-31F0-4080-8BB4-23C8B6D982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B4BD1103-9FB4-45D7-B9B1-2C23C0E25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DA4FA23-CE95-4796-814D-14112FF01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030143D-8BC1-40C8-BA7D-329CA31D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DD50684-9B42-4574-9BC9-4D7A756EF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985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DED7F0-4C16-4424-8ED5-5E4C6DFC6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CCBDC71-D472-4260-9603-1C31823F7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E059FBBC-987A-4C3B-A85F-6C16D003A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494EFB9-926F-41B6-84C7-B63A40B00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06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80CB884-3AB4-470C-BAE1-2F357DA7A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E16C1BD2-5E98-40EA-9283-5CF10EFFB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CC8074-42C3-4DC0-BCCE-563E7EF2F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8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7B6F67-B96C-4E0D-8CB3-708BD7DDA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A953C33-2262-4D04-98E9-D372A3E92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9B3148E-6F37-4C35-AAC7-6CE7DEF6FE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AB1C589-AF3B-4BA8-B71C-763B3C594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A56526A-C747-4DBD-8A5F-FD0D1402E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B13460C-2797-4949-96B6-8B0BD340A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92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95C8B9-216A-4956-A802-5E4D28DB0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C1EDB7D-43E5-4B1A-9106-9B3F738588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94425EC-93D4-43D7-BA74-DE75452C3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2EB6990-C792-48E1-84F0-00DE7EC9D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4A03BF6-0CDF-4D33-8DCE-25FF460F3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5A39061-7F42-4FE5-9436-943739A3D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184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1F9137B-91C7-4E69-9C86-BAC47BB40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D6F4FD5-4324-469E-B9FD-87EF6A2E7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A9DE146-C5C1-4BA6-A547-BE1DE82E9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64A24A4-D9C9-4060-8EE3-73A70B6BB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1680F2-91FE-4971-978C-0B0B7CFDD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74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4E4F0A43-055B-4FEA-8E14-4380DB26FE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38917D5-3289-4E9B-BB25-FFB2EC0919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D167214-F88B-46C2-A0FE-87B5080A7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C4BAB75-289F-42B4-BEBA-1656D0983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6F4391F-1EC7-4B5B-87A6-189CBEE58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730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906BB596-5D59-4F5B-AE47-5D237FFF7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DDF4481-D4C0-4209-8D86-1EB202F16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33748F5-EED2-4DD4-A54D-52350DF317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D48C9A-9916-4F58-858F-D25600FE3843}" type="datetimeFigureOut">
              <a:rPr lang="en-GB" smtClean="0"/>
              <a:t>18/04/2019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5B0A612-4E6A-432A-BD73-7925FA733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40A60DF-3E34-4C45-A3A6-AB8713619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B02B9-C91E-4559-AF9F-75B42AC1A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412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7537858-159F-4920-AB4D-A08BF2D001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Creative practice 2 </a:t>
            </a:r>
            <a:r>
              <a:rPr lang="en-GB" dirty="0" err="1"/>
              <a:t>Jaberwocky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7C4D073-63B5-44B7-8CAB-1A35E90C5F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Tiegan Hughes (1701231)</a:t>
            </a:r>
          </a:p>
        </p:txBody>
      </p:sp>
    </p:spTree>
    <p:extLst>
      <p:ext uri="{BB962C8B-B14F-4D97-AF65-F5344CB8AC3E}">
        <p14:creationId xmlns:p14="http://schemas.microsoft.com/office/powerpoint/2010/main" val="3200106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62FD35-61FE-4E57-9955-BE5215714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Trees and Rocks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64B5DD47-4E22-455B-93E8-2E29D26FA139}"/>
              </a:ext>
            </a:extLst>
          </p:cNvPr>
          <p:cNvPicPr/>
          <p:nvPr/>
        </p:nvPicPr>
        <p:blipFill rotWithShape="1">
          <a:blip r:embed="rId2"/>
          <a:srcRect t="4579" r="44992" b="10120"/>
          <a:stretch/>
        </p:blipFill>
        <p:spPr>
          <a:xfrm>
            <a:off x="265102" y="1609079"/>
            <a:ext cx="4952007" cy="2829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0B690CB-2539-41D1-A78A-A7C52F3CBBFC}"/>
              </a:ext>
            </a:extLst>
          </p:cNvPr>
          <p:cNvPicPr/>
          <p:nvPr/>
        </p:nvPicPr>
        <p:blipFill rotWithShape="1">
          <a:blip r:embed="rId3"/>
          <a:srcRect t="10362" r="47625" b="6265"/>
          <a:stretch/>
        </p:blipFill>
        <p:spPr>
          <a:xfrm>
            <a:off x="4899247" y="214204"/>
            <a:ext cx="4511084" cy="26177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2F4B8D7-D5C5-4349-A6E6-C91BC8C5FFF4}"/>
              </a:ext>
            </a:extLst>
          </p:cNvPr>
          <p:cNvPicPr/>
          <p:nvPr/>
        </p:nvPicPr>
        <p:blipFill rotWithShape="1">
          <a:blip r:embed="rId4"/>
          <a:srcRect l="-1" r="60709" b="19133"/>
          <a:stretch/>
        </p:blipFill>
        <p:spPr>
          <a:xfrm>
            <a:off x="1439911" y="3663119"/>
            <a:ext cx="4505172" cy="2829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BABF641-66B4-41B2-94F6-847C4814DCE7}"/>
              </a:ext>
            </a:extLst>
          </p:cNvPr>
          <p:cNvSpPr txBox="1"/>
          <p:nvPr/>
        </p:nvSpPr>
        <p:spPr>
          <a:xfrm>
            <a:off x="6516210" y="3515506"/>
            <a:ext cx="49520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 made the trees and rocks in </a:t>
            </a:r>
            <a:r>
              <a:rPr lang="en-GB" sz="2400" dirty="0" err="1"/>
              <a:t>Zbrush</a:t>
            </a:r>
            <a:r>
              <a:rPr lang="en-GB" sz="2400" dirty="0"/>
              <a:t> and then </a:t>
            </a:r>
            <a:r>
              <a:rPr lang="en-GB" sz="2400" dirty="0" err="1"/>
              <a:t>GoZ</a:t>
            </a:r>
            <a:r>
              <a:rPr lang="en-GB" sz="2400" dirty="0"/>
              <a:t> them to Maya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506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BB312A-E5AD-4950-9CF8-DB7F953C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JubJub</a:t>
            </a:r>
            <a:r>
              <a:rPr lang="en-GB" dirty="0"/>
              <a:t> Bird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031C85A-F4B0-4DD6-9600-449648AA78A3}"/>
              </a:ext>
            </a:extLst>
          </p:cNvPr>
          <p:cNvPicPr/>
          <p:nvPr/>
        </p:nvPicPr>
        <p:blipFill rotWithShape="1">
          <a:blip r:embed="rId2"/>
          <a:srcRect l="18966" t="40740" r="73557" b="37935"/>
          <a:stretch/>
        </p:blipFill>
        <p:spPr>
          <a:xfrm>
            <a:off x="577047" y="1535836"/>
            <a:ext cx="4998129" cy="40038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6F7ADC8D-D8D3-4447-88C8-CE9A4E72658C}"/>
              </a:ext>
            </a:extLst>
          </p:cNvPr>
          <p:cNvSpPr txBox="1"/>
          <p:nvPr/>
        </p:nvSpPr>
        <p:spPr>
          <a:xfrm>
            <a:off x="6616826" y="2316055"/>
            <a:ext cx="48028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made the Bird using </a:t>
            </a:r>
            <a:r>
              <a:rPr lang="en-GB" dirty="0" err="1"/>
              <a:t>zbrush</a:t>
            </a:r>
            <a:r>
              <a:rPr lang="en-GB" dirty="0"/>
              <a:t> too </a:t>
            </a:r>
          </a:p>
          <a:p>
            <a:r>
              <a:rPr lang="en-GB" dirty="0"/>
              <a:t>I made him purple even though he is purple, green and red</a:t>
            </a:r>
          </a:p>
        </p:txBody>
      </p:sp>
    </p:spTree>
    <p:extLst>
      <p:ext uri="{BB962C8B-B14F-4D97-AF65-F5344CB8AC3E}">
        <p14:creationId xmlns:p14="http://schemas.microsoft.com/office/powerpoint/2010/main" val="1188497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AB05EBD-C18A-4912-BA56-4393516CE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Camera Animation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E66A631-D404-48F6-850C-B2BBF24DA126}"/>
              </a:ext>
            </a:extLst>
          </p:cNvPr>
          <p:cNvPicPr/>
          <p:nvPr/>
        </p:nvPicPr>
        <p:blipFill rotWithShape="1">
          <a:blip r:embed="rId2"/>
          <a:srcRect t="6506" r="43443" b="11567"/>
          <a:stretch/>
        </p:blipFill>
        <p:spPr>
          <a:xfrm>
            <a:off x="469289" y="1449278"/>
            <a:ext cx="8213071" cy="42679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D127944-A738-49B5-99CE-AD75F9D617A6}"/>
              </a:ext>
            </a:extLst>
          </p:cNvPr>
          <p:cNvSpPr txBox="1"/>
          <p:nvPr/>
        </p:nvSpPr>
        <p:spPr>
          <a:xfrm>
            <a:off x="8984201" y="2967335"/>
            <a:ext cx="29740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created a camera as it would add more effect when the bird flies off</a:t>
            </a:r>
          </a:p>
        </p:txBody>
      </p:sp>
    </p:spTree>
    <p:extLst>
      <p:ext uri="{BB962C8B-B14F-4D97-AF65-F5344CB8AC3E}">
        <p14:creationId xmlns:p14="http://schemas.microsoft.com/office/powerpoint/2010/main" val="31357618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65</Words>
  <Application>Microsoft Office PowerPoint</Application>
  <PresentationFormat>Custom</PresentationFormat>
  <Paragraphs>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Creative practice 2 Jaberwocky</vt:lpstr>
      <vt:lpstr>Trees and Rocks</vt:lpstr>
      <vt:lpstr>JubJub Bird </vt:lpstr>
      <vt:lpstr>Camera Animation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Creative practice 2 Jaberwocky</dc:title>
  <dc:creator>Tiegan Hughes</dc:creator>
  <cp:lastModifiedBy>Scott L. Smith</cp:lastModifiedBy>
  <cp:revision>3</cp:revision>
  <dcterms:created xsi:type="dcterms:W3CDTF">2019-04-03T19:56:13Z</dcterms:created>
  <dcterms:modified xsi:type="dcterms:W3CDTF">2019-04-18T15:25:11Z</dcterms:modified>
</cp:coreProperties>
</file>