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4.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5.xml" ContentType="application/vnd.openxmlformats-officedocument.presentationml.notesSlide+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charts/chart2.xml" ContentType="application/vnd.openxmlformats-officedocument.drawingml.chart+xml"/>
  <Override PartName="/ppt/charts/style2.xml" ContentType="application/vnd.ms-office.chartstyle+xml"/>
  <Override PartName="/ppt/charts/colors2.xml" ContentType="application/vnd.ms-office.chartcolorstyle+xml"/>
  <Override PartName="/ppt/charts/chart3.xml" ContentType="application/vnd.openxmlformats-officedocument.drawingml.chart+xml"/>
  <Override PartName="/ppt/charts/style3.xml" ContentType="application/vnd.ms-office.chartstyle+xml"/>
  <Override PartName="/ppt/charts/colors3.xml" ContentType="application/vnd.ms-office.chartcolorstyle+xml"/>
  <Override PartName="/ppt/notesSlides/notesSlide6.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7.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879" r:id="rId1"/>
  </p:sldMasterIdLst>
  <p:notesMasterIdLst>
    <p:notesMasterId r:id="rId15"/>
  </p:notesMasterIdLst>
  <p:sldIdLst>
    <p:sldId id="256" r:id="rId2"/>
    <p:sldId id="257" r:id="rId3"/>
    <p:sldId id="259" r:id="rId4"/>
    <p:sldId id="260" r:id="rId5"/>
    <p:sldId id="261" r:id="rId6"/>
    <p:sldId id="262" r:id="rId7"/>
    <p:sldId id="263" r:id="rId8"/>
    <p:sldId id="270" r:id="rId9"/>
    <p:sldId id="267" r:id="rId10"/>
    <p:sldId id="265" r:id="rId11"/>
    <p:sldId id="266" r:id="rId12"/>
    <p:sldId id="268" r:id="rId13"/>
    <p:sldId id="269" r:id="rId1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Billie Jo Jay" initials="BJJ" lastIdx="1" clrIdx="0">
    <p:extLst>
      <p:ext uri="{19B8F6BF-5375-455C-9EA6-DF929625EA0E}">
        <p15:presenceInfo xmlns:p15="http://schemas.microsoft.com/office/powerpoint/2012/main" userId="cb7d852ca2c75a8e" providerId="Windows Liv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33CC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4853" autoAdjust="0"/>
    <p:restoredTop sz="92810" autoAdjust="0"/>
  </p:normalViewPr>
  <p:slideViewPr>
    <p:cSldViewPr snapToGrid="0">
      <p:cViewPr varScale="1">
        <p:scale>
          <a:sx n="70" d="100"/>
          <a:sy n="70" d="100"/>
        </p:scale>
        <p:origin x="38" y="211"/>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commentAuthors" Target="commentAuthors.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rts/_rels/chart1.xml.rels><?xml version="1.0" encoding="UTF-8" standalone="yes"?>
<Relationships xmlns="http://schemas.openxmlformats.org/package/2006/relationships"><Relationship Id="rId3" Type="http://schemas.openxmlformats.org/officeDocument/2006/relationships/package" Target="../embeddings/Microsoft_Excel_Worksheet.xlsx"/><Relationship Id="rId2" Type="http://schemas.microsoft.com/office/2011/relationships/chartColorStyle" Target="colors1.xml"/><Relationship Id="rId1" Type="http://schemas.microsoft.com/office/2011/relationships/chartStyle" Target="style1.xml"/></Relationships>
</file>

<file path=ppt/charts/_rels/chart2.xml.rels><?xml version="1.0" encoding="UTF-8" standalone="yes"?>
<Relationships xmlns="http://schemas.openxmlformats.org/package/2006/relationships"><Relationship Id="rId3" Type="http://schemas.openxmlformats.org/officeDocument/2006/relationships/package" Target="../embeddings/Microsoft_Excel_Worksheet1.xlsx"/><Relationship Id="rId2" Type="http://schemas.microsoft.com/office/2011/relationships/chartColorStyle" Target="colors2.xml"/><Relationship Id="rId1" Type="http://schemas.microsoft.com/office/2011/relationships/chartStyle" Target="style2.xml"/></Relationships>
</file>

<file path=ppt/charts/_rels/chart3.xml.rels><?xml version="1.0" encoding="UTF-8" standalone="yes"?>
<Relationships xmlns="http://schemas.openxmlformats.org/package/2006/relationships"><Relationship Id="rId3" Type="http://schemas.openxmlformats.org/officeDocument/2006/relationships/package" Target="../embeddings/Microsoft_Excel_Worksheet2.xlsx"/><Relationship Id="rId2" Type="http://schemas.microsoft.com/office/2011/relationships/chartColorStyle" Target="colors3.xml"/><Relationship Id="rId1" Type="http://schemas.microsoft.com/office/2011/relationships/chartStyle" Target="style3.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4"/>
    </mc:Choice>
    <mc:Fallback>
      <c:style val="4"/>
    </mc:Fallback>
  </mc:AlternateContent>
  <c:chart>
    <c:title>
      <c:tx>
        <c:rich>
          <a:bodyPr rot="0" spcFirstLastPara="1" vertOverflow="ellipsis" vert="horz" wrap="square" anchor="ctr" anchorCtr="1"/>
          <a:lstStyle/>
          <a:p>
            <a:pPr>
              <a:defRPr sz="1862" b="0" i="0" u="none" strike="noStrike" kern="1200" spc="0" baseline="0">
                <a:solidFill>
                  <a:schemeClr val="tx1">
                    <a:lumMod val="65000"/>
                    <a:lumOff val="35000"/>
                  </a:schemeClr>
                </a:solidFill>
                <a:latin typeface="+mn-lt"/>
                <a:ea typeface="+mn-ea"/>
                <a:cs typeface="+mn-cs"/>
              </a:defRPr>
            </a:pPr>
            <a:r>
              <a:rPr lang="en-US"/>
              <a:t>Level of study</a:t>
            </a:r>
          </a:p>
        </c:rich>
      </c:tx>
      <c:layout>
        <c:manualLayout>
          <c:xMode val="edge"/>
          <c:yMode val="edge"/>
          <c:x val="1.4191639008735745E-2"/>
          <c:y val="1.4364768327431059E-3"/>
        </c:manualLayout>
      </c:layout>
      <c:overlay val="0"/>
      <c:spPr>
        <a:noFill/>
        <a:ln>
          <a:noFill/>
        </a:ln>
        <a:effectLst/>
      </c:spPr>
      <c:txPr>
        <a:bodyPr rot="0" spcFirstLastPara="1" vertOverflow="ellipsis" vert="horz" wrap="square" anchor="ctr" anchorCtr="1"/>
        <a:lstStyle/>
        <a:p>
          <a:pPr>
            <a:defRPr sz="1862"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manualLayout>
          <c:layoutTarget val="inner"/>
          <c:xMode val="edge"/>
          <c:yMode val="edge"/>
          <c:x val="6.6395292479385359E-2"/>
          <c:y val="0.17377103581125444"/>
          <c:w val="0.94583058562992128"/>
          <c:h val="0.76748654235442038"/>
        </c:manualLayout>
      </c:layout>
      <c:barChart>
        <c:barDir val="col"/>
        <c:grouping val="clustered"/>
        <c:varyColors val="0"/>
        <c:ser>
          <c:idx val="0"/>
          <c:order val="0"/>
          <c:tx>
            <c:strRef>
              <c:f>Sheet1!$B$1</c:f>
              <c:strCache>
                <c:ptCount val="1"/>
                <c:pt idx="0">
                  <c:v>Series 1</c:v>
                </c:pt>
              </c:strCache>
            </c:strRef>
          </c:tx>
          <c:spPr>
            <a:solidFill>
              <a:schemeClr val="accent2"/>
            </a:solidFill>
            <a:ln>
              <a:solidFill>
                <a:schemeClr val="tx1"/>
              </a:solid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197" b="0" i="0" u="none" strike="noStrike" kern="1200" baseline="0">
                    <a:solidFill>
                      <a:schemeClr val="tx1">
                        <a:lumMod val="75000"/>
                        <a:lumOff val="25000"/>
                      </a:schemeClr>
                    </a:solidFill>
                    <a:latin typeface="+mn-lt"/>
                    <a:ea typeface="+mn-ea"/>
                    <a:cs typeface="+mn-cs"/>
                  </a:defRPr>
                </a:pPr>
                <a:endParaRPr lang="en-US"/>
              </a:p>
            </c:txPr>
            <c:dLblPos val="in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Sheet1!$A$2:$A$5</c:f>
              <c:strCache>
                <c:ptCount val="3"/>
                <c:pt idx="0">
                  <c:v>Level 4</c:v>
                </c:pt>
                <c:pt idx="1">
                  <c:v>Level 5</c:v>
                </c:pt>
                <c:pt idx="2">
                  <c:v>Level 6</c:v>
                </c:pt>
              </c:strCache>
            </c:strRef>
          </c:cat>
          <c:val>
            <c:numRef>
              <c:f>Sheet1!$B$2:$B$5</c:f>
              <c:numCache>
                <c:formatCode>General</c:formatCode>
                <c:ptCount val="3"/>
                <c:pt idx="0">
                  <c:v>17</c:v>
                </c:pt>
                <c:pt idx="1">
                  <c:v>22</c:v>
                </c:pt>
                <c:pt idx="2">
                  <c:v>35</c:v>
                </c:pt>
              </c:numCache>
            </c:numRef>
          </c:val>
          <c:extLst>
            <c:ext xmlns:c16="http://schemas.microsoft.com/office/drawing/2014/chart" uri="{C3380CC4-5D6E-409C-BE32-E72D297353CC}">
              <c16:uniqueId val="{00000000-9B84-4A02-80DD-B8FBB3094615}"/>
            </c:ext>
          </c:extLst>
        </c:ser>
        <c:dLbls>
          <c:dLblPos val="inEnd"/>
          <c:showLegendKey val="0"/>
          <c:showVal val="1"/>
          <c:showCatName val="0"/>
          <c:showSerName val="0"/>
          <c:showPercent val="0"/>
          <c:showBubbleSize val="0"/>
        </c:dLbls>
        <c:gapWidth val="219"/>
        <c:overlap val="-27"/>
        <c:axId val="543551568"/>
        <c:axId val="543553208"/>
      </c:barChart>
      <c:catAx>
        <c:axId val="543551568"/>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en-US"/>
          </a:p>
        </c:txPr>
        <c:crossAx val="543553208"/>
        <c:crosses val="autoZero"/>
        <c:auto val="1"/>
        <c:lblAlgn val="ctr"/>
        <c:lblOffset val="100"/>
        <c:noMultiLvlLbl val="0"/>
      </c:catAx>
      <c:valAx>
        <c:axId val="543553208"/>
        <c:scaling>
          <c:orientation val="minMax"/>
        </c:scaling>
        <c:delete val="0"/>
        <c:axPos val="l"/>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en-US"/>
          </a:p>
        </c:txPr>
        <c:crossAx val="543551568"/>
        <c:crosses val="autoZero"/>
        <c:crossBetween val="between"/>
      </c:valAx>
      <c:spPr>
        <a:noFill/>
        <a:ln>
          <a:noFill/>
        </a:ln>
        <a:effectLst/>
      </c:spPr>
    </c:plotArea>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a:pPr>
      <a:endParaRPr lang="en-US"/>
    </a:p>
  </c:txPr>
  <c:externalData r:id="rId3">
    <c:autoUpdate val="0"/>
  </c:externalData>
</c:chartSpace>
</file>

<file path=ppt/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5"/>
    </mc:Choice>
    <mc:Fallback>
      <c:style val="5"/>
    </mc:Fallback>
  </mc:AlternateContent>
  <c:chart>
    <c:title>
      <c:tx>
        <c:rich>
          <a:bodyPr rot="0" spcFirstLastPara="1" vertOverflow="ellipsis" vert="horz" wrap="square" anchor="ctr" anchorCtr="1"/>
          <a:lstStyle/>
          <a:p>
            <a:pPr>
              <a:defRPr sz="1862" b="0" i="0" u="none" strike="noStrike" kern="1200" spc="0" baseline="0">
                <a:solidFill>
                  <a:schemeClr val="tx1">
                    <a:lumMod val="65000"/>
                    <a:lumOff val="35000"/>
                  </a:schemeClr>
                </a:solidFill>
                <a:latin typeface="+mn-lt"/>
                <a:ea typeface="+mn-ea"/>
                <a:cs typeface="+mn-cs"/>
              </a:defRPr>
            </a:pPr>
            <a:r>
              <a:rPr lang="en-US"/>
              <a:t>Gender</a:t>
            </a:r>
          </a:p>
        </c:rich>
      </c:tx>
      <c:layout>
        <c:manualLayout>
          <c:xMode val="edge"/>
          <c:yMode val="edge"/>
          <c:x val="3.5464427588824668E-3"/>
          <c:y val="1.6836742780772295E-3"/>
        </c:manualLayout>
      </c:layout>
      <c:overlay val="0"/>
      <c:spPr>
        <a:noFill/>
        <a:ln>
          <a:noFill/>
        </a:ln>
        <a:effectLst/>
      </c:spPr>
      <c:txPr>
        <a:bodyPr rot="0" spcFirstLastPara="1" vertOverflow="ellipsis" vert="horz" wrap="square" anchor="ctr" anchorCtr="1"/>
        <a:lstStyle/>
        <a:p>
          <a:pPr>
            <a:defRPr sz="1862"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manualLayout>
          <c:layoutTarget val="inner"/>
          <c:xMode val="edge"/>
          <c:yMode val="edge"/>
          <c:x val="0.11525284520389265"/>
          <c:y val="0.13357747908248113"/>
          <c:w val="0.88474715479610733"/>
          <c:h val="0.8098215112467545"/>
        </c:manualLayout>
      </c:layout>
      <c:barChart>
        <c:barDir val="col"/>
        <c:grouping val="clustered"/>
        <c:varyColors val="0"/>
        <c:ser>
          <c:idx val="0"/>
          <c:order val="0"/>
          <c:tx>
            <c:strRef>
              <c:f>Sheet1!$B$1</c:f>
              <c:strCache>
                <c:ptCount val="1"/>
                <c:pt idx="0">
                  <c:v>Series 1</c:v>
                </c:pt>
              </c:strCache>
            </c:strRef>
          </c:tx>
          <c:spPr>
            <a:solidFill>
              <a:srgbClr val="002060"/>
            </a:solidFill>
            <a:ln>
              <a:solidFill>
                <a:schemeClr val="tx1"/>
              </a:solid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197" b="0" i="0" u="none" strike="noStrike" kern="1200" baseline="0">
                    <a:solidFill>
                      <a:schemeClr val="tx1">
                        <a:lumMod val="75000"/>
                        <a:lumOff val="25000"/>
                      </a:schemeClr>
                    </a:solidFill>
                    <a:latin typeface="+mn-lt"/>
                    <a:ea typeface="+mn-ea"/>
                    <a:cs typeface="+mn-cs"/>
                  </a:defRPr>
                </a:pPr>
                <a:endParaRPr lang="en-US"/>
              </a:p>
            </c:txPr>
            <c:dLblPos val="in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Sheet1!$A$2:$A$5</c:f>
              <c:strCache>
                <c:ptCount val="2"/>
                <c:pt idx="0">
                  <c:v>Male </c:v>
                </c:pt>
                <c:pt idx="1">
                  <c:v>Female </c:v>
                </c:pt>
              </c:strCache>
            </c:strRef>
          </c:cat>
          <c:val>
            <c:numRef>
              <c:f>Sheet1!$B$2:$B$5</c:f>
              <c:numCache>
                <c:formatCode>General</c:formatCode>
                <c:ptCount val="2"/>
                <c:pt idx="0">
                  <c:v>24</c:v>
                </c:pt>
                <c:pt idx="1">
                  <c:v>50</c:v>
                </c:pt>
              </c:numCache>
            </c:numRef>
          </c:val>
          <c:extLst>
            <c:ext xmlns:c16="http://schemas.microsoft.com/office/drawing/2014/chart" uri="{C3380CC4-5D6E-409C-BE32-E72D297353CC}">
              <c16:uniqueId val="{00000000-79EE-4556-8016-CA6AFD484066}"/>
            </c:ext>
          </c:extLst>
        </c:ser>
        <c:dLbls>
          <c:dLblPos val="inEnd"/>
          <c:showLegendKey val="0"/>
          <c:showVal val="1"/>
          <c:showCatName val="0"/>
          <c:showSerName val="0"/>
          <c:showPercent val="0"/>
          <c:showBubbleSize val="0"/>
        </c:dLbls>
        <c:gapWidth val="219"/>
        <c:overlap val="-27"/>
        <c:axId val="543551568"/>
        <c:axId val="543553208"/>
      </c:barChart>
      <c:catAx>
        <c:axId val="543551568"/>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en-US"/>
          </a:p>
        </c:txPr>
        <c:crossAx val="543553208"/>
        <c:crosses val="autoZero"/>
        <c:auto val="1"/>
        <c:lblAlgn val="ctr"/>
        <c:lblOffset val="100"/>
        <c:noMultiLvlLbl val="0"/>
      </c:catAx>
      <c:valAx>
        <c:axId val="543553208"/>
        <c:scaling>
          <c:orientation val="minMax"/>
        </c:scaling>
        <c:delete val="0"/>
        <c:axPos val="l"/>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en-US"/>
          </a:p>
        </c:txPr>
        <c:crossAx val="543551568"/>
        <c:crosses val="autoZero"/>
        <c:crossBetween val="between"/>
      </c:valAx>
      <c:spPr>
        <a:noFill/>
        <a:ln>
          <a:noFill/>
        </a:ln>
        <a:effectLst/>
      </c:spPr>
    </c:plotArea>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a:pPr>
      <a:endParaRPr lang="en-US"/>
    </a:p>
  </c:txPr>
  <c:externalData r:id="rId3">
    <c:autoUpdate val="0"/>
  </c:externalData>
</c:chartSpace>
</file>

<file path=ppt/charts/chart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7"/>
    </mc:Choice>
    <mc:Fallback>
      <c:style val="7"/>
    </mc:Fallback>
  </mc:AlternateContent>
  <c:chart>
    <c:title>
      <c:tx>
        <c:rich>
          <a:bodyPr rot="0" spcFirstLastPara="1" vertOverflow="ellipsis" vert="horz" wrap="square" anchor="ctr" anchorCtr="1"/>
          <a:lstStyle/>
          <a:p>
            <a:pPr>
              <a:defRPr sz="1862" b="0" i="0" u="none" strike="noStrike" kern="1200" spc="0" baseline="0">
                <a:solidFill>
                  <a:schemeClr val="tx1">
                    <a:lumMod val="65000"/>
                    <a:lumOff val="35000"/>
                  </a:schemeClr>
                </a:solidFill>
                <a:latin typeface="+mn-lt"/>
                <a:ea typeface="+mn-ea"/>
                <a:cs typeface="+mn-cs"/>
              </a:defRPr>
            </a:pPr>
            <a:r>
              <a:rPr lang="en-US"/>
              <a:t>Age </a:t>
            </a:r>
          </a:p>
        </c:rich>
      </c:tx>
      <c:layout>
        <c:manualLayout>
          <c:xMode val="edge"/>
          <c:yMode val="edge"/>
          <c:x val="4.8849995346198008E-3"/>
          <c:y val="0"/>
        </c:manualLayout>
      </c:layout>
      <c:overlay val="0"/>
      <c:spPr>
        <a:noFill/>
        <a:ln>
          <a:noFill/>
        </a:ln>
        <a:effectLst/>
      </c:spPr>
      <c:txPr>
        <a:bodyPr rot="0" spcFirstLastPara="1" vertOverflow="ellipsis" vert="horz" wrap="square" anchor="ctr" anchorCtr="1"/>
        <a:lstStyle/>
        <a:p>
          <a:pPr>
            <a:defRPr sz="1862"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manualLayout>
          <c:layoutTarget val="inner"/>
          <c:xMode val="edge"/>
          <c:yMode val="edge"/>
          <c:x val="7.0341333983147E-2"/>
          <c:y val="0.10465926389593651"/>
          <c:w val="0.92877132302839582"/>
          <c:h val="0.83958364970424726"/>
        </c:manualLayout>
      </c:layout>
      <c:barChart>
        <c:barDir val="col"/>
        <c:grouping val="clustered"/>
        <c:varyColors val="0"/>
        <c:ser>
          <c:idx val="0"/>
          <c:order val="0"/>
          <c:tx>
            <c:strRef>
              <c:f>Sheet1!$B$1</c:f>
              <c:strCache>
                <c:ptCount val="1"/>
                <c:pt idx="0">
                  <c:v>Series 1</c:v>
                </c:pt>
              </c:strCache>
            </c:strRef>
          </c:tx>
          <c:spPr>
            <a:solidFill>
              <a:schemeClr val="accent5"/>
            </a:solidFill>
            <a:ln>
              <a:solidFill>
                <a:schemeClr val="tx1"/>
              </a:solid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197" b="0" i="0" u="none" strike="noStrike" kern="1200" baseline="0">
                    <a:solidFill>
                      <a:schemeClr val="tx1">
                        <a:lumMod val="75000"/>
                        <a:lumOff val="25000"/>
                      </a:schemeClr>
                    </a:solidFill>
                    <a:latin typeface="+mn-lt"/>
                    <a:ea typeface="+mn-ea"/>
                    <a:cs typeface="+mn-cs"/>
                  </a:defRPr>
                </a:pPr>
                <a:endParaRPr lang="en-US"/>
              </a:p>
            </c:txPr>
            <c:dLblPos val="in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Sheet1!$A$2:$A$5</c:f>
              <c:strCache>
                <c:ptCount val="2"/>
                <c:pt idx="0">
                  <c:v>18-20</c:v>
                </c:pt>
                <c:pt idx="1">
                  <c:v>21+</c:v>
                </c:pt>
              </c:strCache>
            </c:strRef>
          </c:cat>
          <c:val>
            <c:numRef>
              <c:f>Sheet1!$B$2:$B$5</c:f>
              <c:numCache>
                <c:formatCode>General</c:formatCode>
                <c:ptCount val="2"/>
                <c:pt idx="0">
                  <c:v>22</c:v>
                </c:pt>
                <c:pt idx="1">
                  <c:v>52</c:v>
                </c:pt>
              </c:numCache>
            </c:numRef>
          </c:val>
          <c:extLst>
            <c:ext xmlns:c15="http://schemas.microsoft.com/office/drawing/2012/chart" uri="{02D57815-91ED-43cb-92C2-25804820EDAC}">
              <c15:categoryFilterExceptions>
                <c15:categoryFilterException>
                  <c15:sqref>Sheet1!$B$4</c15:sqref>
                  <c15:dLbl>
                    <c:idx val="1"/>
                    <c:delete val="1"/>
                    <c:extLst>
                      <c:ext uri="{CE6537A1-D6FC-4f65-9D91-7224C49458BB}"/>
                      <c:ext xmlns:c16="http://schemas.microsoft.com/office/drawing/2014/chart" uri="{C3380CC4-5D6E-409C-BE32-E72D297353CC}">
                        <c16:uniqueId val="{00000000-BFAE-4618-ADBC-07C1405B6BF6}"/>
                      </c:ext>
                    </c:extLst>
                  </c15:dLbl>
                </c15:categoryFilterException>
              </c15:categoryFilterExceptions>
            </c:ext>
            <c:ext xmlns:c16="http://schemas.microsoft.com/office/drawing/2014/chart" uri="{C3380CC4-5D6E-409C-BE32-E72D297353CC}">
              <c16:uniqueId val="{00000000-E353-4DBA-B92A-13DF049828E2}"/>
            </c:ext>
          </c:extLst>
        </c:ser>
        <c:dLbls>
          <c:dLblPos val="inEnd"/>
          <c:showLegendKey val="0"/>
          <c:showVal val="1"/>
          <c:showCatName val="0"/>
          <c:showSerName val="0"/>
          <c:showPercent val="0"/>
          <c:showBubbleSize val="0"/>
        </c:dLbls>
        <c:gapWidth val="219"/>
        <c:overlap val="-27"/>
        <c:axId val="540070752"/>
        <c:axId val="540069440"/>
      </c:barChart>
      <c:catAx>
        <c:axId val="540070752"/>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en-US"/>
          </a:p>
        </c:txPr>
        <c:crossAx val="540069440"/>
        <c:crosses val="autoZero"/>
        <c:auto val="1"/>
        <c:lblAlgn val="ctr"/>
        <c:lblOffset val="100"/>
        <c:noMultiLvlLbl val="0"/>
      </c:catAx>
      <c:valAx>
        <c:axId val="540069440"/>
        <c:scaling>
          <c:orientation val="minMax"/>
        </c:scaling>
        <c:delete val="0"/>
        <c:axPos val="l"/>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en-US"/>
          </a:p>
        </c:txPr>
        <c:crossAx val="540070752"/>
        <c:crosses val="autoZero"/>
        <c:crossBetween val="between"/>
      </c:valAx>
      <c:spPr>
        <a:noFill/>
        <a:ln>
          <a:noFill/>
        </a:ln>
        <a:effectLst/>
      </c:spPr>
    </c:plotArea>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a:pPr>
      <a:endParaRPr lang="en-US"/>
    </a:p>
  </c:txPr>
  <c:externalData r:id="rId3">
    <c:autoUpdate val="0"/>
  </c:externalData>
</c:chartSpace>
</file>

<file path=ppt/charts/colors1.xml><?xml version="1.0" encoding="utf-8"?>
<cs:colorStyle xmlns:cs="http://schemas.microsoft.com/office/drawing/2012/chartStyle" xmlns:a="http://schemas.openxmlformats.org/drawingml/2006/main" meth="withinLinearReversed" id="22">
  <a:schemeClr val="accent2"/>
</cs:colorStyle>
</file>

<file path=ppt/charts/colors2.xml><?xml version="1.0" encoding="utf-8"?>
<cs:colorStyle xmlns:cs="http://schemas.microsoft.com/office/drawing/2012/chartStyle" xmlns:a="http://schemas.openxmlformats.org/drawingml/2006/main" meth="withinLinear" id="16">
  <a:schemeClr val="accent3"/>
</cs:colorStyle>
</file>

<file path=ppt/charts/colors3.xml><?xml version="1.0" encoding="utf-8"?>
<cs:colorStyle xmlns:cs="http://schemas.microsoft.com/office/drawing/2012/chartStyle" xmlns:a="http://schemas.openxmlformats.org/drawingml/2006/main" meth="withinLinearReversed" id="25">
  <a:schemeClr val="accent5"/>
</cs:colorStyle>
</file>

<file path=ppt/charts/style1.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33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330"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2"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tx1"/>
    </cs:fontRef>
    <cs:spPr>
      <a:noFill/>
      <a:ln>
        <a:noFill/>
      </a:ln>
    </cs:spPr>
  </cs:wall>
</cs:chartStyle>
</file>

<file path=ppt/charts/style2.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33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330"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2"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tx1"/>
    </cs:fontRef>
    <cs:spPr>
      <a:noFill/>
      <a:ln>
        <a:noFill/>
      </a:ln>
    </cs:spPr>
  </cs:wall>
</cs:chartStyle>
</file>

<file path=ppt/charts/style3.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33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330"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2"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tx1"/>
    </cs:fontRef>
    <cs:spPr>
      <a:noFill/>
      <a:ln>
        <a:noFill/>
      </a:ln>
    </cs:spPr>
  </cs:wall>
</cs:chartStyle>
</file>

<file path=ppt/diagrams/_rels/data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5.svg"/></Relationships>
</file>

<file path=ppt/diagrams/_rels/drawing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5.svg"/></Relationships>
</file>

<file path=ppt/diagrams/colors1.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041F33D-CE8A-45C3-B460-91C7B586C8C3}" type="doc">
      <dgm:prSet loTypeId="urn:microsoft.com/office/officeart/2018/5/layout/IconCircle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4DB947C1-AD55-4C4E-8287-416C377F99E1}">
      <dgm:prSet custT="1"/>
      <dgm:spPr/>
      <dgm:t>
        <a:bodyPr/>
        <a:lstStyle/>
        <a:p>
          <a:pPr>
            <a:defRPr cap="all"/>
          </a:pPr>
          <a:r>
            <a:rPr lang="en-GB" sz="1600" dirty="0"/>
            <a:t>To discover the prevalence of test anxiety in university students across different levels of study, gender and age. </a:t>
          </a:r>
          <a:endParaRPr lang="en-US" sz="1600" dirty="0"/>
        </a:p>
      </dgm:t>
    </dgm:pt>
    <dgm:pt modelId="{F8113EC2-FEE4-4E43-B04E-327548D46AE3}" type="parTrans" cxnId="{D4BA4733-4A37-42F0-806A-5F91D54BD8C5}">
      <dgm:prSet/>
      <dgm:spPr/>
      <dgm:t>
        <a:bodyPr/>
        <a:lstStyle/>
        <a:p>
          <a:endParaRPr lang="en-US"/>
        </a:p>
      </dgm:t>
    </dgm:pt>
    <dgm:pt modelId="{746229B1-6EA0-41ED-8614-B22954336BF0}" type="sibTrans" cxnId="{D4BA4733-4A37-42F0-806A-5F91D54BD8C5}">
      <dgm:prSet/>
      <dgm:spPr/>
      <dgm:t>
        <a:bodyPr/>
        <a:lstStyle/>
        <a:p>
          <a:endParaRPr lang="en-US"/>
        </a:p>
      </dgm:t>
    </dgm:pt>
    <dgm:pt modelId="{A7345021-72AE-4EA5-9A51-D4C136189728}">
      <dgm:prSet custT="1"/>
      <dgm:spPr/>
      <dgm:t>
        <a:bodyPr/>
        <a:lstStyle/>
        <a:p>
          <a:pPr>
            <a:defRPr cap="all"/>
          </a:pPr>
          <a:r>
            <a:rPr lang="en-GB" sz="1600" dirty="0"/>
            <a:t>To attempt to discover a gap in the existing literature surrounding test anxiety in university students across diverse demographic variables. </a:t>
          </a:r>
          <a:endParaRPr lang="en-US" sz="1600" dirty="0"/>
        </a:p>
      </dgm:t>
    </dgm:pt>
    <dgm:pt modelId="{03BB3EB1-42C6-45FE-8D97-DDC1475063C3}" type="parTrans" cxnId="{093069ED-97DD-435E-BB21-A25DED217BD8}">
      <dgm:prSet/>
      <dgm:spPr/>
      <dgm:t>
        <a:bodyPr/>
        <a:lstStyle/>
        <a:p>
          <a:endParaRPr lang="en-US"/>
        </a:p>
      </dgm:t>
    </dgm:pt>
    <dgm:pt modelId="{E975D3FC-FFF0-40B9-8BFD-69AA105DC867}" type="sibTrans" cxnId="{093069ED-97DD-435E-BB21-A25DED217BD8}">
      <dgm:prSet/>
      <dgm:spPr/>
      <dgm:t>
        <a:bodyPr/>
        <a:lstStyle/>
        <a:p>
          <a:endParaRPr lang="en-US"/>
        </a:p>
      </dgm:t>
    </dgm:pt>
    <dgm:pt modelId="{E203F453-2B33-47FE-813B-C265C23DDEED}">
      <dgm:prSet custT="1"/>
      <dgm:spPr/>
      <dgm:t>
        <a:bodyPr/>
        <a:lstStyle/>
        <a:p>
          <a:pPr>
            <a:defRPr cap="all"/>
          </a:pPr>
          <a:r>
            <a:rPr lang="en-GB" sz="1800" dirty="0"/>
            <a:t>To discover if a student’s current level of study (Level 4, 5, 6) determines their level of test anxiety. </a:t>
          </a:r>
          <a:endParaRPr lang="en-US" sz="1800" dirty="0"/>
        </a:p>
      </dgm:t>
    </dgm:pt>
    <dgm:pt modelId="{1A3C0857-5EAE-4574-B245-FC68E147A535}" type="parTrans" cxnId="{F25F3DFC-CDE1-4F72-BAB0-4608B61EB780}">
      <dgm:prSet/>
      <dgm:spPr/>
      <dgm:t>
        <a:bodyPr/>
        <a:lstStyle/>
        <a:p>
          <a:endParaRPr lang="en-US"/>
        </a:p>
      </dgm:t>
    </dgm:pt>
    <dgm:pt modelId="{5CB54B45-7CB2-4DBD-9022-DC6F4CF90144}" type="sibTrans" cxnId="{F25F3DFC-CDE1-4F72-BAB0-4608B61EB780}">
      <dgm:prSet/>
      <dgm:spPr/>
      <dgm:t>
        <a:bodyPr/>
        <a:lstStyle/>
        <a:p>
          <a:endParaRPr lang="en-US"/>
        </a:p>
      </dgm:t>
    </dgm:pt>
    <dgm:pt modelId="{C221D3F8-EB1E-4313-8BDE-D1918132EA17}" type="pres">
      <dgm:prSet presAssocID="{B041F33D-CE8A-45C3-B460-91C7B586C8C3}" presName="root" presStyleCnt="0">
        <dgm:presLayoutVars>
          <dgm:dir/>
          <dgm:resizeHandles val="exact"/>
        </dgm:presLayoutVars>
      </dgm:prSet>
      <dgm:spPr/>
    </dgm:pt>
    <dgm:pt modelId="{C4991C1B-2E01-4F09-870F-9C5263439802}" type="pres">
      <dgm:prSet presAssocID="{4DB947C1-AD55-4C4E-8287-416C377F99E1}" presName="compNode" presStyleCnt="0"/>
      <dgm:spPr/>
    </dgm:pt>
    <dgm:pt modelId="{F24F5DD6-97D3-4FA0-AAA9-4508CE7A245A}" type="pres">
      <dgm:prSet presAssocID="{4DB947C1-AD55-4C4E-8287-416C377F99E1}" presName="iconBgRect" presStyleLbl="bgShp" presStyleIdx="0" presStyleCnt="3"/>
      <dgm:spPr/>
    </dgm:pt>
    <dgm:pt modelId="{CBD1F8D6-7AE5-4356-B1CC-18A227C344BC}" type="pres">
      <dgm:prSet presAssocID="{4DB947C1-AD55-4C4E-8287-416C377F99E1}"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ooks"/>
        </a:ext>
      </dgm:extLst>
    </dgm:pt>
    <dgm:pt modelId="{9D262060-EEE9-4734-BBCF-549F93BDEE99}" type="pres">
      <dgm:prSet presAssocID="{4DB947C1-AD55-4C4E-8287-416C377F99E1}" presName="spaceRect" presStyleCnt="0"/>
      <dgm:spPr/>
    </dgm:pt>
    <dgm:pt modelId="{8F40FDB2-3DCC-4A2B-8C8F-F8090FDDC30D}" type="pres">
      <dgm:prSet presAssocID="{4DB947C1-AD55-4C4E-8287-416C377F99E1}" presName="textRect" presStyleLbl="revTx" presStyleIdx="0" presStyleCnt="3">
        <dgm:presLayoutVars>
          <dgm:chMax val="1"/>
          <dgm:chPref val="1"/>
        </dgm:presLayoutVars>
      </dgm:prSet>
      <dgm:spPr/>
    </dgm:pt>
    <dgm:pt modelId="{7F7B42AB-691C-41DD-A578-3DFEAB49DC88}" type="pres">
      <dgm:prSet presAssocID="{746229B1-6EA0-41ED-8614-B22954336BF0}" presName="sibTrans" presStyleCnt="0"/>
      <dgm:spPr/>
    </dgm:pt>
    <dgm:pt modelId="{660D9E57-1B44-4233-96F1-BF237115BC6B}" type="pres">
      <dgm:prSet presAssocID="{A7345021-72AE-4EA5-9A51-D4C136189728}" presName="compNode" presStyleCnt="0"/>
      <dgm:spPr/>
    </dgm:pt>
    <dgm:pt modelId="{5C512458-8C03-43F7-8EC3-DA3D6367AB75}" type="pres">
      <dgm:prSet presAssocID="{A7345021-72AE-4EA5-9A51-D4C136189728}" presName="iconBgRect" presStyleLbl="bgShp" presStyleIdx="1" presStyleCnt="3"/>
      <dgm:spPr/>
    </dgm:pt>
    <dgm:pt modelId="{A1EA9514-B2AD-4507-A890-F18B06F1396A}" type="pres">
      <dgm:prSet presAssocID="{A7345021-72AE-4EA5-9A51-D4C136189728}"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lassroom"/>
        </a:ext>
      </dgm:extLst>
    </dgm:pt>
    <dgm:pt modelId="{952CA369-1E48-47CB-BD9A-7E14688BB4FB}" type="pres">
      <dgm:prSet presAssocID="{A7345021-72AE-4EA5-9A51-D4C136189728}" presName="spaceRect" presStyleCnt="0"/>
      <dgm:spPr/>
    </dgm:pt>
    <dgm:pt modelId="{4964377B-7B57-4294-98CD-7DB5116B02A3}" type="pres">
      <dgm:prSet presAssocID="{A7345021-72AE-4EA5-9A51-D4C136189728}" presName="textRect" presStyleLbl="revTx" presStyleIdx="1" presStyleCnt="3">
        <dgm:presLayoutVars>
          <dgm:chMax val="1"/>
          <dgm:chPref val="1"/>
        </dgm:presLayoutVars>
      </dgm:prSet>
      <dgm:spPr/>
    </dgm:pt>
    <dgm:pt modelId="{A4A9052C-7CF8-41D1-8231-0F3C71695B4E}" type="pres">
      <dgm:prSet presAssocID="{E975D3FC-FFF0-40B9-8BFD-69AA105DC867}" presName="sibTrans" presStyleCnt="0"/>
      <dgm:spPr/>
    </dgm:pt>
    <dgm:pt modelId="{6D096F53-803D-4A0C-A923-E704EA8E102A}" type="pres">
      <dgm:prSet presAssocID="{E203F453-2B33-47FE-813B-C265C23DDEED}" presName="compNode" presStyleCnt="0"/>
      <dgm:spPr/>
    </dgm:pt>
    <dgm:pt modelId="{CAF735AB-3183-411D-8C7E-8BD7DA0C48C3}" type="pres">
      <dgm:prSet presAssocID="{E203F453-2B33-47FE-813B-C265C23DDEED}" presName="iconBgRect" presStyleLbl="bgShp" presStyleIdx="2" presStyleCnt="3"/>
      <dgm:spPr/>
    </dgm:pt>
    <dgm:pt modelId="{22E685B0-71BF-419D-89B5-FEA0004F1318}" type="pres">
      <dgm:prSet presAssocID="{E203F453-2B33-47FE-813B-C265C23DDEED}"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Questions"/>
        </a:ext>
      </dgm:extLst>
    </dgm:pt>
    <dgm:pt modelId="{1B7AE212-8AA7-4C35-873C-F190CA488D3E}" type="pres">
      <dgm:prSet presAssocID="{E203F453-2B33-47FE-813B-C265C23DDEED}" presName="spaceRect" presStyleCnt="0"/>
      <dgm:spPr/>
    </dgm:pt>
    <dgm:pt modelId="{B71B4763-6560-4478-A940-5D33AFF89A0E}" type="pres">
      <dgm:prSet presAssocID="{E203F453-2B33-47FE-813B-C265C23DDEED}" presName="textRect" presStyleLbl="revTx" presStyleIdx="2" presStyleCnt="3">
        <dgm:presLayoutVars>
          <dgm:chMax val="1"/>
          <dgm:chPref val="1"/>
        </dgm:presLayoutVars>
      </dgm:prSet>
      <dgm:spPr/>
    </dgm:pt>
  </dgm:ptLst>
  <dgm:cxnLst>
    <dgm:cxn modelId="{469C8010-D531-443A-8C0F-74CBF53C0F98}" type="presOf" srcId="{4DB947C1-AD55-4C4E-8287-416C377F99E1}" destId="{8F40FDB2-3DCC-4A2B-8C8F-F8090FDDC30D}" srcOrd="0" destOrd="0" presId="urn:microsoft.com/office/officeart/2018/5/layout/IconCircleLabelList"/>
    <dgm:cxn modelId="{CA55641D-4A94-459C-AD82-2B0697446A47}" type="presOf" srcId="{B041F33D-CE8A-45C3-B460-91C7B586C8C3}" destId="{C221D3F8-EB1E-4313-8BDE-D1918132EA17}" srcOrd="0" destOrd="0" presId="urn:microsoft.com/office/officeart/2018/5/layout/IconCircleLabelList"/>
    <dgm:cxn modelId="{9FCB3D21-1208-4D8A-9DFA-B577D550C448}" type="presOf" srcId="{E203F453-2B33-47FE-813B-C265C23DDEED}" destId="{B71B4763-6560-4478-A940-5D33AFF89A0E}" srcOrd="0" destOrd="0" presId="urn:microsoft.com/office/officeart/2018/5/layout/IconCircleLabelList"/>
    <dgm:cxn modelId="{D4BA4733-4A37-42F0-806A-5F91D54BD8C5}" srcId="{B041F33D-CE8A-45C3-B460-91C7B586C8C3}" destId="{4DB947C1-AD55-4C4E-8287-416C377F99E1}" srcOrd="0" destOrd="0" parTransId="{F8113EC2-FEE4-4E43-B04E-327548D46AE3}" sibTransId="{746229B1-6EA0-41ED-8614-B22954336BF0}"/>
    <dgm:cxn modelId="{ACC76D42-6FCC-4F64-9309-6BD8FBFE477A}" type="presOf" srcId="{A7345021-72AE-4EA5-9A51-D4C136189728}" destId="{4964377B-7B57-4294-98CD-7DB5116B02A3}" srcOrd="0" destOrd="0" presId="urn:microsoft.com/office/officeart/2018/5/layout/IconCircleLabelList"/>
    <dgm:cxn modelId="{093069ED-97DD-435E-BB21-A25DED217BD8}" srcId="{B041F33D-CE8A-45C3-B460-91C7B586C8C3}" destId="{A7345021-72AE-4EA5-9A51-D4C136189728}" srcOrd="1" destOrd="0" parTransId="{03BB3EB1-42C6-45FE-8D97-DDC1475063C3}" sibTransId="{E975D3FC-FFF0-40B9-8BFD-69AA105DC867}"/>
    <dgm:cxn modelId="{F25F3DFC-CDE1-4F72-BAB0-4608B61EB780}" srcId="{B041F33D-CE8A-45C3-B460-91C7B586C8C3}" destId="{E203F453-2B33-47FE-813B-C265C23DDEED}" srcOrd="2" destOrd="0" parTransId="{1A3C0857-5EAE-4574-B245-FC68E147A535}" sibTransId="{5CB54B45-7CB2-4DBD-9022-DC6F4CF90144}"/>
    <dgm:cxn modelId="{31C29416-3DEB-42E3-9934-8092783B11FE}" type="presParOf" srcId="{C221D3F8-EB1E-4313-8BDE-D1918132EA17}" destId="{C4991C1B-2E01-4F09-870F-9C5263439802}" srcOrd="0" destOrd="0" presId="urn:microsoft.com/office/officeart/2018/5/layout/IconCircleLabelList"/>
    <dgm:cxn modelId="{60379D1A-C4CE-4C83-B083-D94630FE251B}" type="presParOf" srcId="{C4991C1B-2E01-4F09-870F-9C5263439802}" destId="{F24F5DD6-97D3-4FA0-AAA9-4508CE7A245A}" srcOrd="0" destOrd="0" presId="urn:microsoft.com/office/officeart/2018/5/layout/IconCircleLabelList"/>
    <dgm:cxn modelId="{71267084-51EC-4217-BF19-04AA2ECF003F}" type="presParOf" srcId="{C4991C1B-2E01-4F09-870F-9C5263439802}" destId="{CBD1F8D6-7AE5-4356-B1CC-18A227C344BC}" srcOrd="1" destOrd="0" presId="urn:microsoft.com/office/officeart/2018/5/layout/IconCircleLabelList"/>
    <dgm:cxn modelId="{D98732FF-4398-490F-A982-2C3E56493F4C}" type="presParOf" srcId="{C4991C1B-2E01-4F09-870F-9C5263439802}" destId="{9D262060-EEE9-4734-BBCF-549F93BDEE99}" srcOrd="2" destOrd="0" presId="urn:microsoft.com/office/officeart/2018/5/layout/IconCircleLabelList"/>
    <dgm:cxn modelId="{EC7FEFB8-3B2C-48FA-ABC1-8F3C42E703DF}" type="presParOf" srcId="{C4991C1B-2E01-4F09-870F-9C5263439802}" destId="{8F40FDB2-3DCC-4A2B-8C8F-F8090FDDC30D}" srcOrd="3" destOrd="0" presId="urn:microsoft.com/office/officeart/2018/5/layout/IconCircleLabelList"/>
    <dgm:cxn modelId="{AC45E0FA-BD1F-4E0F-AFF8-28F4408D3BC4}" type="presParOf" srcId="{C221D3F8-EB1E-4313-8BDE-D1918132EA17}" destId="{7F7B42AB-691C-41DD-A578-3DFEAB49DC88}" srcOrd="1" destOrd="0" presId="urn:microsoft.com/office/officeart/2018/5/layout/IconCircleLabelList"/>
    <dgm:cxn modelId="{EC4DCDAC-AA49-40C6-9480-C91212E01FE8}" type="presParOf" srcId="{C221D3F8-EB1E-4313-8BDE-D1918132EA17}" destId="{660D9E57-1B44-4233-96F1-BF237115BC6B}" srcOrd="2" destOrd="0" presId="urn:microsoft.com/office/officeart/2018/5/layout/IconCircleLabelList"/>
    <dgm:cxn modelId="{8F513C01-4FB3-465C-8C55-AE181CCC1B50}" type="presParOf" srcId="{660D9E57-1B44-4233-96F1-BF237115BC6B}" destId="{5C512458-8C03-43F7-8EC3-DA3D6367AB75}" srcOrd="0" destOrd="0" presId="urn:microsoft.com/office/officeart/2018/5/layout/IconCircleLabelList"/>
    <dgm:cxn modelId="{FC025ABC-93A3-428D-B950-66866207806A}" type="presParOf" srcId="{660D9E57-1B44-4233-96F1-BF237115BC6B}" destId="{A1EA9514-B2AD-4507-A890-F18B06F1396A}" srcOrd="1" destOrd="0" presId="urn:microsoft.com/office/officeart/2018/5/layout/IconCircleLabelList"/>
    <dgm:cxn modelId="{8FBEC574-1141-4049-9F4E-936F6A9C7673}" type="presParOf" srcId="{660D9E57-1B44-4233-96F1-BF237115BC6B}" destId="{952CA369-1E48-47CB-BD9A-7E14688BB4FB}" srcOrd="2" destOrd="0" presId="urn:microsoft.com/office/officeart/2018/5/layout/IconCircleLabelList"/>
    <dgm:cxn modelId="{86CB2658-B894-43D5-BEC8-AA86F4FBBF67}" type="presParOf" srcId="{660D9E57-1B44-4233-96F1-BF237115BC6B}" destId="{4964377B-7B57-4294-98CD-7DB5116B02A3}" srcOrd="3" destOrd="0" presId="urn:microsoft.com/office/officeart/2018/5/layout/IconCircleLabelList"/>
    <dgm:cxn modelId="{A783C6FD-EC43-45C5-B5D8-24E295544EDD}" type="presParOf" srcId="{C221D3F8-EB1E-4313-8BDE-D1918132EA17}" destId="{A4A9052C-7CF8-41D1-8231-0F3C71695B4E}" srcOrd="3" destOrd="0" presId="urn:microsoft.com/office/officeart/2018/5/layout/IconCircleLabelList"/>
    <dgm:cxn modelId="{8C824896-08AD-4501-ABD1-BF48A747F887}" type="presParOf" srcId="{C221D3F8-EB1E-4313-8BDE-D1918132EA17}" destId="{6D096F53-803D-4A0C-A923-E704EA8E102A}" srcOrd="4" destOrd="0" presId="urn:microsoft.com/office/officeart/2018/5/layout/IconCircleLabelList"/>
    <dgm:cxn modelId="{45CF6792-0595-4210-A80B-65CC3A999BD5}" type="presParOf" srcId="{6D096F53-803D-4A0C-A923-E704EA8E102A}" destId="{CAF735AB-3183-411D-8C7E-8BD7DA0C48C3}" srcOrd="0" destOrd="0" presId="urn:microsoft.com/office/officeart/2018/5/layout/IconCircleLabelList"/>
    <dgm:cxn modelId="{B75C6D10-27B3-4E2D-9807-7E02467E6054}" type="presParOf" srcId="{6D096F53-803D-4A0C-A923-E704EA8E102A}" destId="{22E685B0-71BF-419D-89B5-FEA0004F1318}" srcOrd="1" destOrd="0" presId="urn:microsoft.com/office/officeart/2018/5/layout/IconCircleLabelList"/>
    <dgm:cxn modelId="{F7342045-34C6-4E4B-8584-E4C037FD4816}" type="presParOf" srcId="{6D096F53-803D-4A0C-A923-E704EA8E102A}" destId="{1B7AE212-8AA7-4C35-873C-F190CA488D3E}" srcOrd="2" destOrd="0" presId="urn:microsoft.com/office/officeart/2018/5/layout/IconCircleLabelList"/>
    <dgm:cxn modelId="{8AAB6EC5-7907-4CBD-9872-0FFF662749C8}" type="presParOf" srcId="{6D096F53-803D-4A0C-A923-E704EA8E102A}" destId="{B71B4763-6560-4478-A940-5D33AFF89A0E}" srcOrd="3" destOrd="0" presId="urn:microsoft.com/office/officeart/2018/5/layout/IconCircle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16F1EFBA-92D2-4E01-B484-77E8B6BB534C}" type="doc">
      <dgm:prSet loTypeId="urn:microsoft.com/office/officeart/2005/8/layout/hierarchy1" loCatId="hierarchy" qsTypeId="urn:microsoft.com/office/officeart/2005/8/quickstyle/simple4" qsCatId="simple" csTypeId="urn:microsoft.com/office/officeart/2005/8/colors/accent1_2" csCatId="accent1" phldr="1"/>
      <dgm:spPr/>
      <dgm:t>
        <a:bodyPr/>
        <a:lstStyle/>
        <a:p>
          <a:endParaRPr lang="en-US"/>
        </a:p>
      </dgm:t>
    </dgm:pt>
    <dgm:pt modelId="{C0E0FF5D-F6B1-49A1-8452-2D9D374BEF56}">
      <dgm:prSet/>
      <dgm:spPr/>
      <dgm:t>
        <a:bodyPr/>
        <a:lstStyle/>
        <a:p>
          <a:r>
            <a:rPr lang="en-GB" dirty="0"/>
            <a:t>A quantitative, 2x2x3 Anova was used in this study. </a:t>
          </a:r>
          <a:endParaRPr lang="en-US" dirty="0"/>
        </a:p>
      </dgm:t>
    </dgm:pt>
    <dgm:pt modelId="{555EBC4B-A44F-42AD-808C-F8F5561CC04D}" type="parTrans" cxnId="{8864E0BD-4A48-4F73-839B-314143D9C5E0}">
      <dgm:prSet/>
      <dgm:spPr/>
      <dgm:t>
        <a:bodyPr/>
        <a:lstStyle/>
        <a:p>
          <a:endParaRPr lang="en-US"/>
        </a:p>
      </dgm:t>
    </dgm:pt>
    <dgm:pt modelId="{DDDDC1FA-851F-489C-B43E-55C4CF9AA412}" type="sibTrans" cxnId="{8864E0BD-4A48-4F73-839B-314143D9C5E0}">
      <dgm:prSet/>
      <dgm:spPr/>
      <dgm:t>
        <a:bodyPr/>
        <a:lstStyle/>
        <a:p>
          <a:endParaRPr lang="en-US"/>
        </a:p>
      </dgm:t>
    </dgm:pt>
    <dgm:pt modelId="{67E1ABD4-737A-407F-A9FF-3C538C28D055}">
      <dgm:prSet/>
      <dgm:spPr/>
      <dgm:t>
        <a:bodyPr/>
        <a:lstStyle/>
        <a:p>
          <a:r>
            <a:rPr lang="en-GB" dirty="0"/>
            <a:t>Participants were aged between 18 – 20 &amp; 21+ </a:t>
          </a:r>
          <a:endParaRPr lang="en-US" dirty="0"/>
        </a:p>
      </dgm:t>
    </dgm:pt>
    <dgm:pt modelId="{63136EAB-5ADD-42BC-9446-7D831F698F1F}" type="parTrans" cxnId="{0D562898-6619-4ECB-B9AD-8DE4365723E8}">
      <dgm:prSet/>
      <dgm:spPr/>
      <dgm:t>
        <a:bodyPr/>
        <a:lstStyle/>
        <a:p>
          <a:endParaRPr lang="en-US"/>
        </a:p>
      </dgm:t>
    </dgm:pt>
    <dgm:pt modelId="{39BAE8F1-91F3-4876-93AA-E6776D1EF8EA}" type="sibTrans" cxnId="{0D562898-6619-4ECB-B9AD-8DE4365723E8}">
      <dgm:prSet/>
      <dgm:spPr/>
      <dgm:t>
        <a:bodyPr/>
        <a:lstStyle/>
        <a:p>
          <a:endParaRPr lang="en-US"/>
        </a:p>
      </dgm:t>
    </dgm:pt>
    <dgm:pt modelId="{CA59A625-5557-4F7C-A832-949FF3639224}">
      <dgm:prSet/>
      <dgm:spPr/>
      <dgm:t>
        <a:bodyPr/>
        <a:lstStyle/>
        <a:p>
          <a:r>
            <a:rPr lang="en-GB"/>
            <a:t>There was a mixture of Male and Female participants</a:t>
          </a:r>
          <a:endParaRPr lang="en-US"/>
        </a:p>
      </dgm:t>
    </dgm:pt>
    <dgm:pt modelId="{20C00289-48DF-4D1D-A31E-B0E066B98C31}" type="parTrans" cxnId="{680892D4-1915-433D-80F6-9BC1D3CB6636}">
      <dgm:prSet/>
      <dgm:spPr/>
      <dgm:t>
        <a:bodyPr/>
        <a:lstStyle/>
        <a:p>
          <a:endParaRPr lang="en-US"/>
        </a:p>
      </dgm:t>
    </dgm:pt>
    <dgm:pt modelId="{9791CA38-D25C-45E7-8D43-EB6BE02A9DAD}" type="sibTrans" cxnId="{680892D4-1915-433D-80F6-9BC1D3CB6636}">
      <dgm:prSet/>
      <dgm:spPr/>
      <dgm:t>
        <a:bodyPr/>
        <a:lstStyle/>
        <a:p>
          <a:endParaRPr lang="en-US"/>
        </a:p>
      </dgm:t>
    </dgm:pt>
    <dgm:pt modelId="{789F1FED-E837-4C36-8FAC-03D64EBFD3DF}" type="pres">
      <dgm:prSet presAssocID="{16F1EFBA-92D2-4E01-B484-77E8B6BB534C}" presName="hierChild1" presStyleCnt="0">
        <dgm:presLayoutVars>
          <dgm:chPref val="1"/>
          <dgm:dir/>
          <dgm:animOne val="branch"/>
          <dgm:animLvl val="lvl"/>
          <dgm:resizeHandles/>
        </dgm:presLayoutVars>
      </dgm:prSet>
      <dgm:spPr/>
    </dgm:pt>
    <dgm:pt modelId="{99D492E1-C066-4CD3-85C5-8CAFD9ECD6FA}" type="pres">
      <dgm:prSet presAssocID="{C0E0FF5D-F6B1-49A1-8452-2D9D374BEF56}" presName="hierRoot1" presStyleCnt="0"/>
      <dgm:spPr/>
    </dgm:pt>
    <dgm:pt modelId="{E86A1265-6C5E-4351-9792-F9E66B81089A}" type="pres">
      <dgm:prSet presAssocID="{C0E0FF5D-F6B1-49A1-8452-2D9D374BEF56}" presName="composite" presStyleCnt="0"/>
      <dgm:spPr/>
    </dgm:pt>
    <dgm:pt modelId="{BC98063C-113B-4F80-9941-B8A210796E1B}" type="pres">
      <dgm:prSet presAssocID="{C0E0FF5D-F6B1-49A1-8452-2D9D374BEF56}" presName="background" presStyleLbl="node0" presStyleIdx="0" presStyleCnt="3"/>
      <dgm:spPr/>
    </dgm:pt>
    <dgm:pt modelId="{370F608A-220A-4846-B872-726BCE70581A}" type="pres">
      <dgm:prSet presAssocID="{C0E0FF5D-F6B1-49A1-8452-2D9D374BEF56}" presName="text" presStyleLbl="fgAcc0" presStyleIdx="0" presStyleCnt="3">
        <dgm:presLayoutVars>
          <dgm:chPref val="3"/>
        </dgm:presLayoutVars>
      </dgm:prSet>
      <dgm:spPr/>
    </dgm:pt>
    <dgm:pt modelId="{D7423E0B-9F99-467D-B3B6-E0C49BAC7959}" type="pres">
      <dgm:prSet presAssocID="{C0E0FF5D-F6B1-49A1-8452-2D9D374BEF56}" presName="hierChild2" presStyleCnt="0"/>
      <dgm:spPr/>
    </dgm:pt>
    <dgm:pt modelId="{058D3DD1-80BA-47F1-B78F-87BE23A5A6D6}" type="pres">
      <dgm:prSet presAssocID="{67E1ABD4-737A-407F-A9FF-3C538C28D055}" presName="hierRoot1" presStyleCnt="0"/>
      <dgm:spPr/>
    </dgm:pt>
    <dgm:pt modelId="{DD08D7F3-8FD6-441F-9147-3630E2144A59}" type="pres">
      <dgm:prSet presAssocID="{67E1ABD4-737A-407F-A9FF-3C538C28D055}" presName="composite" presStyleCnt="0"/>
      <dgm:spPr/>
    </dgm:pt>
    <dgm:pt modelId="{A638AD8B-F736-44E2-B91F-972B78AC80C4}" type="pres">
      <dgm:prSet presAssocID="{67E1ABD4-737A-407F-A9FF-3C538C28D055}" presName="background" presStyleLbl="node0" presStyleIdx="1" presStyleCnt="3"/>
      <dgm:spPr/>
    </dgm:pt>
    <dgm:pt modelId="{D6C8C945-95F4-4424-AE3C-1A7363047116}" type="pres">
      <dgm:prSet presAssocID="{67E1ABD4-737A-407F-A9FF-3C538C28D055}" presName="text" presStyleLbl="fgAcc0" presStyleIdx="1" presStyleCnt="3">
        <dgm:presLayoutVars>
          <dgm:chPref val="3"/>
        </dgm:presLayoutVars>
      </dgm:prSet>
      <dgm:spPr/>
    </dgm:pt>
    <dgm:pt modelId="{3A4DD4CC-7090-4F15-8B82-4428817E71BD}" type="pres">
      <dgm:prSet presAssocID="{67E1ABD4-737A-407F-A9FF-3C538C28D055}" presName="hierChild2" presStyleCnt="0"/>
      <dgm:spPr/>
    </dgm:pt>
    <dgm:pt modelId="{27221ABF-B860-4135-B986-52DE00ACFCBB}" type="pres">
      <dgm:prSet presAssocID="{CA59A625-5557-4F7C-A832-949FF3639224}" presName="hierRoot1" presStyleCnt="0"/>
      <dgm:spPr/>
    </dgm:pt>
    <dgm:pt modelId="{3BA4316E-5D74-45CC-B0C3-554DB4A23C1E}" type="pres">
      <dgm:prSet presAssocID="{CA59A625-5557-4F7C-A832-949FF3639224}" presName="composite" presStyleCnt="0"/>
      <dgm:spPr/>
    </dgm:pt>
    <dgm:pt modelId="{DB862DAC-B99D-4012-A916-52F27BA7D1AC}" type="pres">
      <dgm:prSet presAssocID="{CA59A625-5557-4F7C-A832-949FF3639224}" presName="background" presStyleLbl="node0" presStyleIdx="2" presStyleCnt="3"/>
      <dgm:spPr/>
    </dgm:pt>
    <dgm:pt modelId="{45F428F0-BD94-4CF0-90EB-E67E52069C03}" type="pres">
      <dgm:prSet presAssocID="{CA59A625-5557-4F7C-A832-949FF3639224}" presName="text" presStyleLbl="fgAcc0" presStyleIdx="2" presStyleCnt="3">
        <dgm:presLayoutVars>
          <dgm:chPref val="3"/>
        </dgm:presLayoutVars>
      </dgm:prSet>
      <dgm:spPr/>
    </dgm:pt>
    <dgm:pt modelId="{84D5243E-EC1F-47BC-9765-E4F9A803E834}" type="pres">
      <dgm:prSet presAssocID="{CA59A625-5557-4F7C-A832-949FF3639224}" presName="hierChild2" presStyleCnt="0"/>
      <dgm:spPr/>
    </dgm:pt>
  </dgm:ptLst>
  <dgm:cxnLst>
    <dgm:cxn modelId="{7323AB5D-ED2F-4704-B8F5-ED8EEFD9F1EE}" type="presOf" srcId="{CA59A625-5557-4F7C-A832-949FF3639224}" destId="{45F428F0-BD94-4CF0-90EB-E67E52069C03}" srcOrd="0" destOrd="0" presId="urn:microsoft.com/office/officeart/2005/8/layout/hierarchy1"/>
    <dgm:cxn modelId="{37A0137C-8668-49A3-8D63-FEC35549E3AF}" type="presOf" srcId="{C0E0FF5D-F6B1-49A1-8452-2D9D374BEF56}" destId="{370F608A-220A-4846-B872-726BCE70581A}" srcOrd="0" destOrd="0" presId="urn:microsoft.com/office/officeart/2005/8/layout/hierarchy1"/>
    <dgm:cxn modelId="{0D562898-6619-4ECB-B9AD-8DE4365723E8}" srcId="{16F1EFBA-92D2-4E01-B484-77E8B6BB534C}" destId="{67E1ABD4-737A-407F-A9FF-3C538C28D055}" srcOrd="1" destOrd="0" parTransId="{63136EAB-5ADD-42BC-9446-7D831F698F1F}" sibTransId="{39BAE8F1-91F3-4876-93AA-E6776D1EF8EA}"/>
    <dgm:cxn modelId="{8864E0BD-4A48-4F73-839B-314143D9C5E0}" srcId="{16F1EFBA-92D2-4E01-B484-77E8B6BB534C}" destId="{C0E0FF5D-F6B1-49A1-8452-2D9D374BEF56}" srcOrd="0" destOrd="0" parTransId="{555EBC4B-A44F-42AD-808C-F8F5561CC04D}" sibTransId="{DDDDC1FA-851F-489C-B43E-55C4CF9AA412}"/>
    <dgm:cxn modelId="{680892D4-1915-433D-80F6-9BC1D3CB6636}" srcId="{16F1EFBA-92D2-4E01-B484-77E8B6BB534C}" destId="{CA59A625-5557-4F7C-A832-949FF3639224}" srcOrd="2" destOrd="0" parTransId="{20C00289-48DF-4D1D-A31E-B0E066B98C31}" sibTransId="{9791CA38-D25C-45E7-8D43-EB6BE02A9DAD}"/>
    <dgm:cxn modelId="{2B5B64D5-C3BF-4827-8DAE-5B24C0BBB94F}" type="presOf" srcId="{16F1EFBA-92D2-4E01-B484-77E8B6BB534C}" destId="{789F1FED-E837-4C36-8FAC-03D64EBFD3DF}" srcOrd="0" destOrd="0" presId="urn:microsoft.com/office/officeart/2005/8/layout/hierarchy1"/>
    <dgm:cxn modelId="{93E931F5-DEEE-419C-B701-B106756A6D70}" type="presOf" srcId="{67E1ABD4-737A-407F-A9FF-3C538C28D055}" destId="{D6C8C945-95F4-4424-AE3C-1A7363047116}" srcOrd="0" destOrd="0" presId="urn:microsoft.com/office/officeart/2005/8/layout/hierarchy1"/>
    <dgm:cxn modelId="{A709EC8B-1F37-4FE7-A08C-9AD3DAB94BD2}" type="presParOf" srcId="{789F1FED-E837-4C36-8FAC-03D64EBFD3DF}" destId="{99D492E1-C066-4CD3-85C5-8CAFD9ECD6FA}" srcOrd="0" destOrd="0" presId="urn:microsoft.com/office/officeart/2005/8/layout/hierarchy1"/>
    <dgm:cxn modelId="{28F3A89E-EA2D-4EDE-BD08-12B6FA2C1D74}" type="presParOf" srcId="{99D492E1-C066-4CD3-85C5-8CAFD9ECD6FA}" destId="{E86A1265-6C5E-4351-9792-F9E66B81089A}" srcOrd="0" destOrd="0" presId="urn:microsoft.com/office/officeart/2005/8/layout/hierarchy1"/>
    <dgm:cxn modelId="{59380867-C7C4-40E1-B889-65CC5DD13392}" type="presParOf" srcId="{E86A1265-6C5E-4351-9792-F9E66B81089A}" destId="{BC98063C-113B-4F80-9941-B8A210796E1B}" srcOrd="0" destOrd="0" presId="urn:microsoft.com/office/officeart/2005/8/layout/hierarchy1"/>
    <dgm:cxn modelId="{F33D6FC6-4FAF-4D67-A5E4-A908F283E09B}" type="presParOf" srcId="{E86A1265-6C5E-4351-9792-F9E66B81089A}" destId="{370F608A-220A-4846-B872-726BCE70581A}" srcOrd="1" destOrd="0" presId="urn:microsoft.com/office/officeart/2005/8/layout/hierarchy1"/>
    <dgm:cxn modelId="{3C6AF036-2FA9-4FA3-B914-5704230DE7CD}" type="presParOf" srcId="{99D492E1-C066-4CD3-85C5-8CAFD9ECD6FA}" destId="{D7423E0B-9F99-467D-B3B6-E0C49BAC7959}" srcOrd="1" destOrd="0" presId="urn:microsoft.com/office/officeart/2005/8/layout/hierarchy1"/>
    <dgm:cxn modelId="{4D908F67-D436-407B-B2EA-13235C846DD4}" type="presParOf" srcId="{789F1FED-E837-4C36-8FAC-03D64EBFD3DF}" destId="{058D3DD1-80BA-47F1-B78F-87BE23A5A6D6}" srcOrd="1" destOrd="0" presId="urn:microsoft.com/office/officeart/2005/8/layout/hierarchy1"/>
    <dgm:cxn modelId="{7A4D309A-0198-4C05-BAEE-CF4F0DED3352}" type="presParOf" srcId="{058D3DD1-80BA-47F1-B78F-87BE23A5A6D6}" destId="{DD08D7F3-8FD6-441F-9147-3630E2144A59}" srcOrd="0" destOrd="0" presId="urn:microsoft.com/office/officeart/2005/8/layout/hierarchy1"/>
    <dgm:cxn modelId="{5EDC4500-F6FD-4659-95CA-75303F05DD19}" type="presParOf" srcId="{DD08D7F3-8FD6-441F-9147-3630E2144A59}" destId="{A638AD8B-F736-44E2-B91F-972B78AC80C4}" srcOrd="0" destOrd="0" presId="urn:microsoft.com/office/officeart/2005/8/layout/hierarchy1"/>
    <dgm:cxn modelId="{23394E28-DE10-4F7D-A174-4B0E16A9934E}" type="presParOf" srcId="{DD08D7F3-8FD6-441F-9147-3630E2144A59}" destId="{D6C8C945-95F4-4424-AE3C-1A7363047116}" srcOrd="1" destOrd="0" presId="urn:microsoft.com/office/officeart/2005/8/layout/hierarchy1"/>
    <dgm:cxn modelId="{4B4FA397-12F7-4A42-9CC9-38852CD252C2}" type="presParOf" srcId="{058D3DD1-80BA-47F1-B78F-87BE23A5A6D6}" destId="{3A4DD4CC-7090-4F15-8B82-4428817E71BD}" srcOrd="1" destOrd="0" presId="urn:microsoft.com/office/officeart/2005/8/layout/hierarchy1"/>
    <dgm:cxn modelId="{3EA96531-E369-4D9C-BA09-64853E1FC1E4}" type="presParOf" srcId="{789F1FED-E837-4C36-8FAC-03D64EBFD3DF}" destId="{27221ABF-B860-4135-B986-52DE00ACFCBB}" srcOrd="2" destOrd="0" presId="urn:microsoft.com/office/officeart/2005/8/layout/hierarchy1"/>
    <dgm:cxn modelId="{FA50B64A-4EC5-46F8-8300-23D9446B91B1}" type="presParOf" srcId="{27221ABF-B860-4135-B986-52DE00ACFCBB}" destId="{3BA4316E-5D74-45CC-B0C3-554DB4A23C1E}" srcOrd="0" destOrd="0" presId="urn:microsoft.com/office/officeart/2005/8/layout/hierarchy1"/>
    <dgm:cxn modelId="{BD42B1E9-9277-40A7-97AB-42F3A293DDA1}" type="presParOf" srcId="{3BA4316E-5D74-45CC-B0C3-554DB4A23C1E}" destId="{DB862DAC-B99D-4012-A916-52F27BA7D1AC}" srcOrd="0" destOrd="0" presId="urn:microsoft.com/office/officeart/2005/8/layout/hierarchy1"/>
    <dgm:cxn modelId="{A466F65D-1EBD-44AB-A81F-CA0DE1343B26}" type="presParOf" srcId="{3BA4316E-5D74-45CC-B0C3-554DB4A23C1E}" destId="{45F428F0-BD94-4CF0-90EB-E67E52069C03}" srcOrd="1" destOrd="0" presId="urn:microsoft.com/office/officeart/2005/8/layout/hierarchy1"/>
    <dgm:cxn modelId="{04F36D79-3336-4F8C-BD82-998093A4BF7E}" type="presParOf" srcId="{27221ABF-B860-4135-B986-52DE00ACFCBB}" destId="{84D5243E-EC1F-47BC-9765-E4F9A803E834}"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B4864387-496D-4A08-827A-0279F92F3E7C}" type="doc">
      <dgm:prSet loTypeId="urn:microsoft.com/office/officeart/2011/layout/HexagonRadial" loCatId="cycle" qsTypeId="urn:microsoft.com/office/officeart/2005/8/quickstyle/simple1" qsCatId="simple" csTypeId="urn:microsoft.com/office/officeart/2005/8/colors/colorful1" csCatId="colorful" phldr="1"/>
      <dgm:spPr/>
      <dgm:t>
        <a:bodyPr/>
        <a:lstStyle/>
        <a:p>
          <a:endParaRPr lang="en-GB"/>
        </a:p>
      </dgm:t>
    </dgm:pt>
    <dgm:pt modelId="{6B196345-818D-463B-8887-F1A4CF346CB2}">
      <dgm:prSet phldrT="[Text]"/>
      <dgm:spPr/>
      <dgm:t>
        <a:bodyPr/>
        <a:lstStyle/>
        <a:p>
          <a:r>
            <a:rPr lang="en-GB" spc="-150" dirty="0">
              <a:solidFill>
                <a:schemeClr val="tx1"/>
              </a:solidFill>
              <a:effectLst>
                <a:outerShdw blurRad="38100" dist="38100" dir="2700000" algn="tl">
                  <a:srgbClr val="000000">
                    <a:alpha val="43137"/>
                  </a:srgbClr>
                </a:outerShdw>
              </a:effectLst>
              <a:latin typeface="+mj-lt"/>
            </a:rPr>
            <a:t>Westside Test Anxiety Scale </a:t>
          </a:r>
        </a:p>
      </dgm:t>
    </dgm:pt>
    <dgm:pt modelId="{7CDA5408-9F83-4D0D-9B6C-A6E23A1D2B32}" type="parTrans" cxnId="{828260DD-7FF5-4EE7-BC35-C1E3A015C467}">
      <dgm:prSet/>
      <dgm:spPr/>
      <dgm:t>
        <a:bodyPr/>
        <a:lstStyle/>
        <a:p>
          <a:endParaRPr lang="en-GB" sz="1600"/>
        </a:p>
      </dgm:t>
    </dgm:pt>
    <dgm:pt modelId="{A27F710B-04C4-41BC-AB8D-F107851FAF3B}" type="sibTrans" cxnId="{828260DD-7FF5-4EE7-BC35-C1E3A015C467}">
      <dgm:prSet/>
      <dgm:spPr/>
      <dgm:t>
        <a:bodyPr/>
        <a:lstStyle/>
        <a:p>
          <a:endParaRPr lang="en-GB"/>
        </a:p>
      </dgm:t>
    </dgm:pt>
    <dgm:pt modelId="{76DBECEB-CEBC-471E-A740-0FFA053C880F}">
      <dgm:prSet phldrT="[Text]"/>
      <dgm:spPr/>
      <dgm:t>
        <a:bodyPr/>
        <a:lstStyle/>
        <a:p>
          <a:r>
            <a:rPr lang="en-GB">
              <a:solidFill>
                <a:schemeClr val="tx1"/>
              </a:solidFill>
              <a:effectLst>
                <a:outerShdw blurRad="38100" dist="38100" dir="2700000" algn="tl">
                  <a:srgbClr val="000000">
                    <a:alpha val="43137"/>
                  </a:srgbClr>
                </a:outerShdw>
              </a:effectLst>
              <a:latin typeface="+mj-lt"/>
            </a:rPr>
            <a:t>Ethics Proposal</a:t>
          </a:r>
        </a:p>
      </dgm:t>
    </dgm:pt>
    <dgm:pt modelId="{CB6FF50A-5983-4482-989A-84BE57B2D69C}" type="parTrans" cxnId="{BC306BBF-08B2-4CB8-A741-B4AA1C06FB2D}">
      <dgm:prSet/>
      <dgm:spPr/>
      <dgm:t>
        <a:bodyPr/>
        <a:lstStyle/>
        <a:p>
          <a:endParaRPr lang="en-GB" sz="1600"/>
        </a:p>
      </dgm:t>
    </dgm:pt>
    <dgm:pt modelId="{76C298A4-8537-4B66-9BA1-728130866EF8}" type="sibTrans" cxnId="{BC306BBF-08B2-4CB8-A741-B4AA1C06FB2D}">
      <dgm:prSet/>
      <dgm:spPr/>
      <dgm:t>
        <a:bodyPr/>
        <a:lstStyle/>
        <a:p>
          <a:endParaRPr lang="en-GB"/>
        </a:p>
      </dgm:t>
    </dgm:pt>
    <dgm:pt modelId="{D89755E1-6BA1-4A65-A109-9A8AE9A6C9BF}">
      <dgm:prSet phldrT="[Text]"/>
      <dgm:spPr/>
      <dgm:t>
        <a:bodyPr/>
        <a:lstStyle/>
        <a:p>
          <a:r>
            <a:rPr lang="en-GB">
              <a:solidFill>
                <a:schemeClr val="tx1"/>
              </a:solidFill>
              <a:effectLst>
                <a:outerShdw blurRad="38100" dist="38100" dir="2700000" algn="tl">
                  <a:srgbClr val="000000">
                    <a:alpha val="43137"/>
                  </a:srgbClr>
                </a:outerShdw>
              </a:effectLst>
              <a:latin typeface="+mj-lt"/>
            </a:rPr>
            <a:t>Consent Sheet</a:t>
          </a:r>
        </a:p>
      </dgm:t>
    </dgm:pt>
    <dgm:pt modelId="{3897C86B-D545-459E-9930-D8EBD6296694}" type="parTrans" cxnId="{8BDCF470-7AFE-4893-91C4-D8D1895DA171}">
      <dgm:prSet/>
      <dgm:spPr/>
      <dgm:t>
        <a:bodyPr/>
        <a:lstStyle/>
        <a:p>
          <a:endParaRPr lang="en-GB" sz="1600"/>
        </a:p>
      </dgm:t>
    </dgm:pt>
    <dgm:pt modelId="{A9FD6C6C-3178-4508-9D88-F73B45AE6F74}" type="sibTrans" cxnId="{8BDCF470-7AFE-4893-91C4-D8D1895DA171}">
      <dgm:prSet/>
      <dgm:spPr/>
      <dgm:t>
        <a:bodyPr/>
        <a:lstStyle/>
        <a:p>
          <a:endParaRPr lang="en-GB"/>
        </a:p>
      </dgm:t>
    </dgm:pt>
    <dgm:pt modelId="{6B34FF9B-E980-494C-8B1A-8350A808B017}">
      <dgm:prSet phldrT="[Text]"/>
      <dgm:spPr/>
      <dgm:t>
        <a:bodyPr/>
        <a:lstStyle/>
        <a:p>
          <a:r>
            <a:rPr lang="en-GB">
              <a:solidFill>
                <a:schemeClr val="tx1"/>
              </a:solidFill>
              <a:effectLst>
                <a:outerShdw blurRad="38100" dist="38100" dir="2700000" algn="tl">
                  <a:srgbClr val="000000">
                    <a:alpha val="43137"/>
                  </a:srgbClr>
                </a:outerShdw>
              </a:effectLst>
              <a:latin typeface="+mj-lt"/>
            </a:rPr>
            <a:t>Debrief Sheet </a:t>
          </a:r>
        </a:p>
      </dgm:t>
    </dgm:pt>
    <dgm:pt modelId="{0439A7A4-F918-4254-AA63-B931010F5D02}" type="parTrans" cxnId="{6DB06799-1857-4752-86BD-E3DB82F1786B}">
      <dgm:prSet/>
      <dgm:spPr/>
      <dgm:t>
        <a:bodyPr/>
        <a:lstStyle/>
        <a:p>
          <a:endParaRPr lang="en-GB" sz="1600"/>
        </a:p>
      </dgm:t>
    </dgm:pt>
    <dgm:pt modelId="{79CD521C-A0F0-448C-925F-7C0B41493874}" type="sibTrans" cxnId="{6DB06799-1857-4752-86BD-E3DB82F1786B}">
      <dgm:prSet/>
      <dgm:spPr/>
      <dgm:t>
        <a:bodyPr/>
        <a:lstStyle/>
        <a:p>
          <a:endParaRPr lang="en-GB"/>
        </a:p>
      </dgm:t>
    </dgm:pt>
    <dgm:pt modelId="{A5309898-8A48-4AF7-85EF-7DB5B63CBD2F}">
      <dgm:prSet phldrT="[Text]"/>
      <dgm:spPr/>
      <dgm:t>
        <a:bodyPr/>
        <a:lstStyle/>
        <a:p>
          <a:r>
            <a:rPr lang="en-GB">
              <a:solidFill>
                <a:schemeClr val="tx1"/>
              </a:solidFill>
              <a:effectLst>
                <a:outerShdw blurRad="38100" dist="38100" dir="2700000" algn="tl">
                  <a:srgbClr val="000000">
                    <a:alpha val="43137"/>
                  </a:srgbClr>
                </a:outerShdw>
              </a:effectLst>
              <a:latin typeface="+mj-lt"/>
            </a:rPr>
            <a:t>IBM SPSS Statistics 26</a:t>
          </a:r>
        </a:p>
      </dgm:t>
    </dgm:pt>
    <dgm:pt modelId="{A6779B48-78CA-46C8-9408-5AC55783E39B}" type="parTrans" cxnId="{F1C2879D-ED5D-4171-B9BD-876F17B8C066}">
      <dgm:prSet/>
      <dgm:spPr/>
      <dgm:t>
        <a:bodyPr/>
        <a:lstStyle/>
        <a:p>
          <a:endParaRPr lang="en-GB" sz="1600"/>
        </a:p>
      </dgm:t>
    </dgm:pt>
    <dgm:pt modelId="{76701603-A4C2-475D-9D20-69E1B3F98512}" type="sibTrans" cxnId="{F1C2879D-ED5D-4171-B9BD-876F17B8C066}">
      <dgm:prSet/>
      <dgm:spPr/>
      <dgm:t>
        <a:bodyPr/>
        <a:lstStyle/>
        <a:p>
          <a:endParaRPr lang="en-GB"/>
        </a:p>
      </dgm:t>
    </dgm:pt>
    <dgm:pt modelId="{A23944EB-E594-465E-842A-C4B889500175}">
      <dgm:prSet phldrT="[Text]"/>
      <dgm:spPr/>
      <dgm:t>
        <a:bodyPr/>
        <a:lstStyle/>
        <a:p>
          <a:r>
            <a:rPr lang="en-GB">
              <a:solidFill>
                <a:schemeClr val="tx1"/>
              </a:solidFill>
              <a:effectLst>
                <a:outerShdw blurRad="38100" dist="38100" dir="2700000" algn="tl">
                  <a:srgbClr val="000000">
                    <a:alpha val="43137"/>
                  </a:srgbClr>
                </a:outerShdw>
              </a:effectLst>
              <a:latin typeface="+mj-lt"/>
            </a:rPr>
            <a:t>Kwik-</a:t>
          </a:r>
        </a:p>
        <a:p>
          <a:r>
            <a:rPr lang="en-GB">
              <a:solidFill>
                <a:schemeClr val="tx1"/>
              </a:solidFill>
              <a:effectLst>
                <a:outerShdw blurRad="38100" dist="38100" dir="2700000" algn="tl">
                  <a:srgbClr val="000000">
                    <a:alpha val="43137"/>
                  </a:srgbClr>
                </a:outerShdw>
              </a:effectLst>
              <a:latin typeface="+mj-lt"/>
            </a:rPr>
            <a:t>Survey</a:t>
          </a:r>
        </a:p>
      </dgm:t>
    </dgm:pt>
    <dgm:pt modelId="{8BCCF2AC-C1C5-443F-9BF9-261DDB092567}" type="parTrans" cxnId="{725275FB-276C-4C1D-A6E2-A6B1CA855D20}">
      <dgm:prSet/>
      <dgm:spPr/>
      <dgm:t>
        <a:bodyPr/>
        <a:lstStyle/>
        <a:p>
          <a:endParaRPr lang="en-GB" sz="1600"/>
        </a:p>
      </dgm:t>
    </dgm:pt>
    <dgm:pt modelId="{6B323F91-F819-488C-88DD-7B06F92E382E}" type="sibTrans" cxnId="{725275FB-276C-4C1D-A6E2-A6B1CA855D20}">
      <dgm:prSet/>
      <dgm:spPr/>
      <dgm:t>
        <a:bodyPr/>
        <a:lstStyle/>
        <a:p>
          <a:endParaRPr lang="en-GB"/>
        </a:p>
      </dgm:t>
    </dgm:pt>
    <dgm:pt modelId="{C8AAD130-D923-4414-86FD-B5B23FC772D7}">
      <dgm:prSet phldrT="[Text]"/>
      <dgm:spPr/>
      <dgm:t>
        <a:bodyPr/>
        <a:lstStyle/>
        <a:p>
          <a:r>
            <a:rPr lang="en-GB">
              <a:solidFill>
                <a:schemeClr val="tx1"/>
              </a:solidFill>
              <a:effectLst>
                <a:outerShdw blurRad="38100" dist="38100" dir="2700000" algn="tl">
                  <a:srgbClr val="000000">
                    <a:alpha val="43137"/>
                  </a:srgbClr>
                </a:outerShdw>
              </a:effectLst>
              <a:latin typeface="+mj-lt"/>
            </a:rPr>
            <a:t>Research Proposal </a:t>
          </a:r>
        </a:p>
      </dgm:t>
    </dgm:pt>
    <dgm:pt modelId="{B75ABAA8-5CC5-4B78-B6D2-27657B270F59}" type="parTrans" cxnId="{DD820C63-958A-40A9-B98A-16123D8D0DEA}">
      <dgm:prSet/>
      <dgm:spPr/>
      <dgm:t>
        <a:bodyPr/>
        <a:lstStyle/>
        <a:p>
          <a:endParaRPr lang="en-GB" sz="1600"/>
        </a:p>
      </dgm:t>
    </dgm:pt>
    <dgm:pt modelId="{CB73726D-96AC-4B1E-8B39-3D069871F1DD}" type="sibTrans" cxnId="{DD820C63-958A-40A9-B98A-16123D8D0DEA}">
      <dgm:prSet/>
      <dgm:spPr/>
      <dgm:t>
        <a:bodyPr/>
        <a:lstStyle/>
        <a:p>
          <a:endParaRPr lang="en-GB"/>
        </a:p>
      </dgm:t>
    </dgm:pt>
    <dgm:pt modelId="{06D5DF82-4AF7-4D23-9A28-09958DD3FBFE}" type="pres">
      <dgm:prSet presAssocID="{B4864387-496D-4A08-827A-0279F92F3E7C}" presName="Name0" presStyleCnt="0">
        <dgm:presLayoutVars>
          <dgm:chMax val="1"/>
          <dgm:chPref val="1"/>
          <dgm:dir/>
          <dgm:animOne val="branch"/>
          <dgm:animLvl val="lvl"/>
        </dgm:presLayoutVars>
      </dgm:prSet>
      <dgm:spPr/>
    </dgm:pt>
    <dgm:pt modelId="{9AADD738-E7E2-4A42-B3B0-EB5F9B78CAFD}" type="pres">
      <dgm:prSet presAssocID="{6B196345-818D-463B-8887-F1A4CF346CB2}" presName="Parent" presStyleLbl="node0" presStyleIdx="0" presStyleCnt="1">
        <dgm:presLayoutVars>
          <dgm:chMax val="6"/>
          <dgm:chPref val="6"/>
        </dgm:presLayoutVars>
      </dgm:prSet>
      <dgm:spPr/>
    </dgm:pt>
    <dgm:pt modelId="{67BB959E-8D6E-47A3-840B-6F27D8D6F498}" type="pres">
      <dgm:prSet presAssocID="{76DBECEB-CEBC-471E-A740-0FFA053C880F}" presName="Accent1" presStyleCnt="0"/>
      <dgm:spPr/>
    </dgm:pt>
    <dgm:pt modelId="{29698256-92F6-4655-ADB3-1977AAC5B5EA}" type="pres">
      <dgm:prSet presAssocID="{76DBECEB-CEBC-471E-A740-0FFA053C880F}" presName="Accent" presStyleLbl="bgShp" presStyleIdx="0" presStyleCnt="6"/>
      <dgm:spPr/>
    </dgm:pt>
    <dgm:pt modelId="{DF479369-4FCE-4AF7-8758-C2ECC8B1F0EE}" type="pres">
      <dgm:prSet presAssocID="{76DBECEB-CEBC-471E-A740-0FFA053C880F}" presName="Child1" presStyleLbl="node1" presStyleIdx="0" presStyleCnt="6">
        <dgm:presLayoutVars>
          <dgm:chMax val="0"/>
          <dgm:chPref val="0"/>
          <dgm:bulletEnabled val="1"/>
        </dgm:presLayoutVars>
      </dgm:prSet>
      <dgm:spPr/>
    </dgm:pt>
    <dgm:pt modelId="{10BB8868-0039-4DB0-B090-E7D06264C9BF}" type="pres">
      <dgm:prSet presAssocID="{D89755E1-6BA1-4A65-A109-9A8AE9A6C9BF}" presName="Accent2" presStyleCnt="0"/>
      <dgm:spPr/>
    </dgm:pt>
    <dgm:pt modelId="{99109B99-1E9E-407A-8CA9-587F9BD6567C}" type="pres">
      <dgm:prSet presAssocID="{D89755E1-6BA1-4A65-A109-9A8AE9A6C9BF}" presName="Accent" presStyleLbl="bgShp" presStyleIdx="1" presStyleCnt="6"/>
      <dgm:spPr/>
    </dgm:pt>
    <dgm:pt modelId="{E0447420-13D8-45B0-BA1D-810C04863DD8}" type="pres">
      <dgm:prSet presAssocID="{D89755E1-6BA1-4A65-A109-9A8AE9A6C9BF}" presName="Child2" presStyleLbl="node1" presStyleIdx="1" presStyleCnt="6">
        <dgm:presLayoutVars>
          <dgm:chMax val="0"/>
          <dgm:chPref val="0"/>
          <dgm:bulletEnabled val="1"/>
        </dgm:presLayoutVars>
      </dgm:prSet>
      <dgm:spPr/>
    </dgm:pt>
    <dgm:pt modelId="{02F0DC3C-2ECC-49DF-A56E-B136AC87AC7B}" type="pres">
      <dgm:prSet presAssocID="{6B34FF9B-E980-494C-8B1A-8350A808B017}" presName="Accent3" presStyleCnt="0"/>
      <dgm:spPr/>
    </dgm:pt>
    <dgm:pt modelId="{30851C4D-2E86-4D24-8789-63EA029A79A0}" type="pres">
      <dgm:prSet presAssocID="{6B34FF9B-E980-494C-8B1A-8350A808B017}" presName="Accent" presStyleLbl="bgShp" presStyleIdx="2" presStyleCnt="6"/>
      <dgm:spPr/>
    </dgm:pt>
    <dgm:pt modelId="{31F48E80-7DC6-4CB9-B350-747C6B189B60}" type="pres">
      <dgm:prSet presAssocID="{6B34FF9B-E980-494C-8B1A-8350A808B017}" presName="Child3" presStyleLbl="node1" presStyleIdx="2" presStyleCnt="6">
        <dgm:presLayoutVars>
          <dgm:chMax val="0"/>
          <dgm:chPref val="0"/>
          <dgm:bulletEnabled val="1"/>
        </dgm:presLayoutVars>
      </dgm:prSet>
      <dgm:spPr/>
    </dgm:pt>
    <dgm:pt modelId="{21A5D698-3EA8-4F85-B060-15AE6FCAD6EE}" type="pres">
      <dgm:prSet presAssocID="{A5309898-8A48-4AF7-85EF-7DB5B63CBD2F}" presName="Accent4" presStyleCnt="0"/>
      <dgm:spPr/>
    </dgm:pt>
    <dgm:pt modelId="{548C556E-0488-4EBC-AF08-23F1B5848901}" type="pres">
      <dgm:prSet presAssocID="{A5309898-8A48-4AF7-85EF-7DB5B63CBD2F}" presName="Accent" presStyleLbl="bgShp" presStyleIdx="3" presStyleCnt="6"/>
      <dgm:spPr/>
    </dgm:pt>
    <dgm:pt modelId="{5C6B8BCB-7DE1-44AA-BCBC-5EBD19415F10}" type="pres">
      <dgm:prSet presAssocID="{A5309898-8A48-4AF7-85EF-7DB5B63CBD2F}" presName="Child4" presStyleLbl="node1" presStyleIdx="3" presStyleCnt="6">
        <dgm:presLayoutVars>
          <dgm:chMax val="0"/>
          <dgm:chPref val="0"/>
          <dgm:bulletEnabled val="1"/>
        </dgm:presLayoutVars>
      </dgm:prSet>
      <dgm:spPr/>
    </dgm:pt>
    <dgm:pt modelId="{E303CC25-E238-4D0D-A671-BC01643C8F50}" type="pres">
      <dgm:prSet presAssocID="{A23944EB-E594-465E-842A-C4B889500175}" presName="Accent5" presStyleCnt="0"/>
      <dgm:spPr/>
    </dgm:pt>
    <dgm:pt modelId="{8CEC91B0-FF03-4F09-AE62-117E9781B495}" type="pres">
      <dgm:prSet presAssocID="{A23944EB-E594-465E-842A-C4B889500175}" presName="Accent" presStyleLbl="bgShp" presStyleIdx="4" presStyleCnt="6"/>
      <dgm:spPr/>
    </dgm:pt>
    <dgm:pt modelId="{F3412E19-85CA-462C-8E62-6A477A450A57}" type="pres">
      <dgm:prSet presAssocID="{A23944EB-E594-465E-842A-C4B889500175}" presName="Child5" presStyleLbl="node1" presStyleIdx="4" presStyleCnt="6">
        <dgm:presLayoutVars>
          <dgm:chMax val="0"/>
          <dgm:chPref val="0"/>
          <dgm:bulletEnabled val="1"/>
        </dgm:presLayoutVars>
      </dgm:prSet>
      <dgm:spPr/>
    </dgm:pt>
    <dgm:pt modelId="{5ECB0D8D-3EE0-43BA-A69B-B1B87E097EDA}" type="pres">
      <dgm:prSet presAssocID="{C8AAD130-D923-4414-86FD-B5B23FC772D7}" presName="Accent6" presStyleCnt="0"/>
      <dgm:spPr/>
    </dgm:pt>
    <dgm:pt modelId="{EE8AE0C6-7633-4CC9-B0BB-A048B0DD7452}" type="pres">
      <dgm:prSet presAssocID="{C8AAD130-D923-4414-86FD-B5B23FC772D7}" presName="Accent" presStyleLbl="bgShp" presStyleIdx="5" presStyleCnt="6"/>
      <dgm:spPr/>
    </dgm:pt>
    <dgm:pt modelId="{4D9E5C56-E1E5-4892-9866-284388005C05}" type="pres">
      <dgm:prSet presAssocID="{C8AAD130-D923-4414-86FD-B5B23FC772D7}" presName="Child6" presStyleLbl="node1" presStyleIdx="5" presStyleCnt="6">
        <dgm:presLayoutVars>
          <dgm:chMax val="0"/>
          <dgm:chPref val="0"/>
          <dgm:bulletEnabled val="1"/>
        </dgm:presLayoutVars>
      </dgm:prSet>
      <dgm:spPr/>
    </dgm:pt>
  </dgm:ptLst>
  <dgm:cxnLst>
    <dgm:cxn modelId="{91D48C1C-F648-459C-92BD-1C0E14600AC5}" type="presOf" srcId="{C8AAD130-D923-4414-86FD-B5B23FC772D7}" destId="{4D9E5C56-E1E5-4892-9866-284388005C05}" srcOrd="0" destOrd="0" presId="urn:microsoft.com/office/officeart/2011/layout/HexagonRadial"/>
    <dgm:cxn modelId="{4255225E-B68C-4DD7-BC75-B951B643EEBD}" type="presOf" srcId="{A23944EB-E594-465E-842A-C4B889500175}" destId="{F3412E19-85CA-462C-8E62-6A477A450A57}" srcOrd="0" destOrd="0" presId="urn:microsoft.com/office/officeart/2011/layout/HexagonRadial"/>
    <dgm:cxn modelId="{DD820C63-958A-40A9-B98A-16123D8D0DEA}" srcId="{6B196345-818D-463B-8887-F1A4CF346CB2}" destId="{C8AAD130-D923-4414-86FD-B5B23FC772D7}" srcOrd="5" destOrd="0" parTransId="{B75ABAA8-5CC5-4B78-B6D2-27657B270F59}" sibTransId="{CB73726D-96AC-4B1E-8B39-3D069871F1DD}"/>
    <dgm:cxn modelId="{E033106E-BB94-4984-A578-A58D5A92F7E4}" type="presOf" srcId="{6B34FF9B-E980-494C-8B1A-8350A808B017}" destId="{31F48E80-7DC6-4CB9-B350-747C6B189B60}" srcOrd="0" destOrd="0" presId="urn:microsoft.com/office/officeart/2011/layout/HexagonRadial"/>
    <dgm:cxn modelId="{8BDCF470-7AFE-4893-91C4-D8D1895DA171}" srcId="{6B196345-818D-463B-8887-F1A4CF346CB2}" destId="{D89755E1-6BA1-4A65-A109-9A8AE9A6C9BF}" srcOrd="1" destOrd="0" parTransId="{3897C86B-D545-459E-9930-D8EBD6296694}" sibTransId="{A9FD6C6C-3178-4508-9D88-F73B45AE6F74}"/>
    <dgm:cxn modelId="{D8C7588D-A9CE-4EE2-82F2-E1AEA3FC8025}" type="presOf" srcId="{D89755E1-6BA1-4A65-A109-9A8AE9A6C9BF}" destId="{E0447420-13D8-45B0-BA1D-810C04863DD8}" srcOrd="0" destOrd="0" presId="urn:microsoft.com/office/officeart/2011/layout/HexagonRadial"/>
    <dgm:cxn modelId="{6DB06799-1857-4752-86BD-E3DB82F1786B}" srcId="{6B196345-818D-463B-8887-F1A4CF346CB2}" destId="{6B34FF9B-E980-494C-8B1A-8350A808B017}" srcOrd="2" destOrd="0" parTransId="{0439A7A4-F918-4254-AA63-B931010F5D02}" sibTransId="{79CD521C-A0F0-448C-925F-7C0B41493874}"/>
    <dgm:cxn modelId="{F1C2879D-ED5D-4171-B9BD-876F17B8C066}" srcId="{6B196345-818D-463B-8887-F1A4CF346CB2}" destId="{A5309898-8A48-4AF7-85EF-7DB5B63CBD2F}" srcOrd="3" destOrd="0" parTransId="{A6779B48-78CA-46C8-9408-5AC55783E39B}" sibTransId="{76701603-A4C2-475D-9D20-69E1B3F98512}"/>
    <dgm:cxn modelId="{BC306BBF-08B2-4CB8-A741-B4AA1C06FB2D}" srcId="{6B196345-818D-463B-8887-F1A4CF346CB2}" destId="{76DBECEB-CEBC-471E-A740-0FFA053C880F}" srcOrd="0" destOrd="0" parTransId="{CB6FF50A-5983-4482-989A-84BE57B2D69C}" sibTransId="{76C298A4-8537-4B66-9BA1-728130866EF8}"/>
    <dgm:cxn modelId="{828260DD-7FF5-4EE7-BC35-C1E3A015C467}" srcId="{B4864387-496D-4A08-827A-0279F92F3E7C}" destId="{6B196345-818D-463B-8887-F1A4CF346CB2}" srcOrd="0" destOrd="0" parTransId="{7CDA5408-9F83-4D0D-9B6C-A6E23A1D2B32}" sibTransId="{A27F710B-04C4-41BC-AB8D-F107851FAF3B}"/>
    <dgm:cxn modelId="{FE8758EF-300E-4E53-A555-5E6525D07575}" type="presOf" srcId="{76DBECEB-CEBC-471E-A740-0FFA053C880F}" destId="{DF479369-4FCE-4AF7-8758-C2ECC8B1F0EE}" srcOrd="0" destOrd="0" presId="urn:microsoft.com/office/officeart/2011/layout/HexagonRadial"/>
    <dgm:cxn modelId="{339E2FF6-EE2F-4E3C-9D57-ADDE5111DA0B}" type="presOf" srcId="{6B196345-818D-463B-8887-F1A4CF346CB2}" destId="{9AADD738-E7E2-4A42-B3B0-EB5F9B78CAFD}" srcOrd="0" destOrd="0" presId="urn:microsoft.com/office/officeart/2011/layout/HexagonRadial"/>
    <dgm:cxn modelId="{725275FB-276C-4C1D-A6E2-A6B1CA855D20}" srcId="{6B196345-818D-463B-8887-F1A4CF346CB2}" destId="{A23944EB-E594-465E-842A-C4B889500175}" srcOrd="4" destOrd="0" parTransId="{8BCCF2AC-C1C5-443F-9BF9-261DDB092567}" sibTransId="{6B323F91-F819-488C-88DD-7B06F92E382E}"/>
    <dgm:cxn modelId="{361D36FD-465B-499D-9357-A3D63DCA3666}" type="presOf" srcId="{A5309898-8A48-4AF7-85EF-7DB5B63CBD2F}" destId="{5C6B8BCB-7DE1-44AA-BCBC-5EBD19415F10}" srcOrd="0" destOrd="0" presId="urn:microsoft.com/office/officeart/2011/layout/HexagonRadial"/>
    <dgm:cxn modelId="{0FED89FD-F370-49CF-8E61-20DD265513A1}" type="presOf" srcId="{B4864387-496D-4A08-827A-0279F92F3E7C}" destId="{06D5DF82-4AF7-4D23-9A28-09958DD3FBFE}" srcOrd="0" destOrd="0" presId="urn:microsoft.com/office/officeart/2011/layout/HexagonRadial"/>
    <dgm:cxn modelId="{F0C7E2D3-7EDC-4E26-9531-0F90B46C8303}" type="presParOf" srcId="{06D5DF82-4AF7-4D23-9A28-09958DD3FBFE}" destId="{9AADD738-E7E2-4A42-B3B0-EB5F9B78CAFD}" srcOrd="0" destOrd="0" presId="urn:microsoft.com/office/officeart/2011/layout/HexagonRadial"/>
    <dgm:cxn modelId="{DE62601E-34F8-431E-A90E-B3796349DCB5}" type="presParOf" srcId="{06D5DF82-4AF7-4D23-9A28-09958DD3FBFE}" destId="{67BB959E-8D6E-47A3-840B-6F27D8D6F498}" srcOrd="1" destOrd="0" presId="urn:microsoft.com/office/officeart/2011/layout/HexagonRadial"/>
    <dgm:cxn modelId="{B19FA8A5-9629-4F41-B1B8-59A94ED1CA1D}" type="presParOf" srcId="{67BB959E-8D6E-47A3-840B-6F27D8D6F498}" destId="{29698256-92F6-4655-ADB3-1977AAC5B5EA}" srcOrd="0" destOrd="0" presId="urn:microsoft.com/office/officeart/2011/layout/HexagonRadial"/>
    <dgm:cxn modelId="{64564302-B201-4E8F-84A9-BCDD814FE65A}" type="presParOf" srcId="{06D5DF82-4AF7-4D23-9A28-09958DD3FBFE}" destId="{DF479369-4FCE-4AF7-8758-C2ECC8B1F0EE}" srcOrd="2" destOrd="0" presId="urn:microsoft.com/office/officeart/2011/layout/HexagonRadial"/>
    <dgm:cxn modelId="{78EA5E32-72B2-4C4C-9F81-D7F03A4E37E7}" type="presParOf" srcId="{06D5DF82-4AF7-4D23-9A28-09958DD3FBFE}" destId="{10BB8868-0039-4DB0-B090-E7D06264C9BF}" srcOrd="3" destOrd="0" presId="urn:microsoft.com/office/officeart/2011/layout/HexagonRadial"/>
    <dgm:cxn modelId="{C7900C80-D086-4B65-BD51-316B546CCC94}" type="presParOf" srcId="{10BB8868-0039-4DB0-B090-E7D06264C9BF}" destId="{99109B99-1E9E-407A-8CA9-587F9BD6567C}" srcOrd="0" destOrd="0" presId="urn:microsoft.com/office/officeart/2011/layout/HexagonRadial"/>
    <dgm:cxn modelId="{9E2B6287-BD53-420A-A3F8-9D91A1675FF4}" type="presParOf" srcId="{06D5DF82-4AF7-4D23-9A28-09958DD3FBFE}" destId="{E0447420-13D8-45B0-BA1D-810C04863DD8}" srcOrd="4" destOrd="0" presId="urn:microsoft.com/office/officeart/2011/layout/HexagonRadial"/>
    <dgm:cxn modelId="{C42002E4-2ADB-48A2-9DA6-EC3D6831843D}" type="presParOf" srcId="{06D5DF82-4AF7-4D23-9A28-09958DD3FBFE}" destId="{02F0DC3C-2ECC-49DF-A56E-B136AC87AC7B}" srcOrd="5" destOrd="0" presId="urn:microsoft.com/office/officeart/2011/layout/HexagonRadial"/>
    <dgm:cxn modelId="{AB8B7A6A-6EB2-44D4-A03B-75BDE323110C}" type="presParOf" srcId="{02F0DC3C-2ECC-49DF-A56E-B136AC87AC7B}" destId="{30851C4D-2E86-4D24-8789-63EA029A79A0}" srcOrd="0" destOrd="0" presId="urn:microsoft.com/office/officeart/2011/layout/HexagonRadial"/>
    <dgm:cxn modelId="{F7CD5C0E-486D-426D-913B-DA6ECCC68284}" type="presParOf" srcId="{06D5DF82-4AF7-4D23-9A28-09958DD3FBFE}" destId="{31F48E80-7DC6-4CB9-B350-747C6B189B60}" srcOrd="6" destOrd="0" presId="urn:microsoft.com/office/officeart/2011/layout/HexagonRadial"/>
    <dgm:cxn modelId="{A90C40F6-B1D5-4002-B378-74EEFC657076}" type="presParOf" srcId="{06D5DF82-4AF7-4D23-9A28-09958DD3FBFE}" destId="{21A5D698-3EA8-4F85-B060-15AE6FCAD6EE}" srcOrd="7" destOrd="0" presId="urn:microsoft.com/office/officeart/2011/layout/HexagonRadial"/>
    <dgm:cxn modelId="{78E0C453-757E-4A99-B7DD-4E413505B98C}" type="presParOf" srcId="{21A5D698-3EA8-4F85-B060-15AE6FCAD6EE}" destId="{548C556E-0488-4EBC-AF08-23F1B5848901}" srcOrd="0" destOrd="0" presId="urn:microsoft.com/office/officeart/2011/layout/HexagonRadial"/>
    <dgm:cxn modelId="{1270FF75-87A2-4930-A94F-8FC959BD7410}" type="presParOf" srcId="{06D5DF82-4AF7-4D23-9A28-09958DD3FBFE}" destId="{5C6B8BCB-7DE1-44AA-BCBC-5EBD19415F10}" srcOrd="8" destOrd="0" presId="urn:microsoft.com/office/officeart/2011/layout/HexagonRadial"/>
    <dgm:cxn modelId="{5139297D-15E6-41C6-B99F-986D85EEF56B}" type="presParOf" srcId="{06D5DF82-4AF7-4D23-9A28-09958DD3FBFE}" destId="{E303CC25-E238-4D0D-A671-BC01643C8F50}" srcOrd="9" destOrd="0" presId="urn:microsoft.com/office/officeart/2011/layout/HexagonRadial"/>
    <dgm:cxn modelId="{7942645F-7879-45F5-9CE0-997CC2F5D75B}" type="presParOf" srcId="{E303CC25-E238-4D0D-A671-BC01643C8F50}" destId="{8CEC91B0-FF03-4F09-AE62-117E9781B495}" srcOrd="0" destOrd="0" presId="urn:microsoft.com/office/officeart/2011/layout/HexagonRadial"/>
    <dgm:cxn modelId="{17F1F610-1F0B-4BEB-8A43-6CFBE3A08D0E}" type="presParOf" srcId="{06D5DF82-4AF7-4D23-9A28-09958DD3FBFE}" destId="{F3412E19-85CA-462C-8E62-6A477A450A57}" srcOrd="10" destOrd="0" presId="urn:microsoft.com/office/officeart/2011/layout/HexagonRadial"/>
    <dgm:cxn modelId="{68F18B1E-50F7-4B5A-82C4-C5471689CF27}" type="presParOf" srcId="{06D5DF82-4AF7-4D23-9A28-09958DD3FBFE}" destId="{5ECB0D8D-3EE0-43BA-A69B-B1B87E097EDA}" srcOrd="11" destOrd="0" presId="urn:microsoft.com/office/officeart/2011/layout/HexagonRadial"/>
    <dgm:cxn modelId="{1C875A69-E534-48E4-BDEF-33B54C7B58FE}" type="presParOf" srcId="{5ECB0D8D-3EE0-43BA-A69B-B1B87E097EDA}" destId="{EE8AE0C6-7633-4CC9-B0BB-A048B0DD7452}" srcOrd="0" destOrd="0" presId="urn:microsoft.com/office/officeart/2011/layout/HexagonRadial"/>
    <dgm:cxn modelId="{FAEF7D35-A847-4F10-AD2C-86E48C333A7B}" type="presParOf" srcId="{06D5DF82-4AF7-4D23-9A28-09958DD3FBFE}" destId="{4D9E5C56-E1E5-4892-9866-284388005C05}" srcOrd="12" destOrd="0" presId="urn:microsoft.com/office/officeart/2011/layout/HexagonRadial"/>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C57F8718-51F8-4E9C-9A51-6A37E3DBBDB5}" type="doc">
      <dgm:prSet loTypeId="urn:microsoft.com/office/officeart/2016/7/layout/RepeatingBendingProcessNew" loCatId="process" qsTypeId="urn:microsoft.com/office/officeart/2005/8/quickstyle/simple4" qsCatId="simple" csTypeId="urn:microsoft.com/office/officeart/2005/8/colors/accent1_2" csCatId="accent1" phldr="1"/>
      <dgm:spPr/>
      <dgm:t>
        <a:bodyPr/>
        <a:lstStyle/>
        <a:p>
          <a:endParaRPr lang="en-GB"/>
        </a:p>
      </dgm:t>
    </dgm:pt>
    <dgm:pt modelId="{E7D7445B-9712-4B5E-B258-7245A6575DC0}">
      <dgm:prSet phldrT="[Text]"/>
      <dgm:spPr/>
      <dgm:t>
        <a:bodyPr/>
        <a:lstStyle/>
        <a:p>
          <a:r>
            <a:rPr lang="en-GB" dirty="0">
              <a:latin typeface="+mj-lt"/>
            </a:rPr>
            <a:t>Link was distributed online to Kwiksurvey </a:t>
          </a:r>
        </a:p>
      </dgm:t>
    </dgm:pt>
    <dgm:pt modelId="{DE8CB504-89BE-443C-9186-AC1D77776242}" type="parTrans" cxnId="{4A56FE25-71D0-4506-97ED-4406EE7C25BD}">
      <dgm:prSet/>
      <dgm:spPr/>
      <dgm:t>
        <a:bodyPr/>
        <a:lstStyle/>
        <a:p>
          <a:endParaRPr lang="en-GB"/>
        </a:p>
      </dgm:t>
    </dgm:pt>
    <dgm:pt modelId="{AE6E5218-8890-4C87-B9EB-69484D01EDBD}" type="sibTrans" cxnId="{4A56FE25-71D0-4506-97ED-4406EE7C25BD}">
      <dgm:prSet/>
      <dgm:spPr/>
      <dgm:t>
        <a:bodyPr/>
        <a:lstStyle/>
        <a:p>
          <a:endParaRPr lang="en-GB"/>
        </a:p>
      </dgm:t>
    </dgm:pt>
    <dgm:pt modelId="{320CF967-A4C7-4E74-97F1-0774B6DD027E}">
      <dgm:prSet phldrT="[Text]"/>
      <dgm:spPr/>
      <dgm:t>
        <a:bodyPr/>
        <a:lstStyle/>
        <a:p>
          <a:r>
            <a:rPr lang="en-GB">
              <a:latin typeface="+mj-lt"/>
            </a:rPr>
            <a:t>Information and consent sheet provided </a:t>
          </a:r>
        </a:p>
      </dgm:t>
    </dgm:pt>
    <dgm:pt modelId="{A11A87E4-7CBF-49C6-B403-85E0D88C1928}" type="parTrans" cxnId="{A2B44F79-CD7C-4677-ACD6-AF31750444B7}">
      <dgm:prSet/>
      <dgm:spPr/>
      <dgm:t>
        <a:bodyPr/>
        <a:lstStyle/>
        <a:p>
          <a:endParaRPr lang="en-GB"/>
        </a:p>
      </dgm:t>
    </dgm:pt>
    <dgm:pt modelId="{852AA569-667C-4A4E-887B-79D6801CA428}" type="sibTrans" cxnId="{A2B44F79-CD7C-4677-ACD6-AF31750444B7}">
      <dgm:prSet/>
      <dgm:spPr/>
      <dgm:t>
        <a:bodyPr/>
        <a:lstStyle/>
        <a:p>
          <a:endParaRPr lang="en-GB"/>
        </a:p>
      </dgm:t>
    </dgm:pt>
    <dgm:pt modelId="{FEEC8C6C-D9D6-473A-A9AB-06F61C5EC1D9}">
      <dgm:prSet phldrT="[Text]"/>
      <dgm:spPr/>
      <dgm:t>
        <a:bodyPr/>
        <a:lstStyle/>
        <a:p>
          <a:r>
            <a:rPr lang="en-GB" dirty="0">
              <a:latin typeface="+mj-lt"/>
            </a:rPr>
            <a:t>Participants were given the option whether they wished to participate </a:t>
          </a:r>
        </a:p>
      </dgm:t>
    </dgm:pt>
    <dgm:pt modelId="{2C3636DF-04A0-472D-9182-7A619988D5E9}" type="parTrans" cxnId="{193501BB-D33B-4295-8DCC-21F1BA559ED1}">
      <dgm:prSet/>
      <dgm:spPr/>
      <dgm:t>
        <a:bodyPr/>
        <a:lstStyle/>
        <a:p>
          <a:endParaRPr lang="en-GB"/>
        </a:p>
      </dgm:t>
    </dgm:pt>
    <dgm:pt modelId="{840B9730-D888-4B19-B24A-6BDBFFAFC076}" type="sibTrans" cxnId="{193501BB-D33B-4295-8DCC-21F1BA559ED1}">
      <dgm:prSet/>
      <dgm:spPr/>
      <dgm:t>
        <a:bodyPr/>
        <a:lstStyle/>
        <a:p>
          <a:endParaRPr lang="en-GB"/>
        </a:p>
      </dgm:t>
    </dgm:pt>
    <dgm:pt modelId="{ACD1CA95-58A5-4092-8361-842721531DD6}">
      <dgm:prSet phldrT="[Text]"/>
      <dgm:spPr/>
      <dgm:t>
        <a:bodyPr/>
        <a:lstStyle/>
        <a:p>
          <a:r>
            <a:rPr lang="en-GB">
              <a:latin typeface="+mj-lt"/>
            </a:rPr>
            <a:t>Participants were debriefed and given a final option to withdraw their information </a:t>
          </a:r>
          <a:endParaRPr lang="en-GB" dirty="0">
            <a:latin typeface="+mj-lt"/>
          </a:endParaRPr>
        </a:p>
      </dgm:t>
    </dgm:pt>
    <dgm:pt modelId="{F204FF0A-1FEE-4FBC-BD83-0DAD0C1BF6B0}" type="parTrans" cxnId="{1D33CAB6-B231-4F54-8730-B2FE1E2C4501}">
      <dgm:prSet/>
      <dgm:spPr/>
      <dgm:t>
        <a:bodyPr/>
        <a:lstStyle/>
        <a:p>
          <a:endParaRPr lang="en-GB"/>
        </a:p>
      </dgm:t>
    </dgm:pt>
    <dgm:pt modelId="{026DD804-4376-45CE-84F5-C65275912F7C}" type="sibTrans" cxnId="{1D33CAB6-B231-4F54-8730-B2FE1E2C4501}">
      <dgm:prSet/>
      <dgm:spPr/>
      <dgm:t>
        <a:bodyPr/>
        <a:lstStyle/>
        <a:p>
          <a:endParaRPr lang="en-GB"/>
        </a:p>
      </dgm:t>
    </dgm:pt>
    <dgm:pt modelId="{7D7DC4DA-9FE8-4BA1-880D-D2EEC5BCFBC9}">
      <dgm:prSet/>
      <dgm:spPr/>
      <dgm:t>
        <a:bodyPr/>
        <a:lstStyle/>
        <a:p>
          <a:r>
            <a:rPr lang="en-GB" dirty="0">
              <a:latin typeface="+mj-lt"/>
            </a:rPr>
            <a:t>Data analysis began</a:t>
          </a:r>
        </a:p>
      </dgm:t>
    </dgm:pt>
    <dgm:pt modelId="{673E3D47-41F6-4605-BE52-906D83CB1E1A}" type="parTrans" cxnId="{07E759D7-75FB-466A-BE0A-C988D53C8BA3}">
      <dgm:prSet/>
      <dgm:spPr/>
      <dgm:t>
        <a:bodyPr/>
        <a:lstStyle/>
        <a:p>
          <a:endParaRPr lang="en-GB"/>
        </a:p>
      </dgm:t>
    </dgm:pt>
    <dgm:pt modelId="{64CB69DF-178B-4CC2-845B-42A0C21A52AB}" type="sibTrans" cxnId="{07E759D7-75FB-466A-BE0A-C988D53C8BA3}">
      <dgm:prSet/>
      <dgm:spPr/>
      <dgm:t>
        <a:bodyPr/>
        <a:lstStyle/>
        <a:p>
          <a:endParaRPr lang="en-GB"/>
        </a:p>
      </dgm:t>
    </dgm:pt>
    <dgm:pt modelId="{3569E5EC-4A5C-45A2-A72E-8EE4A7D8FB8D}">
      <dgm:prSet/>
      <dgm:spPr/>
      <dgm:t>
        <a:bodyPr/>
        <a:lstStyle/>
        <a:p>
          <a:r>
            <a:rPr lang="en-GB">
              <a:latin typeface="+mj-lt"/>
            </a:rPr>
            <a:t>All questions were answered</a:t>
          </a:r>
          <a:endParaRPr lang="en-GB" dirty="0">
            <a:latin typeface="+mj-lt"/>
          </a:endParaRPr>
        </a:p>
      </dgm:t>
    </dgm:pt>
    <dgm:pt modelId="{ADFEF166-32EF-4945-A9C2-7242F777D650}" type="parTrans" cxnId="{0CD654F2-EE6F-4EC3-B503-10D9D5EA59D9}">
      <dgm:prSet/>
      <dgm:spPr/>
      <dgm:t>
        <a:bodyPr/>
        <a:lstStyle/>
        <a:p>
          <a:endParaRPr lang="en-GB"/>
        </a:p>
      </dgm:t>
    </dgm:pt>
    <dgm:pt modelId="{5C44CCF6-6C32-4EAE-B543-1FEF4D1F4559}" type="sibTrans" cxnId="{0CD654F2-EE6F-4EC3-B503-10D9D5EA59D9}">
      <dgm:prSet/>
      <dgm:spPr/>
      <dgm:t>
        <a:bodyPr/>
        <a:lstStyle/>
        <a:p>
          <a:endParaRPr lang="en-GB"/>
        </a:p>
      </dgm:t>
    </dgm:pt>
    <dgm:pt modelId="{9C22AFF3-6BEB-4EFF-A05B-6B2CC9BA2BBB}" type="pres">
      <dgm:prSet presAssocID="{C57F8718-51F8-4E9C-9A51-6A37E3DBBDB5}" presName="Name0" presStyleCnt="0">
        <dgm:presLayoutVars>
          <dgm:dir/>
          <dgm:resizeHandles val="exact"/>
        </dgm:presLayoutVars>
      </dgm:prSet>
      <dgm:spPr/>
    </dgm:pt>
    <dgm:pt modelId="{0874FE1E-E4C2-43BE-8AFC-A440CCC1BA23}" type="pres">
      <dgm:prSet presAssocID="{E7D7445B-9712-4B5E-B258-7245A6575DC0}" presName="node" presStyleLbl="node1" presStyleIdx="0" presStyleCnt="6">
        <dgm:presLayoutVars>
          <dgm:bulletEnabled val="1"/>
        </dgm:presLayoutVars>
      </dgm:prSet>
      <dgm:spPr/>
    </dgm:pt>
    <dgm:pt modelId="{876D4564-F9CC-4E8A-B325-DFCDC04B9971}" type="pres">
      <dgm:prSet presAssocID="{AE6E5218-8890-4C87-B9EB-69484D01EDBD}" presName="sibTrans" presStyleLbl="sibTrans1D1" presStyleIdx="0" presStyleCnt="5"/>
      <dgm:spPr/>
    </dgm:pt>
    <dgm:pt modelId="{DA53B526-9DEB-4144-BF6F-07F84C2B1CC0}" type="pres">
      <dgm:prSet presAssocID="{AE6E5218-8890-4C87-B9EB-69484D01EDBD}" presName="connectorText" presStyleLbl="sibTrans1D1" presStyleIdx="0" presStyleCnt="5"/>
      <dgm:spPr/>
    </dgm:pt>
    <dgm:pt modelId="{A6BBEB5C-41D3-43CC-B831-A4DFFB12C562}" type="pres">
      <dgm:prSet presAssocID="{320CF967-A4C7-4E74-97F1-0774B6DD027E}" presName="node" presStyleLbl="node1" presStyleIdx="1" presStyleCnt="6">
        <dgm:presLayoutVars>
          <dgm:bulletEnabled val="1"/>
        </dgm:presLayoutVars>
      </dgm:prSet>
      <dgm:spPr/>
    </dgm:pt>
    <dgm:pt modelId="{F95463F3-B7EC-4BFA-BBDC-4EB4C470A158}" type="pres">
      <dgm:prSet presAssocID="{852AA569-667C-4A4E-887B-79D6801CA428}" presName="sibTrans" presStyleLbl="sibTrans1D1" presStyleIdx="1" presStyleCnt="5"/>
      <dgm:spPr/>
    </dgm:pt>
    <dgm:pt modelId="{012645A9-3712-4DD3-9B19-2758EB2C1B18}" type="pres">
      <dgm:prSet presAssocID="{852AA569-667C-4A4E-887B-79D6801CA428}" presName="connectorText" presStyleLbl="sibTrans1D1" presStyleIdx="1" presStyleCnt="5"/>
      <dgm:spPr/>
    </dgm:pt>
    <dgm:pt modelId="{B60A3228-E501-457D-AE2E-B89ED1BDE4A4}" type="pres">
      <dgm:prSet presAssocID="{FEEC8C6C-D9D6-473A-A9AB-06F61C5EC1D9}" presName="node" presStyleLbl="node1" presStyleIdx="2" presStyleCnt="6">
        <dgm:presLayoutVars>
          <dgm:bulletEnabled val="1"/>
        </dgm:presLayoutVars>
      </dgm:prSet>
      <dgm:spPr/>
    </dgm:pt>
    <dgm:pt modelId="{3C883208-AFEC-419B-A809-3F4D85654CE4}" type="pres">
      <dgm:prSet presAssocID="{840B9730-D888-4B19-B24A-6BDBFFAFC076}" presName="sibTrans" presStyleLbl="sibTrans1D1" presStyleIdx="2" presStyleCnt="5"/>
      <dgm:spPr/>
    </dgm:pt>
    <dgm:pt modelId="{97AD1A24-7139-449D-BDC1-3616A620AFD7}" type="pres">
      <dgm:prSet presAssocID="{840B9730-D888-4B19-B24A-6BDBFFAFC076}" presName="connectorText" presStyleLbl="sibTrans1D1" presStyleIdx="2" presStyleCnt="5"/>
      <dgm:spPr/>
    </dgm:pt>
    <dgm:pt modelId="{0B5E674D-AD09-4011-A6F2-9976EEBD96B6}" type="pres">
      <dgm:prSet presAssocID="{3569E5EC-4A5C-45A2-A72E-8EE4A7D8FB8D}" presName="node" presStyleLbl="node1" presStyleIdx="3" presStyleCnt="6">
        <dgm:presLayoutVars>
          <dgm:bulletEnabled val="1"/>
        </dgm:presLayoutVars>
      </dgm:prSet>
      <dgm:spPr/>
    </dgm:pt>
    <dgm:pt modelId="{0F84B6BD-D25D-4F4B-93C0-9011F78348CB}" type="pres">
      <dgm:prSet presAssocID="{5C44CCF6-6C32-4EAE-B543-1FEF4D1F4559}" presName="sibTrans" presStyleLbl="sibTrans1D1" presStyleIdx="3" presStyleCnt="5"/>
      <dgm:spPr/>
    </dgm:pt>
    <dgm:pt modelId="{BC888CA5-5CAC-4B03-BFAB-1DBEA90202E1}" type="pres">
      <dgm:prSet presAssocID="{5C44CCF6-6C32-4EAE-B543-1FEF4D1F4559}" presName="connectorText" presStyleLbl="sibTrans1D1" presStyleIdx="3" presStyleCnt="5"/>
      <dgm:spPr/>
    </dgm:pt>
    <dgm:pt modelId="{B9F3C76F-5F04-45F7-8E9F-2C80DF972D73}" type="pres">
      <dgm:prSet presAssocID="{ACD1CA95-58A5-4092-8361-842721531DD6}" presName="node" presStyleLbl="node1" presStyleIdx="4" presStyleCnt="6">
        <dgm:presLayoutVars>
          <dgm:bulletEnabled val="1"/>
        </dgm:presLayoutVars>
      </dgm:prSet>
      <dgm:spPr/>
    </dgm:pt>
    <dgm:pt modelId="{F8592CA6-4E82-4F4F-A733-B1C610DFD387}" type="pres">
      <dgm:prSet presAssocID="{026DD804-4376-45CE-84F5-C65275912F7C}" presName="sibTrans" presStyleLbl="sibTrans1D1" presStyleIdx="4" presStyleCnt="5"/>
      <dgm:spPr/>
    </dgm:pt>
    <dgm:pt modelId="{FD1B1735-FB31-454A-88B0-ACDF7EC6BDA6}" type="pres">
      <dgm:prSet presAssocID="{026DD804-4376-45CE-84F5-C65275912F7C}" presName="connectorText" presStyleLbl="sibTrans1D1" presStyleIdx="4" presStyleCnt="5"/>
      <dgm:spPr/>
    </dgm:pt>
    <dgm:pt modelId="{79415CEC-CA92-4FAE-9B04-584C6E6B9B29}" type="pres">
      <dgm:prSet presAssocID="{7D7DC4DA-9FE8-4BA1-880D-D2EEC5BCFBC9}" presName="node" presStyleLbl="node1" presStyleIdx="5" presStyleCnt="6">
        <dgm:presLayoutVars>
          <dgm:bulletEnabled val="1"/>
        </dgm:presLayoutVars>
      </dgm:prSet>
      <dgm:spPr/>
    </dgm:pt>
  </dgm:ptLst>
  <dgm:cxnLst>
    <dgm:cxn modelId="{B32B2108-8914-4EEB-965F-2DD840EDE819}" type="presOf" srcId="{5C44CCF6-6C32-4EAE-B543-1FEF4D1F4559}" destId="{0F84B6BD-D25D-4F4B-93C0-9011F78348CB}" srcOrd="0" destOrd="0" presId="urn:microsoft.com/office/officeart/2016/7/layout/RepeatingBendingProcessNew"/>
    <dgm:cxn modelId="{4A56FE25-71D0-4506-97ED-4406EE7C25BD}" srcId="{C57F8718-51F8-4E9C-9A51-6A37E3DBBDB5}" destId="{E7D7445B-9712-4B5E-B258-7245A6575DC0}" srcOrd="0" destOrd="0" parTransId="{DE8CB504-89BE-443C-9186-AC1D77776242}" sibTransId="{AE6E5218-8890-4C87-B9EB-69484D01EDBD}"/>
    <dgm:cxn modelId="{EB5A5B30-FD1C-412C-A26E-86B0DD651645}" type="presOf" srcId="{3569E5EC-4A5C-45A2-A72E-8EE4A7D8FB8D}" destId="{0B5E674D-AD09-4011-A6F2-9976EEBD96B6}" srcOrd="0" destOrd="0" presId="urn:microsoft.com/office/officeart/2016/7/layout/RepeatingBendingProcessNew"/>
    <dgm:cxn modelId="{A469223C-EE69-4119-AAEB-58967AC7C20B}" type="presOf" srcId="{320CF967-A4C7-4E74-97F1-0774B6DD027E}" destId="{A6BBEB5C-41D3-43CC-B831-A4DFFB12C562}" srcOrd="0" destOrd="0" presId="urn:microsoft.com/office/officeart/2016/7/layout/RepeatingBendingProcessNew"/>
    <dgm:cxn modelId="{8B74CE3C-A538-412A-BAC6-72E00EE921A8}" type="presOf" srcId="{840B9730-D888-4B19-B24A-6BDBFFAFC076}" destId="{3C883208-AFEC-419B-A809-3F4D85654CE4}" srcOrd="0" destOrd="0" presId="urn:microsoft.com/office/officeart/2016/7/layout/RepeatingBendingProcessNew"/>
    <dgm:cxn modelId="{D9ED1647-B8C7-4BBA-A358-756BC5609858}" type="presOf" srcId="{FEEC8C6C-D9D6-473A-A9AB-06F61C5EC1D9}" destId="{B60A3228-E501-457D-AE2E-B89ED1BDE4A4}" srcOrd="0" destOrd="0" presId="urn:microsoft.com/office/officeart/2016/7/layout/RepeatingBendingProcessNew"/>
    <dgm:cxn modelId="{40A84E4A-270E-4507-9227-EF0ECAE1DF9C}" type="presOf" srcId="{026DD804-4376-45CE-84F5-C65275912F7C}" destId="{F8592CA6-4E82-4F4F-A733-B1C610DFD387}" srcOrd="0" destOrd="0" presId="urn:microsoft.com/office/officeart/2016/7/layout/RepeatingBendingProcessNew"/>
    <dgm:cxn modelId="{6F0B7557-E573-4135-9DA6-9CD73DD4E171}" type="presOf" srcId="{840B9730-D888-4B19-B24A-6BDBFFAFC076}" destId="{97AD1A24-7139-449D-BDC1-3616A620AFD7}" srcOrd="1" destOrd="0" presId="urn:microsoft.com/office/officeart/2016/7/layout/RepeatingBendingProcessNew"/>
    <dgm:cxn modelId="{A2B44F79-CD7C-4677-ACD6-AF31750444B7}" srcId="{C57F8718-51F8-4E9C-9A51-6A37E3DBBDB5}" destId="{320CF967-A4C7-4E74-97F1-0774B6DD027E}" srcOrd="1" destOrd="0" parTransId="{A11A87E4-7CBF-49C6-B403-85E0D88C1928}" sibTransId="{852AA569-667C-4A4E-887B-79D6801CA428}"/>
    <dgm:cxn modelId="{1BB0157F-2D93-471A-9B54-E46C84CC30E7}" type="presOf" srcId="{7D7DC4DA-9FE8-4BA1-880D-D2EEC5BCFBC9}" destId="{79415CEC-CA92-4FAE-9B04-584C6E6B9B29}" srcOrd="0" destOrd="0" presId="urn:microsoft.com/office/officeart/2016/7/layout/RepeatingBendingProcessNew"/>
    <dgm:cxn modelId="{A87BE496-0A4B-4184-9D30-428A23264AE1}" type="presOf" srcId="{5C44CCF6-6C32-4EAE-B543-1FEF4D1F4559}" destId="{BC888CA5-5CAC-4B03-BFAB-1DBEA90202E1}" srcOrd="1" destOrd="0" presId="urn:microsoft.com/office/officeart/2016/7/layout/RepeatingBendingProcessNew"/>
    <dgm:cxn modelId="{C020449F-8016-4AE7-8906-A245267F3A38}" type="presOf" srcId="{852AA569-667C-4A4E-887B-79D6801CA428}" destId="{F95463F3-B7EC-4BFA-BBDC-4EB4C470A158}" srcOrd="0" destOrd="0" presId="urn:microsoft.com/office/officeart/2016/7/layout/RepeatingBendingProcessNew"/>
    <dgm:cxn modelId="{52C5DBA1-A8AE-40C7-A03C-4F687B4C9791}" type="presOf" srcId="{C57F8718-51F8-4E9C-9A51-6A37E3DBBDB5}" destId="{9C22AFF3-6BEB-4EFF-A05B-6B2CC9BA2BBB}" srcOrd="0" destOrd="0" presId="urn:microsoft.com/office/officeart/2016/7/layout/RepeatingBendingProcessNew"/>
    <dgm:cxn modelId="{EAB8E1AB-F0AC-4818-A4EF-CB638DB58B6A}" type="presOf" srcId="{ACD1CA95-58A5-4092-8361-842721531DD6}" destId="{B9F3C76F-5F04-45F7-8E9F-2C80DF972D73}" srcOrd="0" destOrd="0" presId="urn:microsoft.com/office/officeart/2016/7/layout/RepeatingBendingProcessNew"/>
    <dgm:cxn modelId="{8EF618B6-CDCC-4CFD-9946-492F63FE86E2}" type="presOf" srcId="{852AA569-667C-4A4E-887B-79D6801CA428}" destId="{012645A9-3712-4DD3-9B19-2758EB2C1B18}" srcOrd="1" destOrd="0" presId="urn:microsoft.com/office/officeart/2016/7/layout/RepeatingBendingProcessNew"/>
    <dgm:cxn modelId="{1D33CAB6-B231-4F54-8730-B2FE1E2C4501}" srcId="{C57F8718-51F8-4E9C-9A51-6A37E3DBBDB5}" destId="{ACD1CA95-58A5-4092-8361-842721531DD6}" srcOrd="4" destOrd="0" parTransId="{F204FF0A-1FEE-4FBC-BD83-0DAD0C1BF6B0}" sibTransId="{026DD804-4376-45CE-84F5-C65275912F7C}"/>
    <dgm:cxn modelId="{193501BB-D33B-4295-8DCC-21F1BA559ED1}" srcId="{C57F8718-51F8-4E9C-9A51-6A37E3DBBDB5}" destId="{FEEC8C6C-D9D6-473A-A9AB-06F61C5EC1D9}" srcOrd="2" destOrd="0" parTransId="{2C3636DF-04A0-472D-9182-7A619988D5E9}" sibTransId="{840B9730-D888-4B19-B24A-6BDBFFAFC076}"/>
    <dgm:cxn modelId="{D30336C0-BAEF-46B6-8B0A-14EFD7147B75}" type="presOf" srcId="{AE6E5218-8890-4C87-B9EB-69484D01EDBD}" destId="{DA53B526-9DEB-4144-BF6F-07F84C2B1CC0}" srcOrd="1" destOrd="0" presId="urn:microsoft.com/office/officeart/2016/7/layout/RepeatingBendingProcessNew"/>
    <dgm:cxn modelId="{09E930C8-430E-41C2-8E47-EBFD12EBD624}" type="presOf" srcId="{026DD804-4376-45CE-84F5-C65275912F7C}" destId="{FD1B1735-FB31-454A-88B0-ACDF7EC6BDA6}" srcOrd="1" destOrd="0" presId="urn:microsoft.com/office/officeart/2016/7/layout/RepeatingBendingProcessNew"/>
    <dgm:cxn modelId="{07E759D7-75FB-466A-BE0A-C988D53C8BA3}" srcId="{C57F8718-51F8-4E9C-9A51-6A37E3DBBDB5}" destId="{7D7DC4DA-9FE8-4BA1-880D-D2EEC5BCFBC9}" srcOrd="5" destOrd="0" parTransId="{673E3D47-41F6-4605-BE52-906D83CB1E1A}" sibTransId="{64CB69DF-178B-4CC2-845B-42A0C21A52AB}"/>
    <dgm:cxn modelId="{AABD7DE8-A0DF-4FE8-A216-DA21BB0A4DC9}" type="presOf" srcId="{E7D7445B-9712-4B5E-B258-7245A6575DC0}" destId="{0874FE1E-E4C2-43BE-8AFC-A440CCC1BA23}" srcOrd="0" destOrd="0" presId="urn:microsoft.com/office/officeart/2016/7/layout/RepeatingBendingProcessNew"/>
    <dgm:cxn modelId="{669C0CE9-29F1-4E39-B7BF-52708B8ED59E}" type="presOf" srcId="{AE6E5218-8890-4C87-B9EB-69484D01EDBD}" destId="{876D4564-F9CC-4E8A-B325-DFCDC04B9971}" srcOrd="0" destOrd="0" presId="urn:microsoft.com/office/officeart/2016/7/layout/RepeatingBendingProcessNew"/>
    <dgm:cxn modelId="{0CD654F2-EE6F-4EC3-B503-10D9D5EA59D9}" srcId="{C57F8718-51F8-4E9C-9A51-6A37E3DBBDB5}" destId="{3569E5EC-4A5C-45A2-A72E-8EE4A7D8FB8D}" srcOrd="3" destOrd="0" parTransId="{ADFEF166-32EF-4945-A9C2-7242F777D650}" sibTransId="{5C44CCF6-6C32-4EAE-B543-1FEF4D1F4559}"/>
    <dgm:cxn modelId="{C52F96EE-F9DB-455D-9EE9-57B02AA4A1CB}" type="presParOf" srcId="{9C22AFF3-6BEB-4EFF-A05B-6B2CC9BA2BBB}" destId="{0874FE1E-E4C2-43BE-8AFC-A440CCC1BA23}" srcOrd="0" destOrd="0" presId="urn:microsoft.com/office/officeart/2016/7/layout/RepeatingBendingProcessNew"/>
    <dgm:cxn modelId="{86B9B240-12F5-4961-B5EE-A9AB91CB7435}" type="presParOf" srcId="{9C22AFF3-6BEB-4EFF-A05B-6B2CC9BA2BBB}" destId="{876D4564-F9CC-4E8A-B325-DFCDC04B9971}" srcOrd="1" destOrd="0" presId="urn:microsoft.com/office/officeart/2016/7/layout/RepeatingBendingProcessNew"/>
    <dgm:cxn modelId="{A4A51E10-4597-4E93-9E45-88A606B2E7E3}" type="presParOf" srcId="{876D4564-F9CC-4E8A-B325-DFCDC04B9971}" destId="{DA53B526-9DEB-4144-BF6F-07F84C2B1CC0}" srcOrd="0" destOrd="0" presId="urn:microsoft.com/office/officeart/2016/7/layout/RepeatingBendingProcessNew"/>
    <dgm:cxn modelId="{06A0B0D4-CD55-4E71-8319-7454EC59D358}" type="presParOf" srcId="{9C22AFF3-6BEB-4EFF-A05B-6B2CC9BA2BBB}" destId="{A6BBEB5C-41D3-43CC-B831-A4DFFB12C562}" srcOrd="2" destOrd="0" presId="urn:microsoft.com/office/officeart/2016/7/layout/RepeatingBendingProcessNew"/>
    <dgm:cxn modelId="{E87759C2-6ACC-47AB-A0F6-6C1C4C7997F5}" type="presParOf" srcId="{9C22AFF3-6BEB-4EFF-A05B-6B2CC9BA2BBB}" destId="{F95463F3-B7EC-4BFA-BBDC-4EB4C470A158}" srcOrd="3" destOrd="0" presId="urn:microsoft.com/office/officeart/2016/7/layout/RepeatingBendingProcessNew"/>
    <dgm:cxn modelId="{230BC9CC-FA05-4D60-B7CD-452B5710D0B3}" type="presParOf" srcId="{F95463F3-B7EC-4BFA-BBDC-4EB4C470A158}" destId="{012645A9-3712-4DD3-9B19-2758EB2C1B18}" srcOrd="0" destOrd="0" presId="urn:microsoft.com/office/officeart/2016/7/layout/RepeatingBendingProcessNew"/>
    <dgm:cxn modelId="{9BBBB17D-FBFC-4ECB-9A4D-23B790D1C93B}" type="presParOf" srcId="{9C22AFF3-6BEB-4EFF-A05B-6B2CC9BA2BBB}" destId="{B60A3228-E501-457D-AE2E-B89ED1BDE4A4}" srcOrd="4" destOrd="0" presId="urn:microsoft.com/office/officeart/2016/7/layout/RepeatingBendingProcessNew"/>
    <dgm:cxn modelId="{8E390C30-F4A4-4B91-A1F3-BE4DFEBD71F1}" type="presParOf" srcId="{9C22AFF3-6BEB-4EFF-A05B-6B2CC9BA2BBB}" destId="{3C883208-AFEC-419B-A809-3F4D85654CE4}" srcOrd="5" destOrd="0" presId="urn:microsoft.com/office/officeart/2016/7/layout/RepeatingBendingProcessNew"/>
    <dgm:cxn modelId="{A56333CA-D5E4-43E2-8F79-46A5A285DE95}" type="presParOf" srcId="{3C883208-AFEC-419B-A809-3F4D85654CE4}" destId="{97AD1A24-7139-449D-BDC1-3616A620AFD7}" srcOrd="0" destOrd="0" presId="urn:microsoft.com/office/officeart/2016/7/layout/RepeatingBendingProcessNew"/>
    <dgm:cxn modelId="{B9C93751-0737-46D8-9C6C-0EC69A756DA7}" type="presParOf" srcId="{9C22AFF3-6BEB-4EFF-A05B-6B2CC9BA2BBB}" destId="{0B5E674D-AD09-4011-A6F2-9976EEBD96B6}" srcOrd="6" destOrd="0" presId="urn:microsoft.com/office/officeart/2016/7/layout/RepeatingBendingProcessNew"/>
    <dgm:cxn modelId="{881A4D15-6FCD-40F1-88F3-62E97D325643}" type="presParOf" srcId="{9C22AFF3-6BEB-4EFF-A05B-6B2CC9BA2BBB}" destId="{0F84B6BD-D25D-4F4B-93C0-9011F78348CB}" srcOrd="7" destOrd="0" presId="urn:microsoft.com/office/officeart/2016/7/layout/RepeatingBendingProcessNew"/>
    <dgm:cxn modelId="{5AC9F423-A8F1-4191-88F8-0FE7E8FE756B}" type="presParOf" srcId="{0F84B6BD-D25D-4F4B-93C0-9011F78348CB}" destId="{BC888CA5-5CAC-4B03-BFAB-1DBEA90202E1}" srcOrd="0" destOrd="0" presId="urn:microsoft.com/office/officeart/2016/7/layout/RepeatingBendingProcessNew"/>
    <dgm:cxn modelId="{F89999FD-79BB-498B-8C18-067E04E69295}" type="presParOf" srcId="{9C22AFF3-6BEB-4EFF-A05B-6B2CC9BA2BBB}" destId="{B9F3C76F-5F04-45F7-8E9F-2C80DF972D73}" srcOrd="8" destOrd="0" presId="urn:microsoft.com/office/officeart/2016/7/layout/RepeatingBendingProcessNew"/>
    <dgm:cxn modelId="{52C58990-A3B1-4E84-8AD8-29B6BB00A555}" type="presParOf" srcId="{9C22AFF3-6BEB-4EFF-A05B-6B2CC9BA2BBB}" destId="{F8592CA6-4E82-4F4F-A733-B1C610DFD387}" srcOrd="9" destOrd="0" presId="urn:microsoft.com/office/officeart/2016/7/layout/RepeatingBendingProcessNew"/>
    <dgm:cxn modelId="{0F214DE4-E60F-40EA-B546-026F3A290CCB}" type="presParOf" srcId="{F8592CA6-4E82-4F4F-A733-B1C610DFD387}" destId="{FD1B1735-FB31-454A-88B0-ACDF7EC6BDA6}" srcOrd="0" destOrd="0" presId="urn:microsoft.com/office/officeart/2016/7/layout/RepeatingBendingProcessNew"/>
    <dgm:cxn modelId="{B93D5A05-EA0C-427F-B77D-8EB1407ABDCB}" type="presParOf" srcId="{9C22AFF3-6BEB-4EFF-A05B-6B2CC9BA2BBB}" destId="{79415CEC-CA92-4FAE-9B04-584C6E6B9B29}" srcOrd="10" destOrd="0" presId="urn:microsoft.com/office/officeart/2016/7/layout/RepeatingBendingProcessNew"/>
  </dgm:cxnLst>
  <dgm:bg>
    <a:noFill/>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6518B73E-A15E-47AF-9155-995AE7B98E9C}" type="doc">
      <dgm:prSet loTypeId="urn:microsoft.com/office/officeart/2016/7/layout/RepeatingBendingProcessNew" loCatId="process" qsTypeId="urn:microsoft.com/office/officeart/2005/8/quickstyle/simple4" qsCatId="simple" csTypeId="urn:microsoft.com/office/officeart/2005/8/colors/colorful1" csCatId="colorful" phldr="1"/>
      <dgm:spPr/>
      <dgm:t>
        <a:bodyPr/>
        <a:lstStyle/>
        <a:p>
          <a:endParaRPr lang="en-GB"/>
        </a:p>
      </dgm:t>
    </dgm:pt>
    <dgm:pt modelId="{D8F2FEFD-7B58-4DAB-A171-627880DF687F}">
      <dgm:prSet phldrT="[Text]" custT="1"/>
      <dgm:spPr/>
      <dgm:t>
        <a:bodyPr/>
        <a:lstStyle/>
        <a:p>
          <a:r>
            <a:rPr lang="en-GB" sz="2400">
              <a:solidFill>
                <a:schemeClr val="bg1"/>
              </a:solidFill>
              <a:latin typeface="Gabriola" panose="04040605051002020D02" pitchFamily="82" charset="0"/>
            </a:rPr>
            <a:t>Small Sample Size </a:t>
          </a:r>
        </a:p>
      </dgm:t>
    </dgm:pt>
    <dgm:pt modelId="{3454677C-A7D1-4CFC-A641-438C11F0567A}" type="parTrans" cxnId="{AFBD283A-051F-4661-94B2-EFBB126A6C68}">
      <dgm:prSet/>
      <dgm:spPr/>
      <dgm:t>
        <a:bodyPr/>
        <a:lstStyle/>
        <a:p>
          <a:endParaRPr lang="en-GB"/>
        </a:p>
      </dgm:t>
    </dgm:pt>
    <dgm:pt modelId="{B20A6976-7254-45C3-BDD0-1D6281B65E68}" type="sibTrans" cxnId="{AFBD283A-051F-4661-94B2-EFBB126A6C68}">
      <dgm:prSet custT="1"/>
      <dgm:spPr/>
      <dgm:t>
        <a:bodyPr/>
        <a:lstStyle/>
        <a:p>
          <a:endParaRPr lang="en-GB" sz="700">
            <a:solidFill>
              <a:schemeClr val="bg1"/>
            </a:solidFill>
            <a:latin typeface="Gabriola" panose="04040605051002020D02" pitchFamily="82" charset="0"/>
          </a:endParaRPr>
        </a:p>
      </dgm:t>
    </dgm:pt>
    <dgm:pt modelId="{644EB92B-89E7-4ED0-8D72-20E5925A0D23}">
      <dgm:prSet phldrT="[Text]" custT="1"/>
      <dgm:spPr/>
      <dgm:t>
        <a:bodyPr/>
        <a:lstStyle/>
        <a:p>
          <a:r>
            <a:rPr lang="en-GB" sz="2400">
              <a:solidFill>
                <a:schemeClr val="bg1"/>
              </a:solidFill>
              <a:latin typeface="Gabriola" panose="04040605051002020D02" pitchFamily="82" charset="0"/>
            </a:rPr>
            <a:t>More Females than Male participated </a:t>
          </a:r>
        </a:p>
      </dgm:t>
    </dgm:pt>
    <dgm:pt modelId="{C0D16398-66B4-43E6-9038-4DA4680CD586}" type="parTrans" cxnId="{C273E13F-2D46-4663-8841-C167679C2590}">
      <dgm:prSet/>
      <dgm:spPr/>
      <dgm:t>
        <a:bodyPr/>
        <a:lstStyle/>
        <a:p>
          <a:endParaRPr lang="en-GB"/>
        </a:p>
      </dgm:t>
    </dgm:pt>
    <dgm:pt modelId="{E0A32B40-7F76-4BEA-9094-7BDA2200250E}" type="sibTrans" cxnId="{C273E13F-2D46-4663-8841-C167679C2590}">
      <dgm:prSet custT="1"/>
      <dgm:spPr/>
      <dgm:t>
        <a:bodyPr/>
        <a:lstStyle/>
        <a:p>
          <a:endParaRPr lang="en-GB" sz="700">
            <a:solidFill>
              <a:schemeClr val="bg1"/>
            </a:solidFill>
            <a:latin typeface="Gabriola" panose="04040605051002020D02" pitchFamily="82" charset="0"/>
          </a:endParaRPr>
        </a:p>
      </dgm:t>
    </dgm:pt>
    <dgm:pt modelId="{3B8D08AC-74C1-47A4-8644-F4CFFF7C7F7C}">
      <dgm:prSet phldrT="[Text]" custT="1"/>
      <dgm:spPr/>
      <dgm:t>
        <a:bodyPr/>
        <a:lstStyle/>
        <a:p>
          <a:r>
            <a:rPr lang="en-GB" sz="2400">
              <a:solidFill>
                <a:schemeClr val="bg1"/>
              </a:solidFill>
              <a:latin typeface="Gabriola" panose="04040605051002020D02" pitchFamily="82" charset="0"/>
            </a:rPr>
            <a:t>Differences in sample size in age condition </a:t>
          </a:r>
        </a:p>
      </dgm:t>
    </dgm:pt>
    <dgm:pt modelId="{4650ACD0-2E13-40E8-B677-9A07B796D410}" type="parTrans" cxnId="{C16AD061-2E3A-49C9-A05A-95ABD136D301}">
      <dgm:prSet/>
      <dgm:spPr/>
      <dgm:t>
        <a:bodyPr/>
        <a:lstStyle/>
        <a:p>
          <a:endParaRPr lang="en-GB"/>
        </a:p>
      </dgm:t>
    </dgm:pt>
    <dgm:pt modelId="{BCF21FD6-0E0A-448A-9BFF-A42C62BFA99F}" type="sibTrans" cxnId="{C16AD061-2E3A-49C9-A05A-95ABD136D301}">
      <dgm:prSet custT="1"/>
      <dgm:spPr/>
      <dgm:t>
        <a:bodyPr/>
        <a:lstStyle/>
        <a:p>
          <a:endParaRPr lang="en-GB" sz="700">
            <a:solidFill>
              <a:schemeClr val="bg1"/>
            </a:solidFill>
            <a:latin typeface="Gabriola" panose="04040605051002020D02" pitchFamily="82" charset="0"/>
          </a:endParaRPr>
        </a:p>
      </dgm:t>
    </dgm:pt>
    <dgm:pt modelId="{387411F8-4C54-4BDD-A89A-E2EC16E7E68C}">
      <dgm:prSet phldrT="[Text]" custT="1"/>
      <dgm:spPr/>
      <dgm:t>
        <a:bodyPr/>
        <a:lstStyle/>
        <a:p>
          <a:r>
            <a:rPr lang="en-GB" sz="2400">
              <a:solidFill>
                <a:schemeClr val="bg1"/>
              </a:solidFill>
              <a:latin typeface="Gabriola" panose="04040605051002020D02" pitchFamily="82" charset="0"/>
            </a:rPr>
            <a:t>Lack of university email access</a:t>
          </a:r>
        </a:p>
      </dgm:t>
    </dgm:pt>
    <dgm:pt modelId="{1B1D51D9-67D1-40CE-8DD0-772CA61BAC68}" type="parTrans" cxnId="{ECA2A368-9781-46F2-A04E-BF0154628E7D}">
      <dgm:prSet/>
      <dgm:spPr/>
      <dgm:t>
        <a:bodyPr/>
        <a:lstStyle/>
        <a:p>
          <a:endParaRPr lang="en-GB"/>
        </a:p>
      </dgm:t>
    </dgm:pt>
    <dgm:pt modelId="{4EF25A28-289C-4554-98CC-987CC48A9D1E}" type="sibTrans" cxnId="{ECA2A368-9781-46F2-A04E-BF0154628E7D}">
      <dgm:prSet custT="1"/>
      <dgm:spPr/>
      <dgm:t>
        <a:bodyPr/>
        <a:lstStyle/>
        <a:p>
          <a:endParaRPr lang="en-GB" sz="700">
            <a:solidFill>
              <a:schemeClr val="bg1"/>
            </a:solidFill>
            <a:latin typeface="Gabriola" panose="04040605051002020D02" pitchFamily="82" charset="0"/>
          </a:endParaRPr>
        </a:p>
      </dgm:t>
    </dgm:pt>
    <dgm:pt modelId="{5B42E283-63E1-4115-994D-6F909ECCB4CB}">
      <dgm:prSet phldrT="[Text]" custT="1"/>
      <dgm:spPr/>
      <dgm:t>
        <a:bodyPr/>
        <a:lstStyle/>
        <a:p>
          <a:r>
            <a:rPr lang="en-GB" sz="2400">
              <a:solidFill>
                <a:schemeClr val="bg1"/>
              </a:solidFill>
              <a:latin typeface="Gabriola" panose="04040605051002020D02" pitchFamily="82" charset="0"/>
            </a:rPr>
            <a:t>Time constraint </a:t>
          </a:r>
        </a:p>
      </dgm:t>
    </dgm:pt>
    <dgm:pt modelId="{96DB318E-596A-4EB8-866E-BE1314633353}" type="parTrans" cxnId="{F78A08A5-2644-45E7-8289-3E6FC81C35A7}">
      <dgm:prSet/>
      <dgm:spPr/>
      <dgm:t>
        <a:bodyPr/>
        <a:lstStyle/>
        <a:p>
          <a:endParaRPr lang="en-GB"/>
        </a:p>
      </dgm:t>
    </dgm:pt>
    <dgm:pt modelId="{80FA2DB4-86EF-43DE-96A4-0453C0390810}" type="sibTrans" cxnId="{F78A08A5-2644-45E7-8289-3E6FC81C35A7}">
      <dgm:prSet custT="1"/>
      <dgm:spPr/>
      <dgm:t>
        <a:bodyPr/>
        <a:lstStyle/>
        <a:p>
          <a:endParaRPr lang="en-GB" sz="700">
            <a:solidFill>
              <a:schemeClr val="bg1"/>
            </a:solidFill>
            <a:latin typeface="Gabriola" panose="04040605051002020D02" pitchFamily="82" charset="0"/>
          </a:endParaRPr>
        </a:p>
      </dgm:t>
    </dgm:pt>
    <dgm:pt modelId="{C5646AFA-02C5-4AEA-82C5-CCAE4E8710EB}">
      <dgm:prSet custT="1"/>
      <dgm:spPr/>
      <dgm:t>
        <a:bodyPr/>
        <a:lstStyle/>
        <a:p>
          <a:r>
            <a:rPr lang="en-GB" sz="2400" dirty="0">
              <a:solidFill>
                <a:schemeClr val="bg1"/>
              </a:solidFill>
              <a:latin typeface="Gabriola" panose="04040605051002020D02" pitchFamily="82" charset="0"/>
            </a:rPr>
            <a:t>Lack of existing research on interaction effect </a:t>
          </a:r>
        </a:p>
      </dgm:t>
    </dgm:pt>
    <dgm:pt modelId="{BB636881-466C-4D71-8743-EE667E5C981F}" type="parTrans" cxnId="{674B61C2-5D07-444C-85C0-A9B3EDE3CBF2}">
      <dgm:prSet/>
      <dgm:spPr/>
      <dgm:t>
        <a:bodyPr/>
        <a:lstStyle/>
        <a:p>
          <a:endParaRPr lang="en-GB"/>
        </a:p>
      </dgm:t>
    </dgm:pt>
    <dgm:pt modelId="{F2558BF4-1E61-474E-8D4B-66C08A567202}" type="sibTrans" cxnId="{674B61C2-5D07-444C-85C0-A9B3EDE3CBF2}">
      <dgm:prSet custT="1"/>
      <dgm:spPr/>
      <dgm:t>
        <a:bodyPr/>
        <a:lstStyle/>
        <a:p>
          <a:endParaRPr lang="en-GB" sz="700">
            <a:solidFill>
              <a:schemeClr val="bg1"/>
            </a:solidFill>
            <a:latin typeface="Gabriola" panose="04040605051002020D02" pitchFamily="82" charset="0"/>
          </a:endParaRPr>
        </a:p>
      </dgm:t>
    </dgm:pt>
    <dgm:pt modelId="{D0AA8144-075B-417E-8092-A3BAF1E08171}">
      <dgm:prSet custT="1"/>
      <dgm:spPr/>
      <dgm:t>
        <a:bodyPr/>
        <a:lstStyle/>
        <a:p>
          <a:r>
            <a:rPr lang="en-GB" sz="2400" dirty="0">
              <a:solidFill>
                <a:schemeClr val="bg1"/>
              </a:solidFill>
              <a:latin typeface="Gabriola" panose="04040605051002020D02" pitchFamily="82" charset="0"/>
            </a:rPr>
            <a:t>Pre-set survey questions. </a:t>
          </a:r>
        </a:p>
      </dgm:t>
    </dgm:pt>
    <dgm:pt modelId="{8733EF88-F088-4577-815F-524BE98CB12B}" type="parTrans" cxnId="{1B8A5147-9CC8-4577-B6C5-59BE671DF4E0}">
      <dgm:prSet/>
      <dgm:spPr/>
      <dgm:t>
        <a:bodyPr/>
        <a:lstStyle/>
        <a:p>
          <a:endParaRPr lang="en-GB"/>
        </a:p>
      </dgm:t>
    </dgm:pt>
    <dgm:pt modelId="{AE57ACED-98C2-4E8E-BD5C-12B59F647746}" type="sibTrans" cxnId="{1B8A5147-9CC8-4577-B6C5-59BE671DF4E0}">
      <dgm:prSet/>
      <dgm:spPr/>
      <dgm:t>
        <a:bodyPr/>
        <a:lstStyle/>
        <a:p>
          <a:endParaRPr lang="en-GB">
            <a:latin typeface="Gabriola" panose="04040605051002020D02" pitchFamily="82" charset="0"/>
          </a:endParaRPr>
        </a:p>
      </dgm:t>
    </dgm:pt>
    <dgm:pt modelId="{A4EB44E7-1BA3-4FD3-91F9-312B273D4753}" type="pres">
      <dgm:prSet presAssocID="{6518B73E-A15E-47AF-9155-995AE7B98E9C}" presName="Name0" presStyleCnt="0">
        <dgm:presLayoutVars>
          <dgm:dir/>
          <dgm:resizeHandles val="exact"/>
        </dgm:presLayoutVars>
      </dgm:prSet>
      <dgm:spPr/>
    </dgm:pt>
    <dgm:pt modelId="{40C96C1E-BBBE-4802-91D9-AE0136953D44}" type="pres">
      <dgm:prSet presAssocID="{D8F2FEFD-7B58-4DAB-A171-627880DF687F}" presName="node" presStyleLbl="node1" presStyleIdx="0" presStyleCnt="7">
        <dgm:presLayoutVars>
          <dgm:bulletEnabled val="1"/>
        </dgm:presLayoutVars>
      </dgm:prSet>
      <dgm:spPr/>
    </dgm:pt>
    <dgm:pt modelId="{C4FA207E-0100-4887-9736-9306C4916C93}" type="pres">
      <dgm:prSet presAssocID="{B20A6976-7254-45C3-BDD0-1D6281B65E68}" presName="sibTrans" presStyleLbl="sibTrans1D1" presStyleIdx="0" presStyleCnt="6"/>
      <dgm:spPr/>
    </dgm:pt>
    <dgm:pt modelId="{873C4277-479D-410F-9E17-9A5F6188217B}" type="pres">
      <dgm:prSet presAssocID="{B20A6976-7254-45C3-BDD0-1D6281B65E68}" presName="connectorText" presStyleLbl="sibTrans1D1" presStyleIdx="0" presStyleCnt="6"/>
      <dgm:spPr/>
    </dgm:pt>
    <dgm:pt modelId="{D62F4B81-7B66-4589-8594-DB311CBEA8AA}" type="pres">
      <dgm:prSet presAssocID="{644EB92B-89E7-4ED0-8D72-20E5925A0D23}" presName="node" presStyleLbl="node1" presStyleIdx="1" presStyleCnt="7">
        <dgm:presLayoutVars>
          <dgm:bulletEnabled val="1"/>
        </dgm:presLayoutVars>
      </dgm:prSet>
      <dgm:spPr/>
    </dgm:pt>
    <dgm:pt modelId="{CA116E17-EE43-4A12-8BB7-5DEB7B9D19D2}" type="pres">
      <dgm:prSet presAssocID="{E0A32B40-7F76-4BEA-9094-7BDA2200250E}" presName="sibTrans" presStyleLbl="sibTrans1D1" presStyleIdx="1" presStyleCnt="6"/>
      <dgm:spPr/>
    </dgm:pt>
    <dgm:pt modelId="{E6E15712-E2E7-4109-BE7A-6A90769D0C8D}" type="pres">
      <dgm:prSet presAssocID="{E0A32B40-7F76-4BEA-9094-7BDA2200250E}" presName="connectorText" presStyleLbl="sibTrans1D1" presStyleIdx="1" presStyleCnt="6"/>
      <dgm:spPr/>
    </dgm:pt>
    <dgm:pt modelId="{C2352F8D-A720-4BF5-A6FB-CC0C718EF935}" type="pres">
      <dgm:prSet presAssocID="{3B8D08AC-74C1-47A4-8644-F4CFFF7C7F7C}" presName="node" presStyleLbl="node1" presStyleIdx="2" presStyleCnt="7">
        <dgm:presLayoutVars>
          <dgm:bulletEnabled val="1"/>
        </dgm:presLayoutVars>
      </dgm:prSet>
      <dgm:spPr/>
    </dgm:pt>
    <dgm:pt modelId="{081147AF-1784-4EEF-A884-826E5A555977}" type="pres">
      <dgm:prSet presAssocID="{BCF21FD6-0E0A-448A-9BFF-A42C62BFA99F}" presName="sibTrans" presStyleLbl="sibTrans1D1" presStyleIdx="2" presStyleCnt="6"/>
      <dgm:spPr/>
    </dgm:pt>
    <dgm:pt modelId="{DD8A8067-E50A-40A5-B6DB-3AD96641E567}" type="pres">
      <dgm:prSet presAssocID="{BCF21FD6-0E0A-448A-9BFF-A42C62BFA99F}" presName="connectorText" presStyleLbl="sibTrans1D1" presStyleIdx="2" presStyleCnt="6"/>
      <dgm:spPr/>
    </dgm:pt>
    <dgm:pt modelId="{AF1EA6EE-14A5-435E-9700-75FFC1CDBA3E}" type="pres">
      <dgm:prSet presAssocID="{387411F8-4C54-4BDD-A89A-E2EC16E7E68C}" presName="node" presStyleLbl="node1" presStyleIdx="3" presStyleCnt="7">
        <dgm:presLayoutVars>
          <dgm:bulletEnabled val="1"/>
        </dgm:presLayoutVars>
      </dgm:prSet>
      <dgm:spPr/>
    </dgm:pt>
    <dgm:pt modelId="{B85CE6BA-07E8-460C-BB2C-F22C072D63C7}" type="pres">
      <dgm:prSet presAssocID="{4EF25A28-289C-4554-98CC-987CC48A9D1E}" presName="sibTrans" presStyleLbl="sibTrans1D1" presStyleIdx="3" presStyleCnt="6"/>
      <dgm:spPr/>
    </dgm:pt>
    <dgm:pt modelId="{C05F1E80-3790-4AB4-92C4-B81907DED41A}" type="pres">
      <dgm:prSet presAssocID="{4EF25A28-289C-4554-98CC-987CC48A9D1E}" presName="connectorText" presStyleLbl="sibTrans1D1" presStyleIdx="3" presStyleCnt="6"/>
      <dgm:spPr/>
    </dgm:pt>
    <dgm:pt modelId="{246E1F1A-5E72-40E6-B0FE-391DE2865C61}" type="pres">
      <dgm:prSet presAssocID="{5B42E283-63E1-4115-994D-6F909ECCB4CB}" presName="node" presStyleLbl="node1" presStyleIdx="4" presStyleCnt="7">
        <dgm:presLayoutVars>
          <dgm:bulletEnabled val="1"/>
        </dgm:presLayoutVars>
      </dgm:prSet>
      <dgm:spPr/>
    </dgm:pt>
    <dgm:pt modelId="{CE4F1AFC-F454-4FF2-93BC-CC2E2000B37F}" type="pres">
      <dgm:prSet presAssocID="{80FA2DB4-86EF-43DE-96A4-0453C0390810}" presName="sibTrans" presStyleLbl="sibTrans1D1" presStyleIdx="4" presStyleCnt="6"/>
      <dgm:spPr/>
    </dgm:pt>
    <dgm:pt modelId="{25338B95-033D-479D-A138-9F386A34160E}" type="pres">
      <dgm:prSet presAssocID="{80FA2DB4-86EF-43DE-96A4-0453C0390810}" presName="connectorText" presStyleLbl="sibTrans1D1" presStyleIdx="4" presStyleCnt="6"/>
      <dgm:spPr/>
    </dgm:pt>
    <dgm:pt modelId="{170D129F-E8E0-4E5F-845E-3DDD35E6DD18}" type="pres">
      <dgm:prSet presAssocID="{C5646AFA-02C5-4AEA-82C5-CCAE4E8710EB}" presName="node" presStyleLbl="node1" presStyleIdx="5" presStyleCnt="7">
        <dgm:presLayoutVars>
          <dgm:bulletEnabled val="1"/>
        </dgm:presLayoutVars>
      </dgm:prSet>
      <dgm:spPr/>
    </dgm:pt>
    <dgm:pt modelId="{98BC7CA5-30FC-46CA-A2C4-531E990BF75C}" type="pres">
      <dgm:prSet presAssocID="{F2558BF4-1E61-474E-8D4B-66C08A567202}" presName="sibTrans" presStyleLbl="sibTrans1D1" presStyleIdx="5" presStyleCnt="6"/>
      <dgm:spPr/>
    </dgm:pt>
    <dgm:pt modelId="{8EA42ACF-6943-4FE9-B05B-F392D1F9CA63}" type="pres">
      <dgm:prSet presAssocID="{F2558BF4-1E61-474E-8D4B-66C08A567202}" presName="connectorText" presStyleLbl="sibTrans1D1" presStyleIdx="5" presStyleCnt="6"/>
      <dgm:spPr/>
    </dgm:pt>
    <dgm:pt modelId="{40D5C98F-9C9E-4E65-A79F-11B7E0D09146}" type="pres">
      <dgm:prSet presAssocID="{D0AA8144-075B-417E-8092-A3BAF1E08171}" presName="node" presStyleLbl="node1" presStyleIdx="6" presStyleCnt="7">
        <dgm:presLayoutVars>
          <dgm:bulletEnabled val="1"/>
        </dgm:presLayoutVars>
      </dgm:prSet>
      <dgm:spPr/>
    </dgm:pt>
  </dgm:ptLst>
  <dgm:cxnLst>
    <dgm:cxn modelId="{362B2108-8420-4707-9396-78D7A717D87A}" type="presOf" srcId="{BCF21FD6-0E0A-448A-9BFF-A42C62BFA99F}" destId="{DD8A8067-E50A-40A5-B6DB-3AD96641E567}" srcOrd="1" destOrd="0" presId="urn:microsoft.com/office/officeart/2016/7/layout/RepeatingBendingProcessNew"/>
    <dgm:cxn modelId="{D3EDDB17-5557-4043-BA19-F990726382E0}" type="presOf" srcId="{4EF25A28-289C-4554-98CC-987CC48A9D1E}" destId="{C05F1E80-3790-4AB4-92C4-B81907DED41A}" srcOrd="1" destOrd="0" presId="urn:microsoft.com/office/officeart/2016/7/layout/RepeatingBendingProcessNew"/>
    <dgm:cxn modelId="{70F51119-8C02-4119-BF4E-9ECE072A5CA3}" type="presOf" srcId="{D0AA8144-075B-417E-8092-A3BAF1E08171}" destId="{40D5C98F-9C9E-4E65-A79F-11B7E0D09146}" srcOrd="0" destOrd="0" presId="urn:microsoft.com/office/officeart/2016/7/layout/RepeatingBendingProcessNew"/>
    <dgm:cxn modelId="{76861719-0F56-4DBB-94B0-89D0AC9DD683}" type="presOf" srcId="{F2558BF4-1E61-474E-8D4B-66C08A567202}" destId="{98BC7CA5-30FC-46CA-A2C4-531E990BF75C}" srcOrd="0" destOrd="0" presId="urn:microsoft.com/office/officeart/2016/7/layout/RepeatingBendingProcessNew"/>
    <dgm:cxn modelId="{4159C31A-5D0F-4F55-ADDB-13BF55E3B15B}" type="presOf" srcId="{80FA2DB4-86EF-43DE-96A4-0453C0390810}" destId="{CE4F1AFC-F454-4FF2-93BC-CC2E2000B37F}" srcOrd="0" destOrd="0" presId="urn:microsoft.com/office/officeart/2016/7/layout/RepeatingBendingProcessNew"/>
    <dgm:cxn modelId="{64419F1C-7253-4E6D-84B6-58C1A2219710}" type="presOf" srcId="{80FA2DB4-86EF-43DE-96A4-0453C0390810}" destId="{25338B95-033D-479D-A138-9F386A34160E}" srcOrd="1" destOrd="0" presId="urn:microsoft.com/office/officeart/2016/7/layout/RepeatingBendingProcessNew"/>
    <dgm:cxn modelId="{EE111B24-740F-4E72-A1F7-96AFD2441E08}" type="presOf" srcId="{C5646AFA-02C5-4AEA-82C5-CCAE4E8710EB}" destId="{170D129F-E8E0-4E5F-845E-3DDD35E6DD18}" srcOrd="0" destOrd="0" presId="urn:microsoft.com/office/officeart/2016/7/layout/RepeatingBendingProcessNew"/>
    <dgm:cxn modelId="{53891030-D5EA-4360-B583-92F073798566}" type="presOf" srcId="{BCF21FD6-0E0A-448A-9BFF-A42C62BFA99F}" destId="{081147AF-1784-4EEF-A884-826E5A555977}" srcOrd="0" destOrd="0" presId="urn:microsoft.com/office/officeart/2016/7/layout/RepeatingBendingProcessNew"/>
    <dgm:cxn modelId="{EB956335-ED09-4E46-A91A-B93B170F7C46}" type="presOf" srcId="{644EB92B-89E7-4ED0-8D72-20E5925A0D23}" destId="{D62F4B81-7B66-4589-8594-DB311CBEA8AA}" srcOrd="0" destOrd="0" presId="urn:microsoft.com/office/officeart/2016/7/layout/RepeatingBendingProcessNew"/>
    <dgm:cxn modelId="{AFBD283A-051F-4661-94B2-EFBB126A6C68}" srcId="{6518B73E-A15E-47AF-9155-995AE7B98E9C}" destId="{D8F2FEFD-7B58-4DAB-A171-627880DF687F}" srcOrd="0" destOrd="0" parTransId="{3454677C-A7D1-4CFC-A641-438C11F0567A}" sibTransId="{B20A6976-7254-45C3-BDD0-1D6281B65E68}"/>
    <dgm:cxn modelId="{C273E13F-2D46-4663-8841-C167679C2590}" srcId="{6518B73E-A15E-47AF-9155-995AE7B98E9C}" destId="{644EB92B-89E7-4ED0-8D72-20E5925A0D23}" srcOrd="1" destOrd="0" parTransId="{C0D16398-66B4-43E6-9038-4DA4680CD586}" sibTransId="{E0A32B40-7F76-4BEA-9094-7BDA2200250E}"/>
    <dgm:cxn modelId="{C16AD061-2E3A-49C9-A05A-95ABD136D301}" srcId="{6518B73E-A15E-47AF-9155-995AE7B98E9C}" destId="{3B8D08AC-74C1-47A4-8644-F4CFFF7C7F7C}" srcOrd="2" destOrd="0" parTransId="{4650ACD0-2E13-40E8-B677-9A07B796D410}" sibTransId="{BCF21FD6-0E0A-448A-9BFF-A42C62BFA99F}"/>
    <dgm:cxn modelId="{4A49B446-004A-496E-8866-ACAB524585BF}" type="presOf" srcId="{B20A6976-7254-45C3-BDD0-1D6281B65E68}" destId="{C4FA207E-0100-4887-9736-9306C4916C93}" srcOrd="0" destOrd="0" presId="urn:microsoft.com/office/officeart/2016/7/layout/RepeatingBendingProcessNew"/>
    <dgm:cxn modelId="{1B8A5147-9CC8-4577-B6C5-59BE671DF4E0}" srcId="{6518B73E-A15E-47AF-9155-995AE7B98E9C}" destId="{D0AA8144-075B-417E-8092-A3BAF1E08171}" srcOrd="6" destOrd="0" parTransId="{8733EF88-F088-4577-815F-524BE98CB12B}" sibTransId="{AE57ACED-98C2-4E8E-BD5C-12B59F647746}"/>
    <dgm:cxn modelId="{ECA2A368-9781-46F2-A04E-BF0154628E7D}" srcId="{6518B73E-A15E-47AF-9155-995AE7B98E9C}" destId="{387411F8-4C54-4BDD-A89A-E2EC16E7E68C}" srcOrd="3" destOrd="0" parTransId="{1B1D51D9-67D1-40CE-8DD0-772CA61BAC68}" sibTransId="{4EF25A28-289C-4554-98CC-987CC48A9D1E}"/>
    <dgm:cxn modelId="{1986736C-B2BF-4C04-BD7F-C514DFB3BCD4}" type="presOf" srcId="{5B42E283-63E1-4115-994D-6F909ECCB4CB}" destId="{246E1F1A-5E72-40E6-B0FE-391DE2865C61}" srcOrd="0" destOrd="0" presId="urn:microsoft.com/office/officeart/2016/7/layout/RepeatingBendingProcessNew"/>
    <dgm:cxn modelId="{8BE95578-B262-4E32-9DF6-01E83B297B36}" type="presOf" srcId="{E0A32B40-7F76-4BEA-9094-7BDA2200250E}" destId="{CA116E17-EE43-4A12-8BB7-5DEB7B9D19D2}" srcOrd="0" destOrd="0" presId="urn:microsoft.com/office/officeart/2016/7/layout/RepeatingBendingProcessNew"/>
    <dgm:cxn modelId="{839C4E81-268C-4509-81D7-14A587F1FB6C}" type="presOf" srcId="{D8F2FEFD-7B58-4DAB-A171-627880DF687F}" destId="{40C96C1E-BBBE-4802-91D9-AE0136953D44}" srcOrd="0" destOrd="0" presId="urn:microsoft.com/office/officeart/2016/7/layout/RepeatingBendingProcessNew"/>
    <dgm:cxn modelId="{30FD7488-389C-4318-9E7E-C93CDE4499FE}" type="presOf" srcId="{E0A32B40-7F76-4BEA-9094-7BDA2200250E}" destId="{E6E15712-E2E7-4109-BE7A-6A90769D0C8D}" srcOrd="1" destOrd="0" presId="urn:microsoft.com/office/officeart/2016/7/layout/RepeatingBendingProcessNew"/>
    <dgm:cxn modelId="{48929A9A-8106-4842-9C4A-F6B3FFAF16E5}" type="presOf" srcId="{F2558BF4-1E61-474E-8D4B-66C08A567202}" destId="{8EA42ACF-6943-4FE9-B05B-F392D1F9CA63}" srcOrd="1" destOrd="0" presId="urn:microsoft.com/office/officeart/2016/7/layout/RepeatingBendingProcessNew"/>
    <dgm:cxn modelId="{B11E8F9C-1D3E-4C6A-8C7B-65E755C7371D}" type="presOf" srcId="{4EF25A28-289C-4554-98CC-987CC48A9D1E}" destId="{B85CE6BA-07E8-460C-BB2C-F22C072D63C7}" srcOrd="0" destOrd="0" presId="urn:microsoft.com/office/officeart/2016/7/layout/RepeatingBendingProcessNew"/>
    <dgm:cxn modelId="{F78A08A5-2644-45E7-8289-3E6FC81C35A7}" srcId="{6518B73E-A15E-47AF-9155-995AE7B98E9C}" destId="{5B42E283-63E1-4115-994D-6F909ECCB4CB}" srcOrd="4" destOrd="0" parTransId="{96DB318E-596A-4EB8-866E-BE1314633353}" sibTransId="{80FA2DB4-86EF-43DE-96A4-0453C0390810}"/>
    <dgm:cxn modelId="{8B4960B2-856C-4782-A861-C80CB74CF245}" type="presOf" srcId="{B20A6976-7254-45C3-BDD0-1D6281B65E68}" destId="{873C4277-479D-410F-9E17-9A5F6188217B}" srcOrd="1" destOrd="0" presId="urn:microsoft.com/office/officeart/2016/7/layout/RepeatingBendingProcessNew"/>
    <dgm:cxn modelId="{FECC6ABB-78D8-4C5C-B091-B0D9B9653EBC}" type="presOf" srcId="{3B8D08AC-74C1-47A4-8644-F4CFFF7C7F7C}" destId="{C2352F8D-A720-4BF5-A6FB-CC0C718EF935}" srcOrd="0" destOrd="0" presId="urn:microsoft.com/office/officeart/2016/7/layout/RepeatingBendingProcessNew"/>
    <dgm:cxn modelId="{5DECF8BD-ADBB-41B6-8744-DF836EFA74C6}" type="presOf" srcId="{387411F8-4C54-4BDD-A89A-E2EC16E7E68C}" destId="{AF1EA6EE-14A5-435E-9700-75FFC1CDBA3E}" srcOrd="0" destOrd="0" presId="urn:microsoft.com/office/officeart/2016/7/layout/RepeatingBendingProcessNew"/>
    <dgm:cxn modelId="{674B61C2-5D07-444C-85C0-A9B3EDE3CBF2}" srcId="{6518B73E-A15E-47AF-9155-995AE7B98E9C}" destId="{C5646AFA-02C5-4AEA-82C5-CCAE4E8710EB}" srcOrd="5" destOrd="0" parTransId="{BB636881-466C-4D71-8743-EE667E5C981F}" sibTransId="{F2558BF4-1E61-474E-8D4B-66C08A567202}"/>
    <dgm:cxn modelId="{8B7F10E5-0449-4EC6-B23B-E561CF61432F}" type="presOf" srcId="{6518B73E-A15E-47AF-9155-995AE7B98E9C}" destId="{A4EB44E7-1BA3-4FD3-91F9-312B273D4753}" srcOrd="0" destOrd="0" presId="urn:microsoft.com/office/officeart/2016/7/layout/RepeatingBendingProcessNew"/>
    <dgm:cxn modelId="{B90262B2-B1C5-406E-807E-620AD1C03978}" type="presParOf" srcId="{A4EB44E7-1BA3-4FD3-91F9-312B273D4753}" destId="{40C96C1E-BBBE-4802-91D9-AE0136953D44}" srcOrd="0" destOrd="0" presId="urn:microsoft.com/office/officeart/2016/7/layout/RepeatingBendingProcessNew"/>
    <dgm:cxn modelId="{7D47FC46-1231-4259-A72C-63BB05BB39FD}" type="presParOf" srcId="{A4EB44E7-1BA3-4FD3-91F9-312B273D4753}" destId="{C4FA207E-0100-4887-9736-9306C4916C93}" srcOrd="1" destOrd="0" presId="urn:microsoft.com/office/officeart/2016/7/layout/RepeatingBendingProcessNew"/>
    <dgm:cxn modelId="{679640DB-1C49-4A79-B232-6EDEF54BF09E}" type="presParOf" srcId="{C4FA207E-0100-4887-9736-9306C4916C93}" destId="{873C4277-479D-410F-9E17-9A5F6188217B}" srcOrd="0" destOrd="0" presId="urn:microsoft.com/office/officeart/2016/7/layout/RepeatingBendingProcessNew"/>
    <dgm:cxn modelId="{B9EFC1EB-6DF1-40CA-BA32-895A84B3D9B0}" type="presParOf" srcId="{A4EB44E7-1BA3-4FD3-91F9-312B273D4753}" destId="{D62F4B81-7B66-4589-8594-DB311CBEA8AA}" srcOrd="2" destOrd="0" presId="urn:microsoft.com/office/officeart/2016/7/layout/RepeatingBendingProcessNew"/>
    <dgm:cxn modelId="{C89D541F-C932-403B-B67D-6E1200D787C0}" type="presParOf" srcId="{A4EB44E7-1BA3-4FD3-91F9-312B273D4753}" destId="{CA116E17-EE43-4A12-8BB7-5DEB7B9D19D2}" srcOrd="3" destOrd="0" presId="urn:microsoft.com/office/officeart/2016/7/layout/RepeatingBendingProcessNew"/>
    <dgm:cxn modelId="{EEFBEFC4-4662-464E-9087-99073E106787}" type="presParOf" srcId="{CA116E17-EE43-4A12-8BB7-5DEB7B9D19D2}" destId="{E6E15712-E2E7-4109-BE7A-6A90769D0C8D}" srcOrd="0" destOrd="0" presId="urn:microsoft.com/office/officeart/2016/7/layout/RepeatingBendingProcessNew"/>
    <dgm:cxn modelId="{1D4E77DB-5F7B-4597-803D-04039CCD1745}" type="presParOf" srcId="{A4EB44E7-1BA3-4FD3-91F9-312B273D4753}" destId="{C2352F8D-A720-4BF5-A6FB-CC0C718EF935}" srcOrd="4" destOrd="0" presId="urn:microsoft.com/office/officeart/2016/7/layout/RepeatingBendingProcessNew"/>
    <dgm:cxn modelId="{CE51DA7D-D8A5-4F61-B942-3772094E6FF8}" type="presParOf" srcId="{A4EB44E7-1BA3-4FD3-91F9-312B273D4753}" destId="{081147AF-1784-4EEF-A884-826E5A555977}" srcOrd="5" destOrd="0" presId="urn:microsoft.com/office/officeart/2016/7/layout/RepeatingBendingProcessNew"/>
    <dgm:cxn modelId="{1D700CC8-0B95-4C32-B735-15CE51467B0A}" type="presParOf" srcId="{081147AF-1784-4EEF-A884-826E5A555977}" destId="{DD8A8067-E50A-40A5-B6DB-3AD96641E567}" srcOrd="0" destOrd="0" presId="urn:microsoft.com/office/officeart/2016/7/layout/RepeatingBendingProcessNew"/>
    <dgm:cxn modelId="{2EAFCA7A-84DF-4988-9F6F-1CBDD7A1B9CA}" type="presParOf" srcId="{A4EB44E7-1BA3-4FD3-91F9-312B273D4753}" destId="{AF1EA6EE-14A5-435E-9700-75FFC1CDBA3E}" srcOrd="6" destOrd="0" presId="urn:microsoft.com/office/officeart/2016/7/layout/RepeatingBendingProcessNew"/>
    <dgm:cxn modelId="{DF740334-E33B-48D9-B595-3CC68D41BB12}" type="presParOf" srcId="{A4EB44E7-1BA3-4FD3-91F9-312B273D4753}" destId="{B85CE6BA-07E8-460C-BB2C-F22C072D63C7}" srcOrd="7" destOrd="0" presId="urn:microsoft.com/office/officeart/2016/7/layout/RepeatingBendingProcessNew"/>
    <dgm:cxn modelId="{5C0087B1-61F6-45BA-8055-5A4DDF6221D5}" type="presParOf" srcId="{B85CE6BA-07E8-460C-BB2C-F22C072D63C7}" destId="{C05F1E80-3790-4AB4-92C4-B81907DED41A}" srcOrd="0" destOrd="0" presId="urn:microsoft.com/office/officeart/2016/7/layout/RepeatingBendingProcessNew"/>
    <dgm:cxn modelId="{CD594205-6326-467F-A5AB-4B8B38BF41A7}" type="presParOf" srcId="{A4EB44E7-1BA3-4FD3-91F9-312B273D4753}" destId="{246E1F1A-5E72-40E6-B0FE-391DE2865C61}" srcOrd="8" destOrd="0" presId="urn:microsoft.com/office/officeart/2016/7/layout/RepeatingBendingProcessNew"/>
    <dgm:cxn modelId="{49149332-E5E4-4A42-B3A3-9FE9277970CE}" type="presParOf" srcId="{A4EB44E7-1BA3-4FD3-91F9-312B273D4753}" destId="{CE4F1AFC-F454-4FF2-93BC-CC2E2000B37F}" srcOrd="9" destOrd="0" presId="urn:microsoft.com/office/officeart/2016/7/layout/RepeatingBendingProcessNew"/>
    <dgm:cxn modelId="{D27BEB67-2866-431F-8175-6050729B0725}" type="presParOf" srcId="{CE4F1AFC-F454-4FF2-93BC-CC2E2000B37F}" destId="{25338B95-033D-479D-A138-9F386A34160E}" srcOrd="0" destOrd="0" presId="urn:microsoft.com/office/officeart/2016/7/layout/RepeatingBendingProcessNew"/>
    <dgm:cxn modelId="{FEEE5F7D-1CBE-4EA3-8EB1-9B872DA58316}" type="presParOf" srcId="{A4EB44E7-1BA3-4FD3-91F9-312B273D4753}" destId="{170D129F-E8E0-4E5F-845E-3DDD35E6DD18}" srcOrd="10" destOrd="0" presId="urn:microsoft.com/office/officeart/2016/7/layout/RepeatingBendingProcessNew"/>
    <dgm:cxn modelId="{B733E888-7082-440C-B8C6-4757352D24B8}" type="presParOf" srcId="{A4EB44E7-1BA3-4FD3-91F9-312B273D4753}" destId="{98BC7CA5-30FC-46CA-A2C4-531E990BF75C}" srcOrd="11" destOrd="0" presId="urn:microsoft.com/office/officeart/2016/7/layout/RepeatingBendingProcessNew"/>
    <dgm:cxn modelId="{063561AD-8C43-42BA-A5B2-AB3BAA5D0B04}" type="presParOf" srcId="{98BC7CA5-30FC-46CA-A2C4-531E990BF75C}" destId="{8EA42ACF-6943-4FE9-B05B-F392D1F9CA63}" srcOrd="0" destOrd="0" presId="urn:microsoft.com/office/officeart/2016/7/layout/RepeatingBendingProcessNew"/>
    <dgm:cxn modelId="{DA45DBA7-8F89-458D-BCC2-2D415E2AA26A}" type="presParOf" srcId="{A4EB44E7-1BA3-4FD3-91F9-312B273D4753}" destId="{40D5C98F-9C9E-4E65-A79F-11B7E0D09146}" srcOrd="12" destOrd="0" presId="urn:microsoft.com/office/officeart/2016/7/layout/RepeatingBendingProcessNew"/>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83A688BB-A463-40E4-B18E-46BAF6A0CC22}" type="doc">
      <dgm:prSet loTypeId="urn:microsoft.com/office/officeart/2005/8/layout/default" loCatId="list" qsTypeId="urn:microsoft.com/office/officeart/2005/8/quickstyle/simple4" qsCatId="simple" csTypeId="urn:microsoft.com/office/officeart/2005/8/colors/colorful2" csCatId="colorful" phldr="1"/>
      <dgm:spPr/>
      <dgm:t>
        <a:bodyPr/>
        <a:lstStyle/>
        <a:p>
          <a:endParaRPr lang="en-GB"/>
        </a:p>
      </dgm:t>
    </dgm:pt>
    <dgm:pt modelId="{06EEE6AF-EDE8-45E1-8B6A-5A18CA9E97C9}">
      <dgm:prSet phldrT="[Text]" custT="1"/>
      <dgm:spPr/>
      <dgm:t>
        <a:bodyPr/>
        <a:lstStyle/>
        <a:p>
          <a:pPr marL="0" marR="0" lvl="0" indent="0" defTabSz="914400" eaLnBrk="1" fontAlgn="auto" latinLnBrk="0" hangingPunct="1">
            <a:spcBef>
              <a:spcPts val="0"/>
            </a:spcBef>
            <a:spcAft>
              <a:spcPts val="0"/>
            </a:spcAft>
            <a:buClrTx/>
            <a:buSzTx/>
            <a:buFontTx/>
            <a:buNone/>
            <a:tabLst/>
            <a:defRPr/>
          </a:pPr>
          <a:r>
            <a:rPr lang="en-GB" sz="2800" dirty="0">
              <a:solidFill>
                <a:schemeClr val="bg1"/>
              </a:solidFill>
              <a:latin typeface="Gabriola" panose="04040605051002020D02" pitchFamily="82" charset="0"/>
            </a:rPr>
            <a:t>Alternative age groups </a:t>
          </a:r>
          <a:endParaRPr lang="en-GB" sz="2800" dirty="0">
            <a:solidFill>
              <a:schemeClr val="bg1"/>
            </a:solidFill>
          </a:endParaRPr>
        </a:p>
        <a:p>
          <a:pPr marL="0" lvl="0" defTabSz="1600200">
            <a:spcBef>
              <a:spcPct val="0"/>
            </a:spcBef>
            <a:spcAft>
              <a:spcPct val="35000"/>
            </a:spcAft>
            <a:buNone/>
          </a:pPr>
          <a:endParaRPr lang="en-GB" sz="2800" dirty="0">
            <a:solidFill>
              <a:schemeClr val="bg1"/>
            </a:solidFill>
          </a:endParaRPr>
        </a:p>
      </dgm:t>
    </dgm:pt>
    <dgm:pt modelId="{94BA0617-814E-4E1A-A473-88DB98C303B6}" type="parTrans" cxnId="{D28767A0-D42B-4DDC-B4DB-53D29DC5EF12}">
      <dgm:prSet/>
      <dgm:spPr/>
      <dgm:t>
        <a:bodyPr/>
        <a:lstStyle/>
        <a:p>
          <a:endParaRPr lang="en-GB"/>
        </a:p>
      </dgm:t>
    </dgm:pt>
    <dgm:pt modelId="{0EB5EC4E-C1D7-4F2D-8033-EC24F73AD8BC}" type="sibTrans" cxnId="{D28767A0-D42B-4DDC-B4DB-53D29DC5EF12}">
      <dgm:prSet/>
      <dgm:spPr/>
      <dgm:t>
        <a:bodyPr/>
        <a:lstStyle/>
        <a:p>
          <a:endParaRPr lang="en-GB"/>
        </a:p>
      </dgm:t>
    </dgm:pt>
    <dgm:pt modelId="{B05110EA-3B03-45E5-998C-C84BCF0E440F}">
      <dgm:prSet custT="1"/>
      <dgm:spPr/>
      <dgm:t>
        <a:bodyPr/>
        <a:lstStyle/>
        <a:p>
          <a:r>
            <a:rPr lang="en-GB" sz="2800" dirty="0">
              <a:solidFill>
                <a:schemeClr val="bg1"/>
              </a:solidFill>
              <a:latin typeface="Gabriola" panose="04040605051002020D02" pitchFamily="82" charset="0"/>
            </a:rPr>
            <a:t>Qualitative research instead of quantitative research</a:t>
          </a:r>
        </a:p>
      </dgm:t>
    </dgm:pt>
    <dgm:pt modelId="{5D9105F3-6ECA-423D-8493-A27CC9EBB204}" type="parTrans" cxnId="{476352A7-2070-490D-8C9F-39F576F1A33E}">
      <dgm:prSet/>
      <dgm:spPr/>
      <dgm:t>
        <a:bodyPr/>
        <a:lstStyle/>
        <a:p>
          <a:endParaRPr lang="en-GB"/>
        </a:p>
      </dgm:t>
    </dgm:pt>
    <dgm:pt modelId="{A2AE6021-E47A-4AB3-B3BA-1933270CC293}" type="sibTrans" cxnId="{476352A7-2070-490D-8C9F-39F576F1A33E}">
      <dgm:prSet/>
      <dgm:spPr/>
      <dgm:t>
        <a:bodyPr/>
        <a:lstStyle/>
        <a:p>
          <a:endParaRPr lang="en-GB"/>
        </a:p>
      </dgm:t>
    </dgm:pt>
    <dgm:pt modelId="{144EF4AF-C979-4507-A6C4-99753E25F55B}">
      <dgm:prSet custT="1"/>
      <dgm:spPr/>
      <dgm:t>
        <a:bodyPr/>
        <a:lstStyle/>
        <a:p>
          <a:r>
            <a:rPr lang="en-GB" sz="2800">
              <a:solidFill>
                <a:schemeClr val="bg1"/>
              </a:solidFill>
              <a:latin typeface="Gabriola" panose="04040605051002020D02" pitchFamily="82" charset="0"/>
            </a:rPr>
            <a:t>Explanation as to why both mature and traditional first year students experience same levels of exam anxiety.</a:t>
          </a:r>
        </a:p>
      </dgm:t>
    </dgm:pt>
    <dgm:pt modelId="{3F1BD5AC-715F-4649-A9B5-9212B10B374E}" type="parTrans" cxnId="{8865E06D-9BF9-4C5F-9CCF-0ED624F75FE2}">
      <dgm:prSet/>
      <dgm:spPr/>
      <dgm:t>
        <a:bodyPr/>
        <a:lstStyle/>
        <a:p>
          <a:endParaRPr lang="en-GB"/>
        </a:p>
      </dgm:t>
    </dgm:pt>
    <dgm:pt modelId="{0F682345-8A7D-4B9B-9D38-922C7B407CF1}" type="sibTrans" cxnId="{8865E06D-9BF9-4C5F-9CCF-0ED624F75FE2}">
      <dgm:prSet/>
      <dgm:spPr/>
      <dgm:t>
        <a:bodyPr/>
        <a:lstStyle/>
        <a:p>
          <a:endParaRPr lang="en-GB"/>
        </a:p>
      </dgm:t>
    </dgm:pt>
    <dgm:pt modelId="{6B281075-9A02-4953-A08F-EA725BDAA386}">
      <dgm:prSet custT="1"/>
      <dgm:spPr/>
      <dgm:t>
        <a:bodyPr/>
        <a:lstStyle/>
        <a:p>
          <a:r>
            <a:rPr lang="en-GB" sz="2800">
              <a:solidFill>
                <a:schemeClr val="bg1"/>
              </a:solidFill>
              <a:latin typeface="Gabriola" panose="04040605051002020D02" pitchFamily="82" charset="0"/>
            </a:rPr>
            <a:t>Entry requirements in other universities </a:t>
          </a:r>
        </a:p>
      </dgm:t>
    </dgm:pt>
    <dgm:pt modelId="{69F42162-7DB6-4FDC-A563-2BBC64688D3A}" type="parTrans" cxnId="{692E491F-D729-42FA-BED7-3E63DC7A271A}">
      <dgm:prSet/>
      <dgm:spPr/>
      <dgm:t>
        <a:bodyPr/>
        <a:lstStyle/>
        <a:p>
          <a:endParaRPr lang="en-GB"/>
        </a:p>
      </dgm:t>
    </dgm:pt>
    <dgm:pt modelId="{56B181F7-2861-4A00-A8C3-F47B8A7A4534}" type="sibTrans" cxnId="{692E491F-D729-42FA-BED7-3E63DC7A271A}">
      <dgm:prSet/>
      <dgm:spPr/>
      <dgm:t>
        <a:bodyPr/>
        <a:lstStyle/>
        <a:p>
          <a:endParaRPr lang="en-GB"/>
        </a:p>
      </dgm:t>
    </dgm:pt>
    <dgm:pt modelId="{953C30F4-74D2-4021-83DD-21454E745C29}">
      <dgm:prSet custT="1"/>
      <dgm:spPr/>
      <dgm:t>
        <a:bodyPr/>
        <a:lstStyle/>
        <a:p>
          <a:r>
            <a:rPr lang="en-GB" sz="2800">
              <a:solidFill>
                <a:schemeClr val="bg1"/>
              </a:solidFill>
              <a:latin typeface="Gabriola" panose="04040605051002020D02" pitchFamily="82" charset="0"/>
            </a:rPr>
            <a:t>Both genders experience same amounts of test anxiety </a:t>
          </a:r>
        </a:p>
      </dgm:t>
    </dgm:pt>
    <dgm:pt modelId="{4CFB6EB9-C222-43A4-95B8-369562893872}" type="parTrans" cxnId="{15100FBC-9059-4E53-8064-5D52A53B6C1A}">
      <dgm:prSet/>
      <dgm:spPr/>
      <dgm:t>
        <a:bodyPr/>
        <a:lstStyle/>
        <a:p>
          <a:endParaRPr lang="en-GB"/>
        </a:p>
      </dgm:t>
    </dgm:pt>
    <dgm:pt modelId="{8F53BA64-30C6-46A4-97C1-08E68945142C}" type="sibTrans" cxnId="{15100FBC-9059-4E53-8064-5D52A53B6C1A}">
      <dgm:prSet/>
      <dgm:spPr/>
      <dgm:t>
        <a:bodyPr/>
        <a:lstStyle/>
        <a:p>
          <a:endParaRPr lang="en-GB"/>
        </a:p>
      </dgm:t>
    </dgm:pt>
    <dgm:pt modelId="{3CFE2051-0FF7-4536-A497-C7FA797B25A2}">
      <dgm:prSet custT="1"/>
      <dgm:spPr/>
      <dgm:t>
        <a:bodyPr/>
        <a:lstStyle/>
        <a:p>
          <a:r>
            <a:rPr lang="en-GB" sz="2800" dirty="0">
              <a:solidFill>
                <a:schemeClr val="bg1"/>
              </a:solidFill>
              <a:latin typeface="Gabriola" panose="04040605051002020D02" pitchFamily="82" charset="0"/>
            </a:rPr>
            <a:t>Alternative universities with different economical status’s in different  demographical areas </a:t>
          </a:r>
          <a:endParaRPr lang="en-GB" sz="2800" dirty="0">
            <a:solidFill>
              <a:schemeClr val="bg1"/>
            </a:solidFill>
          </a:endParaRPr>
        </a:p>
      </dgm:t>
    </dgm:pt>
    <dgm:pt modelId="{56D2E56D-EAEB-4030-87DA-EB01EFFDE240}" type="parTrans" cxnId="{B3FD75E6-3168-4F18-8A22-49CAA5FB3FA5}">
      <dgm:prSet/>
      <dgm:spPr/>
      <dgm:t>
        <a:bodyPr/>
        <a:lstStyle/>
        <a:p>
          <a:endParaRPr lang="en-GB"/>
        </a:p>
      </dgm:t>
    </dgm:pt>
    <dgm:pt modelId="{586D5692-127B-42A9-852E-9D6B05E1962C}" type="sibTrans" cxnId="{B3FD75E6-3168-4F18-8A22-49CAA5FB3FA5}">
      <dgm:prSet/>
      <dgm:spPr/>
      <dgm:t>
        <a:bodyPr/>
        <a:lstStyle/>
        <a:p>
          <a:endParaRPr lang="en-GB"/>
        </a:p>
      </dgm:t>
    </dgm:pt>
    <dgm:pt modelId="{53F1DBE2-FF3C-4165-94F2-6E11E5135344}" type="pres">
      <dgm:prSet presAssocID="{83A688BB-A463-40E4-B18E-46BAF6A0CC22}" presName="diagram" presStyleCnt="0">
        <dgm:presLayoutVars>
          <dgm:dir/>
          <dgm:resizeHandles val="exact"/>
        </dgm:presLayoutVars>
      </dgm:prSet>
      <dgm:spPr/>
    </dgm:pt>
    <dgm:pt modelId="{279A2483-AAAC-4CE6-AFB8-96C6A10B0BC2}" type="pres">
      <dgm:prSet presAssocID="{06EEE6AF-EDE8-45E1-8B6A-5A18CA9E97C9}" presName="node" presStyleLbl="node1" presStyleIdx="0" presStyleCnt="6">
        <dgm:presLayoutVars>
          <dgm:bulletEnabled val="1"/>
        </dgm:presLayoutVars>
      </dgm:prSet>
      <dgm:spPr/>
    </dgm:pt>
    <dgm:pt modelId="{76B03031-F52B-4969-8169-3D1046C0A524}" type="pres">
      <dgm:prSet presAssocID="{0EB5EC4E-C1D7-4F2D-8033-EC24F73AD8BC}" presName="sibTrans" presStyleCnt="0"/>
      <dgm:spPr/>
    </dgm:pt>
    <dgm:pt modelId="{FAB5EF2F-3C30-4334-A9C7-5D1A8FEB8CE0}" type="pres">
      <dgm:prSet presAssocID="{3CFE2051-0FF7-4536-A497-C7FA797B25A2}" presName="node" presStyleLbl="node1" presStyleIdx="1" presStyleCnt="6">
        <dgm:presLayoutVars>
          <dgm:bulletEnabled val="1"/>
        </dgm:presLayoutVars>
      </dgm:prSet>
      <dgm:spPr/>
    </dgm:pt>
    <dgm:pt modelId="{3EB78E7A-0DA8-40CA-88C1-E85396FFE842}" type="pres">
      <dgm:prSet presAssocID="{586D5692-127B-42A9-852E-9D6B05E1962C}" presName="sibTrans" presStyleCnt="0"/>
      <dgm:spPr/>
    </dgm:pt>
    <dgm:pt modelId="{2102B169-9AFE-469D-B77C-9C3CFF428A40}" type="pres">
      <dgm:prSet presAssocID="{B05110EA-3B03-45E5-998C-C84BCF0E440F}" presName="node" presStyleLbl="node1" presStyleIdx="2" presStyleCnt="6">
        <dgm:presLayoutVars>
          <dgm:bulletEnabled val="1"/>
        </dgm:presLayoutVars>
      </dgm:prSet>
      <dgm:spPr/>
    </dgm:pt>
    <dgm:pt modelId="{D9752474-7814-46A8-8C5A-17CB25B1FF90}" type="pres">
      <dgm:prSet presAssocID="{A2AE6021-E47A-4AB3-B3BA-1933270CC293}" presName="sibTrans" presStyleCnt="0"/>
      <dgm:spPr/>
    </dgm:pt>
    <dgm:pt modelId="{48B54A66-E0E4-4B0B-BD68-E1250B9B7106}" type="pres">
      <dgm:prSet presAssocID="{6B281075-9A02-4953-A08F-EA725BDAA386}" presName="node" presStyleLbl="node1" presStyleIdx="3" presStyleCnt="6">
        <dgm:presLayoutVars>
          <dgm:bulletEnabled val="1"/>
        </dgm:presLayoutVars>
      </dgm:prSet>
      <dgm:spPr/>
    </dgm:pt>
    <dgm:pt modelId="{5CE07D0C-7260-4DFA-B73B-214646E96690}" type="pres">
      <dgm:prSet presAssocID="{56B181F7-2861-4A00-A8C3-F47B8A7A4534}" presName="sibTrans" presStyleCnt="0"/>
      <dgm:spPr/>
    </dgm:pt>
    <dgm:pt modelId="{7AD25F51-A27A-4A2A-A82B-9037C4A9C75C}" type="pres">
      <dgm:prSet presAssocID="{144EF4AF-C979-4507-A6C4-99753E25F55B}" presName="node" presStyleLbl="node1" presStyleIdx="4" presStyleCnt="6">
        <dgm:presLayoutVars>
          <dgm:bulletEnabled val="1"/>
        </dgm:presLayoutVars>
      </dgm:prSet>
      <dgm:spPr/>
    </dgm:pt>
    <dgm:pt modelId="{464FF558-AAAD-42BF-BD58-640C768319A4}" type="pres">
      <dgm:prSet presAssocID="{0F682345-8A7D-4B9B-9D38-922C7B407CF1}" presName="sibTrans" presStyleCnt="0"/>
      <dgm:spPr/>
    </dgm:pt>
    <dgm:pt modelId="{EF8152F0-E78C-4DF0-8B9B-91654335A20B}" type="pres">
      <dgm:prSet presAssocID="{953C30F4-74D2-4021-83DD-21454E745C29}" presName="node" presStyleLbl="node1" presStyleIdx="5" presStyleCnt="6">
        <dgm:presLayoutVars>
          <dgm:bulletEnabled val="1"/>
        </dgm:presLayoutVars>
      </dgm:prSet>
      <dgm:spPr/>
    </dgm:pt>
  </dgm:ptLst>
  <dgm:cxnLst>
    <dgm:cxn modelId="{692E491F-D729-42FA-BED7-3E63DC7A271A}" srcId="{83A688BB-A463-40E4-B18E-46BAF6A0CC22}" destId="{6B281075-9A02-4953-A08F-EA725BDAA386}" srcOrd="3" destOrd="0" parTransId="{69F42162-7DB6-4FDC-A563-2BBC64688D3A}" sibTransId="{56B181F7-2861-4A00-A8C3-F47B8A7A4534}"/>
    <dgm:cxn modelId="{AA2B9033-3039-421C-A6CC-B7DFDC2B6E91}" type="presOf" srcId="{953C30F4-74D2-4021-83DD-21454E745C29}" destId="{EF8152F0-E78C-4DF0-8B9B-91654335A20B}" srcOrd="0" destOrd="0" presId="urn:microsoft.com/office/officeart/2005/8/layout/default"/>
    <dgm:cxn modelId="{DCD0A83B-0613-4033-8B69-1F2600221AD6}" type="presOf" srcId="{144EF4AF-C979-4507-A6C4-99753E25F55B}" destId="{7AD25F51-A27A-4A2A-A82B-9037C4A9C75C}" srcOrd="0" destOrd="0" presId="urn:microsoft.com/office/officeart/2005/8/layout/default"/>
    <dgm:cxn modelId="{8865E06D-9BF9-4C5F-9CCF-0ED624F75FE2}" srcId="{83A688BB-A463-40E4-B18E-46BAF6A0CC22}" destId="{144EF4AF-C979-4507-A6C4-99753E25F55B}" srcOrd="4" destOrd="0" parTransId="{3F1BD5AC-715F-4649-A9B5-9212B10B374E}" sibTransId="{0F682345-8A7D-4B9B-9D38-922C7B407CF1}"/>
    <dgm:cxn modelId="{3F08C46F-6BDD-4ECE-8BAD-EEB89DCD6DD9}" type="presOf" srcId="{B05110EA-3B03-45E5-998C-C84BCF0E440F}" destId="{2102B169-9AFE-469D-B77C-9C3CFF428A40}" srcOrd="0" destOrd="0" presId="urn:microsoft.com/office/officeart/2005/8/layout/default"/>
    <dgm:cxn modelId="{47F52185-90F4-4C1D-90FC-2C826FBB8DFA}" type="presOf" srcId="{3CFE2051-0FF7-4536-A497-C7FA797B25A2}" destId="{FAB5EF2F-3C30-4334-A9C7-5D1A8FEB8CE0}" srcOrd="0" destOrd="0" presId="urn:microsoft.com/office/officeart/2005/8/layout/default"/>
    <dgm:cxn modelId="{0CAE318F-BDAA-4A73-835C-29C9D2A941F7}" type="presOf" srcId="{83A688BB-A463-40E4-B18E-46BAF6A0CC22}" destId="{53F1DBE2-FF3C-4165-94F2-6E11E5135344}" srcOrd="0" destOrd="0" presId="urn:microsoft.com/office/officeart/2005/8/layout/default"/>
    <dgm:cxn modelId="{D28767A0-D42B-4DDC-B4DB-53D29DC5EF12}" srcId="{83A688BB-A463-40E4-B18E-46BAF6A0CC22}" destId="{06EEE6AF-EDE8-45E1-8B6A-5A18CA9E97C9}" srcOrd="0" destOrd="0" parTransId="{94BA0617-814E-4E1A-A473-88DB98C303B6}" sibTransId="{0EB5EC4E-C1D7-4F2D-8033-EC24F73AD8BC}"/>
    <dgm:cxn modelId="{476352A7-2070-490D-8C9F-39F576F1A33E}" srcId="{83A688BB-A463-40E4-B18E-46BAF6A0CC22}" destId="{B05110EA-3B03-45E5-998C-C84BCF0E440F}" srcOrd="2" destOrd="0" parTransId="{5D9105F3-6ECA-423D-8493-A27CC9EBB204}" sibTransId="{A2AE6021-E47A-4AB3-B3BA-1933270CC293}"/>
    <dgm:cxn modelId="{15100FBC-9059-4E53-8064-5D52A53B6C1A}" srcId="{83A688BB-A463-40E4-B18E-46BAF6A0CC22}" destId="{953C30F4-74D2-4021-83DD-21454E745C29}" srcOrd="5" destOrd="0" parTransId="{4CFB6EB9-C222-43A4-95B8-369562893872}" sibTransId="{8F53BA64-30C6-46A4-97C1-08E68945142C}"/>
    <dgm:cxn modelId="{540412BD-C972-4783-9854-E095E6D761B1}" type="presOf" srcId="{06EEE6AF-EDE8-45E1-8B6A-5A18CA9E97C9}" destId="{279A2483-AAAC-4CE6-AFB8-96C6A10B0BC2}" srcOrd="0" destOrd="0" presId="urn:microsoft.com/office/officeart/2005/8/layout/default"/>
    <dgm:cxn modelId="{B3FD75E6-3168-4F18-8A22-49CAA5FB3FA5}" srcId="{83A688BB-A463-40E4-B18E-46BAF6A0CC22}" destId="{3CFE2051-0FF7-4536-A497-C7FA797B25A2}" srcOrd="1" destOrd="0" parTransId="{56D2E56D-EAEB-4030-87DA-EB01EFFDE240}" sibTransId="{586D5692-127B-42A9-852E-9D6B05E1962C}"/>
    <dgm:cxn modelId="{BAD1AFE8-1557-4D57-B979-333484ACAFF2}" type="presOf" srcId="{6B281075-9A02-4953-A08F-EA725BDAA386}" destId="{48B54A66-E0E4-4B0B-BD68-E1250B9B7106}" srcOrd="0" destOrd="0" presId="urn:microsoft.com/office/officeart/2005/8/layout/default"/>
    <dgm:cxn modelId="{1136BC89-4753-4128-8F7B-C3A28902DF4A}" type="presParOf" srcId="{53F1DBE2-FF3C-4165-94F2-6E11E5135344}" destId="{279A2483-AAAC-4CE6-AFB8-96C6A10B0BC2}" srcOrd="0" destOrd="0" presId="urn:microsoft.com/office/officeart/2005/8/layout/default"/>
    <dgm:cxn modelId="{C84938A6-BF14-4B9F-B49B-F1C54B4FF59B}" type="presParOf" srcId="{53F1DBE2-FF3C-4165-94F2-6E11E5135344}" destId="{76B03031-F52B-4969-8169-3D1046C0A524}" srcOrd="1" destOrd="0" presId="urn:microsoft.com/office/officeart/2005/8/layout/default"/>
    <dgm:cxn modelId="{319AF010-B345-452F-8062-E60A0A5D0B57}" type="presParOf" srcId="{53F1DBE2-FF3C-4165-94F2-6E11E5135344}" destId="{FAB5EF2F-3C30-4334-A9C7-5D1A8FEB8CE0}" srcOrd="2" destOrd="0" presId="urn:microsoft.com/office/officeart/2005/8/layout/default"/>
    <dgm:cxn modelId="{08D9382F-A26B-42BB-9981-AF12F2D6F2F2}" type="presParOf" srcId="{53F1DBE2-FF3C-4165-94F2-6E11E5135344}" destId="{3EB78E7A-0DA8-40CA-88C1-E85396FFE842}" srcOrd="3" destOrd="0" presId="urn:microsoft.com/office/officeart/2005/8/layout/default"/>
    <dgm:cxn modelId="{1E73F47C-ED7A-4DA6-B2B0-9B7FA0630743}" type="presParOf" srcId="{53F1DBE2-FF3C-4165-94F2-6E11E5135344}" destId="{2102B169-9AFE-469D-B77C-9C3CFF428A40}" srcOrd="4" destOrd="0" presId="urn:microsoft.com/office/officeart/2005/8/layout/default"/>
    <dgm:cxn modelId="{3A42B383-687D-4BF1-B4F4-4C25C07D07A2}" type="presParOf" srcId="{53F1DBE2-FF3C-4165-94F2-6E11E5135344}" destId="{D9752474-7814-46A8-8C5A-17CB25B1FF90}" srcOrd="5" destOrd="0" presId="urn:microsoft.com/office/officeart/2005/8/layout/default"/>
    <dgm:cxn modelId="{78E06736-9312-409E-BE4A-FA081CDCF674}" type="presParOf" srcId="{53F1DBE2-FF3C-4165-94F2-6E11E5135344}" destId="{48B54A66-E0E4-4B0B-BD68-E1250B9B7106}" srcOrd="6" destOrd="0" presId="urn:microsoft.com/office/officeart/2005/8/layout/default"/>
    <dgm:cxn modelId="{96E4119B-B7C6-458C-8631-03C707C16F1E}" type="presParOf" srcId="{53F1DBE2-FF3C-4165-94F2-6E11E5135344}" destId="{5CE07D0C-7260-4DFA-B73B-214646E96690}" srcOrd="7" destOrd="0" presId="urn:microsoft.com/office/officeart/2005/8/layout/default"/>
    <dgm:cxn modelId="{32F7F30B-97A0-4924-AAAA-FC254C459283}" type="presParOf" srcId="{53F1DBE2-FF3C-4165-94F2-6E11E5135344}" destId="{7AD25F51-A27A-4A2A-A82B-9037C4A9C75C}" srcOrd="8" destOrd="0" presId="urn:microsoft.com/office/officeart/2005/8/layout/default"/>
    <dgm:cxn modelId="{A0F9BED6-9364-4CE1-A79C-870CCD29779F}" type="presParOf" srcId="{53F1DBE2-FF3C-4165-94F2-6E11E5135344}" destId="{464FF558-AAAD-42BF-BD58-640C768319A4}" srcOrd="9" destOrd="0" presId="urn:microsoft.com/office/officeart/2005/8/layout/default"/>
    <dgm:cxn modelId="{A131163A-0ECC-4E4E-B2FB-09A4FFDE505A}" type="presParOf" srcId="{53F1DBE2-FF3C-4165-94F2-6E11E5135344}" destId="{EF8152F0-E78C-4DF0-8B9B-91654335A20B}" srcOrd="10" destOrd="0" presId="urn:microsoft.com/office/officeart/2005/8/layout/defaul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24F5DD6-97D3-4FA0-AAA9-4508CE7A245A}">
      <dsp:nvSpPr>
        <dsp:cNvPr id="0" name=""/>
        <dsp:cNvSpPr/>
      </dsp:nvSpPr>
      <dsp:spPr>
        <a:xfrm>
          <a:off x="668959" y="427635"/>
          <a:ext cx="1955812" cy="1955812"/>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BD1F8D6-7AE5-4356-B1CC-18A227C344BC}">
      <dsp:nvSpPr>
        <dsp:cNvPr id="0" name=""/>
        <dsp:cNvSpPr/>
      </dsp:nvSpPr>
      <dsp:spPr>
        <a:xfrm>
          <a:off x="1085772" y="844447"/>
          <a:ext cx="1122187" cy="112218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8F40FDB2-3DCC-4A2B-8C8F-F8090FDDC30D}">
      <dsp:nvSpPr>
        <dsp:cNvPr id="0" name=""/>
        <dsp:cNvSpPr/>
      </dsp:nvSpPr>
      <dsp:spPr>
        <a:xfrm>
          <a:off x="43741" y="2992635"/>
          <a:ext cx="3206250" cy="134802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90000"/>
            </a:lnSpc>
            <a:spcBef>
              <a:spcPct val="0"/>
            </a:spcBef>
            <a:spcAft>
              <a:spcPct val="35000"/>
            </a:spcAft>
            <a:buNone/>
            <a:defRPr cap="all"/>
          </a:pPr>
          <a:r>
            <a:rPr lang="en-GB" sz="1600" kern="1200" dirty="0"/>
            <a:t>To discover the prevalence of test anxiety in university students across different levels of study, gender and age. </a:t>
          </a:r>
          <a:endParaRPr lang="en-US" sz="1600" kern="1200" dirty="0"/>
        </a:p>
      </dsp:txBody>
      <dsp:txXfrm>
        <a:off x="43741" y="2992635"/>
        <a:ext cx="3206250" cy="1348022"/>
      </dsp:txXfrm>
    </dsp:sp>
    <dsp:sp modelId="{5C512458-8C03-43F7-8EC3-DA3D6367AB75}">
      <dsp:nvSpPr>
        <dsp:cNvPr id="0" name=""/>
        <dsp:cNvSpPr/>
      </dsp:nvSpPr>
      <dsp:spPr>
        <a:xfrm>
          <a:off x="4436303" y="427635"/>
          <a:ext cx="1955812" cy="1955812"/>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1EA9514-B2AD-4507-A890-F18B06F1396A}">
      <dsp:nvSpPr>
        <dsp:cNvPr id="0" name=""/>
        <dsp:cNvSpPr/>
      </dsp:nvSpPr>
      <dsp:spPr>
        <a:xfrm>
          <a:off x="4853116" y="844447"/>
          <a:ext cx="1122187" cy="112218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4964377B-7B57-4294-98CD-7DB5116B02A3}">
      <dsp:nvSpPr>
        <dsp:cNvPr id="0" name=""/>
        <dsp:cNvSpPr/>
      </dsp:nvSpPr>
      <dsp:spPr>
        <a:xfrm>
          <a:off x="3811085" y="2992635"/>
          <a:ext cx="3206250" cy="134802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90000"/>
            </a:lnSpc>
            <a:spcBef>
              <a:spcPct val="0"/>
            </a:spcBef>
            <a:spcAft>
              <a:spcPct val="35000"/>
            </a:spcAft>
            <a:buNone/>
            <a:defRPr cap="all"/>
          </a:pPr>
          <a:r>
            <a:rPr lang="en-GB" sz="1600" kern="1200" dirty="0"/>
            <a:t>To attempt to discover a gap in the existing literature surrounding test anxiety in university students across diverse demographic variables. </a:t>
          </a:r>
          <a:endParaRPr lang="en-US" sz="1600" kern="1200" dirty="0"/>
        </a:p>
      </dsp:txBody>
      <dsp:txXfrm>
        <a:off x="3811085" y="2992635"/>
        <a:ext cx="3206250" cy="1348022"/>
      </dsp:txXfrm>
    </dsp:sp>
    <dsp:sp modelId="{CAF735AB-3183-411D-8C7E-8BD7DA0C48C3}">
      <dsp:nvSpPr>
        <dsp:cNvPr id="0" name=""/>
        <dsp:cNvSpPr/>
      </dsp:nvSpPr>
      <dsp:spPr>
        <a:xfrm>
          <a:off x="8203647" y="427635"/>
          <a:ext cx="1955812" cy="1955812"/>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2E685B0-71BF-419D-89B5-FEA0004F1318}">
      <dsp:nvSpPr>
        <dsp:cNvPr id="0" name=""/>
        <dsp:cNvSpPr/>
      </dsp:nvSpPr>
      <dsp:spPr>
        <a:xfrm>
          <a:off x="8620460" y="844447"/>
          <a:ext cx="1122187" cy="112218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B71B4763-6560-4478-A940-5D33AFF89A0E}">
      <dsp:nvSpPr>
        <dsp:cNvPr id="0" name=""/>
        <dsp:cNvSpPr/>
      </dsp:nvSpPr>
      <dsp:spPr>
        <a:xfrm>
          <a:off x="7578428" y="2992635"/>
          <a:ext cx="3206250" cy="134802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90000"/>
            </a:lnSpc>
            <a:spcBef>
              <a:spcPct val="0"/>
            </a:spcBef>
            <a:spcAft>
              <a:spcPct val="35000"/>
            </a:spcAft>
            <a:buNone/>
            <a:defRPr cap="all"/>
          </a:pPr>
          <a:r>
            <a:rPr lang="en-GB" sz="1800" kern="1200" dirty="0"/>
            <a:t>To discover if a student’s current level of study (Level 4, 5, 6) determines their level of test anxiety. </a:t>
          </a:r>
          <a:endParaRPr lang="en-US" sz="1800" kern="1200" dirty="0"/>
        </a:p>
      </dsp:txBody>
      <dsp:txXfrm>
        <a:off x="7578428" y="2992635"/>
        <a:ext cx="3206250" cy="134802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C98063C-113B-4F80-9941-B8A210796E1B}">
      <dsp:nvSpPr>
        <dsp:cNvPr id="0" name=""/>
        <dsp:cNvSpPr/>
      </dsp:nvSpPr>
      <dsp:spPr>
        <a:xfrm>
          <a:off x="0" y="1097064"/>
          <a:ext cx="3194383" cy="2028433"/>
        </a:xfrm>
        <a:prstGeom prst="roundRect">
          <a:avLst>
            <a:gd name="adj" fmla="val 10000"/>
          </a:avLst>
        </a:prstGeom>
        <a:gradFill rotWithShape="0">
          <a:gsLst>
            <a:gs pos="0">
              <a:schemeClr val="accent1">
                <a:hueOff val="0"/>
                <a:satOff val="0"/>
                <a:lumOff val="0"/>
                <a:alphaOff val="0"/>
                <a:tint val="98000"/>
                <a:lumMod val="114000"/>
              </a:schemeClr>
            </a:gs>
            <a:gs pos="100000">
              <a:schemeClr val="accent1">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sp>
    <dsp:sp modelId="{370F608A-220A-4846-B872-726BCE70581A}">
      <dsp:nvSpPr>
        <dsp:cNvPr id="0" name=""/>
        <dsp:cNvSpPr/>
      </dsp:nvSpPr>
      <dsp:spPr>
        <a:xfrm>
          <a:off x="354931" y="1434249"/>
          <a:ext cx="3194383" cy="2028433"/>
        </a:xfrm>
        <a:prstGeom prst="roundRect">
          <a:avLst>
            <a:gd name="adj" fmla="val 10000"/>
          </a:avLst>
        </a:prstGeom>
        <a:solidFill>
          <a:schemeClr val="lt1">
            <a:alpha val="90000"/>
            <a:hueOff val="0"/>
            <a:satOff val="0"/>
            <a:lumOff val="0"/>
            <a:alphaOff val="0"/>
          </a:schemeClr>
        </a:solidFill>
        <a:ln w="9525" cap="rnd" cmpd="sng" algn="ctr">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None/>
          </a:pPr>
          <a:r>
            <a:rPr lang="en-GB" sz="2900" kern="1200" dirty="0"/>
            <a:t>A quantitative, 2x2x3 Anova was used in this study. </a:t>
          </a:r>
          <a:endParaRPr lang="en-US" sz="2900" kern="1200" dirty="0"/>
        </a:p>
      </dsp:txBody>
      <dsp:txXfrm>
        <a:off x="414342" y="1493660"/>
        <a:ext cx="3075561" cy="1909611"/>
      </dsp:txXfrm>
    </dsp:sp>
    <dsp:sp modelId="{A638AD8B-F736-44E2-B91F-972B78AC80C4}">
      <dsp:nvSpPr>
        <dsp:cNvPr id="0" name=""/>
        <dsp:cNvSpPr/>
      </dsp:nvSpPr>
      <dsp:spPr>
        <a:xfrm>
          <a:off x="3904246" y="1097064"/>
          <a:ext cx="3194383" cy="2028433"/>
        </a:xfrm>
        <a:prstGeom prst="roundRect">
          <a:avLst>
            <a:gd name="adj" fmla="val 10000"/>
          </a:avLst>
        </a:prstGeom>
        <a:gradFill rotWithShape="0">
          <a:gsLst>
            <a:gs pos="0">
              <a:schemeClr val="accent1">
                <a:hueOff val="0"/>
                <a:satOff val="0"/>
                <a:lumOff val="0"/>
                <a:alphaOff val="0"/>
                <a:tint val="98000"/>
                <a:lumMod val="114000"/>
              </a:schemeClr>
            </a:gs>
            <a:gs pos="100000">
              <a:schemeClr val="accent1">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sp>
    <dsp:sp modelId="{D6C8C945-95F4-4424-AE3C-1A7363047116}">
      <dsp:nvSpPr>
        <dsp:cNvPr id="0" name=""/>
        <dsp:cNvSpPr/>
      </dsp:nvSpPr>
      <dsp:spPr>
        <a:xfrm>
          <a:off x="4259178" y="1434249"/>
          <a:ext cx="3194383" cy="2028433"/>
        </a:xfrm>
        <a:prstGeom prst="roundRect">
          <a:avLst>
            <a:gd name="adj" fmla="val 10000"/>
          </a:avLst>
        </a:prstGeom>
        <a:solidFill>
          <a:schemeClr val="lt1">
            <a:alpha val="90000"/>
            <a:hueOff val="0"/>
            <a:satOff val="0"/>
            <a:lumOff val="0"/>
            <a:alphaOff val="0"/>
          </a:schemeClr>
        </a:solidFill>
        <a:ln w="9525" cap="rnd" cmpd="sng" algn="ctr">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None/>
          </a:pPr>
          <a:r>
            <a:rPr lang="en-GB" sz="2900" kern="1200" dirty="0"/>
            <a:t>Participants were aged between 18 – 20 &amp; 21+ </a:t>
          </a:r>
          <a:endParaRPr lang="en-US" sz="2900" kern="1200" dirty="0"/>
        </a:p>
      </dsp:txBody>
      <dsp:txXfrm>
        <a:off x="4318589" y="1493660"/>
        <a:ext cx="3075561" cy="1909611"/>
      </dsp:txXfrm>
    </dsp:sp>
    <dsp:sp modelId="{DB862DAC-B99D-4012-A916-52F27BA7D1AC}">
      <dsp:nvSpPr>
        <dsp:cNvPr id="0" name=""/>
        <dsp:cNvSpPr/>
      </dsp:nvSpPr>
      <dsp:spPr>
        <a:xfrm>
          <a:off x="7808493" y="1097064"/>
          <a:ext cx="3194383" cy="2028433"/>
        </a:xfrm>
        <a:prstGeom prst="roundRect">
          <a:avLst>
            <a:gd name="adj" fmla="val 10000"/>
          </a:avLst>
        </a:prstGeom>
        <a:gradFill rotWithShape="0">
          <a:gsLst>
            <a:gs pos="0">
              <a:schemeClr val="accent1">
                <a:hueOff val="0"/>
                <a:satOff val="0"/>
                <a:lumOff val="0"/>
                <a:alphaOff val="0"/>
                <a:tint val="98000"/>
                <a:lumMod val="114000"/>
              </a:schemeClr>
            </a:gs>
            <a:gs pos="100000">
              <a:schemeClr val="accent1">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sp>
    <dsp:sp modelId="{45F428F0-BD94-4CF0-90EB-E67E52069C03}">
      <dsp:nvSpPr>
        <dsp:cNvPr id="0" name=""/>
        <dsp:cNvSpPr/>
      </dsp:nvSpPr>
      <dsp:spPr>
        <a:xfrm>
          <a:off x="8163425" y="1434249"/>
          <a:ext cx="3194383" cy="2028433"/>
        </a:xfrm>
        <a:prstGeom prst="roundRect">
          <a:avLst>
            <a:gd name="adj" fmla="val 10000"/>
          </a:avLst>
        </a:prstGeom>
        <a:solidFill>
          <a:schemeClr val="lt1">
            <a:alpha val="90000"/>
            <a:hueOff val="0"/>
            <a:satOff val="0"/>
            <a:lumOff val="0"/>
            <a:alphaOff val="0"/>
          </a:schemeClr>
        </a:solidFill>
        <a:ln w="9525" cap="rnd" cmpd="sng" algn="ctr">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None/>
          </a:pPr>
          <a:r>
            <a:rPr lang="en-GB" sz="2900" kern="1200"/>
            <a:t>There was a mixture of Male and Female participants</a:t>
          </a:r>
          <a:endParaRPr lang="en-US" sz="2900" kern="1200"/>
        </a:p>
      </dsp:txBody>
      <dsp:txXfrm>
        <a:off x="8222836" y="1493660"/>
        <a:ext cx="3075561" cy="1909611"/>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AADD738-E7E2-4A42-B3B0-EB5F9B78CAFD}">
      <dsp:nvSpPr>
        <dsp:cNvPr id="0" name=""/>
        <dsp:cNvSpPr/>
      </dsp:nvSpPr>
      <dsp:spPr>
        <a:xfrm>
          <a:off x="6182302" y="1756974"/>
          <a:ext cx="2233191" cy="1931800"/>
        </a:xfrm>
        <a:prstGeom prst="hexagon">
          <a:avLst>
            <a:gd name="adj" fmla="val 28570"/>
            <a:gd name="vf" fmla="val 11547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5400" tIns="25400" rIns="25400" bIns="25400" numCol="1" spcCol="1270" anchor="ctr" anchorCtr="0">
          <a:noAutofit/>
        </a:bodyPr>
        <a:lstStyle/>
        <a:p>
          <a:pPr marL="0" lvl="0" indent="0" algn="ctr" defTabSz="889000">
            <a:lnSpc>
              <a:spcPct val="90000"/>
            </a:lnSpc>
            <a:spcBef>
              <a:spcPct val="0"/>
            </a:spcBef>
            <a:spcAft>
              <a:spcPct val="35000"/>
            </a:spcAft>
            <a:buNone/>
          </a:pPr>
          <a:r>
            <a:rPr lang="en-GB" sz="2000" kern="1200" spc="-150" dirty="0">
              <a:solidFill>
                <a:schemeClr val="tx1"/>
              </a:solidFill>
              <a:effectLst>
                <a:outerShdw blurRad="38100" dist="38100" dir="2700000" algn="tl">
                  <a:srgbClr val="000000">
                    <a:alpha val="43137"/>
                  </a:srgbClr>
                </a:outerShdw>
              </a:effectLst>
              <a:latin typeface="+mj-lt"/>
            </a:rPr>
            <a:t>Westside Test Anxiety Scale </a:t>
          </a:r>
        </a:p>
      </dsp:txBody>
      <dsp:txXfrm>
        <a:off x="6552373" y="2077100"/>
        <a:ext cx="1493049" cy="1291548"/>
      </dsp:txXfrm>
    </dsp:sp>
    <dsp:sp modelId="{99109B99-1E9E-407A-8CA9-587F9BD6567C}">
      <dsp:nvSpPr>
        <dsp:cNvPr id="0" name=""/>
        <dsp:cNvSpPr/>
      </dsp:nvSpPr>
      <dsp:spPr>
        <a:xfrm>
          <a:off x="7580709" y="832738"/>
          <a:ext cx="842576" cy="725991"/>
        </a:xfrm>
        <a:prstGeom prst="hexagon">
          <a:avLst>
            <a:gd name="adj" fmla="val 28900"/>
            <a:gd name="vf" fmla="val 11547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F479369-4FCE-4AF7-8758-C2ECC8B1F0EE}">
      <dsp:nvSpPr>
        <dsp:cNvPr id="0" name=""/>
        <dsp:cNvSpPr/>
      </dsp:nvSpPr>
      <dsp:spPr>
        <a:xfrm>
          <a:off x="6388011" y="0"/>
          <a:ext cx="1830084" cy="1583237"/>
        </a:xfrm>
        <a:prstGeom prst="hexagon">
          <a:avLst>
            <a:gd name="adj" fmla="val 28570"/>
            <a:gd name="vf" fmla="val 115470"/>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5400" tIns="25400" rIns="25400" bIns="25400" numCol="1" spcCol="1270" anchor="ctr" anchorCtr="0">
          <a:noAutofit/>
        </a:bodyPr>
        <a:lstStyle/>
        <a:p>
          <a:pPr marL="0" lvl="0" indent="0" algn="ctr" defTabSz="889000">
            <a:lnSpc>
              <a:spcPct val="90000"/>
            </a:lnSpc>
            <a:spcBef>
              <a:spcPct val="0"/>
            </a:spcBef>
            <a:spcAft>
              <a:spcPct val="35000"/>
            </a:spcAft>
            <a:buNone/>
          </a:pPr>
          <a:r>
            <a:rPr lang="en-GB" sz="2000" kern="1200">
              <a:solidFill>
                <a:schemeClr val="tx1"/>
              </a:solidFill>
              <a:effectLst>
                <a:outerShdw blurRad="38100" dist="38100" dir="2700000" algn="tl">
                  <a:srgbClr val="000000">
                    <a:alpha val="43137"/>
                  </a:srgbClr>
                </a:outerShdw>
              </a:effectLst>
              <a:latin typeface="+mj-lt"/>
            </a:rPr>
            <a:t>Ethics Proposal</a:t>
          </a:r>
        </a:p>
      </dsp:txBody>
      <dsp:txXfrm>
        <a:off x="6691295" y="262376"/>
        <a:ext cx="1223516" cy="1058485"/>
      </dsp:txXfrm>
    </dsp:sp>
    <dsp:sp modelId="{30851C4D-2E86-4D24-8789-63EA029A79A0}">
      <dsp:nvSpPr>
        <dsp:cNvPr id="0" name=""/>
        <dsp:cNvSpPr/>
      </dsp:nvSpPr>
      <dsp:spPr>
        <a:xfrm>
          <a:off x="8564061" y="2189955"/>
          <a:ext cx="842576" cy="725991"/>
        </a:xfrm>
        <a:prstGeom prst="hexagon">
          <a:avLst>
            <a:gd name="adj" fmla="val 28900"/>
            <a:gd name="vf" fmla="val 11547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0447420-13D8-45B0-BA1D-810C04863DD8}">
      <dsp:nvSpPr>
        <dsp:cNvPr id="0" name=""/>
        <dsp:cNvSpPr/>
      </dsp:nvSpPr>
      <dsp:spPr>
        <a:xfrm>
          <a:off x="8066411" y="973797"/>
          <a:ext cx="1830084" cy="1583237"/>
        </a:xfrm>
        <a:prstGeom prst="hexagon">
          <a:avLst>
            <a:gd name="adj" fmla="val 28570"/>
            <a:gd name="vf" fmla="val 115470"/>
          </a:avLst>
        </a:prstGeom>
        <a:solidFill>
          <a:schemeClr val="accent3">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5400" tIns="25400" rIns="25400" bIns="25400" numCol="1" spcCol="1270" anchor="ctr" anchorCtr="0">
          <a:noAutofit/>
        </a:bodyPr>
        <a:lstStyle/>
        <a:p>
          <a:pPr marL="0" lvl="0" indent="0" algn="ctr" defTabSz="889000">
            <a:lnSpc>
              <a:spcPct val="90000"/>
            </a:lnSpc>
            <a:spcBef>
              <a:spcPct val="0"/>
            </a:spcBef>
            <a:spcAft>
              <a:spcPct val="35000"/>
            </a:spcAft>
            <a:buNone/>
          </a:pPr>
          <a:r>
            <a:rPr lang="en-GB" sz="2000" kern="1200">
              <a:solidFill>
                <a:schemeClr val="tx1"/>
              </a:solidFill>
              <a:effectLst>
                <a:outerShdw blurRad="38100" dist="38100" dir="2700000" algn="tl">
                  <a:srgbClr val="000000">
                    <a:alpha val="43137"/>
                  </a:srgbClr>
                </a:outerShdw>
              </a:effectLst>
              <a:latin typeface="+mj-lt"/>
            </a:rPr>
            <a:t>Consent Sheet</a:t>
          </a:r>
        </a:p>
      </dsp:txBody>
      <dsp:txXfrm>
        <a:off x="8369695" y="1236173"/>
        <a:ext cx="1223516" cy="1058485"/>
      </dsp:txXfrm>
    </dsp:sp>
    <dsp:sp modelId="{548C556E-0488-4EBC-AF08-23F1B5848901}">
      <dsp:nvSpPr>
        <dsp:cNvPr id="0" name=""/>
        <dsp:cNvSpPr/>
      </dsp:nvSpPr>
      <dsp:spPr>
        <a:xfrm>
          <a:off x="7880961" y="3721998"/>
          <a:ext cx="842576" cy="725991"/>
        </a:xfrm>
        <a:prstGeom prst="hexagon">
          <a:avLst>
            <a:gd name="adj" fmla="val 28900"/>
            <a:gd name="vf" fmla="val 11547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1F48E80-7DC6-4CB9-B350-747C6B189B60}">
      <dsp:nvSpPr>
        <dsp:cNvPr id="0" name=""/>
        <dsp:cNvSpPr/>
      </dsp:nvSpPr>
      <dsp:spPr>
        <a:xfrm>
          <a:off x="8066411" y="2888170"/>
          <a:ext cx="1830084" cy="1583237"/>
        </a:xfrm>
        <a:prstGeom prst="hexagon">
          <a:avLst>
            <a:gd name="adj" fmla="val 28570"/>
            <a:gd name="vf" fmla="val 115470"/>
          </a:avLst>
        </a:prstGeom>
        <a:solidFill>
          <a:schemeClr val="accent4">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5400" tIns="25400" rIns="25400" bIns="25400" numCol="1" spcCol="1270" anchor="ctr" anchorCtr="0">
          <a:noAutofit/>
        </a:bodyPr>
        <a:lstStyle/>
        <a:p>
          <a:pPr marL="0" lvl="0" indent="0" algn="ctr" defTabSz="889000">
            <a:lnSpc>
              <a:spcPct val="90000"/>
            </a:lnSpc>
            <a:spcBef>
              <a:spcPct val="0"/>
            </a:spcBef>
            <a:spcAft>
              <a:spcPct val="35000"/>
            </a:spcAft>
            <a:buNone/>
          </a:pPr>
          <a:r>
            <a:rPr lang="en-GB" sz="2000" kern="1200">
              <a:solidFill>
                <a:schemeClr val="tx1"/>
              </a:solidFill>
              <a:effectLst>
                <a:outerShdw blurRad="38100" dist="38100" dir="2700000" algn="tl">
                  <a:srgbClr val="000000">
                    <a:alpha val="43137"/>
                  </a:srgbClr>
                </a:outerShdw>
              </a:effectLst>
              <a:latin typeface="+mj-lt"/>
            </a:rPr>
            <a:t>Debrief Sheet </a:t>
          </a:r>
        </a:p>
      </dsp:txBody>
      <dsp:txXfrm>
        <a:off x="8369695" y="3150546"/>
        <a:ext cx="1223516" cy="1058485"/>
      </dsp:txXfrm>
    </dsp:sp>
    <dsp:sp modelId="{8CEC91B0-FF03-4F09-AE62-117E9781B495}">
      <dsp:nvSpPr>
        <dsp:cNvPr id="0" name=""/>
        <dsp:cNvSpPr/>
      </dsp:nvSpPr>
      <dsp:spPr>
        <a:xfrm>
          <a:off x="6186458" y="3881029"/>
          <a:ext cx="842576" cy="725991"/>
        </a:xfrm>
        <a:prstGeom prst="hexagon">
          <a:avLst>
            <a:gd name="adj" fmla="val 28900"/>
            <a:gd name="vf" fmla="val 11547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C6B8BCB-7DE1-44AA-BCBC-5EBD19415F10}">
      <dsp:nvSpPr>
        <dsp:cNvPr id="0" name=""/>
        <dsp:cNvSpPr/>
      </dsp:nvSpPr>
      <dsp:spPr>
        <a:xfrm>
          <a:off x="6388011" y="3863057"/>
          <a:ext cx="1830084" cy="1583237"/>
        </a:xfrm>
        <a:prstGeom prst="hexagon">
          <a:avLst>
            <a:gd name="adj" fmla="val 28570"/>
            <a:gd name="vf" fmla="val 115470"/>
          </a:avLst>
        </a:prstGeom>
        <a:solidFill>
          <a:schemeClr val="accent5">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5400" tIns="25400" rIns="25400" bIns="25400" numCol="1" spcCol="1270" anchor="ctr" anchorCtr="0">
          <a:noAutofit/>
        </a:bodyPr>
        <a:lstStyle/>
        <a:p>
          <a:pPr marL="0" lvl="0" indent="0" algn="ctr" defTabSz="889000">
            <a:lnSpc>
              <a:spcPct val="90000"/>
            </a:lnSpc>
            <a:spcBef>
              <a:spcPct val="0"/>
            </a:spcBef>
            <a:spcAft>
              <a:spcPct val="35000"/>
            </a:spcAft>
            <a:buNone/>
          </a:pPr>
          <a:r>
            <a:rPr lang="en-GB" sz="2000" kern="1200">
              <a:solidFill>
                <a:schemeClr val="tx1"/>
              </a:solidFill>
              <a:effectLst>
                <a:outerShdw blurRad="38100" dist="38100" dir="2700000" algn="tl">
                  <a:srgbClr val="000000">
                    <a:alpha val="43137"/>
                  </a:srgbClr>
                </a:outerShdw>
              </a:effectLst>
              <a:latin typeface="+mj-lt"/>
            </a:rPr>
            <a:t>IBM SPSS Statistics 26</a:t>
          </a:r>
        </a:p>
      </dsp:txBody>
      <dsp:txXfrm>
        <a:off x="6691295" y="4125433"/>
        <a:ext cx="1223516" cy="1058485"/>
      </dsp:txXfrm>
    </dsp:sp>
    <dsp:sp modelId="{EE8AE0C6-7633-4CC9-B0BB-A048B0DD7452}">
      <dsp:nvSpPr>
        <dsp:cNvPr id="0" name=""/>
        <dsp:cNvSpPr/>
      </dsp:nvSpPr>
      <dsp:spPr>
        <a:xfrm>
          <a:off x="5187002" y="2524357"/>
          <a:ext cx="842576" cy="725991"/>
        </a:xfrm>
        <a:prstGeom prst="hexagon">
          <a:avLst>
            <a:gd name="adj" fmla="val 28900"/>
            <a:gd name="vf" fmla="val 11547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3412E19-85CA-462C-8E62-6A477A450A57}">
      <dsp:nvSpPr>
        <dsp:cNvPr id="0" name=""/>
        <dsp:cNvSpPr/>
      </dsp:nvSpPr>
      <dsp:spPr>
        <a:xfrm>
          <a:off x="4701819" y="2889259"/>
          <a:ext cx="1830084" cy="1583237"/>
        </a:xfrm>
        <a:prstGeom prst="hexagon">
          <a:avLst>
            <a:gd name="adj" fmla="val 28570"/>
            <a:gd name="vf" fmla="val 115470"/>
          </a:avLst>
        </a:prstGeom>
        <a:solidFill>
          <a:schemeClr val="accent6">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5400" tIns="25400" rIns="25400" bIns="25400" numCol="1" spcCol="1270" anchor="ctr" anchorCtr="0">
          <a:noAutofit/>
        </a:bodyPr>
        <a:lstStyle/>
        <a:p>
          <a:pPr marL="0" lvl="0" indent="0" algn="ctr" defTabSz="889000">
            <a:lnSpc>
              <a:spcPct val="90000"/>
            </a:lnSpc>
            <a:spcBef>
              <a:spcPct val="0"/>
            </a:spcBef>
            <a:spcAft>
              <a:spcPct val="35000"/>
            </a:spcAft>
            <a:buNone/>
          </a:pPr>
          <a:r>
            <a:rPr lang="en-GB" sz="2000" kern="1200">
              <a:solidFill>
                <a:schemeClr val="tx1"/>
              </a:solidFill>
              <a:effectLst>
                <a:outerShdw blurRad="38100" dist="38100" dir="2700000" algn="tl">
                  <a:srgbClr val="000000">
                    <a:alpha val="43137"/>
                  </a:srgbClr>
                </a:outerShdw>
              </a:effectLst>
              <a:latin typeface="+mj-lt"/>
            </a:rPr>
            <a:t>Kwik-</a:t>
          </a:r>
        </a:p>
        <a:p>
          <a:pPr marL="0" lvl="0" indent="0" algn="ctr" defTabSz="889000">
            <a:lnSpc>
              <a:spcPct val="90000"/>
            </a:lnSpc>
            <a:spcBef>
              <a:spcPct val="0"/>
            </a:spcBef>
            <a:spcAft>
              <a:spcPct val="35000"/>
            </a:spcAft>
            <a:buNone/>
          </a:pPr>
          <a:r>
            <a:rPr lang="en-GB" sz="2000" kern="1200">
              <a:solidFill>
                <a:schemeClr val="tx1"/>
              </a:solidFill>
              <a:effectLst>
                <a:outerShdw blurRad="38100" dist="38100" dir="2700000" algn="tl">
                  <a:srgbClr val="000000">
                    <a:alpha val="43137"/>
                  </a:srgbClr>
                </a:outerShdw>
              </a:effectLst>
              <a:latin typeface="+mj-lt"/>
            </a:rPr>
            <a:t>Survey</a:t>
          </a:r>
        </a:p>
      </dsp:txBody>
      <dsp:txXfrm>
        <a:off x="5005103" y="3151635"/>
        <a:ext cx="1223516" cy="1058485"/>
      </dsp:txXfrm>
    </dsp:sp>
    <dsp:sp modelId="{4D9E5C56-E1E5-4892-9866-284388005C05}">
      <dsp:nvSpPr>
        <dsp:cNvPr id="0" name=""/>
        <dsp:cNvSpPr/>
      </dsp:nvSpPr>
      <dsp:spPr>
        <a:xfrm>
          <a:off x="4701819" y="971619"/>
          <a:ext cx="1830084" cy="1583237"/>
        </a:xfrm>
        <a:prstGeom prst="hexagon">
          <a:avLst>
            <a:gd name="adj" fmla="val 28570"/>
            <a:gd name="vf" fmla="val 115470"/>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5400" tIns="25400" rIns="25400" bIns="25400" numCol="1" spcCol="1270" anchor="ctr" anchorCtr="0">
          <a:noAutofit/>
        </a:bodyPr>
        <a:lstStyle/>
        <a:p>
          <a:pPr marL="0" lvl="0" indent="0" algn="ctr" defTabSz="889000">
            <a:lnSpc>
              <a:spcPct val="90000"/>
            </a:lnSpc>
            <a:spcBef>
              <a:spcPct val="0"/>
            </a:spcBef>
            <a:spcAft>
              <a:spcPct val="35000"/>
            </a:spcAft>
            <a:buNone/>
          </a:pPr>
          <a:r>
            <a:rPr lang="en-GB" sz="2000" kern="1200">
              <a:solidFill>
                <a:schemeClr val="tx1"/>
              </a:solidFill>
              <a:effectLst>
                <a:outerShdw blurRad="38100" dist="38100" dir="2700000" algn="tl">
                  <a:srgbClr val="000000">
                    <a:alpha val="43137"/>
                  </a:srgbClr>
                </a:outerShdw>
              </a:effectLst>
              <a:latin typeface="+mj-lt"/>
            </a:rPr>
            <a:t>Research Proposal </a:t>
          </a:r>
        </a:p>
      </dsp:txBody>
      <dsp:txXfrm>
        <a:off x="5005103" y="1233995"/>
        <a:ext cx="1223516" cy="1058485"/>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76D4564-F9CC-4E8A-B325-DFCDC04B9971}">
      <dsp:nvSpPr>
        <dsp:cNvPr id="0" name=""/>
        <dsp:cNvSpPr/>
      </dsp:nvSpPr>
      <dsp:spPr>
        <a:xfrm>
          <a:off x="3064551" y="672839"/>
          <a:ext cx="519616" cy="91440"/>
        </a:xfrm>
        <a:custGeom>
          <a:avLst/>
          <a:gdLst/>
          <a:ahLst/>
          <a:cxnLst/>
          <a:rect l="0" t="0" r="0" b="0"/>
          <a:pathLst>
            <a:path>
              <a:moveTo>
                <a:pt x="0" y="45720"/>
              </a:moveTo>
              <a:lnTo>
                <a:pt x="519616" y="45720"/>
              </a:lnTo>
            </a:path>
          </a:pathLst>
        </a:custGeom>
        <a:noFill/>
        <a:ln w="9525" cap="rnd"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3310604" y="715808"/>
        <a:ext cx="27510" cy="5502"/>
      </dsp:txXfrm>
    </dsp:sp>
    <dsp:sp modelId="{0874FE1E-E4C2-43BE-8AFC-A440CCC1BA23}">
      <dsp:nvSpPr>
        <dsp:cNvPr id="0" name=""/>
        <dsp:cNvSpPr/>
      </dsp:nvSpPr>
      <dsp:spPr>
        <a:xfrm>
          <a:off x="674105" y="885"/>
          <a:ext cx="2392246" cy="1435347"/>
        </a:xfrm>
        <a:prstGeom prst="rect">
          <a:avLst/>
        </a:prstGeom>
        <a:gradFill rotWithShape="0">
          <a:gsLst>
            <a:gs pos="0">
              <a:schemeClr val="accent1">
                <a:hueOff val="0"/>
                <a:satOff val="0"/>
                <a:lumOff val="0"/>
                <a:alphaOff val="0"/>
                <a:tint val="98000"/>
                <a:lumMod val="114000"/>
              </a:schemeClr>
            </a:gs>
            <a:gs pos="100000">
              <a:schemeClr val="accent1">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17222" tIns="123045" rIns="117222" bIns="123045" numCol="1" spcCol="1270" anchor="ctr" anchorCtr="0">
          <a:noAutofit/>
        </a:bodyPr>
        <a:lstStyle/>
        <a:p>
          <a:pPr marL="0" lvl="0" indent="0" algn="ctr" defTabSz="711200">
            <a:lnSpc>
              <a:spcPct val="90000"/>
            </a:lnSpc>
            <a:spcBef>
              <a:spcPct val="0"/>
            </a:spcBef>
            <a:spcAft>
              <a:spcPct val="35000"/>
            </a:spcAft>
            <a:buNone/>
          </a:pPr>
          <a:r>
            <a:rPr lang="en-GB" sz="1600" kern="1200" dirty="0">
              <a:latin typeface="+mj-lt"/>
            </a:rPr>
            <a:t>Link was distributed online to Kwiksurvey </a:t>
          </a:r>
        </a:p>
      </dsp:txBody>
      <dsp:txXfrm>
        <a:off x="674105" y="885"/>
        <a:ext cx="2392246" cy="1435347"/>
      </dsp:txXfrm>
    </dsp:sp>
    <dsp:sp modelId="{F95463F3-B7EC-4BFA-BBDC-4EB4C470A158}">
      <dsp:nvSpPr>
        <dsp:cNvPr id="0" name=""/>
        <dsp:cNvSpPr/>
      </dsp:nvSpPr>
      <dsp:spPr>
        <a:xfrm>
          <a:off x="6007014" y="672839"/>
          <a:ext cx="519616" cy="91440"/>
        </a:xfrm>
        <a:custGeom>
          <a:avLst/>
          <a:gdLst/>
          <a:ahLst/>
          <a:cxnLst/>
          <a:rect l="0" t="0" r="0" b="0"/>
          <a:pathLst>
            <a:path>
              <a:moveTo>
                <a:pt x="0" y="45720"/>
              </a:moveTo>
              <a:lnTo>
                <a:pt x="519616" y="45720"/>
              </a:lnTo>
            </a:path>
          </a:pathLst>
        </a:custGeom>
        <a:noFill/>
        <a:ln w="9525" cap="rnd"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6253067" y="715808"/>
        <a:ext cx="27510" cy="5502"/>
      </dsp:txXfrm>
    </dsp:sp>
    <dsp:sp modelId="{A6BBEB5C-41D3-43CC-B831-A4DFFB12C562}">
      <dsp:nvSpPr>
        <dsp:cNvPr id="0" name=""/>
        <dsp:cNvSpPr/>
      </dsp:nvSpPr>
      <dsp:spPr>
        <a:xfrm>
          <a:off x="3616568" y="885"/>
          <a:ext cx="2392246" cy="1435347"/>
        </a:xfrm>
        <a:prstGeom prst="rect">
          <a:avLst/>
        </a:prstGeom>
        <a:gradFill rotWithShape="0">
          <a:gsLst>
            <a:gs pos="0">
              <a:schemeClr val="accent1">
                <a:hueOff val="0"/>
                <a:satOff val="0"/>
                <a:lumOff val="0"/>
                <a:alphaOff val="0"/>
                <a:tint val="98000"/>
                <a:lumMod val="114000"/>
              </a:schemeClr>
            </a:gs>
            <a:gs pos="100000">
              <a:schemeClr val="accent1">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17222" tIns="123045" rIns="117222" bIns="123045" numCol="1" spcCol="1270" anchor="ctr" anchorCtr="0">
          <a:noAutofit/>
        </a:bodyPr>
        <a:lstStyle/>
        <a:p>
          <a:pPr marL="0" lvl="0" indent="0" algn="ctr" defTabSz="711200">
            <a:lnSpc>
              <a:spcPct val="90000"/>
            </a:lnSpc>
            <a:spcBef>
              <a:spcPct val="0"/>
            </a:spcBef>
            <a:spcAft>
              <a:spcPct val="35000"/>
            </a:spcAft>
            <a:buNone/>
          </a:pPr>
          <a:r>
            <a:rPr lang="en-GB" sz="1600" kern="1200">
              <a:latin typeface="+mj-lt"/>
            </a:rPr>
            <a:t>Information and consent sheet provided </a:t>
          </a:r>
        </a:p>
      </dsp:txBody>
      <dsp:txXfrm>
        <a:off x="3616568" y="885"/>
        <a:ext cx="2392246" cy="1435347"/>
      </dsp:txXfrm>
    </dsp:sp>
    <dsp:sp modelId="{3C883208-AFEC-419B-A809-3F4D85654CE4}">
      <dsp:nvSpPr>
        <dsp:cNvPr id="0" name=""/>
        <dsp:cNvSpPr/>
      </dsp:nvSpPr>
      <dsp:spPr>
        <a:xfrm>
          <a:off x="1870228" y="1434433"/>
          <a:ext cx="5884925" cy="519616"/>
        </a:xfrm>
        <a:custGeom>
          <a:avLst/>
          <a:gdLst/>
          <a:ahLst/>
          <a:cxnLst/>
          <a:rect l="0" t="0" r="0" b="0"/>
          <a:pathLst>
            <a:path>
              <a:moveTo>
                <a:pt x="5884925" y="0"/>
              </a:moveTo>
              <a:lnTo>
                <a:pt x="5884925" y="276908"/>
              </a:lnTo>
              <a:lnTo>
                <a:pt x="0" y="276908"/>
              </a:lnTo>
              <a:lnTo>
                <a:pt x="0" y="519616"/>
              </a:lnTo>
            </a:path>
          </a:pathLst>
        </a:custGeom>
        <a:noFill/>
        <a:ln w="9525" cap="rnd"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4664926" y="1691490"/>
        <a:ext cx="295529" cy="5502"/>
      </dsp:txXfrm>
    </dsp:sp>
    <dsp:sp modelId="{B60A3228-E501-457D-AE2E-B89ED1BDE4A4}">
      <dsp:nvSpPr>
        <dsp:cNvPr id="0" name=""/>
        <dsp:cNvSpPr/>
      </dsp:nvSpPr>
      <dsp:spPr>
        <a:xfrm>
          <a:off x="6559031" y="885"/>
          <a:ext cx="2392246" cy="1435347"/>
        </a:xfrm>
        <a:prstGeom prst="rect">
          <a:avLst/>
        </a:prstGeom>
        <a:gradFill rotWithShape="0">
          <a:gsLst>
            <a:gs pos="0">
              <a:schemeClr val="accent1">
                <a:hueOff val="0"/>
                <a:satOff val="0"/>
                <a:lumOff val="0"/>
                <a:alphaOff val="0"/>
                <a:tint val="98000"/>
                <a:lumMod val="114000"/>
              </a:schemeClr>
            </a:gs>
            <a:gs pos="100000">
              <a:schemeClr val="accent1">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17222" tIns="123045" rIns="117222" bIns="123045" numCol="1" spcCol="1270" anchor="ctr" anchorCtr="0">
          <a:noAutofit/>
        </a:bodyPr>
        <a:lstStyle/>
        <a:p>
          <a:pPr marL="0" lvl="0" indent="0" algn="ctr" defTabSz="711200">
            <a:lnSpc>
              <a:spcPct val="90000"/>
            </a:lnSpc>
            <a:spcBef>
              <a:spcPct val="0"/>
            </a:spcBef>
            <a:spcAft>
              <a:spcPct val="35000"/>
            </a:spcAft>
            <a:buNone/>
          </a:pPr>
          <a:r>
            <a:rPr lang="en-GB" sz="1600" kern="1200" dirty="0">
              <a:latin typeface="+mj-lt"/>
            </a:rPr>
            <a:t>Participants were given the option whether they wished to participate </a:t>
          </a:r>
        </a:p>
      </dsp:txBody>
      <dsp:txXfrm>
        <a:off x="6559031" y="885"/>
        <a:ext cx="2392246" cy="1435347"/>
      </dsp:txXfrm>
    </dsp:sp>
    <dsp:sp modelId="{0F84B6BD-D25D-4F4B-93C0-9011F78348CB}">
      <dsp:nvSpPr>
        <dsp:cNvPr id="0" name=""/>
        <dsp:cNvSpPr/>
      </dsp:nvSpPr>
      <dsp:spPr>
        <a:xfrm>
          <a:off x="3064551" y="2658403"/>
          <a:ext cx="519616" cy="91440"/>
        </a:xfrm>
        <a:custGeom>
          <a:avLst/>
          <a:gdLst/>
          <a:ahLst/>
          <a:cxnLst/>
          <a:rect l="0" t="0" r="0" b="0"/>
          <a:pathLst>
            <a:path>
              <a:moveTo>
                <a:pt x="0" y="45720"/>
              </a:moveTo>
              <a:lnTo>
                <a:pt x="519616" y="45720"/>
              </a:lnTo>
            </a:path>
          </a:pathLst>
        </a:custGeom>
        <a:noFill/>
        <a:ln w="9525" cap="rnd"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3310604" y="2701372"/>
        <a:ext cx="27510" cy="5502"/>
      </dsp:txXfrm>
    </dsp:sp>
    <dsp:sp modelId="{0B5E674D-AD09-4011-A6F2-9976EEBD96B6}">
      <dsp:nvSpPr>
        <dsp:cNvPr id="0" name=""/>
        <dsp:cNvSpPr/>
      </dsp:nvSpPr>
      <dsp:spPr>
        <a:xfrm>
          <a:off x="674105" y="1986449"/>
          <a:ext cx="2392246" cy="1435347"/>
        </a:xfrm>
        <a:prstGeom prst="rect">
          <a:avLst/>
        </a:prstGeom>
        <a:gradFill rotWithShape="0">
          <a:gsLst>
            <a:gs pos="0">
              <a:schemeClr val="accent1">
                <a:hueOff val="0"/>
                <a:satOff val="0"/>
                <a:lumOff val="0"/>
                <a:alphaOff val="0"/>
                <a:tint val="98000"/>
                <a:lumMod val="114000"/>
              </a:schemeClr>
            </a:gs>
            <a:gs pos="100000">
              <a:schemeClr val="accent1">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17222" tIns="123045" rIns="117222" bIns="123045" numCol="1" spcCol="1270" anchor="ctr" anchorCtr="0">
          <a:noAutofit/>
        </a:bodyPr>
        <a:lstStyle/>
        <a:p>
          <a:pPr marL="0" lvl="0" indent="0" algn="ctr" defTabSz="711200">
            <a:lnSpc>
              <a:spcPct val="90000"/>
            </a:lnSpc>
            <a:spcBef>
              <a:spcPct val="0"/>
            </a:spcBef>
            <a:spcAft>
              <a:spcPct val="35000"/>
            </a:spcAft>
            <a:buNone/>
          </a:pPr>
          <a:r>
            <a:rPr lang="en-GB" sz="1600" kern="1200">
              <a:latin typeface="+mj-lt"/>
            </a:rPr>
            <a:t>All questions were answered</a:t>
          </a:r>
          <a:endParaRPr lang="en-GB" sz="1600" kern="1200" dirty="0">
            <a:latin typeface="+mj-lt"/>
          </a:endParaRPr>
        </a:p>
      </dsp:txBody>
      <dsp:txXfrm>
        <a:off x="674105" y="1986449"/>
        <a:ext cx="2392246" cy="1435347"/>
      </dsp:txXfrm>
    </dsp:sp>
    <dsp:sp modelId="{F8592CA6-4E82-4F4F-A733-B1C610DFD387}">
      <dsp:nvSpPr>
        <dsp:cNvPr id="0" name=""/>
        <dsp:cNvSpPr/>
      </dsp:nvSpPr>
      <dsp:spPr>
        <a:xfrm>
          <a:off x="6007014" y="2658403"/>
          <a:ext cx="519616" cy="91440"/>
        </a:xfrm>
        <a:custGeom>
          <a:avLst/>
          <a:gdLst/>
          <a:ahLst/>
          <a:cxnLst/>
          <a:rect l="0" t="0" r="0" b="0"/>
          <a:pathLst>
            <a:path>
              <a:moveTo>
                <a:pt x="0" y="45720"/>
              </a:moveTo>
              <a:lnTo>
                <a:pt x="519616" y="45720"/>
              </a:lnTo>
            </a:path>
          </a:pathLst>
        </a:custGeom>
        <a:noFill/>
        <a:ln w="9525" cap="rnd"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6253067" y="2701372"/>
        <a:ext cx="27510" cy="5502"/>
      </dsp:txXfrm>
    </dsp:sp>
    <dsp:sp modelId="{B9F3C76F-5F04-45F7-8E9F-2C80DF972D73}">
      <dsp:nvSpPr>
        <dsp:cNvPr id="0" name=""/>
        <dsp:cNvSpPr/>
      </dsp:nvSpPr>
      <dsp:spPr>
        <a:xfrm>
          <a:off x="3616568" y="1986449"/>
          <a:ext cx="2392246" cy="1435347"/>
        </a:xfrm>
        <a:prstGeom prst="rect">
          <a:avLst/>
        </a:prstGeom>
        <a:gradFill rotWithShape="0">
          <a:gsLst>
            <a:gs pos="0">
              <a:schemeClr val="accent1">
                <a:hueOff val="0"/>
                <a:satOff val="0"/>
                <a:lumOff val="0"/>
                <a:alphaOff val="0"/>
                <a:tint val="98000"/>
                <a:lumMod val="114000"/>
              </a:schemeClr>
            </a:gs>
            <a:gs pos="100000">
              <a:schemeClr val="accent1">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17222" tIns="123045" rIns="117222" bIns="123045" numCol="1" spcCol="1270" anchor="ctr" anchorCtr="0">
          <a:noAutofit/>
        </a:bodyPr>
        <a:lstStyle/>
        <a:p>
          <a:pPr marL="0" lvl="0" indent="0" algn="ctr" defTabSz="711200">
            <a:lnSpc>
              <a:spcPct val="90000"/>
            </a:lnSpc>
            <a:spcBef>
              <a:spcPct val="0"/>
            </a:spcBef>
            <a:spcAft>
              <a:spcPct val="35000"/>
            </a:spcAft>
            <a:buNone/>
          </a:pPr>
          <a:r>
            <a:rPr lang="en-GB" sz="1600" kern="1200">
              <a:latin typeface="+mj-lt"/>
            </a:rPr>
            <a:t>Participants were debriefed and given a final option to withdraw their information </a:t>
          </a:r>
          <a:endParaRPr lang="en-GB" sz="1600" kern="1200" dirty="0">
            <a:latin typeface="+mj-lt"/>
          </a:endParaRPr>
        </a:p>
      </dsp:txBody>
      <dsp:txXfrm>
        <a:off x="3616568" y="1986449"/>
        <a:ext cx="2392246" cy="1435347"/>
      </dsp:txXfrm>
    </dsp:sp>
    <dsp:sp modelId="{79415CEC-CA92-4FAE-9B04-584C6E6B9B29}">
      <dsp:nvSpPr>
        <dsp:cNvPr id="0" name=""/>
        <dsp:cNvSpPr/>
      </dsp:nvSpPr>
      <dsp:spPr>
        <a:xfrm>
          <a:off x="6559031" y="1986449"/>
          <a:ext cx="2392246" cy="1435347"/>
        </a:xfrm>
        <a:prstGeom prst="rect">
          <a:avLst/>
        </a:prstGeom>
        <a:gradFill rotWithShape="0">
          <a:gsLst>
            <a:gs pos="0">
              <a:schemeClr val="accent1">
                <a:hueOff val="0"/>
                <a:satOff val="0"/>
                <a:lumOff val="0"/>
                <a:alphaOff val="0"/>
                <a:tint val="98000"/>
                <a:lumMod val="114000"/>
              </a:schemeClr>
            </a:gs>
            <a:gs pos="100000">
              <a:schemeClr val="accent1">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17222" tIns="123045" rIns="117222" bIns="123045" numCol="1" spcCol="1270" anchor="ctr" anchorCtr="0">
          <a:noAutofit/>
        </a:bodyPr>
        <a:lstStyle/>
        <a:p>
          <a:pPr marL="0" lvl="0" indent="0" algn="ctr" defTabSz="711200">
            <a:lnSpc>
              <a:spcPct val="90000"/>
            </a:lnSpc>
            <a:spcBef>
              <a:spcPct val="0"/>
            </a:spcBef>
            <a:spcAft>
              <a:spcPct val="35000"/>
            </a:spcAft>
            <a:buNone/>
          </a:pPr>
          <a:r>
            <a:rPr lang="en-GB" sz="1600" kern="1200" dirty="0">
              <a:latin typeface="+mj-lt"/>
            </a:rPr>
            <a:t>Data analysis began</a:t>
          </a:r>
        </a:p>
      </dsp:txBody>
      <dsp:txXfrm>
        <a:off x="6559031" y="1986449"/>
        <a:ext cx="2392246" cy="1435347"/>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4FA207E-0100-4887-9736-9306C4916C93}">
      <dsp:nvSpPr>
        <dsp:cNvPr id="0" name=""/>
        <dsp:cNvSpPr/>
      </dsp:nvSpPr>
      <dsp:spPr>
        <a:xfrm>
          <a:off x="2506627" y="1306904"/>
          <a:ext cx="544482" cy="91440"/>
        </a:xfrm>
        <a:custGeom>
          <a:avLst/>
          <a:gdLst/>
          <a:ahLst/>
          <a:cxnLst/>
          <a:rect l="0" t="0" r="0" b="0"/>
          <a:pathLst>
            <a:path>
              <a:moveTo>
                <a:pt x="0" y="45720"/>
              </a:moveTo>
              <a:lnTo>
                <a:pt x="544482" y="45720"/>
              </a:lnTo>
            </a:path>
          </a:pathLst>
        </a:custGeom>
        <a:noFill/>
        <a:ln w="9525" cap="rnd" cmpd="sng" algn="ctr">
          <a:solidFill>
            <a:schemeClr val="accent2">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311150">
            <a:lnSpc>
              <a:spcPct val="90000"/>
            </a:lnSpc>
            <a:spcBef>
              <a:spcPct val="0"/>
            </a:spcBef>
            <a:spcAft>
              <a:spcPct val="35000"/>
            </a:spcAft>
            <a:buNone/>
          </a:pPr>
          <a:endParaRPr lang="en-GB" sz="700" kern="1200">
            <a:solidFill>
              <a:schemeClr val="bg1"/>
            </a:solidFill>
            <a:latin typeface="Gabriola" panose="04040605051002020D02" pitchFamily="82" charset="0"/>
          </a:endParaRPr>
        </a:p>
      </dsp:txBody>
      <dsp:txXfrm>
        <a:off x="2764491" y="1349746"/>
        <a:ext cx="28754" cy="5756"/>
      </dsp:txXfrm>
    </dsp:sp>
    <dsp:sp modelId="{40C96C1E-BBBE-4802-91D9-AE0136953D44}">
      <dsp:nvSpPr>
        <dsp:cNvPr id="0" name=""/>
        <dsp:cNvSpPr/>
      </dsp:nvSpPr>
      <dsp:spPr>
        <a:xfrm>
          <a:off x="8068" y="602516"/>
          <a:ext cx="2500359" cy="1500215"/>
        </a:xfrm>
        <a:prstGeom prst="rect">
          <a:avLst/>
        </a:prstGeom>
        <a:gradFill rotWithShape="0">
          <a:gsLst>
            <a:gs pos="0">
              <a:schemeClr val="accent2">
                <a:hueOff val="0"/>
                <a:satOff val="0"/>
                <a:lumOff val="0"/>
                <a:alphaOff val="0"/>
                <a:tint val="98000"/>
                <a:lumMod val="114000"/>
              </a:schemeClr>
            </a:gs>
            <a:gs pos="100000">
              <a:schemeClr val="accent2">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22520" tIns="128606" rIns="122520" bIns="128606" numCol="1" spcCol="1270" anchor="ctr" anchorCtr="0">
          <a:noAutofit/>
        </a:bodyPr>
        <a:lstStyle/>
        <a:p>
          <a:pPr marL="0" lvl="0" indent="0" algn="ctr" defTabSz="1066800">
            <a:lnSpc>
              <a:spcPct val="90000"/>
            </a:lnSpc>
            <a:spcBef>
              <a:spcPct val="0"/>
            </a:spcBef>
            <a:spcAft>
              <a:spcPct val="35000"/>
            </a:spcAft>
            <a:buNone/>
          </a:pPr>
          <a:r>
            <a:rPr lang="en-GB" sz="2400" kern="1200">
              <a:solidFill>
                <a:schemeClr val="bg1"/>
              </a:solidFill>
              <a:latin typeface="Gabriola" panose="04040605051002020D02" pitchFamily="82" charset="0"/>
            </a:rPr>
            <a:t>Small Sample Size </a:t>
          </a:r>
        </a:p>
      </dsp:txBody>
      <dsp:txXfrm>
        <a:off x="8068" y="602516"/>
        <a:ext cx="2500359" cy="1500215"/>
      </dsp:txXfrm>
    </dsp:sp>
    <dsp:sp modelId="{CA116E17-EE43-4A12-8BB7-5DEB7B9D19D2}">
      <dsp:nvSpPr>
        <dsp:cNvPr id="0" name=""/>
        <dsp:cNvSpPr/>
      </dsp:nvSpPr>
      <dsp:spPr>
        <a:xfrm>
          <a:off x="5582069" y="1306904"/>
          <a:ext cx="544482" cy="91440"/>
        </a:xfrm>
        <a:custGeom>
          <a:avLst/>
          <a:gdLst/>
          <a:ahLst/>
          <a:cxnLst/>
          <a:rect l="0" t="0" r="0" b="0"/>
          <a:pathLst>
            <a:path>
              <a:moveTo>
                <a:pt x="0" y="45720"/>
              </a:moveTo>
              <a:lnTo>
                <a:pt x="544482" y="45720"/>
              </a:lnTo>
            </a:path>
          </a:pathLst>
        </a:custGeom>
        <a:noFill/>
        <a:ln w="9525" cap="rnd" cmpd="sng" algn="ctr">
          <a:solidFill>
            <a:schemeClr val="accent3">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311150">
            <a:lnSpc>
              <a:spcPct val="90000"/>
            </a:lnSpc>
            <a:spcBef>
              <a:spcPct val="0"/>
            </a:spcBef>
            <a:spcAft>
              <a:spcPct val="35000"/>
            </a:spcAft>
            <a:buNone/>
          </a:pPr>
          <a:endParaRPr lang="en-GB" sz="700" kern="1200">
            <a:solidFill>
              <a:schemeClr val="bg1"/>
            </a:solidFill>
            <a:latin typeface="Gabriola" panose="04040605051002020D02" pitchFamily="82" charset="0"/>
          </a:endParaRPr>
        </a:p>
      </dsp:txBody>
      <dsp:txXfrm>
        <a:off x="5839933" y="1349746"/>
        <a:ext cx="28754" cy="5756"/>
      </dsp:txXfrm>
    </dsp:sp>
    <dsp:sp modelId="{D62F4B81-7B66-4589-8594-DB311CBEA8AA}">
      <dsp:nvSpPr>
        <dsp:cNvPr id="0" name=""/>
        <dsp:cNvSpPr/>
      </dsp:nvSpPr>
      <dsp:spPr>
        <a:xfrm>
          <a:off x="3083509" y="602516"/>
          <a:ext cx="2500359" cy="1500215"/>
        </a:xfrm>
        <a:prstGeom prst="rect">
          <a:avLst/>
        </a:prstGeom>
        <a:gradFill rotWithShape="0">
          <a:gsLst>
            <a:gs pos="0">
              <a:schemeClr val="accent3">
                <a:hueOff val="0"/>
                <a:satOff val="0"/>
                <a:lumOff val="0"/>
                <a:alphaOff val="0"/>
                <a:tint val="98000"/>
                <a:lumMod val="114000"/>
              </a:schemeClr>
            </a:gs>
            <a:gs pos="100000">
              <a:schemeClr val="accent3">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22520" tIns="128606" rIns="122520" bIns="128606" numCol="1" spcCol="1270" anchor="ctr" anchorCtr="0">
          <a:noAutofit/>
        </a:bodyPr>
        <a:lstStyle/>
        <a:p>
          <a:pPr marL="0" lvl="0" indent="0" algn="ctr" defTabSz="1066800">
            <a:lnSpc>
              <a:spcPct val="90000"/>
            </a:lnSpc>
            <a:spcBef>
              <a:spcPct val="0"/>
            </a:spcBef>
            <a:spcAft>
              <a:spcPct val="35000"/>
            </a:spcAft>
            <a:buNone/>
          </a:pPr>
          <a:r>
            <a:rPr lang="en-GB" sz="2400" kern="1200">
              <a:solidFill>
                <a:schemeClr val="bg1"/>
              </a:solidFill>
              <a:latin typeface="Gabriola" panose="04040605051002020D02" pitchFamily="82" charset="0"/>
            </a:rPr>
            <a:t>More Females than Male participated </a:t>
          </a:r>
        </a:p>
      </dsp:txBody>
      <dsp:txXfrm>
        <a:off x="3083509" y="602516"/>
        <a:ext cx="2500359" cy="1500215"/>
      </dsp:txXfrm>
    </dsp:sp>
    <dsp:sp modelId="{081147AF-1784-4EEF-A884-826E5A555977}">
      <dsp:nvSpPr>
        <dsp:cNvPr id="0" name=""/>
        <dsp:cNvSpPr/>
      </dsp:nvSpPr>
      <dsp:spPr>
        <a:xfrm>
          <a:off x="8657511" y="1306904"/>
          <a:ext cx="544482" cy="91440"/>
        </a:xfrm>
        <a:custGeom>
          <a:avLst/>
          <a:gdLst/>
          <a:ahLst/>
          <a:cxnLst/>
          <a:rect l="0" t="0" r="0" b="0"/>
          <a:pathLst>
            <a:path>
              <a:moveTo>
                <a:pt x="0" y="45720"/>
              </a:moveTo>
              <a:lnTo>
                <a:pt x="544482" y="45720"/>
              </a:lnTo>
            </a:path>
          </a:pathLst>
        </a:custGeom>
        <a:noFill/>
        <a:ln w="9525" cap="rnd" cmpd="sng" algn="ctr">
          <a:solidFill>
            <a:schemeClr val="accent4">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311150">
            <a:lnSpc>
              <a:spcPct val="90000"/>
            </a:lnSpc>
            <a:spcBef>
              <a:spcPct val="0"/>
            </a:spcBef>
            <a:spcAft>
              <a:spcPct val="35000"/>
            </a:spcAft>
            <a:buNone/>
          </a:pPr>
          <a:endParaRPr lang="en-GB" sz="700" kern="1200">
            <a:solidFill>
              <a:schemeClr val="bg1"/>
            </a:solidFill>
            <a:latin typeface="Gabriola" panose="04040605051002020D02" pitchFamily="82" charset="0"/>
          </a:endParaRPr>
        </a:p>
      </dsp:txBody>
      <dsp:txXfrm>
        <a:off x="8915375" y="1349746"/>
        <a:ext cx="28754" cy="5756"/>
      </dsp:txXfrm>
    </dsp:sp>
    <dsp:sp modelId="{C2352F8D-A720-4BF5-A6FB-CC0C718EF935}">
      <dsp:nvSpPr>
        <dsp:cNvPr id="0" name=""/>
        <dsp:cNvSpPr/>
      </dsp:nvSpPr>
      <dsp:spPr>
        <a:xfrm>
          <a:off x="6158951" y="602516"/>
          <a:ext cx="2500359" cy="1500215"/>
        </a:xfrm>
        <a:prstGeom prst="rect">
          <a:avLst/>
        </a:prstGeom>
        <a:gradFill rotWithShape="0">
          <a:gsLst>
            <a:gs pos="0">
              <a:schemeClr val="accent4">
                <a:hueOff val="0"/>
                <a:satOff val="0"/>
                <a:lumOff val="0"/>
                <a:alphaOff val="0"/>
                <a:tint val="98000"/>
                <a:lumMod val="114000"/>
              </a:schemeClr>
            </a:gs>
            <a:gs pos="100000">
              <a:schemeClr val="accent4">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22520" tIns="128606" rIns="122520" bIns="128606" numCol="1" spcCol="1270" anchor="ctr" anchorCtr="0">
          <a:noAutofit/>
        </a:bodyPr>
        <a:lstStyle/>
        <a:p>
          <a:pPr marL="0" lvl="0" indent="0" algn="ctr" defTabSz="1066800">
            <a:lnSpc>
              <a:spcPct val="90000"/>
            </a:lnSpc>
            <a:spcBef>
              <a:spcPct val="0"/>
            </a:spcBef>
            <a:spcAft>
              <a:spcPct val="35000"/>
            </a:spcAft>
            <a:buNone/>
          </a:pPr>
          <a:r>
            <a:rPr lang="en-GB" sz="2400" kern="1200">
              <a:solidFill>
                <a:schemeClr val="bg1"/>
              </a:solidFill>
              <a:latin typeface="Gabriola" panose="04040605051002020D02" pitchFamily="82" charset="0"/>
            </a:rPr>
            <a:t>Differences in sample size in age condition </a:t>
          </a:r>
        </a:p>
      </dsp:txBody>
      <dsp:txXfrm>
        <a:off x="6158951" y="602516"/>
        <a:ext cx="2500359" cy="1500215"/>
      </dsp:txXfrm>
    </dsp:sp>
    <dsp:sp modelId="{B85CE6BA-07E8-460C-BB2C-F22C072D63C7}">
      <dsp:nvSpPr>
        <dsp:cNvPr id="0" name=""/>
        <dsp:cNvSpPr/>
      </dsp:nvSpPr>
      <dsp:spPr>
        <a:xfrm>
          <a:off x="1258247" y="2100932"/>
          <a:ext cx="9226325" cy="544482"/>
        </a:xfrm>
        <a:custGeom>
          <a:avLst/>
          <a:gdLst/>
          <a:ahLst/>
          <a:cxnLst/>
          <a:rect l="0" t="0" r="0" b="0"/>
          <a:pathLst>
            <a:path>
              <a:moveTo>
                <a:pt x="9226325" y="0"/>
              </a:moveTo>
              <a:lnTo>
                <a:pt x="9226325" y="289341"/>
              </a:lnTo>
              <a:lnTo>
                <a:pt x="0" y="289341"/>
              </a:lnTo>
              <a:lnTo>
                <a:pt x="0" y="544482"/>
              </a:lnTo>
            </a:path>
          </a:pathLst>
        </a:custGeom>
        <a:noFill/>
        <a:ln w="9525" cap="rnd" cmpd="sng" algn="ctr">
          <a:solidFill>
            <a:schemeClr val="accent5">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311150">
            <a:lnSpc>
              <a:spcPct val="90000"/>
            </a:lnSpc>
            <a:spcBef>
              <a:spcPct val="0"/>
            </a:spcBef>
            <a:spcAft>
              <a:spcPct val="35000"/>
            </a:spcAft>
            <a:buNone/>
          </a:pPr>
          <a:endParaRPr lang="en-GB" sz="700" kern="1200">
            <a:solidFill>
              <a:schemeClr val="bg1"/>
            </a:solidFill>
            <a:latin typeface="Gabriola" panose="04040605051002020D02" pitchFamily="82" charset="0"/>
          </a:endParaRPr>
        </a:p>
      </dsp:txBody>
      <dsp:txXfrm>
        <a:off x="5640304" y="2370295"/>
        <a:ext cx="462211" cy="5756"/>
      </dsp:txXfrm>
    </dsp:sp>
    <dsp:sp modelId="{AF1EA6EE-14A5-435E-9700-75FFC1CDBA3E}">
      <dsp:nvSpPr>
        <dsp:cNvPr id="0" name=""/>
        <dsp:cNvSpPr/>
      </dsp:nvSpPr>
      <dsp:spPr>
        <a:xfrm>
          <a:off x="9234393" y="602516"/>
          <a:ext cx="2500359" cy="1500215"/>
        </a:xfrm>
        <a:prstGeom prst="rect">
          <a:avLst/>
        </a:prstGeom>
        <a:gradFill rotWithShape="0">
          <a:gsLst>
            <a:gs pos="0">
              <a:schemeClr val="accent5">
                <a:hueOff val="0"/>
                <a:satOff val="0"/>
                <a:lumOff val="0"/>
                <a:alphaOff val="0"/>
                <a:tint val="98000"/>
                <a:lumMod val="114000"/>
              </a:schemeClr>
            </a:gs>
            <a:gs pos="100000">
              <a:schemeClr val="accent5">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22520" tIns="128606" rIns="122520" bIns="128606" numCol="1" spcCol="1270" anchor="ctr" anchorCtr="0">
          <a:noAutofit/>
        </a:bodyPr>
        <a:lstStyle/>
        <a:p>
          <a:pPr marL="0" lvl="0" indent="0" algn="ctr" defTabSz="1066800">
            <a:lnSpc>
              <a:spcPct val="90000"/>
            </a:lnSpc>
            <a:spcBef>
              <a:spcPct val="0"/>
            </a:spcBef>
            <a:spcAft>
              <a:spcPct val="35000"/>
            </a:spcAft>
            <a:buNone/>
          </a:pPr>
          <a:r>
            <a:rPr lang="en-GB" sz="2400" kern="1200">
              <a:solidFill>
                <a:schemeClr val="bg1"/>
              </a:solidFill>
              <a:latin typeface="Gabriola" panose="04040605051002020D02" pitchFamily="82" charset="0"/>
            </a:rPr>
            <a:t>Lack of university email access</a:t>
          </a:r>
        </a:p>
      </dsp:txBody>
      <dsp:txXfrm>
        <a:off x="9234393" y="602516"/>
        <a:ext cx="2500359" cy="1500215"/>
      </dsp:txXfrm>
    </dsp:sp>
    <dsp:sp modelId="{CE4F1AFC-F454-4FF2-93BC-CC2E2000B37F}">
      <dsp:nvSpPr>
        <dsp:cNvPr id="0" name=""/>
        <dsp:cNvSpPr/>
      </dsp:nvSpPr>
      <dsp:spPr>
        <a:xfrm>
          <a:off x="2506627" y="3382202"/>
          <a:ext cx="544482" cy="91440"/>
        </a:xfrm>
        <a:custGeom>
          <a:avLst/>
          <a:gdLst/>
          <a:ahLst/>
          <a:cxnLst/>
          <a:rect l="0" t="0" r="0" b="0"/>
          <a:pathLst>
            <a:path>
              <a:moveTo>
                <a:pt x="0" y="45720"/>
              </a:moveTo>
              <a:lnTo>
                <a:pt x="544482" y="45720"/>
              </a:lnTo>
            </a:path>
          </a:pathLst>
        </a:custGeom>
        <a:noFill/>
        <a:ln w="9525" cap="rnd" cmpd="sng" algn="ctr">
          <a:solidFill>
            <a:schemeClr val="accent6">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311150">
            <a:lnSpc>
              <a:spcPct val="90000"/>
            </a:lnSpc>
            <a:spcBef>
              <a:spcPct val="0"/>
            </a:spcBef>
            <a:spcAft>
              <a:spcPct val="35000"/>
            </a:spcAft>
            <a:buNone/>
          </a:pPr>
          <a:endParaRPr lang="en-GB" sz="700" kern="1200">
            <a:solidFill>
              <a:schemeClr val="bg1"/>
            </a:solidFill>
            <a:latin typeface="Gabriola" panose="04040605051002020D02" pitchFamily="82" charset="0"/>
          </a:endParaRPr>
        </a:p>
      </dsp:txBody>
      <dsp:txXfrm>
        <a:off x="2764491" y="3425044"/>
        <a:ext cx="28754" cy="5756"/>
      </dsp:txXfrm>
    </dsp:sp>
    <dsp:sp modelId="{246E1F1A-5E72-40E6-B0FE-391DE2865C61}">
      <dsp:nvSpPr>
        <dsp:cNvPr id="0" name=""/>
        <dsp:cNvSpPr/>
      </dsp:nvSpPr>
      <dsp:spPr>
        <a:xfrm>
          <a:off x="8068" y="2677814"/>
          <a:ext cx="2500359" cy="1500215"/>
        </a:xfrm>
        <a:prstGeom prst="rect">
          <a:avLst/>
        </a:prstGeom>
        <a:gradFill rotWithShape="0">
          <a:gsLst>
            <a:gs pos="0">
              <a:schemeClr val="accent6">
                <a:hueOff val="0"/>
                <a:satOff val="0"/>
                <a:lumOff val="0"/>
                <a:alphaOff val="0"/>
                <a:tint val="98000"/>
                <a:lumMod val="114000"/>
              </a:schemeClr>
            </a:gs>
            <a:gs pos="100000">
              <a:schemeClr val="accent6">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22520" tIns="128606" rIns="122520" bIns="128606" numCol="1" spcCol="1270" anchor="ctr" anchorCtr="0">
          <a:noAutofit/>
        </a:bodyPr>
        <a:lstStyle/>
        <a:p>
          <a:pPr marL="0" lvl="0" indent="0" algn="ctr" defTabSz="1066800">
            <a:lnSpc>
              <a:spcPct val="90000"/>
            </a:lnSpc>
            <a:spcBef>
              <a:spcPct val="0"/>
            </a:spcBef>
            <a:spcAft>
              <a:spcPct val="35000"/>
            </a:spcAft>
            <a:buNone/>
          </a:pPr>
          <a:r>
            <a:rPr lang="en-GB" sz="2400" kern="1200">
              <a:solidFill>
                <a:schemeClr val="bg1"/>
              </a:solidFill>
              <a:latin typeface="Gabriola" panose="04040605051002020D02" pitchFamily="82" charset="0"/>
            </a:rPr>
            <a:t>Time constraint </a:t>
          </a:r>
        </a:p>
      </dsp:txBody>
      <dsp:txXfrm>
        <a:off x="8068" y="2677814"/>
        <a:ext cx="2500359" cy="1500215"/>
      </dsp:txXfrm>
    </dsp:sp>
    <dsp:sp modelId="{98BC7CA5-30FC-46CA-A2C4-531E990BF75C}">
      <dsp:nvSpPr>
        <dsp:cNvPr id="0" name=""/>
        <dsp:cNvSpPr/>
      </dsp:nvSpPr>
      <dsp:spPr>
        <a:xfrm>
          <a:off x="5582069" y="3382202"/>
          <a:ext cx="544482" cy="91440"/>
        </a:xfrm>
        <a:custGeom>
          <a:avLst/>
          <a:gdLst/>
          <a:ahLst/>
          <a:cxnLst/>
          <a:rect l="0" t="0" r="0" b="0"/>
          <a:pathLst>
            <a:path>
              <a:moveTo>
                <a:pt x="0" y="45720"/>
              </a:moveTo>
              <a:lnTo>
                <a:pt x="544482" y="45720"/>
              </a:lnTo>
            </a:path>
          </a:pathLst>
        </a:custGeom>
        <a:noFill/>
        <a:ln w="9525" cap="rnd" cmpd="sng" algn="ctr">
          <a:solidFill>
            <a:schemeClr val="accent2">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311150">
            <a:lnSpc>
              <a:spcPct val="90000"/>
            </a:lnSpc>
            <a:spcBef>
              <a:spcPct val="0"/>
            </a:spcBef>
            <a:spcAft>
              <a:spcPct val="35000"/>
            </a:spcAft>
            <a:buNone/>
          </a:pPr>
          <a:endParaRPr lang="en-GB" sz="700" kern="1200">
            <a:solidFill>
              <a:schemeClr val="bg1"/>
            </a:solidFill>
            <a:latin typeface="Gabriola" panose="04040605051002020D02" pitchFamily="82" charset="0"/>
          </a:endParaRPr>
        </a:p>
      </dsp:txBody>
      <dsp:txXfrm>
        <a:off x="5839933" y="3425044"/>
        <a:ext cx="28754" cy="5756"/>
      </dsp:txXfrm>
    </dsp:sp>
    <dsp:sp modelId="{170D129F-E8E0-4E5F-845E-3DDD35E6DD18}">
      <dsp:nvSpPr>
        <dsp:cNvPr id="0" name=""/>
        <dsp:cNvSpPr/>
      </dsp:nvSpPr>
      <dsp:spPr>
        <a:xfrm>
          <a:off x="3083509" y="2677814"/>
          <a:ext cx="2500359" cy="1500215"/>
        </a:xfrm>
        <a:prstGeom prst="rect">
          <a:avLst/>
        </a:prstGeom>
        <a:gradFill rotWithShape="0">
          <a:gsLst>
            <a:gs pos="0">
              <a:schemeClr val="accent2">
                <a:hueOff val="0"/>
                <a:satOff val="0"/>
                <a:lumOff val="0"/>
                <a:alphaOff val="0"/>
                <a:tint val="98000"/>
                <a:lumMod val="114000"/>
              </a:schemeClr>
            </a:gs>
            <a:gs pos="100000">
              <a:schemeClr val="accent2">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22520" tIns="128606" rIns="122520" bIns="128606"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bg1"/>
              </a:solidFill>
              <a:latin typeface="Gabriola" panose="04040605051002020D02" pitchFamily="82" charset="0"/>
            </a:rPr>
            <a:t>Lack of existing research on interaction effect </a:t>
          </a:r>
        </a:p>
      </dsp:txBody>
      <dsp:txXfrm>
        <a:off x="3083509" y="2677814"/>
        <a:ext cx="2500359" cy="1500215"/>
      </dsp:txXfrm>
    </dsp:sp>
    <dsp:sp modelId="{40D5C98F-9C9E-4E65-A79F-11B7E0D09146}">
      <dsp:nvSpPr>
        <dsp:cNvPr id="0" name=""/>
        <dsp:cNvSpPr/>
      </dsp:nvSpPr>
      <dsp:spPr>
        <a:xfrm>
          <a:off x="6158951" y="2677814"/>
          <a:ext cx="2500359" cy="1500215"/>
        </a:xfrm>
        <a:prstGeom prst="rect">
          <a:avLst/>
        </a:prstGeom>
        <a:gradFill rotWithShape="0">
          <a:gsLst>
            <a:gs pos="0">
              <a:schemeClr val="accent3">
                <a:hueOff val="0"/>
                <a:satOff val="0"/>
                <a:lumOff val="0"/>
                <a:alphaOff val="0"/>
                <a:tint val="98000"/>
                <a:lumMod val="114000"/>
              </a:schemeClr>
            </a:gs>
            <a:gs pos="100000">
              <a:schemeClr val="accent3">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22520" tIns="128606" rIns="122520" bIns="128606"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bg1"/>
              </a:solidFill>
              <a:latin typeface="Gabriola" panose="04040605051002020D02" pitchFamily="82" charset="0"/>
            </a:rPr>
            <a:t>Pre-set survey questions. </a:t>
          </a:r>
        </a:p>
      </dsp:txBody>
      <dsp:txXfrm>
        <a:off x="6158951" y="2677814"/>
        <a:ext cx="2500359" cy="1500215"/>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79A2483-AAAC-4CE6-AFB8-96C6A10B0BC2}">
      <dsp:nvSpPr>
        <dsp:cNvPr id="0" name=""/>
        <dsp:cNvSpPr/>
      </dsp:nvSpPr>
      <dsp:spPr>
        <a:xfrm>
          <a:off x="8398" y="2684"/>
          <a:ext cx="3354123" cy="2012474"/>
        </a:xfrm>
        <a:prstGeom prst="rect">
          <a:avLst/>
        </a:prstGeom>
        <a:gradFill rotWithShape="0">
          <a:gsLst>
            <a:gs pos="0">
              <a:schemeClr val="accent2">
                <a:hueOff val="0"/>
                <a:satOff val="0"/>
                <a:lumOff val="0"/>
                <a:alphaOff val="0"/>
                <a:tint val="98000"/>
                <a:lumMod val="114000"/>
              </a:schemeClr>
            </a:gs>
            <a:gs pos="100000">
              <a:schemeClr val="accent2">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06680" tIns="106680" rIns="106680" bIns="106680" numCol="1" spcCol="1270" anchor="ctr" anchorCtr="0">
          <a:noAutofit/>
        </a:bodyPr>
        <a:lstStyle/>
        <a:p>
          <a:pPr marL="0" marR="0" lvl="0" indent="0" algn="ctr" defTabSz="914400" eaLnBrk="1" fontAlgn="auto" latinLnBrk="0" hangingPunct="1">
            <a:lnSpc>
              <a:spcPct val="90000"/>
            </a:lnSpc>
            <a:spcBef>
              <a:spcPct val="0"/>
            </a:spcBef>
            <a:spcAft>
              <a:spcPts val="0"/>
            </a:spcAft>
            <a:buClrTx/>
            <a:buSzTx/>
            <a:buFontTx/>
            <a:buNone/>
            <a:tabLst/>
            <a:defRPr/>
          </a:pPr>
          <a:r>
            <a:rPr lang="en-GB" sz="2800" kern="1200" dirty="0">
              <a:solidFill>
                <a:schemeClr val="bg1"/>
              </a:solidFill>
              <a:latin typeface="Gabriola" panose="04040605051002020D02" pitchFamily="82" charset="0"/>
            </a:rPr>
            <a:t>Alternative age groups </a:t>
          </a:r>
          <a:endParaRPr lang="en-GB" sz="2800" kern="1200" dirty="0">
            <a:solidFill>
              <a:schemeClr val="bg1"/>
            </a:solidFill>
          </a:endParaRPr>
        </a:p>
        <a:p>
          <a:pPr marL="0" lvl="0" algn="ctr" defTabSz="1600200">
            <a:lnSpc>
              <a:spcPct val="90000"/>
            </a:lnSpc>
            <a:spcBef>
              <a:spcPct val="0"/>
            </a:spcBef>
            <a:spcAft>
              <a:spcPct val="35000"/>
            </a:spcAft>
            <a:buNone/>
          </a:pPr>
          <a:endParaRPr lang="en-GB" sz="2800" kern="1200" dirty="0">
            <a:solidFill>
              <a:schemeClr val="bg1"/>
            </a:solidFill>
          </a:endParaRPr>
        </a:p>
      </dsp:txBody>
      <dsp:txXfrm>
        <a:off x="8398" y="2684"/>
        <a:ext cx="3354123" cy="2012474"/>
      </dsp:txXfrm>
    </dsp:sp>
    <dsp:sp modelId="{FAB5EF2F-3C30-4334-A9C7-5D1A8FEB8CE0}">
      <dsp:nvSpPr>
        <dsp:cNvPr id="0" name=""/>
        <dsp:cNvSpPr/>
      </dsp:nvSpPr>
      <dsp:spPr>
        <a:xfrm>
          <a:off x="3697934" y="2684"/>
          <a:ext cx="3354123" cy="2012474"/>
        </a:xfrm>
        <a:prstGeom prst="rect">
          <a:avLst/>
        </a:prstGeom>
        <a:gradFill rotWithShape="0">
          <a:gsLst>
            <a:gs pos="0">
              <a:schemeClr val="accent2">
                <a:hueOff val="-3953144"/>
                <a:satOff val="180"/>
                <a:lumOff val="0"/>
                <a:alphaOff val="0"/>
                <a:tint val="98000"/>
                <a:lumMod val="114000"/>
              </a:schemeClr>
            </a:gs>
            <a:gs pos="100000">
              <a:schemeClr val="accent2">
                <a:hueOff val="-3953144"/>
                <a:satOff val="180"/>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dirty="0">
              <a:solidFill>
                <a:schemeClr val="bg1"/>
              </a:solidFill>
              <a:latin typeface="Gabriola" panose="04040605051002020D02" pitchFamily="82" charset="0"/>
            </a:rPr>
            <a:t>Alternative universities with different economical status’s in different  demographical areas </a:t>
          </a:r>
          <a:endParaRPr lang="en-GB" sz="2800" kern="1200" dirty="0">
            <a:solidFill>
              <a:schemeClr val="bg1"/>
            </a:solidFill>
          </a:endParaRPr>
        </a:p>
      </dsp:txBody>
      <dsp:txXfrm>
        <a:off x="3697934" y="2684"/>
        <a:ext cx="3354123" cy="2012474"/>
      </dsp:txXfrm>
    </dsp:sp>
    <dsp:sp modelId="{2102B169-9AFE-469D-B77C-9C3CFF428A40}">
      <dsp:nvSpPr>
        <dsp:cNvPr id="0" name=""/>
        <dsp:cNvSpPr/>
      </dsp:nvSpPr>
      <dsp:spPr>
        <a:xfrm>
          <a:off x="7387470" y="2684"/>
          <a:ext cx="3354123" cy="2012474"/>
        </a:xfrm>
        <a:prstGeom prst="rect">
          <a:avLst/>
        </a:prstGeom>
        <a:gradFill rotWithShape="0">
          <a:gsLst>
            <a:gs pos="0">
              <a:schemeClr val="accent2">
                <a:hueOff val="-7906288"/>
                <a:satOff val="360"/>
                <a:lumOff val="0"/>
                <a:alphaOff val="0"/>
                <a:tint val="98000"/>
                <a:lumMod val="114000"/>
              </a:schemeClr>
            </a:gs>
            <a:gs pos="100000">
              <a:schemeClr val="accent2">
                <a:hueOff val="-7906288"/>
                <a:satOff val="360"/>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dirty="0">
              <a:solidFill>
                <a:schemeClr val="bg1"/>
              </a:solidFill>
              <a:latin typeface="Gabriola" panose="04040605051002020D02" pitchFamily="82" charset="0"/>
            </a:rPr>
            <a:t>Qualitative research instead of quantitative research</a:t>
          </a:r>
        </a:p>
      </dsp:txBody>
      <dsp:txXfrm>
        <a:off x="7387470" y="2684"/>
        <a:ext cx="3354123" cy="2012474"/>
      </dsp:txXfrm>
    </dsp:sp>
    <dsp:sp modelId="{48B54A66-E0E4-4B0B-BD68-E1250B9B7106}">
      <dsp:nvSpPr>
        <dsp:cNvPr id="0" name=""/>
        <dsp:cNvSpPr/>
      </dsp:nvSpPr>
      <dsp:spPr>
        <a:xfrm>
          <a:off x="8398" y="2350571"/>
          <a:ext cx="3354123" cy="2012474"/>
        </a:xfrm>
        <a:prstGeom prst="rect">
          <a:avLst/>
        </a:prstGeom>
        <a:gradFill rotWithShape="0">
          <a:gsLst>
            <a:gs pos="0">
              <a:schemeClr val="accent2">
                <a:hueOff val="-11859433"/>
                <a:satOff val="541"/>
                <a:lumOff val="0"/>
                <a:alphaOff val="0"/>
                <a:tint val="98000"/>
                <a:lumMod val="114000"/>
              </a:schemeClr>
            </a:gs>
            <a:gs pos="100000">
              <a:schemeClr val="accent2">
                <a:hueOff val="-11859433"/>
                <a:satOff val="541"/>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a:solidFill>
                <a:schemeClr val="bg1"/>
              </a:solidFill>
              <a:latin typeface="Gabriola" panose="04040605051002020D02" pitchFamily="82" charset="0"/>
            </a:rPr>
            <a:t>Entry requirements in other universities </a:t>
          </a:r>
        </a:p>
      </dsp:txBody>
      <dsp:txXfrm>
        <a:off x="8398" y="2350571"/>
        <a:ext cx="3354123" cy="2012474"/>
      </dsp:txXfrm>
    </dsp:sp>
    <dsp:sp modelId="{7AD25F51-A27A-4A2A-A82B-9037C4A9C75C}">
      <dsp:nvSpPr>
        <dsp:cNvPr id="0" name=""/>
        <dsp:cNvSpPr/>
      </dsp:nvSpPr>
      <dsp:spPr>
        <a:xfrm>
          <a:off x="3697934" y="2350571"/>
          <a:ext cx="3354123" cy="2012474"/>
        </a:xfrm>
        <a:prstGeom prst="rect">
          <a:avLst/>
        </a:prstGeom>
        <a:gradFill rotWithShape="0">
          <a:gsLst>
            <a:gs pos="0">
              <a:schemeClr val="accent2">
                <a:hueOff val="-15812576"/>
                <a:satOff val="721"/>
                <a:lumOff val="0"/>
                <a:alphaOff val="0"/>
                <a:tint val="98000"/>
                <a:lumMod val="114000"/>
              </a:schemeClr>
            </a:gs>
            <a:gs pos="100000">
              <a:schemeClr val="accent2">
                <a:hueOff val="-15812576"/>
                <a:satOff val="721"/>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a:solidFill>
                <a:schemeClr val="bg1"/>
              </a:solidFill>
              <a:latin typeface="Gabriola" panose="04040605051002020D02" pitchFamily="82" charset="0"/>
            </a:rPr>
            <a:t>Explanation as to why both mature and traditional first year students experience same levels of exam anxiety.</a:t>
          </a:r>
        </a:p>
      </dsp:txBody>
      <dsp:txXfrm>
        <a:off x="3697934" y="2350571"/>
        <a:ext cx="3354123" cy="2012474"/>
      </dsp:txXfrm>
    </dsp:sp>
    <dsp:sp modelId="{EF8152F0-E78C-4DF0-8B9B-91654335A20B}">
      <dsp:nvSpPr>
        <dsp:cNvPr id="0" name=""/>
        <dsp:cNvSpPr/>
      </dsp:nvSpPr>
      <dsp:spPr>
        <a:xfrm>
          <a:off x="7387470" y="2350571"/>
          <a:ext cx="3354123" cy="2012474"/>
        </a:xfrm>
        <a:prstGeom prst="rect">
          <a:avLst/>
        </a:prstGeom>
        <a:gradFill rotWithShape="0">
          <a:gsLst>
            <a:gs pos="0">
              <a:schemeClr val="accent2">
                <a:hueOff val="-19765721"/>
                <a:satOff val="901"/>
                <a:lumOff val="0"/>
                <a:alphaOff val="0"/>
                <a:tint val="98000"/>
                <a:lumMod val="114000"/>
              </a:schemeClr>
            </a:gs>
            <a:gs pos="100000">
              <a:schemeClr val="accent2">
                <a:hueOff val="-19765721"/>
                <a:satOff val="901"/>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a:solidFill>
                <a:schemeClr val="bg1"/>
              </a:solidFill>
              <a:latin typeface="Gabriola" panose="04040605051002020D02" pitchFamily="82" charset="0"/>
            </a:rPr>
            <a:t>Both genders experience same amounts of test anxiety </a:t>
          </a:r>
        </a:p>
      </dsp:txBody>
      <dsp:txXfrm>
        <a:off x="7387470" y="2350571"/>
        <a:ext cx="3354123" cy="2012474"/>
      </dsp:txXfrm>
    </dsp:sp>
  </dsp:spTree>
</dsp:drawing>
</file>

<file path=ppt/diagrams/layout1.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11/layout/HexagonRadial">
  <dgm:title val="Hexagon Radial"/>
  <dgm:desc val="Use to show a sequential process that relates to a central idea or theme. Limited to six Level 2 shapes. Works best with small amounts of text. Unused text does not appear, but remains available if you switch layouts."/>
  <dgm:catLst>
    <dgm:cat type="cycle" pri="8500"/>
    <dgm:cat type="officeonline" pri="9000"/>
  </dgm:catLst>
  <dgm:sampData>
    <dgm:dataModel>
      <dgm:ptLst>
        <dgm:pt modelId="0" type="doc"/>
        <dgm:pt modelId="10">
          <dgm:prSet phldr="1"/>
        </dgm:pt>
        <dgm:pt modelId="11">
          <dgm:prSet phldr="1"/>
        </dgm:pt>
        <dgm:pt modelId="12">
          <dgm:prSet phldr="1"/>
        </dgm:pt>
        <dgm:pt modelId="13">
          <dgm:prSet phldr="1"/>
        </dgm:pt>
        <dgm:pt modelId="14">
          <dgm:prSet phldr="1"/>
        </dgm:pt>
        <dgm:pt modelId="15">
          <dgm:prSet phldr="1"/>
        </dgm:pt>
        <dgm:pt modelId="16">
          <dgm:prSet phldr="1"/>
        </dgm:pt>
      </dgm:ptLst>
      <dgm:cxnLst>
        <dgm:cxn modelId="40" srcId="0" destId="10" srcOrd="0" destOrd="0"/>
        <dgm:cxn modelId="50" srcId="10" destId="11" srcOrd="0" destOrd="0"/>
        <dgm:cxn modelId="60" srcId="10" destId="12" srcOrd="0" destOrd="0"/>
        <dgm:cxn modelId="70" srcId="10" destId="13" srcOrd="0" destOrd="0"/>
        <dgm:cxn modelId="80" srcId="10" destId="14" srcOrd="0" destOrd="0"/>
        <dgm:cxn modelId="90" srcId="10" destId="15" srcOrd="0" destOrd="0"/>
        <dgm:cxn modelId="100" srcId="10" destId="16" srcOrd="0" destOrd="0"/>
      </dgm:cxnLst>
      <dgm:bg/>
      <dgm:whole/>
    </dgm:dataModel>
  </dgm:sampData>
  <dgm:styleData>
    <dgm:dataModel>
      <dgm:ptLst>
        <dgm:pt modelId="0" type="doc"/>
        <dgm:pt modelId="10">
          <dgm:prSet phldr="1"/>
        </dgm:pt>
        <dgm:pt modelId="11">
          <dgm:prSet phldr="1"/>
        </dgm:pt>
        <dgm:pt modelId="12">
          <dgm:prSet phldr="1"/>
        </dgm:pt>
        <dgm:pt modelId="13">
          <dgm:prSet phldr="1"/>
        </dgm:pt>
      </dgm:ptLst>
      <dgm:cxnLst>
        <dgm:cxn modelId="40" srcId="0" destId="10" srcOrd="0" destOrd="0"/>
        <dgm:cxn modelId="50" srcId="10" destId="11" srcOrd="0" destOrd="0"/>
        <dgm:cxn modelId="60" srcId="10" destId="12" srcOrd="0" destOrd="0"/>
        <dgm:cxn modelId="70" srcId="10" destId="13" srcOrd="0" destOrd="0"/>
      </dgm:cxnLst>
      <dgm:bg/>
      <dgm:whole/>
    </dgm:dataModel>
  </dgm:styleData>
  <dgm:clrData>
    <dgm:dataModel>
      <dgm:ptLst>
        <dgm:pt modelId="0" type="doc"/>
        <dgm:pt modelId="10">
          <dgm:prSet phldr="1"/>
        </dgm:pt>
        <dgm:pt modelId="11">
          <dgm:prSet phldr="1"/>
        </dgm:pt>
        <dgm:pt modelId="12">
          <dgm:prSet phldr="1"/>
        </dgm:pt>
        <dgm:pt modelId="13">
          <dgm:prSet phldr="1"/>
        </dgm:pt>
        <dgm:pt modelId="14">
          <dgm:prSet phldr="1"/>
        </dgm:pt>
        <dgm:pt modelId="15">
          <dgm:prSet phldr="1"/>
        </dgm:pt>
        <dgm:pt modelId="16">
          <dgm:prSet phldr="1"/>
        </dgm:pt>
      </dgm:ptLst>
      <dgm:cxnLst>
        <dgm:cxn modelId="40" srcId="0" destId="10" srcOrd="0" destOrd="0"/>
        <dgm:cxn modelId="50" srcId="10" destId="11" srcOrd="0" destOrd="0"/>
        <dgm:cxn modelId="60" srcId="10" destId="12" srcOrd="0" destOrd="0"/>
        <dgm:cxn modelId="70" srcId="10" destId="13" srcOrd="0" destOrd="0"/>
        <dgm:cxn modelId="80" srcId="10" destId="14" srcOrd="0" destOrd="0"/>
        <dgm:cxn modelId="90" srcId="10" destId="15" srcOrd="0" destOrd="0"/>
        <dgm:cxn modelId="100" srcId="10" destId="16" srcOrd="0" destOrd="0"/>
      </dgm:cxnLst>
      <dgm:bg/>
      <dgm:whole/>
    </dgm:dataModel>
  </dgm:clrData>
  <dgm:layoutNode name="Name0">
    <dgm:varLst>
      <dgm:chMax val="1"/>
      <dgm:chPref val="1"/>
      <dgm:dir/>
      <dgm:animOne val="branch"/>
      <dgm:animLvl val="lvl"/>
    </dgm:varLst>
    <dgm:shape xmlns:r="http://schemas.openxmlformats.org/officeDocument/2006/relationships" r:blip="">
      <dgm:adjLst/>
    </dgm:shape>
    <dgm:choose name="Name1">
      <dgm:if name="Name2" func="var" arg="dir" op="equ" val="norm">
        <dgm:choose name="Name3">
          <dgm:if name="Name4" axis="ch ch" ptType="node node" st="1 1" cnt="1 0" func="cnt" op="equ" val="0">
            <dgm:alg type="composite">
              <dgm:param type="ar" val="1.1561"/>
            </dgm:alg>
            <dgm:constrLst>
              <dgm:constr type="primFontSz" for="des" forName="Parent" val="65"/>
              <dgm:constr type="l" for="ch" forName="Parent" refType="w" fact="0"/>
              <dgm:constr type="t" for="ch" forName="Parent" refType="h" fact="0"/>
              <dgm:constr type="w" for="ch" forName="Parent" refType="w"/>
              <dgm:constr type="h" for="ch" forName="Parent" refType="h"/>
            </dgm:constrLst>
          </dgm:if>
          <dgm:if name="Name5" axis="ch ch" ptType="node node" st="1 1" cnt="1 0" func="cnt" op="lte" val="1">
            <dgm:alg type="composite">
              <dgm:param type="ar" val="1.368"/>
            </dgm:alg>
            <dgm:constrLst>
              <dgm:constr type="primFontSz" for="des" forName="Parent" val="65"/>
              <dgm:constr type="primFontSz" for="des" forName="Child1" val="65"/>
              <dgm:constr type="primFontSz" for="des" forName="Child1" refType="primFontSz" refFor="des" refForName="Parent" op="lte"/>
              <dgm:constr type="l" for="ch" forName="Accent1" refType="w" fact="0.1685"/>
              <dgm:constr type="t" for="ch" forName="Accent1" refType="h" fact="0.2946"/>
              <dgm:constr type="w" for="ch" forName="Accent1" refType="w" fact="0.462"/>
              <dgm:constr type="h" for="ch" forName="Accent1" refType="h" fact="0.5472"/>
              <dgm:constr type="l" for="ch" forName="Parent" refType="w" fact="0"/>
              <dgm:constr type="t" for="ch" forName="Parent" refType="h" fact="0.2885"/>
              <dgm:constr type="w" for="ch" forName="Parent" refType="w" fact="0.6013"/>
              <dgm:constr type="h" for="ch" forName="Parent" refType="h" fact="0.7115"/>
              <dgm:constr type="l" for="ch" forName="Child1" refType="w" fact="0.5073"/>
              <dgm:constr type="t" for="ch" forName="Child1" refType="h" fact="0"/>
              <dgm:constr type="w" for="ch" forName="Child1" refType="w" fact="0.4927"/>
              <dgm:constr type="h" for="ch" forName="Child1" refType="h" fact="0.5831"/>
            </dgm:constrLst>
          </dgm:if>
          <dgm:if name="Name6" axis="ch ch" ptType="node node" st="1 1" cnt="1 0" func="cnt" op="equ" val="2">
            <dgm:alg type="composite">
              <dgm:param type="ar" val="1.0619"/>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2" refType="primFontSz" refFor="des" refForName="Child1" op="equ"/>
              <dgm:constr type="l" for="ch" forName="Accent2" refType="w" fact="0.6413"/>
              <dgm:constr type="t" for="ch" forName="Accent2" refType="h" fact="0.3477"/>
              <dgm:constr type="w" for="ch" forName="Accent2" refType="w" fact="0.2269"/>
              <dgm:constr type="h" for="ch" forName="Accent2" refType="h" fact="0.2076"/>
              <dgm:constr type="l" for="ch" forName="Accent1" refType="w" fact="0"/>
              <dgm:constr type="t" for="ch" forName="Accent1" refType="h" fact="0"/>
              <dgm:constr type="w" for="ch" forName="Accent1" refType="w" fact="0"/>
              <dgm:constr type="h" for="ch" forName="Accent1" refType="h" fact="0"/>
              <dgm:constr type="l" for="ch" forName="Parent" refType="w" fact="0"/>
              <dgm:constr type="t" for="ch" forName="Parent" refType="h" fact="0.2239"/>
              <dgm:constr type="w" for="ch" forName="Parent" refType="w" fact="0.6013"/>
              <dgm:constr type="h" for="ch" forName="Parent" refType="h" fact="0.5523"/>
              <dgm:constr type="l" for="ch" forName="Child1" refType="w" fact="0.5073"/>
              <dgm:constr type="t" for="ch" forName="Child1" refType="h" fact="0"/>
              <dgm:constr type="w" for="ch" forName="Child1" refType="w" fact="0.4927"/>
              <dgm:constr type="h" for="ch" forName="Child1" refType="h" fact="0.4527"/>
              <dgm:constr type="l" for="ch" forName="Child2" refType="w" fact="0.5073"/>
              <dgm:constr type="t" for="ch" forName="Child2" refType="h" fact="0.5473"/>
              <dgm:constr type="w" for="ch" forName="Child2" refType="w" fact="0.4927"/>
              <dgm:constr type="h" for="ch" forName="Child2" refType="h" fact="0.4527"/>
            </dgm:constrLst>
          </dgm:if>
          <dgm:if name="Name7" axis="ch ch" ptType="node node" st="1 1" cnt="1 0" func="cnt" op="equ" val="3">
            <dgm:alg type="composite">
              <dgm:param type="ar" val="0.8305"/>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2" refType="primFontSz" refFor="des" refForName="Child1" op="equ"/>
              <dgm:constr type="primFontSz" for="des" forName="Child3" refType="primFontSz" refFor="des" refForName="Child1" op="equ"/>
              <dgm:constr type="l" for="ch" forName="Accent3" refType="w" fact="0.4573"/>
              <dgm:constr type="t" for="ch" forName="Accent3" refType="h" fact="0.6145"/>
              <dgm:constr type="w" for="ch" forName="Accent3" refType="w" fact="0.2269"/>
              <dgm:constr type="h" for="ch" forName="Accent3" refType="h" fact="0.1623"/>
              <dgm:constr type="l" for="ch" forName="Accent2" refType="w" fact="0.6413"/>
              <dgm:constr type="t" for="ch" forName="Accent2" refType="h" fact="0.2719"/>
              <dgm:constr type="w" for="ch" forName="Accent2" refType="w" fact="0.2269"/>
              <dgm:constr type="h" for="ch" forName="Accent2" refType="h" fact="0.1623"/>
              <dgm:constr type="l" for="ch" forName="Accent1" refType="w" fact="0"/>
              <dgm:constr type="t" for="ch" forName="Accent1" refType="h" fact="0"/>
              <dgm:constr type="w" for="ch" forName="Accent1" refType="w" fact="0"/>
              <dgm:constr type="h" for="ch" forName="Accent1" refType="h" fact="0"/>
              <dgm:constr type="l" for="ch" forName="Child3" refType="w" fact="0.0554"/>
              <dgm:constr type="t" for="ch" forName="Child3" refType="h" fact="0.646"/>
              <dgm:constr type="w" for="ch" forName="Child3" refType="w" fact="0.4927"/>
              <dgm:constr type="h" for="ch" forName="Child3" refType="h" fact="0.354"/>
              <dgm:constr type="l" for="ch" forName="Parent" refType="w" fact="0"/>
              <dgm:constr type="t" for="ch" forName="Parent" refType="h" fact="0.1751"/>
              <dgm:constr type="w" for="ch" forName="Parent" refType="w" fact="0.6013"/>
              <dgm:constr type="h" for="ch" forName="Parent" refType="h" fact="0.4319"/>
              <dgm:constr type="l" for="ch" forName="Child1" refType="w" fact="0.5073"/>
              <dgm:constr type="t" for="ch" forName="Child1" refType="h" fact="0"/>
              <dgm:constr type="w" for="ch" forName="Child1" refType="w" fact="0.4927"/>
              <dgm:constr type="h" for="ch" forName="Child1" refType="h" fact="0.354"/>
              <dgm:constr type="l" for="ch" forName="Child2" refType="w" fact="0.5073"/>
              <dgm:constr type="t" for="ch" forName="Child2" refType="h" fact="0.428"/>
              <dgm:constr type="w" for="ch" forName="Child2" refType="w" fact="0.4927"/>
              <dgm:constr type="h" for="ch" forName="Child2" refType="h" fact="0.354"/>
            </dgm:constrLst>
          </dgm:if>
          <dgm:if name="Name8" axis="ch ch" ptType="node node" st="1 1" cnt="1 0" func="cnt" op="equ" val="4">
            <dgm:alg type="composite">
              <dgm:param type="ar" val="0.682"/>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l" for="ch" forName="Accent4" refType="w" fact="0.4573"/>
              <dgm:constr type="t" for="ch" forName="Accent4" refType="h" fact="0.6834"/>
              <dgm:constr type="w" for="ch" forName="Accent4" refType="w" fact="0.2269"/>
              <dgm:constr type="h" for="ch" forName="Accent4" refType="h" fact="0.1333"/>
              <dgm:constr type="l" for="ch" forName="Accent3" refType="w" fact="0.6413"/>
              <dgm:constr type="t" for="ch" forName="Accent3" refType="h" fact="0.4021"/>
              <dgm:constr type="w" for="ch" forName="Accent3" refType="w" fact="0.2269"/>
              <dgm:constr type="h" for="ch" forName="Accent3" refType="h" fact="0.1333"/>
              <dgm:constr type="l" for="ch" forName="Accent2" refType="w" fact="0.3765"/>
              <dgm:constr type="t" for="ch" forName="Accent2" refType="h" fact="0.1529"/>
              <dgm:constr type="w" for="ch" forName="Accent2" refType="w" fact="0.2269"/>
              <dgm:constr type="h" for="ch" forName="Accent2" refType="h" fact="0.1333"/>
              <dgm:constr type="l" for="ch" forName="Accent1" refType="w" fact="0"/>
              <dgm:constr type="t" for="ch" forName="Accent1" refType="h" fact="0"/>
              <dgm:constr type="w" for="ch" forName="Accent1" refType="w" fact="0"/>
              <dgm:constr type="h" for="ch" forName="Accent1" refType="h" fact="0"/>
              <dgm:constr type="l" for="ch" forName="Child4" refType="w" fact="0.0554"/>
              <dgm:constr type="t" for="ch" forName="Child4" refType="h" fact="0.7093"/>
              <dgm:constr type="w" for="ch" forName="Child4" refType="w" fact="0.4927"/>
              <dgm:constr type="h" for="ch" forName="Child4" refType="h" fact="0.2907"/>
              <dgm:constr type="l" for="ch" forName="Parent" refType="w" fact="0"/>
              <dgm:constr type="t" for="ch" forName="Parent" refType="h" fact="0.3226"/>
              <dgm:constr type="w" for="ch" forName="Parent" refType="w" fact="0.6013"/>
              <dgm:constr type="h" for="ch" forName="Parent" refType="h" fact="0.3547"/>
              <dgm:constr type="l" for="ch" forName="Child2" refType="w" fact="0.5073"/>
              <dgm:constr type="t" for="ch" forName="Child2" refType="h" fact="0.1788"/>
              <dgm:constr type="w" for="ch" forName="Child2" refType="w" fact="0.4927"/>
              <dgm:constr type="h" for="ch" forName="Child2" refType="h" fact="0.2907"/>
              <dgm:constr type="l" for="ch" forName="Child3" refType="w" fact="0.5073"/>
              <dgm:constr type="t" for="ch" forName="Child3" refType="h" fact="0.5303"/>
              <dgm:constr type="w" for="ch" forName="Child3" refType="w" fact="0.4927"/>
              <dgm:constr type="h" for="ch" forName="Child3" refType="h" fact="0.2907"/>
              <dgm:constr type="l" for="ch" forName="Child1" refType="w" fact="0.0554"/>
              <dgm:constr type="t" for="ch" forName="Child1" refType="h" fact="0"/>
              <dgm:constr type="w" for="ch" forName="Child1" refType="w" fact="0.4927"/>
              <dgm:constr type="h" for="ch" forName="Child1" refType="h" fact="0.2907"/>
            </dgm:constrLst>
          </dgm:if>
          <dgm:if name="Name9" axis="ch ch" ptType="node node" st="1 1" cnt="1 0" func="cnt" op="equ" val="5">
            <dgm:alg type="composite">
              <dgm:param type="ar" val="0.9538"/>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5"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l" for="ch" forName="Accent5" refType="w" fact="0.2858"/>
              <dgm:constr type="t" for="ch" forName="Accent5" refType="h" fact="0.7126"/>
              <dgm:constr type="w" for="ch" forName="Accent5" refType="w" fact="0.1622"/>
              <dgm:constr type="h" for="ch" forName="Accent5" refType="h" fact="0.1333"/>
              <dgm:constr type="l" for="ch" forName="Accent4" refType="w" fact="0.612"/>
              <dgm:constr type="t" for="ch" forName="Accent4" refType="h" fact="0.6834"/>
              <dgm:constr type="w" for="ch" forName="Accent4" refType="w" fact="0.1622"/>
              <dgm:constr type="h" for="ch" forName="Accent4" refType="h" fact="0.1333"/>
              <dgm:constr type="l" for="ch" forName="Accent3" refType="w" fact="0.7435"/>
              <dgm:constr type="t" for="ch" forName="Accent3" refType="h" fact="0.4021"/>
              <dgm:constr type="w" for="ch" forName="Accent3" refType="w" fact="0.1622"/>
              <dgm:constr type="h" for="ch" forName="Accent3" refType="h" fact="0.1333"/>
              <dgm:constr type="l" for="ch" forName="Accent2" refType="w" fact="0.5542"/>
              <dgm:constr type="t" for="ch" forName="Accent2" refType="h" fact="0.1529"/>
              <dgm:constr type="w" for="ch" forName="Accent2" refType="w" fact="0.1622"/>
              <dgm:constr type="h" for="ch" forName="Accent2" refType="h" fact="0.1333"/>
              <dgm:constr type="l" for="ch" forName="Accent1" refType="w" fact="0"/>
              <dgm:constr type="t" for="ch" forName="Accent1" refType="h" fact="0"/>
              <dgm:constr type="w" for="ch" forName="Accent1" refType="w" fact="0"/>
              <dgm:constr type="h" for="ch" forName="Accent1" refType="h" fact="0"/>
              <dgm:constr type="l" for="ch" forName="Child4" refType="w" fact="0.3246"/>
              <dgm:constr type="t" for="ch" forName="Child4" refType="h" fact="0.7093"/>
              <dgm:constr type="w" for="ch" forName="Child4" refType="w" fact="0.3523"/>
              <dgm:constr type="h" for="ch" forName="Child4" refType="h" fact="0.2907"/>
              <dgm:constr type="l" for="ch" forName="Parent" refType="w" fact="0.285"/>
              <dgm:constr type="t" for="ch" forName="Parent" refType="h" fact="0.3226"/>
              <dgm:constr type="w" for="ch" forName="Parent" refType="w" fact="0.4299"/>
              <dgm:constr type="h" for="ch" forName="Parent" refType="h" fact="0.3547"/>
              <dgm:constr type="l" for="ch" forName="Child2" refType="w" fact="0.6477"/>
              <dgm:constr type="t" for="ch" forName="Child2" refType="h" fact="0.1788"/>
              <dgm:constr type="w" for="ch" forName="Child2" refType="w" fact="0.3523"/>
              <dgm:constr type="h" for="ch" forName="Child2" refType="h" fact="0.2907"/>
              <dgm:constr type="l" for="ch" forName="Child3" refType="w" fact="0.6477"/>
              <dgm:constr type="t" for="ch" forName="Child3" refType="h" fact="0.5303"/>
              <dgm:constr type="w" for="ch" forName="Child3" refType="w" fact="0.3523"/>
              <dgm:constr type="h" for="ch" forName="Child3" refType="h" fact="0.2907"/>
              <dgm:constr type="l" for="ch" forName="Child5" refType="w" fact="0"/>
              <dgm:constr type="t" for="ch" forName="Child5" refType="h" fact="0.5305"/>
              <dgm:constr type="w" for="ch" forName="Child5" refType="w" fact="0.3523"/>
              <dgm:constr type="h" for="ch" forName="Child5" refType="h" fact="0.2907"/>
              <dgm:constr type="l" for="ch" forName="Child1" refType="w" fact="0.3246"/>
              <dgm:constr type="t" for="ch" forName="Child1" refType="h" fact="0"/>
              <dgm:constr type="w" for="ch" forName="Child1" refType="w" fact="0.3523"/>
              <dgm:constr type="h" for="ch" forName="Child1" refType="h" fact="0.2907"/>
            </dgm:constrLst>
          </dgm:if>
          <dgm:else name="Name10">
            <dgm:alg type="composite">
              <dgm:param type="ar" val="0.9538"/>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5" refType="primFontSz" refFor="des" refForName="Parent" op="lte"/>
              <dgm:constr type="primFontSz" for="des" forName="Child6" refType="primFontSz" refFor="des" refForName="Parent" op="lte"/>
              <dgm:constr type="primFontSz" for="des" forName="Child7"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ptType="node" op="equ" val="65"/>
              <dgm:constr type="l" for="ch" forName="Accent6" refType="w" fact="0.0934"/>
              <dgm:constr type="t" for="ch" forName="Accent6" refType="h" fact="0.4635"/>
              <dgm:constr type="w" for="ch" forName="Accent6" refType="w" fact="0.1622"/>
              <dgm:constr type="h" for="ch" forName="Accent6" refType="h" fact="0.1333"/>
              <dgm:constr type="l" for="ch" forName="Accent5" refType="w" fact="0.2858"/>
              <dgm:constr type="t" for="ch" forName="Accent5" refType="h" fact="0.7126"/>
              <dgm:constr type="w" for="ch" forName="Accent5" refType="w" fact="0.1622"/>
              <dgm:constr type="h" for="ch" forName="Accent5" refType="h" fact="0.1333"/>
              <dgm:constr type="l" for="ch" forName="Accent4" refType="w" fact="0.612"/>
              <dgm:constr type="t" for="ch" forName="Accent4" refType="h" fact="0.6834"/>
              <dgm:constr type="w" for="ch" forName="Accent4" refType="w" fact="0.1622"/>
              <dgm:constr type="h" for="ch" forName="Accent4" refType="h" fact="0.1333"/>
              <dgm:constr type="l" for="ch" forName="Accent3" refType="w" fact="0.7435"/>
              <dgm:constr type="t" for="ch" forName="Accent3" refType="h" fact="0.4021"/>
              <dgm:constr type="w" for="ch" forName="Accent3" refType="w" fact="0.1622"/>
              <dgm:constr type="h" for="ch" forName="Accent3" refType="h" fact="0.1333"/>
              <dgm:constr type="l" for="ch" forName="Accent2" refType="w" fact="0.5542"/>
              <dgm:constr type="t" for="ch" forName="Accent2" refType="h" fact="0.1529"/>
              <dgm:constr type="w" for="ch" forName="Accent2" refType="w" fact="0.1622"/>
              <dgm:constr type="h" for="ch" forName="Accent2" refType="h" fact="0.1333"/>
              <dgm:constr type="l" for="ch" forName="Accent1" refType="w" fact="0"/>
              <dgm:constr type="t" for="ch" forName="Accent1" refType="h" fact="0"/>
              <dgm:constr type="w" for="ch" forName="Accent1" refType="w" fact="0"/>
              <dgm:constr type="h" for="ch" forName="Accent1" refType="h" fact="0"/>
              <dgm:constr type="l" for="ch" forName="Child4" refType="w" fact="0.3246"/>
              <dgm:constr type="t" for="ch" forName="Child4" refType="h" fact="0.7093"/>
              <dgm:constr type="w" for="ch" forName="Child4" refType="w" fact="0.3523"/>
              <dgm:constr type="h" for="ch" forName="Child4" refType="h" fact="0.2907"/>
              <dgm:constr type="l" for="ch" forName="Parent" refType="w" fact="0.285"/>
              <dgm:constr type="t" for="ch" forName="Parent" refType="h" fact="0.3226"/>
              <dgm:constr type="w" for="ch" forName="Parent" refType="w" fact="0.4299"/>
              <dgm:constr type="h" for="ch" forName="Parent" refType="h" fact="0.3547"/>
              <dgm:constr type="l" for="ch" forName="Child2" refType="w" fact="0.6477"/>
              <dgm:constr type="t" for="ch" forName="Child2" refType="h" fact="0.1788"/>
              <dgm:constr type="w" for="ch" forName="Child2" refType="w" fact="0.3523"/>
              <dgm:constr type="h" for="ch" forName="Child2" refType="h" fact="0.2907"/>
              <dgm:constr type="l" for="ch" forName="Child3" refType="w" fact="0.6477"/>
              <dgm:constr type="t" for="ch" forName="Child3" refType="h" fact="0.5303"/>
              <dgm:constr type="w" for="ch" forName="Child3" refType="w" fact="0.3523"/>
              <dgm:constr type="h" for="ch" forName="Child3" refType="h" fact="0.2907"/>
              <dgm:constr type="l" for="ch" forName="Child5" refType="w" fact="0"/>
              <dgm:constr type="t" for="ch" forName="Child5" refType="h" fact="0.5305"/>
              <dgm:constr type="w" for="ch" forName="Child5" refType="w" fact="0.3523"/>
              <dgm:constr type="h" for="ch" forName="Child5" refType="h" fact="0.2907"/>
              <dgm:constr type="l" for="ch" forName="Child6" refType="w" fact="0"/>
              <dgm:constr type="t" for="ch" forName="Child6" refType="h" fact="0.1784"/>
              <dgm:constr type="w" for="ch" forName="Child6" refType="w" fact="0.3523"/>
              <dgm:constr type="h" for="ch" forName="Child6" refType="h" fact="0.2907"/>
              <dgm:constr type="l" for="ch" forName="Child1" refType="w" fact="0.3246"/>
              <dgm:constr type="t" for="ch" forName="Child1" refType="h" fact="0"/>
              <dgm:constr type="w" for="ch" forName="Child1" refType="w" fact="0.3523"/>
              <dgm:constr type="h" for="ch" forName="Child1" refType="h" fact="0.2907"/>
            </dgm:constrLst>
          </dgm:else>
        </dgm:choose>
      </dgm:if>
      <dgm:else name="Name11">
        <dgm:choose name="Name12">
          <dgm:if name="Name13" axis="ch ch" ptType="node node" st="1 1" cnt="1 0" func="cnt" op="equ" val="0">
            <dgm:alg type="composite">
              <dgm:param type="ar" val="1.1561"/>
            </dgm:alg>
            <dgm:constrLst>
              <dgm:constr type="primFontSz" for="des" forName="Parent" val="65"/>
              <dgm:constr type="l" for="ch" forName="Parent" refType="w" fact="0"/>
              <dgm:constr type="t" for="ch" forName="Parent" refType="h" fact="0"/>
              <dgm:constr type="w" for="ch" forName="Parent" refType="w"/>
              <dgm:constr type="h" for="ch" forName="Parent" refType="h"/>
            </dgm:constrLst>
          </dgm:if>
          <dgm:if name="Name14" axis="ch ch" ptType="node node" st="1 1" cnt="1 0" func="cnt" op="lte" val="1">
            <dgm:alg type="composite">
              <dgm:param type="ar" val="1.368"/>
            </dgm:alg>
            <dgm:constrLst>
              <dgm:constr type="primFontSz" for="des" forName="Parent" val="65"/>
              <dgm:constr type="primFontSz" for="des" forName="Child1" val="65"/>
              <dgm:constr type="primFontSz" for="des" forName="Child1" refType="primFontSz" refFor="des" refForName="Parent" op="lte"/>
              <dgm:constr type="r" for="ch" forName="Accent1" refType="w" fact="0.8315"/>
              <dgm:constr type="t" for="ch" forName="Accent1" refType="h" fact="0.2946"/>
              <dgm:constr type="w" for="ch" forName="Accent1" refType="w" fact="0.462"/>
              <dgm:constr type="h" for="ch" forName="Accent1" refType="h" fact="0.5472"/>
              <dgm:constr type="r" for="ch" forName="Parent" refType="w"/>
              <dgm:constr type="t" for="ch" forName="Parent" refType="h" fact="0.2885"/>
              <dgm:constr type="w" for="ch" forName="Parent" refType="w" fact="0.6013"/>
              <dgm:constr type="h" for="ch" forName="Parent" refType="h" fact="0.7115"/>
              <dgm:constr type="r" for="ch" forName="Child1" refType="w" fact="0.4927"/>
              <dgm:constr type="t" for="ch" forName="Child1" refType="h" fact="0"/>
              <dgm:constr type="w" for="ch" forName="Child1" refType="w" fact="0.4927"/>
              <dgm:constr type="h" for="ch" forName="Child1" refType="h" fact="0.5831"/>
            </dgm:constrLst>
          </dgm:if>
          <dgm:if name="Name15" axis="ch ch" ptType="node node" st="1 1" cnt="1 0" func="cnt" op="equ" val="2">
            <dgm:alg type="composite">
              <dgm:param type="ar" val="1.0619"/>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2" refType="primFontSz" refFor="des" refForName="Child1" op="equ"/>
              <dgm:constr type="r" for="ch" forName="Accent2" refType="w" fact="0.3587"/>
              <dgm:constr type="t" for="ch" forName="Accent2" refType="h" fact="0.3477"/>
              <dgm:constr type="w" for="ch" forName="Accent2" refType="w" fact="0.2269"/>
              <dgm:constr type="h" for="ch" forName="Accent2" refType="h" fact="0.2076"/>
              <dgm:constr type="r" for="ch" forName="Accent1" refType="w" fact="0"/>
              <dgm:constr type="t" for="ch" forName="Accent1" refType="h" fact="0"/>
              <dgm:constr type="w" for="ch" forName="Accent1" refType="w" fact="0"/>
              <dgm:constr type="h" for="ch" forName="Accent1" refType="h" fact="0"/>
              <dgm:constr type="r" for="ch" forName="Parent" refType="w"/>
              <dgm:constr type="t" for="ch" forName="Parent" refType="h" fact="0.2239"/>
              <dgm:constr type="w" for="ch" forName="Parent" refType="w" fact="0.6013"/>
              <dgm:constr type="h" for="ch" forName="Parent" refType="h" fact="0.5523"/>
              <dgm:constr type="r" for="ch" forName="Child1" refType="w" fact="0.4927"/>
              <dgm:constr type="t" for="ch" forName="Child1" refType="h" fact="0"/>
              <dgm:constr type="w" for="ch" forName="Child1" refType="w" fact="0.4927"/>
              <dgm:constr type="h" for="ch" forName="Child1" refType="h" fact="0.4527"/>
              <dgm:constr type="r" for="ch" forName="Child2" refType="w" fact="0.5073"/>
              <dgm:constr type="t" for="ch" forName="Child2" refType="h" fact="0.5473"/>
              <dgm:constr type="w" for="ch" forName="Child2" refType="w" fact="0.4927"/>
              <dgm:constr type="h" for="ch" forName="Child2" refType="h" fact="0.4527"/>
            </dgm:constrLst>
          </dgm:if>
          <dgm:if name="Name16" axis="ch ch" ptType="node node" st="1 1" cnt="1 0" func="cnt" op="equ" val="3">
            <dgm:alg type="composite">
              <dgm:param type="ar" val="0.8305"/>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2" refType="primFontSz" refFor="des" refForName="Child1" op="equ"/>
              <dgm:constr type="primFontSz" for="des" forName="Child3" refType="primFontSz" refFor="des" refForName="Child1" op="equ"/>
              <dgm:constr type="r" for="ch" forName="Accent3" refType="w" fact="0.5427"/>
              <dgm:constr type="t" for="ch" forName="Accent3" refType="h" fact="0.6145"/>
              <dgm:constr type="w" for="ch" forName="Accent3" refType="w" fact="0.2269"/>
              <dgm:constr type="h" for="ch" forName="Accent3" refType="h" fact="0.1623"/>
              <dgm:constr type="r" for="ch" forName="Accent2" refType="w" fact="0.3587"/>
              <dgm:constr type="t" for="ch" forName="Accent2" refType="h" fact="0.2719"/>
              <dgm:constr type="w" for="ch" forName="Accent2" refType="w" fact="0.2269"/>
              <dgm:constr type="h" for="ch" forName="Accent2" refType="h" fact="0.1623"/>
              <dgm:constr type="r" for="ch" forName="Accent1" refType="w" fact="0"/>
              <dgm:constr type="t" for="ch" forName="Accent1" refType="h" fact="0"/>
              <dgm:constr type="w" for="ch" forName="Accent1" refType="w" fact="0"/>
              <dgm:constr type="h" for="ch" forName="Accent1" refType="h" fact="0"/>
              <dgm:constr type="r" for="ch" forName="Child3" refType="w" fact="0.9446"/>
              <dgm:constr type="t" for="ch" forName="Child3" refType="h" fact="0.646"/>
              <dgm:constr type="w" for="ch" forName="Child3" refType="w" fact="0.4927"/>
              <dgm:constr type="h" for="ch" forName="Child3" refType="h" fact="0.354"/>
              <dgm:constr type="r" for="ch" forName="Parent" refType="w"/>
              <dgm:constr type="t" for="ch" forName="Parent" refType="h" fact="0.1751"/>
              <dgm:constr type="w" for="ch" forName="Parent" refType="w" fact="0.6013"/>
              <dgm:constr type="h" for="ch" forName="Parent" refType="h" fact="0.4319"/>
              <dgm:constr type="r" for="ch" forName="Child1" refType="w" fact="0.4927"/>
              <dgm:constr type="t" for="ch" forName="Child1" refType="h" fact="0"/>
              <dgm:constr type="w" for="ch" forName="Child1" refType="w" fact="0.4927"/>
              <dgm:constr type="h" for="ch" forName="Child1" refType="h" fact="0.354"/>
              <dgm:constr type="r" for="ch" forName="Child2" refType="w" fact="0.4927"/>
              <dgm:constr type="t" for="ch" forName="Child2" refType="h" fact="0.428"/>
              <dgm:constr type="w" for="ch" forName="Child2" refType="w" fact="0.4927"/>
              <dgm:constr type="h" for="ch" forName="Child2" refType="h" fact="0.354"/>
            </dgm:constrLst>
          </dgm:if>
          <dgm:if name="Name17" axis="ch ch" ptType="node node" st="1 1" cnt="1 0" func="cnt" op="equ" val="4">
            <dgm:alg type="composite">
              <dgm:param type="ar" val="0.682"/>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r" for="ch" forName="Accent4" refType="w" fact="0.5427"/>
              <dgm:constr type="t" for="ch" forName="Accent4" refType="h" fact="0.6834"/>
              <dgm:constr type="w" for="ch" forName="Accent4" refType="w" fact="0.2269"/>
              <dgm:constr type="h" for="ch" forName="Accent4" refType="h" fact="0.1333"/>
              <dgm:constr type="r" for="ch" forName="Accent3" refType="w" fact="0.3587"/>
              <dgm:constr type="t" for="ch" forName="Accent3" refType="h" fact="0.4021"/>
              <dgm:constr type="w" for="ch" forName="Accent3" refType="w" fact="0.2269"/>
              <dgm:constr type="h" for="ch" forName="Accent3" refType="h" fact="0.1333"/>
              <dgm:constr type="r" for="ch" forName="Accent2" refType="w" fact="0.6235"/>
              <dgm:constr type="t" for="ch" forName="Accent2" refType="h" fact="0.1529"/>
              <dgm:constr type="w" for="ch" forName="Accent2" refType="w" fact="0.2269"/>
              <dgm:constr type="h" for="ch" forName="Accent2" refType="h" fact="0.1333"/>
              <dgm:constr type="r" for="ch" forName="Accent1" refType="w" fact="0"/>
              <dgm:constr type="t" for="ch" forName="Accent1" refType="h" fact="0"/>
              <dgm:constr type="w" for="ch" forName="Accent1" refType="w" fact="0"/>
              <dgm:constr type="h" for="ch" forName="Accent1" refType="h" fact="0"/>
              <dgm:constr type="r" for="ch" forName="Child4" refType="w" fact="0.9446"/>
              <dgm:constr type="t" for="ch" forName="Child4" refType="h" fact="0.7093"/>
              <dgm:constr type="w" for="ch" forName="Child4" refType="w" fact="0.4927"/>
              <dgm:constr type="h" for="ch" forName="Child4" refType="h" fact="0.2907"/>
              <dgm:constr type="r" for="ch" forName="Parent" refType="w"/>
              <dgm:constr type="t" for="ch" forName="Parent" refType="h" fact="0.3226"/>
              <dgm:constr type="w" for="ch" forName="Parent" refType="w" fact="0.6013"/>
              <dgm:constr type="h" for="ch" forName="Parent" refType="h" fact="0.3547"/>
              <dgm:constr type="r" for="ch" forName="Child2" refType="w" fact="0.4927"/>
              <dgm:constr type="t" for="ch" forName="Child2" refType="h" fact="0.1788"/>
              <dgm:constr type="w" for="ch" forName="Child2" refType="w" fact="0.4927"/>
              <dgm:constr type="h" for="ch" forName="Child2" refType="h" fact="0.2907"/>
              <dgm:constr type="r" for="ch" forName="Child3" refType="w" fact="0.4927"/>
              <dgm:constr type="t" for="ch" forName="Child3" refType="h" fact="0.5303"/>
              <dgm:constr type="w" for="ch" forName="Child3" refType="w" fact="0.4927"/>
              <dgm:constr type="h" for="ch" forName="Child3" refType="h" fact="0.2907"/>
              <dgm:constr type="r" for="ch" forName="Child1" refType="w" fact="0.9446"/>
              <dgm:constr type="t" for="ch" forName="Child1" refType="h" fact="0"/>
              <dgm:constr type="w" for="ch" forName="Child1" refType="w" fact="0.4927"/>
              <dgm:constr type="h" for="ch" forName="Child1" refType="h" fact="0.2907"/>
            </dgm:constrLst>
          </dgm:if>
          <dgm:if name="Name18" axis="ch ch" ptType="node node" st="1 1" cnt="1 0" func="cnt" op="equ" val="5">
            <dgm:alg type="composite">
              <dgm:param type="ar" val="0.9538"/>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5"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r" for="ch" forName="Accent5" refType="w" fact="0.7142"/>
              <dgm:constr type="t" for="ch" forName="Accent5" refType="h" fact="0.7126"/>
              <dgm:constr type="w" for="ch" forName="Accent5" refType="w" fact="0.1622"/>
              <dgm:constr type="h" for="ch" forName="Accent5" refType="h" fact="0.1333"/>
              <dgm:constr type="r" for="ch" forName="Accent4" refType="w" fact="0.388"/>
              <dgm:constr type="t" for="ch" forName="Accent4" refType="h" fact="0.6834"/>
              <dgm:constr type="w" for="ch" forName="Accent4" refType="w" fact="0.1622"/>
              <dgm:constr type="h" for="ch" forName="Accent4" refType="h" fact="0.1333"/>
              <dgm:constr type="r" for="ch" forName="Accent3" refType="w" fact="0.2565"/>
              <dgm:constr type="t" for="ch" forName="Accent3" refType="h" fact="0.4021"/>
              <dgm:constr type="w" for="ch" forName="Accent3" refType="w" fact="0.1622"/>
              <dgm:constr type="h" for="ch" forName="Accent3" refType="h" fact="0.1333"/>
              <dgm:constr type="r" for="ch" forName="Accent2" refType="w" fact="0.4458"/>
              <dgm:constr type="t" for="ch" forName="Accent2" refType="h" fact="0.1529"/>
              <dgm:constr type="w" for="ch" forName="Accent2" refType="w" fact="0.1622"/>
              <dgm:constr type="h" for="ch" forName="Accent2" refType="h" fact="0.1333"/>
              <dgm:constr type="r" for="ch" forName="Accent1" refType="w" fact="0"/>
              <dgm:constr type="t" for="ch" forName="Accent1" refType="h" fact="0"/>
              <dgm:constr type="w" for="ch" forName="Accent1" refType="w" fact="0"/>
              <dgm:constr type="h" for="ch" forName="Accent1" refType="h" fact="0"/>
              <dgm:constr type="r" for="ch" forName="Child4" refType="w" fact="0.6754"/>
              <dgm:constr type="t" for="ch" forName="Child4" refType="h" fact="0.7093"/>
              <dgm:constr type="w" for="ch" forName="Child4" refType="w" fact="0.3523"/>
              <dgm:constr type="h" for="ch" forName="Child4" refType="h" fact="0.2907"/>
              <dgm:constr type="r" for="ch" forName="Parent" refType="w" fact="0.715"/>
              <dgm:constr type="t" for="ch" forName="Parent" refType="h" fact="0.3226"/>
              <dgm:constr type="w" for="ch" forName="Parent" refType="w" fact="0.4299"/>
              <dgm:constr type="h" for="ch" forName="Parent" refType="h" fact="0.3547"/>
              <dgm:constr type="r" for="ch" forName="Child2" refType="w" fact="0.3523"/>
              <dgm:constr type="t" for="ch" forName="Child2" refType="h" fact="0.1788"/>
              <dgm:constr type="w" for="ch" forName="Child2" refType="w" fact="0.3523"/>
              <dgm:constr type="h" for="ch" forName="Child2" refType="h" fact="0.2907"/>
              <dgm:constr type="r" for="ch" forName="Child3" refType="w" fact="0.3523"/>
              <dgm:constr type="t" for="ch" forName="Child3" refType="h" fact="0.5303"/>
              <dgm:constr type="w" for="ch" forName="Child3" refType="w" fact="0.3523"/>
              <dgm:constr type="h" for="ch" forName="Child3" refType="h" fact="0.2907"/>
              <dgm:constr type="r" for="ch" forName="Child5" refType="w"/>
              <dgm:constr type="t" for="ch" forName="Child5" refType="h" fact="0.5305"/>
              <dgm:constr type="w" for="ch" forName="Child5" refType="w" fact="0.3523"/>
              <dgm:constr type="h" for="ch" forName="Child5" refType="h" fact="0.2907"/>
              <dgm:constr type="r" for="ch" forName="Child1" refType="w" fact="0.6754"/>
              <dgm:constr type="t" for="ch" forName="Child1" refType="h" fact="0"/>
              <dgm:constr type="w" for="ch" forName="Child1" refType="w" fact="0.3523"/>
              <dgm:constr type="h" for="ch" forName="Child1" refType="h" fact="0.2907"/>
            </dgm:constrLst>
          </dgm:if>
          <dgm:else name="Name19">
            <dgm:alg type="composite">
              <dgm:param type="ar" val="0.9538"/>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5" refType="primFontSz" refFor="des" refForName="Parent" op="lte"/>
              <dgm:constr type="primFontSz" for="des" forName="Child6" refType="primFontSz" refFor="des" refForName="Parent" op="lte"/>
              <dgm:constr type="primFontSz" for="des" forName="Child7"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ptType="node" op="equ" val="65"/>
              <dgm:constr type="r" for="ch" forName="Accent6" refType="w" fact="0.9066"/>
              <dgm:constr type="t" for="ch" forName="Accent6" refType="h" fact="0.4635"/>
              <dgm:constr type="w" for="ch" forName="Accent6" refType="w" fact="0.1622"/>
              <dgm:constr type="h" for="ch" forName="Accent6" refType="h" fact="0.1333"/>
              <dgm:constr type="r" for="ch" forName="Accent5" refType="w" fact="0.7142"/>
              <dgm:constr type="t" for="ch" forName="Accent5" refType="h" fact="0.7126"/>
              <dgm:constr type="w" for="ch" forName="Accent5" refType="w" fact="0.1622"/>
              <dgm:constr type="h" for="ch" forName="Accent5" refType="h" fact="0.1333"/>
              <dgm:constr type="r" for="ch" forName="Accent4" refType="w" fact="0.388"/>
              <dgm:constr type="t" for="ch" forName="Accent4" refType="h" fact="0.6834"/>
              <dgm:constr type="w" for="ch" forName="Accent4" refType="w" fact="0.1622"/>
              <dgm:constr type="h" for="ch" forName="Accent4" refType="h" fact="0.1333"/>
              <dgm:constr type="r" for="ch" forName="Accent3" refType="w" fact="0.2565"/>
              <dgm:constr type="t" for="ch" forName="Accent3" refType="h" fact="0.4021"/>
              <dgm:constr type="w" for="ch" forName="Accent3" refType="w" fact="0.1622"/>
              <dgm:constr type="h" for="ch" forName="Accent3" refType="h" fact="0.1333"/>
              <dgm:constr type="r" for="ch" forName="Accent2" refType="w" fact="0.4458"/>
              <dgm:constr type="t" for="ch" forName="Accent2" refType="h" fact="0.1529"/>
              <dgm:constr type="w" for="ch" forName="Accent2" refType="w" fact="0.1622"/>
              <dgm:constr type="h" for="ch" forName="Accent2" refType="h" fact="0.1333"/>
              <dgm:constr type="r" for="ch" forName="Accent1" refType="w" fact="0"/>
              <dgm:constr type="t" for="ch" forName="Accent1" refType="h" fact="0"/>
              <dgm:constr type="w" for="ch" forName="Accent1" refType="w" fact="0"/>
              <dgm:constr type="h" for="ch" forName="Accent1" refType="h" fact="0"/>
              <dgm:constr type="r" for="ch" forName="Child4" refType="w" fact="0.6754"/>
              <dgm:constr type="t" for="ch" forName="Child4" refType="h" fact="0.7093"/>
              <dgm:constr type="w" for="ch" forName="Child4" refType="w" fact="0.3523"/>
              <dgm:constr type="h" for="ch" forName="Child4" refType="h" fact="0.2907"/>
              <dgm:constr type="r" for="ch" forName="Parent" refType="w" fact="0.715"/>
              <dgm:constr type="t" for="ch" forName="Parent" refType="h" fact="0.3226"/>
              <dgm:constr type="w" for="ch" forName="Parent" refType="w" fact="0.4299"/>
              <dgm:constr type="h" for="ch" forName="Parent" refType="h" fact="0.3547"/>
              <dgm:constr type="r" for="ch" forName="Child2" refType="w" fact="0.3523"/>
              <dgm:constr type="t" for="ch" forName="Child2" refType="h" fact="0.1788"/>
              <dgm:constr type="w" for="ch" forName="Child2" refType="w" fact="0.3523"/>
              <dgm:constr type="h" for="ch" forName="Child2" refType="h" fact="0.2907"/>
              <dgm:constr type="r" for="ch" forName="Child3" refType="w" fact="0.3523"/>
              <dgm:constr type="t" for="ch" forName="Child3" refType="h" fact="0.5303"/>
              <dgm:constr type="w" for="ch" forName="Child3" refType="w" fact="0.3523"/>
              <dgm:constr type="h" for="ch" forName="Child3" refType="h" fact="0.2907"/>
              <dgm:constr type="r" for="ch" forName="Child5" refType="w"/>
              <dgm:constr type="t" for="ch" forName="Child5" refType="h" fact="0.5305"/>
              <dgm:constr type="w" for="ch" forName="Child5" refType="w" fact="0.3523"/>
              <dgm:constr type="h" for="ch" forName="Child5" refType="h" fact="0.2907"/>
              <dgm:constr type="r" for="ch" forName="Child6" refType="w"/>
              <dgm:constr type="t" for="ch" forName="Child6" refType="h" fact="0.1784"/>
              <dgm:constr type="w" for="ch" forName="Child6" refType="w" fact="0.3523"/>
              <dgm:constr type="h" for="ch" forName="Child6" refType="h" fact="0.2907"/>
              <dgm:constr type="r" for="ch" forName="Child1" refType="w" fact="0.6754"/>
              <dgm:constr type="t" for="ch" forName="Child1" refType="h" fact="0"/>
              <dgm:constr type="w" for="ch" forName="Child1" refType="w" fact="0.3523"/>
              <dgm:constr type="h" for="ch" forName="Child1" refType="h" fact="0.2907"/>
            </dgm:constrLst>
          </dgm:else>
        </dgm:choose>
      </dgm:else>
    </dgm:choose>
    <dgm:forEach name="wrapper" axis="self" ptType="parTrans">
      <dgm:forEach name="accentRepeat" axis="self">
        <dgm:layoutNode name="Accent" styleLbl="bgShp">
          <dgm:alg type="sp"/>
          <dgm:shape xmlns:r="http://schemas.openxmlformats.org/officeDocument/2006/relationships" type="hexagon" r:blip="" zOrderOff="-2">
            <dgm:adjLst>
              <dgm:adj idx="1" val="0.289"/>
              <dgm:adj idx="2" val="1.1547"/>
            </dgm:adjLst>
          </dgm:shape>
          <dgm:presOf/>
        </dgm:layoutNode>
      </dgm:forEach>
    </dgm:forEach>
    <dgm:forEach name="Name20" axis="ch" ptType="node" cnt="1">
      <dgm:layoutNode name="Parent" styleLbl="node0">
        <dgm:varLst>
          <dgm:chMax val="6"/>
          <dgm:chPref val="6"/>
        </dgm:varLst>
        <dgm:alg type="tx"/>
        <dgm:shape xmlns:r="http://schemas.openxmlformats.org/officeDocument/2006/relationships" type="hexagon" r:blip="">
          <dgm:adjLst>
            <dgm:adj idx="1" val="0.2857"/>
            <dgm:adj idx="2" val="1.1547"/>
          </dgm:adjLst>
        </dgm:shape>
        <dgm:presOf axis="self"/>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1" axis="ch ch" ptType="node node" st="1 1" cnt="1 1">
      <dgm:layoutNode name="Accent1">
        <dgm:alg type="sp"/>
        <dgm:shape xmlns:r="http://schemas.openxmlformats.org/officeDocument/2006/relationships" r:blip="" zOrderOff="-2">
          <dgm:adjLst/>
        </dgm:shape>
        <dgm:presOf/>
        <dgm:constrLst/>
        <dgm:forEach name="Name22" ref="accentRepeat"/>
      </dgm:layoutNode>
      <dgm:layoutNode name="Child1"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3" axis="ch ch" ptType="node node" st="1 2" cnt="1 1">
      <dgm:layoutNode name="Accent2">
        <dgm:alg type="sp"/>
        <dgm:shape xmlns:r="http://schemas.openxmlformats.org/officeDocument/2006/relationships" r:blip="" zOrderOff="-2">
          <dgm:adjLst/>
        </dgm:shape>
        <dgm:presOf/>
        <dgm:constrLst/>
        <dgm:forEach name="Name24" ref="accentRepeat"/>
      </dgm:layoutNode>
      <dgm:layoutNode name="Child2"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5" axis="ch ch" ptType="node node" st="1 3" cnt="1 1">
      <dgm:layoutNode name="Accent3">
        <dgm:alg type="sp"/>
        <dgm:shape xmlns:r="http://schemas.openxmlformats.org/officeDocument/2006/relationships" r:blip="" zOrderOff="-2">
          <dgm:adjLst/>
        </dgm:shape>
        <dgm:presOf/>
        <dgm:constrLst/>
        <dgm:forEach name="Name26" ref="accentRepeat"/>
      </dgm:layoutNode>
      <dgm:layoutNode name="Child3"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7" axis="ch ch" ptType="node node" st="1 4" cnt="1 1">
      <dgm:layoutNode name="Accent4">
        <dgm:alg type="sp"/>
        <dgm:shape xmlns:r="http://schemas.openxmlformats.org/officeDocument/2006/relationships" r:blip="">
          <dgm:adjLst/>
        </dgm:shape>
        <dgm:presOf/>
        <dgm:constrLst/>
        <dgm:forEach name="Name28" ref="accentRepeat"/>
      </dgm:layoutNode>
      <dgm:layoutNode name="Child4"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9" axis="ch ch" ptType="node node" st="1 5" cnt="1 1">
      <dgm:layoutNode name="Accent5">
        <dgm:alg type="sp"/>
        <dgm:shape xmlns:r="http://schemas.openxmlformats.org/officeDocument/2006/relationships" r:blip="">
          <dgm:adjLst/>
        </dgm:shape>
        <dgm:presOf/>
        <dgm:constrLst/>
        <dgm:forEach name="Name30" ref="accentRepeat"/>
      </dgm:layoutNode>
      <dgm:layoutNode name="Child5"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31" axis="ch ch" ptType="node node" st="1 6" cnt="1 1">
      <dgm:layoutNode name="Accent6">
        <dgm:alg type="sp"/>
        <dgm:shape xmlns:r="http://schemas.openxmlformats.org/officeDocument/2006/relationships" r:blip="">
          <dgm:adjLst/>
        </dgm:shape>
        <dgm:presOf/>
        <dgm:constrLst/>
        <dgm:forEach name="Name32" ref="accentRepeat"/>
      </dgm:layoutNode>
      <dgm:layoutNode name="Child6"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layoutNode>
</dgm:layoutDef>
</file>

<file path=ppt/diagrams/layout4.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F47133D-5BE2-4FB3-989F-4BBB80B68870}" type="datetimeFigureOut">
              <a:rPr lang="en-GB" smtClean="0"/>
              <a:t>18/05/2020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7F323C7-9EE3-49E1-A0CF-FA471F80F76D}" type="slidenum">
              <a:rPr lang="en-GB" smtClean="0"/>
              <a:t>‹#›</a:t>
            </a:fld>
            <a:endParaRPr lang="en-GB"/>
          </a:p>
        </p:txBody>
      </p:sp>
    </p:spTree>
    <p:extLst>
      <p:ext uri="{BB962C8B-B14F-4D97-AF65-F5344CB8AC3E}">
        <p14:creationId xmlns:p14="http://schemas.microsoft.com/office/powerpoint/2010/main" val="396049802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7F323C7-9EE3-49E1-A0CF-FA471F80F76D}" type="slidenum">
              <a:rPr lang="en-GB" smtClean="0"/>
              <a:t>1</a:t>
            </a:fld>
            <a:endParaRPr lang="en-GB"/>
          </a:p>
        </p:txBody>
      </p:sp>
    </p:spTree>
    <p:extLst>
      <p:ext uri="{BB962C8B-B14F-4D97-AF65-F5344CB8AC3E}">
        <p14:creationId xmlns:p14="http://schemas.microsoft.com/office/powerpoint/2010/main" val="60051128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7F323C7-9EE3-49E1-A0CF-FA471F80F76D}" type="slidenum">
              <a:rPr lang="en-GB" smtClean="0"/>
              <a:t>4</a:t>
            </a:fld>
            <a:endParaRPr lang="en-GB"/>
          </a:p>
        </p:txBody>
      </p:sp>
    </p:spTree>
    <p:extLst>
      <p:ext uri="{BB962C8B-B14F-4D97-AF65-F5344CB8AC3E}">
        <p14:creationId xmlns:p14="http://schemas.microsoft.com/office/powerpoint/2010/main" val="115325811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7F323C7-9EE3-49E1-A0CF-FA471F80F76D}" type="slidenum">
              <a:rPr lang="en-GB" smtClean="0"/>
              <a:t>5</a:t>
            </a:fld>
            <a:endParaRPr lang="en-GB"/>
          </a:p>
        </p:txBody>
      </p:sp>
    </p:spTree>
    <p:extLst>
      <p:ext uri="{BB962C8B-B14F-4D97-AF65-F5344CB8AC3E}">
        <p14:creationId xmlns:p14="http://schemas.microsoft.com/office/powerpoint/2010/main" val="193338898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7F323C7-9EE3-49E1-A0CF-FA471F80F76D}" type="slidenum">
              <a:rPr lang="en-GB" smtClean="0"/>
              <a:t>6</a:t>
            </a:fld>
            <a:endParaRPr lang="en-GB"/>
          </a:p>
        </p:txBody>
      </p:sp>
    </p:spTree>
    <p:extLst>
      <p:ext uri="{BB962C8B-B14F-4D97-AF65-F5344CB8AC3E}">
        <p14:creationId xmlns:p14="http://schemas.microsoft.com/office/powerpoint/2010/main" val="109579954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7F323C7-9EE3-49E1-A0CF-FA471F80F76D}" type="slidenum">
              <a:rPr lang="en-GB" smtClean="0"/>
              <a:t>7</a:t>
            </a:fld>
            <a:endParaRPr lang="en-GB"/>
          </a:p>
        </p:txBody>
      </p:sp>
    </p:spTree>
    <p:extLst>
      <p:ext uri="{BB962C8B-B14F-4D97-AF65-F5344CB8AC3E}">
        <p14:creationId xmlns:p14="http://schemas.microsoft.com/office/powerpoint/2010/main" val="237637438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7F323C7-9EE3-49E1-A0CF-FA471F80F76D}" type="slidenum">
              <a:rPr lang="en-GB" smtClean="0"/>
              <a:t>9</a:t>
            </a:fld>
            <a:endParaRPr lang="en-GB"/>
          </a:p>
        </p:txBody>
      </p:sp>
    </p:spTree>
    <p:extLst>
      <p:ext uri="{BB962C8B-B14F-4D97-AF65-F5344CB8AC3E}">
        <p14:creationId xmlns:p14="http://schemas.microsoft.com/office/powerpoint/2010/main" val="206415991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7F323C7-9EE3-49E1-A0CF-FA471F80F76D}" type="slidenum">
              <a:rPr lang="en-GB" smtClean="0"/>
              <a:t>11</a:t>
            </a:fld>
            <a:endParaRPr lang="en-GB"/>
          </a:p>
        </p:txBody>
      </p:sp>
    </p:spTree>
    <p:extLst>
      <p:ext uri="{BB962C8B-B14F-4D97-AF65-F5344CB8AC3E}">
        <p14:creationId xmlns:p14="http://schemas.microsoft.com/office/powerpoint/2010/main" val="3105426176"/>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9" name="Rectangle 8"/>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ctrTitle"/>
          </p:nvPr>
        </p:nvSpPr>
        <p:spPr>
          <a:xfrm>
            <a:off x="1154955" y="2099733"/>
            <a:ext cx="8825658" cy="2677648"/>
          </a:xfrm>
        </p:spPr>
        <p:txBody>
          <a:bodyPr anchor="b"/>
          <a:lstStyle>
            <a:lvl1pPr>
              <a:defRPr sz="5400"/>
            </a:lvl1pPr>
          </a:lstStyle>
          <a:p>
            <a:r>
              <a:rPr lang="en-US"/>
              <a:t>Click to edit Master title style</a:t>
            </a:r>
            <a:endParaRPr lang="en-US" dirty="0"/>
          </a:p>
        </p:txBody>
      </p:sp>
      <p:sp>
        <p:nvSpPr>
          <p:cNvPr id="3" name="Subtitle 2"/>
          <p:cNvSpPr>
            <a:spLocks noGrp="1"/>
          </p:cNvSpPr>
          <p:nvPr>
            <p:ph type="subTitle" idx="1"/>
          </p:nvPr>
        </p:nvSpPr>
        <p:spPr bwMode="gray">
          <a:xfrm>
            <a:off x="1154955" y="4777380"/>
            <a:ext cx="8825658" cy="861420"/>
          </a:xfrm>
        </p:spPr>
        <p:txBody>
          <a:bodyPr anchor="t"/>
          <a:lstStyle>
            <a:lvl1pPr marL="0" indent="0" algn="l">
              <a:buNone/>
              <a:defRPr cap="all">
                <a:solidFill>
                  <a:schemeClr val="accent1">
                    <a:lumMod val="60000"/>
                    <a:lumOff val="4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bwMode="gray">
          <a:xfrm rot="5400000">
            <a:off x="10158984" y="1792224"/>
            <a:ext cx="990599" cy="304799"/>
          </a:xfrm>
        </p:spPr>
        <p:txBody>
          <a:bodyPr anchor="t"/>
          <a:lstStyle>
            <a:lvl1pPr algn="l">
              <a:defRPr b="0" i="0">
                <a:solidFill>
                  <a:schemeClr val="bg1">
                    <a:alpha val="60000"/>
                  </a:schemeClr>
                </a:solidFill>
              </a:defRPr>
            </a:lvl1pPr>
          </a:lstStyle>
          <a:p>
            <a:fld id="{48A87A34-81AB-432B-8DAE-1953F412C126}" type="datetimeFigureOut">
              <a:rPr lang="en-US" smtClean="0"/>
              <a:t>5/18/2020</a:t>
            </a:fld>
            <a:endParaRPr lang="en-US" dirty="0"/>
          </a:p>
        </p:txBody>
      </p:sp>
      <p:sp>
        <p:nvSpPr>
          <p:cNvPr id="5" name="Footer Placeholder 4"/>
          <p:cNvSpPr>
            <a:spLocks noGrp="1"/>
          </p:cNvSpPr>
          <p:nvPr>
            <p:ph type="ftr" sz="quarter" idx="11"/>
          </p:nvPr>
        </p:nvSpPr>
        <p:spPr bwMode="gray">
          <a:xfrm rot="5400000">
            <a:off x="8951976" y="3227832"/>
            <a:ext cx="3859795" cy="304801"/>
          </a:xfrm>
        </p:spPr>
        <p:txBody>
          <a:bodyPr/>
          <a:lstStyle>
            <a:lvl1pPr>
              <a:defRPr b="0" i="0">
                <a:solidFill>
                  <a:schemeClr val="bg1">
                    <a:alpha val="60000"/>
                  </a:schemeClr>
                </a:solidFill>
              </a:defRPr>
            </a:lvl1pPr>
          </a:lstStyle>
          <a:p>
            <a:endParaRPr lang="en-US" dirty="0"/>
          </a:p>
        </p:txBody>
      </p:sp>
      <p:sp>
        <p:nvSpPr>
          <p:cNvPr id="11" name="Rectangle 1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2" name="Slide Number Placeholder 5"/>
          <p:cNvSpPr>
            <a:spLocks noGrp="1"/>
          </p:cNvSpPr>
          <p:nvPr>
            <p:ph type="sldNum" sz="quarter" idx="12"/>
          </p:nvPr>
        </p:nvSpPr>
        <p:spPr>
          <a:xfrm>
            <a:off x="10352540" y="295729"/>
            <a:ext cx="838199" cy="767687"/>
          </a:xfrm>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698307818"/>
      </p:ext>
    </p:extLst>
  </p:cSld>
  <p:clrMapOvr>
    <a:masterClrMapping/>
  </p:clrMapOvr>
  <p:extLst>
    <p:ext uri="{DCECCB84-F9BA-43D5-87BE-67443E8EF086}">
      <p15:sldGuideLst xmlns:p15="http://schemas.microsoft.com/office/powerpoint/2012/main"/>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a:xfrm>
            <a:off x="1154954" y="2603500"/>
            <a:ext cx="8825659" cy="34163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smtClean="0"/>
              <a:t>5/18/2020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64514257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bwMode="gray">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5"/>
            <p:cNvSpPr/>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677645"/>
            <a:ext cx="4351025" cy="2283824"/>
          </a:xfrm>
        </p:spPr>
        <p:txBody>
          <a:bodyPr anchor="ctr"/>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895559" y="2677644"/>
            <a:ext cx="3757545" cy="2283824"/>
          </a:xfrm>
        </p:spPr>
        <p:txBody>
          <a:bodyPr anchor="ctr"/>
          <a:lstStyle>
            <a:lvl1pPr marL="0" indent="0" algn="l">
              <a:buNone/>
              <a:defRPr sz="2000" cap="all">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8A87A34-81AB-432B-8DAE-1953F412C126}" type="datetimeFigureOut">
              <a:rPr lang="en-US" smtClean="0"/>
              <a:pPr/>
              <a:t>5/18/2020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11706528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54954" y="2603500"/>
            <a:ext cx="4825158" cy="3416301"/>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08712" y="2603500"/>
            <a:ext cx="4825159" cy="341630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8A87A34-81AB-432B-8DAE-1953F412C126}" type="datetimeFigureOut">
              <a:rPr lang="en-US" smtClean="0"/>
              <a:t>5/18/2020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38331195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54954" y="2603500"/>
            <a:ext cx="4825157"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54954" y="3179762"/>
            <a:ext cx="4825158" cy="2840039"/>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08712" y="2603500"/>
            <a:ext cx="482515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08712" y="3179762"/>
            <a:ext cx="4825159" cy="2840039"/>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smtClean="0"/>
              <a:t>5/18/2020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51898878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9" name="Title 1"/>
          <p:cNvSpPr>
            <a:spLocks noGrp="1"/>
          </p:cNvSpPr>
          <p:nvPr>
            <p:ph type="title"/>
          </p:nvPr>
        </p:nvSpPr>
        <p:spPr>
          <a:xfrm>
            <a:off x="1154954" y="973668"/>
            <a:ext cx="8761413" cy="706964"/>
          </a:xfrm>
        </p:spPr>
        <p:txBody>
          <a:bodyPr/>
          <a:lstStyle>
            <a:lvl1pPr>
              <a:defRPr/>
            </a:lvl1p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smtClean="0"/>
              <a:t>5/18/2020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6103298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A87A34-81AB-432B-8DAE-1953F412C126}" type="datetimeFigureOut">
              <a:rPr lang="en-US" smtClean="0"/>
              <a:t>5/18/2020</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7" name="Rectangle 6"/>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Slide Number Placeholder 3"/>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258874101"/>
      </p:ext>
    </p:extLst>
  </p:cSld>
  <p:clrMapOvr>
    <a:masterClrMapping/>
  </p:clrMapOvr>
  <p:extLst>
    <p:ext uri="{DCECCB84-F9BA-43D5-87BE-67443E8EF086}">
      <p15:sldGuideLst xmlns:p15="http://schemas.microsoft.com/office/powerpoint/2012/main"/>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8" name="Freeform 5"/>
            <p:cNvSpPr/>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295400"/>
            <a:ext cx="2793158" cy="16002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5781146" y="1447800"/>
            <a:ext cx="5190066" cy="45720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bwMode="gray">
          <a:xfrm>
            <a:off x="1154954" y="3129280"/>
            <a:ext cx="2793158" cy="2895599"/>
          </a:xfrm>
        </p:spPr>
        <p:txBody>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smtClean="0"/>
              <a:t>5/18/2020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4029868701"/>
      </p:ext>
    </p:extLst>
  </p:cSld>
  <p:clrMapOvr>
    <a:masterClrMapping/>
  </p:clrMapOvr>
  <p:extLst>
    <p:ext uri="{DCECCB84-F9BA-43D5-87BE-67443E8EF086}">
      <p15:sldGuideLst xmlns:p15="http://schemas.microsoft.com/office/powerpoint/2012/main"/>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6172200" y="402165"/>
              <a:ext cx="55964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22" name="Freeform 5"/>
            <p:cNvSpPr/>
            <p:nvPr/>
          </p:nvSpPr>
          <p:spPr bwMode="gray">
            <a:xfrm rot="15922489">
              <a:off x="4203594"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32954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693333"/>
            <a:ext cx="3865134" cy="1735667"/>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547870" y="1143000"/>
            <a:ext cx="3227193"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marL="0" lvl="0" indent="0" algn="ctr">
              <a:buNone/>
            </a:pPr>
            <a:r>
              <a:rPr lang="en-US"/>
              <a:t>Click icon to add picture</a:t>
            </a:r>
            <a:endParaRPr lang="en-US" dirty="0"/>
          </a:p>
        </p:txBody>
      </p:sp>
      <p:sp>
        <p:nvSpPr>
          <p:cNvPr id="4" name="Text Placeholder 3"/>
          <p:cNvSpPr>
            <a:spLocks noGrp="1"/>
          </p:cNvSpPr>
          <p:nvPr>
            <p:ph type="body" sz="half" idx="2"/>
          </p:nvPr>
        </p:nvSpPr>
        <p:spPr bwMode="gray">
          <a:xfrm>
            <a:off x="1154954" y="3657600"/>
            <a:ext cx="3859212" cy="1371600"/>
          </a:xfrm>
        </p:spPr>
        <p:txBody>
          <a:bodyPr>
            <a:normAutofit/>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smtClean="0"/>
              <a:t>5/18/2020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60571316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3" name="Rectangle 12"/>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Freeform 5"/>
            <p:cNvSpPr/>
            <p:nvPr/>
          </p:nvSpPr>
          <p:spPr bwMode="gray">
            <a:xfrm rot="10371525">
              <a:off x="263767" y="443825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1" name="Freeform 5"/>
            <p:cNvSpPr/>
            <p:nvPr/>
          </p:nvSpPr>
          <p:spPr bwMode="gray">
            <a:xfrm rot="10800000">
              <a:off x="459506" y="321130"/>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4969927"/>
            <a:ext cx="8825659"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4" y="685800"/>
            <a:ext cx="8825659"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5536665"/>
            <a:ext cx="8825658" cy="493712"/>
          </a:xfrm>
        </p:spPr>
        <p:txBody>
          <a:bodyPr>
            <a:normAutofit/>
          </a:bodyPr>
          <a:lstStyle>
            <a:lvl1pPr marL="0" indent="0">
              <a:buNone/>
              <a:defRPr sz="12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smtClean="0"/>
              <a:pPr/>
              <a:t>5/18/2020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217468148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Freeform 5"/>
            <p:cNvSpPr/>
            <p:nvPr/>
          </p:nvSpPr>
          <p:spPr bwMode="gray">
            <a:xfrm rot="21010068">
              <a:off x="8490951" y="271487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7" name="Freeform 5"/>
            <p:cNvSpPr/>
            <p:nvPr/>
          </p:nvSpPr>
          <p:spPr bwMode="gray">
            <a:xfrm>
              <a:off x="455612" y="2801319"/>
              <a:ext cx="11277600" cy="3602637"/>
            </a:xfrm>
            <a:custGeom>
              <a:avLst/>
              <a:gdLst/>
              <a:ahLst/>
              <a:cxnLst/>
              <a:rect l="l" t="t" r="r" b="b"/>
              <a:pathLst>
                <a:path w="10000" h="7946">
                  <a:moveTo>
                    <a:pt x="0" y="0"/>
                  </a:moveTo>
                  <a:lnTo>
                    <a:pt x="0" y="7945"/>
                  </a:lnTo>
                  <a:lnTo>
                    <a:pt x="10000" y="7946"/>
                  </a:lnTo>
                  <a:lnTo>
                    <a:pt x="10000" y="4"/>
                  </a:lnTo>
                  <a:lnTo>
                    <a:pt x="10000" y="4"/>
                  </a:lnTo>
                  <a:lnTo>
                    <a:pt x="9773" y="91"/>
                  </a:lnTo>
                  <a:lnTo>
                    <a:pt x="9547" y="175"/>
                  </a:lnTo>
                  <a:lnTo>
                    <a:pt x="9320" y="256"/>
                  </a:lnTo>
                  <a:lnTo>
                    <a:pt x="9092" y="326"/>
                  </a:lnTo>
                  <a:lnTo>
                    <a:pt x="8865" y="396"/>
                  </a:lnTo>
                  <a:lnTo>
                    <a:pt x="8637" y="462"/>
                  </a:lnTo>
                  <a:lnTo>
                    <a:pt x="8412" y="518"/>
                  </a:lnTo>
                  <a:lnTo>
                    <a:pt x="8184" y="571"/>
                  </a:lnTo>
                  <a:lnTo>
                    <a:pt x="7957" y="620"/>
                  </a:lnTo>
                  <a:lnTo>
                    <a:pt x="7734" y="662"/>
                  </a:lnTo>
                  <a:lnTo>
                    <a:pt x="7508" y="704"/>
                  </a:lnTo>
                  <a:lnTo>
                    <a:pt x="7285" y="739"/>
                  </a:lnTo>
                  <a:lnTo>
                    <a:pt x="7062" y="767"/>
                  </a:lnTo>
                  <a:lnTo>
                    <a:pt x="6840" y="795"/>
                  </a:lnTo>
                  <a:lnTo>
                    <a:pt x="6620" y="819"/>
                  </a:lnTo>
                  <a:lnTo>
                    <a:pt x="6402" y="837"/>
                  </a:lnTo>
                  <a:lnTo>
                    <a:pt x="6184" y="851"/>
                  </a:lnTo>
                  <a:lnTo>
                    <a:pt x="5968" y="865"/>
                  </a:lnTo>
                  <a:lnTo>
                    <a:pt x="5755" y="872"/>
                  </a:lnTo>
                  <a:lnTo>
                    <a:pt x="5542" y="879"/>
                  </a:lnTo>
                  <a:lnTo>
                    <a:pt x="5332" y="882"/>
                  </a:lnTo>
                  <a:lnTo>
                    <a:pt x="5124" y="879"/>
                  </a:lnTo>
                  <a:lnTo>
                    <a:pt x="4918" y="879"/>
                  </a:lnTo>
                  <a:lnTo>
                    <a:pt x="4714" y="872"/>
                  </a:lnTo>
                  <a:lnTo>
                    <a:pt x="4514" y="861"/>
                  </a:lnTo>
                  <a:lnTo>
                    <a:pt x="4316" y="851"/>
                  </a:lnTo>
                  <a:lnTo>
                    <a:pt x="4122" y="840"/>
                  </a:lnTo>
                  <a:lnTo>
                    <a:pt x="3929" y="823"/>
                  </a:lnTo>
                  <a:lnTo>
                    <a:pt x="3739" y="805"/>
                  </a:lnTo>
                  <a:lnTo>
                    <a:pt x="3553" y="788"/>
                  </a:lnTo>
                  <a:lnTo>
                    <a:pt x="3190" y="742"/>
                  </a:lnTo>
                  <a:lnTo>
                    <a:pt x="2842" y="693"/>
                  </a:lnTo>
                  <a:lnTo>
                    <a:pt x="2508" y="641"/>
                  </a:lnTo>
                  <a:lnTo>
                    <a:pt x="2192" y="585"/>
                  </a:lnTo>
                  <a:lnTo>
                    <a:pt x="1890" y="525"/>
                  </a:lnTo>
                  <a:lnTo>
                    <a:pt x="1610" y="462"/>
                  </a:lnTo>
                  <a:lnTo>
                    <a:pt x="1347" y="399"/>
                  </a:lnTo>
                  <a:lnTo>
                    <a:pt x="1105" y="336"/>
                  </a:lnTo>
                  <a:lnTo>
                    <a:pt x="883" y="277"/>
                  </a:lnTo>
                  <a:lnTo>
                    <a:pt x="686" y="221"/>
                  </a:lnTo>
                  <a:lnTo>
                    <a:pt x="508" y="168"/>
                  </a:lnTo>
                  <a:lnTo>
                    <a:pt x="358" y="123"/>
                  </a:lnTo>
                  <a:lnTo>
                    <a:pt x="232" y="81"/>
                  </a:lnTo>
                  <a:lnTo>
                    <a:pt x="59" y="21"/>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48798" y="1063417"/>
            <a:ext cx="8831816" cy="1372986"/>
          </a:xfrm>
        </p:spPr>
        <p:txBody>
          <a:bodyPr/>
          <a:lstStyle>
            <a:lvl1pPr>
              <a:defRPr sz="4000"/>
            </a:lvl1pPr>
          </a:lstStyle>
          <a:p>
            <a:r>
              <a:rPr lang="en-US"/>
              <a:t>Click to edit Master title style</a:t>
            </a:r>
            <a:endParaRPr lang="en-US" dirty="0"/>
          </a:p>
        </p:txBody>
      </p:sp>
      <p:sp>
        <p:nvSpPr>
          <p:cNvPr id="8" name="Text Placeholder 3"/>
          <p:cNvSpPr>
            <a:spLocks noGrp="1"/>
          </p:cNvSpPr>
          <p:nvPr>
            <p:ph type="body" sz="half" idx="2"/>
          </p:nvPr>
        </p:nvSpPr>
        <p:spPr>
          <a:xfrm>
            <a:off x="1154954" y="3543300"/>
            <a:ext cx="8825659" cy="24765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48A87A34-81AB-432B-8DAE-1953F412C126}" type="datetimeFigureOut">
              <a:rPr lang="en-US" smtClean="0"/>
              <a:pPr/>
              <a:t>5/18/2020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262215336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3" name="Group 2"/>
          <p:cNvGrpSpPr/>
          <p:nvPr/>
        </p:nvGrpSpPr>
        <p:grpSpPr>
          <a:xfrm>
            <a:off x="0" y="0"/>
            <a:ext cx="12192000" cy="6858000"/>
            <a:chOff x="0" y="0"/>
            <a:chExt cx="12192000" cy="6858000"/>
          </a:xfrm>
        </p:grpSpPr>
        <p:sp>
          <p:nvSpPr>
            <p:cNvPr id="17" name="Rectangle 16"/>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Oval 19"/>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4" name="Oval 23"/>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Oval 24"/>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Freeform 5"/>
            <p:cNvSpPr/>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8"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6" name="TextBox 15"/>
          <p:cNvSpPr txBox="1"/>
          <p:nvPr/>
        </p:nvSpPr>
        <p:spPr bwMode="gray">
          <a:xfrm>
            <a:off x="881566" y="607336"/>
            <a:ext cx="801912"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13" name="TextBox 12"/>
          <p:cNvSpPr txBox="1"/>
          <p:nvPr/>
        </p:nvSpPr>
        <p:spPr bwMode="gray">
          <a:xfrm>
            <a:off x="9884458" y="2613787"/>
            <a:ext cx="652763"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2" name="Title 1"/>
          <p:cNvSpPr>
            <a:spLocks noGrp="1"/>
          </p:cNvSpPr>
          <p:nvPr>
            <p:ph type="title"/>
          </p:nvPr>
        </p:nvSpPr>
        <p:spPr>
          <a:xfrm>
            <a:off x="1581878" y="982134"/>
            <a:ext cx="8453906" cy="2696632"/>
          </a:xfrm>
        </p:spPr>
        <p:txBody>
          <a:bodyPr/>
          <a:lstStyle>
            <a:lvl1pPr>
              <a:defRPr sz="4000"/>
            </a:lvl1pPr>
          </a:lstStyle>
          <a:p>
            <a:r>
              <a:rPr lang="en-US"/>
              <a:t>Click to edit Master title style</a:t>
            </a:r>
            <a:endParaRPr lang="en-US" dirty="0"/>
          </a:p>
        </p:txBody>
      </p:sp>
      <p:sp>
        <p:nvSpPr>
          <p:cNvPr id="14" name="Text Placeholder 3"/>
          <p:cNvSpPr>
            <a:spLocks noGrp="1"/>
          </p:cNvSpPr>
          <p:nvPr>
            <p:ph type="body" sz="half" idx="13"/>
          </p:nvPr>
        </p:nvSpPr>
        <p:spPr bwMode="gray">
          <a:xfrm>
            <a:off x="1945945" y="3678766"/>
            <a:ext cx="7731219" cy="342174"/>
          </a:xfrm>
        </p:spPr>
        <p:txBody>
          <a:bodyPr anchor="t">
            <a:normAutofit/>
          </a:bodyPr>
          <a:lstStyle>
            <a:lvl1pPr marL="0" indent="0">
              <a:buNone/>
              <a:defRPr lang="en-US" sz="1400" b="0" i="0" kern="1200" cap="small" dirty="0">
                <a:solidFill>
                  <a:schemeClr val="accent1">
                    <a:lumMod val="60000"/>
                    <a:lumOff val="40000"/>
                  </a:schemeClr>
                </a:solidFill>
                <a:latin typeface="+mn-lt"/>
                <a:ea typeface="+mn-ea"/>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0" name="Text Placeholder 3"/>
          <p:cNvSpPr>
            <a:spLocks noGrp="1"/>
          </p:cNvSpPr>
          <p:nvPr>
            <p:ph type="body" sz="half" idx="2"/>
          </p:nvPr>
        </p:nvSpPr>
        <p:spPr>
          <a:xfrm>
            <a:off x="1154954" y="5029199"/>
            <a:ext cx="9244897" cy="997857"/>
          </a:xfrm>
        </p:spPr>
        <p:txBody>
          <a:bodyPr anchor="ct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48A87A34-81AB-432B-8DAE-1953F412C126}" type="datetimeFigureOut">
              <a:rPr lang="en-US" smtClean="0"/>
              <a:pPr/>
              <a:t>5/18/2020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9" name="Rectangle 18"/>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29376791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Freeform 5"/>
            <p:cNvSpPr/>
            <p:nvPr/>
          </p:nvSpPr>
          <p:spPr bwMode="gray">
            <a:xfrm rot="21010068">
              <a:off x="8490951" y="4193583"/>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370667"/>
            <a:ext cx="8825660" cy="1822514"/>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5024967"/>
            <a:ext cx="8825659" cy="860400"/>
          </a:xfrm>
        </p:spPr>
        <p:txBody>
          <a:bodyPr anchor="t"/>
          <a:lstStyle>
            <a:lvl1pPr marL="0" indent="0" algn="l">
              <a:buNone/>
              <a:defRPr sz="2000" cap="none">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8A87A34-81AB-432B-8DAE-1953F412C126}" type="datetimeFigureOut">
              <a:rPr lang="en-US" smtClean="0"/>
              <a:pPr/>
              <a:t>5/18/2020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102297109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2603502"/>
            <a:ext cx="314187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1154953" y="3179764"/>
            <a:ext cx="314187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12721" y="2603500"/>
            <a:ext cx="3147009"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4512721" y="3179763"/>
            <a:ext cx="314700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888135" y="2603501"/>
            <a:ext cx="3145730"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888329" y="3179762"/>
            <a:ext cx="3145536"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440397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77240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48A87A34-81AB-432B-8DAE-1953F412C126}" type="datetimeFigureOut">
              <a:rPr lang="en-US" smtClean="0"/>
              <a:pPr/>
              <a:t>5/18/2020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383703880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4532844"/>
            <a:ext cx="305043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Picture Placeholder 2"/>
          <p:cNvSpPr>
            <a:spLocks noGrp="1" noChangeAspect="1"/>
          </p:cNvSpPr>
          <p:nvPr>
            <p:ph type="pic" idx="15"/>
          </p:nvPr>
        </p:nvSpPr>
        <p:spPr>
          <a:xfrm>
            <a:off x="1334553"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1154954" y="5109106"/>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68865" y="4532844"/>
            <a:ext cx="3050438" cy="576263"/>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1" name="Picture Placeholder 2"/>
          <p:cNvSpPr>
            <a:spLocks noGrp="1" noChangeAspect="1"/>
          </p:cNvSpPr>
          <p:nvPr>
            <p:ph type="pic" idx="21"/>
          </p:nvPr>
        </p:nvSpPr>
        <p:spPr>
          <a:xfrm>
            <a:off x="4748462" y="2603500"/>
            <a:ext cx="2691243"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4570172" y="5109105"/>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982775" y="4532845"/>
            <a:ext cx="3051095"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2" name="Picture Placeholder 2"/>
          <p:cNvSpPr>
            <a:spLocks noGrp="1" noChangeAspect="1"/>
          </p:cNvSpPr>
          <p:nvPr>
            <p:ph type="pic" idx="22"/>
          </p:nvPr>
        </p:nvSpPr>
        <p:spPr>
          <a:xfrm>
            <a:off x="8163031"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982775" y="5109104"/>
            <a:ext cx="3051096"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43" name="Straight Connector 42"/>
          <p:cNvCxnSpPr/>
          <p:nvPr/>
        </p:nvCxnSpPr>
        <p:spPr>
          <a:xfrm>
            <a:off x="440583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44" name="Straight Connector 43"/>
          <p:cNvCxnSpPr/>
          <p:nvPr/>
        </p:nvCxnSpPr>
        <p:spPr>
          <a:xfrm>
            <a:off x="7797802"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48A87A34-81AB-432B-8DAE-1953F412C126}" type="datetimeFigureOut">
              <a:rPr lang="en-US" smtClean="0"/>
              <a:pPr/>
              <a:t>5/18/2020</a:t>
            </a:fld>
            <a:endParaRPr lang="en-US" dirty="0"/>
          </a:p>
        </p:txBody>
      </p:sp>
      <p:sp>
        <p:nvSpPr>
          <p:cNvPr id="8" name="Footer Placeholder 7"/>
          <p:cNvSpPr>
            <a:spLocks noGrp="1"/>
          </p:cNvSpPr>
          <p:nvPr>
            <p:ph type="ftr" sz="quarter" idx="11"/>
          </p:nvPr>
        </p:nvSpPr>
        <p:spPr>
          <a:xfrm>
            <a:off x="561111" y="6391838"/>
            <a:ext cx="3644282" cy="304801"/>
          </a:xfrm>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117853327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1154954" y="2603500"/>
            <a:ext cx="8825659" cy="3416300"/>
          </a:xfrm>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10695439" y="6391838"/>
            <a:ext cx="990599" cy="304799"/>
          </a:xfrm>
        </p:spPr>
        <p:txBody>
          <a:bodyPr/>
          <a:lstStyle/>
          <a:p>
            <a:fld id="{48A87A34-81AB-432B-8DAE-1953F412C126}" type="datetimeFigureOut">
              <a:rPr lang="en-US" smtClean="0"/>
              <a:t>5/18/2020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13555860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2" name="Rectangle 11"/>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Rectangle 6"/>
            <p:cNvSpPr/>
            <p:nvPr/>
          </p:nvSpPr>
          <p:spPr bwMode="gray">
            <a:xfrm>
              <a:off x="414867" y="402165"/>
              <a:ext cx="6510866"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7" name="Freeform 5"/>
            <p:cNvSpPr/>
            <p:nvPr/>
          </p:nvSpPr>
          <p:spPr bwMode="gray">
            <a:xfrm rot="5101749">
              <a:off x="6294738" y="457773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0" name="Freeform 5"/>
            <p:cNvSpPr/>
            <p:nvPr/>
          </p:nvSpPr>
          <p:spPr bwMode="gray">
            <a:xfrm rot="5400000">
              <a:off x="44492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Vertical Title 1"/>
          <p:cNvSpPr>
            <a:spLocks noGrp="1"/>
          </p:cNvSpPr>
          <p:nvPr>
            <p:ph type="title" orient="vert"/>
          </p:nvPr>
        </p:nvSpPr>
        <p:spPr>
          <a:xfrm>
            <a:off x="8585235" y="1278467"/>
            <a:ext cx="1409965" cy="4748590"/>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1154954" y="1278467"/>
            <a:ext cx="6256025" cy="474859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10653104" y="6391838"/>
            <a:ext cx="992135" cy="304799"/>
          </a:xfrm>
        </p:spPr>
        <p:txBody>
          <a:bodyPr/>
          <a:lstStyle/>
          <a:p>
            <a:fld id="{48A87A34-81AB-432B-8DAE-1953F412C126}" type="datetimeFigureOut">
              <a:rPr lang="en-US" smtClean="0"/>
              <a:pPr/>
              <a:t>5/18/2020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28151718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7" name="Rectangle 6"/>
            <p:cNvSpPr/>
            <p:nvPr/>
          </p:nvSpPr>
          <p:spPr>
            <a:xfrm>
              <a:off x="0" y="0"/>
              <a:ext cx="12192000" cy="6858000"/>
            </a:xfrm>
            <a:prstGeom prst="rect">
              <a:avLst/>
            </a:prstGeom>
            <a:blipFill>
              <a:blip r:embed="rId19">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Freeform 5"/>
            <p:cNvSpPr/>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p:cNvSpPr/>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4"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Placeholder 1"/>
          <p:cNvSpPr>
            <a:spLocks noGrp="1"/>
          </p:cNvSpPr>
          <p:nvPr>
            <p:ph type="title"/>
          </p:nvPr>
        </p:nvSpPr>
        <p:spPr bwMode="gray">
          <a:xfrm>
            <a:off x="1154954" y="973668"/>
            <a:ext cx="8761413" cy="706964"/>
          </a:xfrm>
          <a:prstGeom prst="rect">
            <a:avLst/>
          </a:prstGeom>
        </p:spPr>
        <p:txBody>
          <a:bodyPr vert="horz" lIns="91440" tIns="45720" rIns="91440" bIns="45720" rtlCol="0" anchor="ctr">
            <a:noAutofit/>
          </a:bodyPr>
          <a:lstStyle/>
          <a:p>
            <a:r>
              <a:rPr lang="en-US"/>
              <a:t>Click to edit Master title style</a:t>
            </a:r>
            <a:endParaRPr lang="en-US" dirty="0"/>
          </a:p>
        </p:txBody>
      </p:sp>
      <p:sp>
        <p:nvSpPr>
          <p:cNvPr id="3" name="Text Placeholder 2"/>
          <p:cNvSpPr>
            <a:spLocks noGrp="1"/>
          </p:cNvSpPr>
          <p:nvPr>
            <p:ph type="body" idx="1"/>
          </p:nvPr>
        </p:nvSpPr>
        <p:spPr>
          <a:xfrm>
            <a:off x="1154954" y="2603500"/>
            <a:ext cx="8761413" cy="34163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653104" y="6391838"/>
            <a:ext cx="990599" cy="304799"/>
          </a:xfrm>
          <a:prstGeom prst="rect">
            <a:avLst/>
          </a:prstGeom>
        </p:spPr>
        <p:txBody>
          <a:bodyPr vert="horz" lIns="91440" tIns="45720" rIns="91440" bIns="45720" rtlCol="0" anchor="ctr"/>
          <a:lstStyle>
            <a:lvl1pPr algn="r">
              <a:defRPr sz="1000" b="1" i="0">
                <a:solidFill>
                  <a:schemeClr val="accent1"/>
                </a:solidFill>
              </a:defRPr>
            </a:lvl1pPr>
          </a:lstStyle>
          <a:p>
            <a:fld id="{48A87A34-81AB-432B-8DAE-1953F412C126}" type="datetimeFigureOut">
              <a:rPr lang="en-US" smtClean="0"/>
              <a:pPr/>
              <a:t>5/18/2020</a:t>
            </a:fld>
            <a:endParaRPr lang="en-US" dirty="0"/>
          </a:p>
        </p:txBody>
      </p:sp>
      <p:sp>
        <p:nvSpPr>
          <p:cNvPr id="5" name="Footer Placeholder 4"/>
          <p:cNvSpPr>
            <a:spLocks noGrp="1"/>
          </p:cNvSpPr>
          <p:nvPr>
            <p:ph type="ftr" sz="quarter" idx="3"/>
          </p:nvPr>
        </p:nvSpPr>
        <p:spPr>
          <a:xfrm>
            <a:off x="561110" y="6391838"/>
            <a:ext cx="3859795" cy="304801"/>
          </a:xfrm>
          <a:prstGeom prst="rect">
            <a:avLst/>
          </a:prstGeom>
        </p:spPr>
        <p:txBody>
          <a:bodyPr vert="horz" lIns="91440" tIns="45720" rIns="91440" bIns="45720" rtlCol="0" anchor="ctr"/>
          <a:lstStyle>
            <a:lvl1pPr algn="l">
              <a:defRPr sz="1000" b="1" i="0">
                <a:solidFill>
                  <a:schemeClr val="accent1"/>
                </a:solidFill>
              </a:defRPr>
            </a:lvl1pPr>
          </a:lstStyle>
          <a:p>
            <a:endParaRPr lang="en-US" dirty="0"/>
          </a:p>
        </p:txBody>
      </p:sp>
      <p:sp>
        <p:nvSpPr>
          <p:cNvPr id="21" name="Rectangle 2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bg1"/>
                </a:solidFill>
              </a:defRPr>
            </a:lvl1p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2667867755"/>
      </p:ext>
    </p:extLst>
  </p:cSld>
  <p:clrMap bg1="lt1" tx1="dk1" bg2="lt2" tx2="dk2" accent1="accent1" accent2="accent2" accent3="accent3" accent4="accent4" accent5="accent5" accent6="accent6" hlink="hlink" folHlink="folHlink"/>
  <p:sldLayoutIdLst>
    <p:sldLayoutId id="2147483880" r:id="rId1"/>
    <p:sldLayoutId id="2147483881" r:id="rId2"/>
    <p:sldLayoutId id="2147483882" r:id="rId3"/>
    <p:sldLayoutId id="2147483883" r:id="rId4"/>
    <p:sldLayoutId id="2147483884" r:id="rId5"/>
    <p:sldLayoutId id="2147483885" r:id="rId6"/>
    <p:sldLayoutId id="2147483886" r:id="rId7"/>
    <p:sldLayoutId id="2147483887" r:id="rId8"/>
    <p:sldLayoutId id="2147483888" r:id="rId9"/>
    <p:sldLayoutId id="2147483889" r:id="rId10"/>
    <p:sldLayoutId id="2147483890" r:id="rId11"/>
    <p:sldLayoutId id="2147483891" r:id="rId12"/>
    <p:sldLayoutId id="2147483892" r:id="rId13"/>
    <p:sldLayoutId id="2147483893" r:id="rId14"/>
    <p:sldLayoutId id="2147483894" r:id="rId15"/>
    <p:sldLayoutId id="2147483895" r:id="rId16"/>
    <p:sldLayoutId id="2147483896" r:id="rId17"/>
  </p:sldLayoutIdLst>
  <p:txStyles>
    <p:title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6.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2.xml"/><Relationship Id="rId1" Type="http://schemas.openxmlformats.org/officeDocument/2006/relationships/slideLayout" Target="../slideLayouts/slideLayout6.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3.xml"/><Relationship Id="rId1" Type="http://schemas.openxmlformats.org/officeDocument/2006/relationships/slideLayout" Target="../slideLayouts/slideLayout6.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4.xml"/><Relationship Id="rId1" Type="http://schemas.openxmlformats.org/officeDocument/2006/relationships/slideLayout" Target="../slideLayouts/slideLayout6.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7.xml.rels><?xml version="1.0" encoding="UTF-8" standalone="yes"?>
<Relationships xmlns="http://schemas.openxmlformats.org/package/2006/relationships"><Relationship Id="rId3" Type="http://schemas.openxmlformats.org/officeDocument/2006/relationships/chart" Target="../charts/chart1.xml"/><Relationship Id="rId2" Type="http://schemas.openxmlformats.org/officeDocument/2006/relationships/notesSlide" Target="../notesSlides/notesSlide5.xml"/><Relationship Id="rId1" Type="http://schemas.openxmlformats.org/officeDocument/2006/relationships/slideLayout" Target="../slideLayouts/slideLayout6.xml"/><Relationship Id="rId5" Type="http://schemas.openxmlformats.org/officeDocument/2006/relationships/chart" Target="../charts/chart3.xml"/><Relationship Id="rId4" Type="http://schemas.openxmlformats.org/officeDocument/2006/relationships/chart" Target="../charts/char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6.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1.xml.rels><?xml version="1.0" encoding="UTF-8" standalone="yes"?>
<Relationships xmlns="http://schemas.openxmlformats.org/package/2006/relationships"><Relationship Id="rId8" Type="http://schemas.microsoft.com/office/2007/relationships/diagramDrawing" Target="../diagrams/drawing6.xml"/><Relationship Id="rId3" Type="http://schemas.openxmlformats.org/officeDocument/2006/relationships/image" Target="../media/image1.jpeg"/><Relationship Id="rId7" Type="http://schemas.openxmlformats.org/officeDocument/2006/relationships/diagramColors" Target="../diagrams/colors6.xml"/><Relationship Id="rId2" Type="http://schemas.openxmlformats.org/officeDocument/2006/relationships/notesSlide" Target="../notesSlides/notesSlide7.xml"/><Relationship Id="rId1" Type="http://schemas.openxmlformats.org/officeDocument/2006/relationships/slideLayout" Target="../slideLayouts/slideLayout6.xml"/><Relationship Id="rId6" Type="http://schemas.openxmlformats.org/officeDocument/2006/relationships/diagramQuickStyle" Target="../diagrams/quickStyle6.xml"/><Relationship Id="rId5" Type="http://schemas.openxmlformats.org/officeDocument/2006/relationships/diagramLayout" Target="../diagrams/layout6.xml"/><Relationship Id="rId4" Type="http://schemas.openxmlformats.org/officeDocument/2006/relationships/diagramData" Target="../diagrams/data6.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69000"/>
                <a:hueMod val="91000"/>
                <a:satMod val="164000"/>
                <a:lumMod val="74000"/>
              </a:schemeClr>
              <a:schemeClr val="bg2">
                <a:hueMod val="124000"/>
                <a:satMod val="140000"/>
                <a:lumMod val="142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E1F14A-CCEB-44CC-8EDF-759C3FBDDAF1}"/>
              </a:ext>
            </a:extLst>
          </p:cNvPr>
          <p:cNvSpPr>
            <a:spLocks noGrp="1"/>
          </p:cNvSpPr>
          <p:nvPr>
            <p:ph type="ctrTitle"/>
          </p:nvPr>
        </p:nvSpPr>
        <p:spPr>
          <a:xfrm>
            <a:off x="930442" y="1370142"/>
            <a:ext cx="10139248" cy="4757941"/>
          </a:xfrm>
        </p:spPr>
        <p:txBody>
          <a:bodyPr anchor="ctr">
            <a:normAutofit/>
          </a:bodyPr>
          <a:lstStyle/>
          <a:p>
            <a:pPr>
              <a:lnSpc>
                <a:spcPct val="90000"/>
              </a:lnSpc>
            </a:pPr>
            <a:r>
              <a:rPr lang="en-GB" sz="5600" cap="none" dirty="0">
                <a:solidFill>
                  <a:schemeClr val="tx1"/>
                </a:solidFill>
                <a:latin typeface="Gabriola" panose="04040605051002020D02" pitchFamily="82" charset="0"/>
              </a:rPr>
              <a:t>An Examination of Test Anxiety in Students </a:t>
            </a:r>
            <a:br>
              <a:rPr lang="en-GB" sz="5600" cap="none" dirty="0">
                <a:solidFill>
                  <a:schemeClr val="tx1"/>
                </a:solidFill>
                <a:latin typeface="Gabriola" panose="04040605051002020D02" pitchFamily="82" charset="0"/>
              </a:rPr>
            </a:br>
            <a:br>
              <a:rPr lang="en-GB" sz="5600" cap="none" dirty="0">
                <a:solidFill>
                  <a:schemeClr val="tx1"/>
                </a:solidFill>
                <a:latin typeface="Gabriola" panose="04040605051002020D02" pitchFamily="82" charset="0"/>
              </a:rPr>
            </a:br>
            <a:r>
              <a:rPr lang="en-GB" sz="5600" cap="none" dirty="0">
                <a:solidFill>
                  <a:schemeClr val="tx1"/>
                </a:solidFill>
                <a:latin typeface="Gabriola" panose="04040605051002020D02" pitchFamily="82" charset="0"/>
              </a:rPr>
              <a:t>Viva Voce 2020</a:t>
            </a:r>
            <a:endParaRPr lang="en-GB" sz="5600" dirty="0">
              <a:solidFill>
                <a:schemeClr val="tx1"/>
              </a:solidFill>
            </a:endParaRPr>
          </a:p>
        </p:txBody>
      </p:sp>
    </p:spTree>
    <p:extLst>
      <p:ext uri="{BB962C8B-B14F-4D97-AF65-F5344CB8AC3E}">
        <p14:creationId xmlns:p14="http://schemas.microsoft.com/office/powerpoint/2010/main" val="4077298255"/>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DE6921-CC2F-4163-AE69-488792863E33}"/>
              </a:ext>
            </a:extLst>
          </p:cNvPr>
          <p:cNvSpPr>
            <a:spLocks noGrp="1"/>
          </p:cNvSpPr>
          <p:nvPr>
            <p:ph type="title"/>
          </p:nvPr>
        </p:nvSpPr>
        <p:spPr>
          <a:xfrm>
            <a:off x="5554322" y="-94293"/>
            <a:ext cx="2405546" cy="824344"/>
          </a:xfrm>
        </p:spPr>
        <p:txBody>
          <a:bodyPr vert="horz" lIns="91440" tIns="45720" rIns="91440" bIns="45720" rtlCol="0" anchor="t">
            <a:normAutofit/>
            <a:scene3d>
              <a:camera prst="orthographicFront"/>
              <a:lightRig rig="harsh" dir="t"/>
            </a:scene3d>
            <a:sp3d extrusionH="57150" prstMaterial="matte">
              <a:bevelT w="63500" h="12700" prst="angle"/>
              <a:contourClr>
                <a:schemeClr val="bg1">
                  <a:lumMod val="65000"/>
                </a:schemeClr>
              </a:contourClr>
            </a:sp3d>
          </a:bodyPr>
          <a:lstStyle/>
          <a:p>
            <a:r>
              <a:rPr lang="en-US" sz="4000" b="1" dirty="0">
                <a:ln/>
                <a:solidFill>
                  <a:schemeClr val="tx1"/>
                </a:solidFill>
                <a:latin typeface="Gabriola" panose="04040605051002020D02" pitchFamily="82" charset="0"/>
              </a:rPr>
              <a:t>Introduction</a:t>
            </a:r>
          </a:p>
        </p:txBody>
      </p:sp>
      <p:sp>
        <p:nvSpPr>
          <p:cNvPr id="5" name="Rectangle: Rounded Corners 4">
            <a:extLst>
              <a:ext uri="{FF2B5EF4-FFF2-40B4-BE49-F238E27FC236}">
                <a16:creationId xmlns:a16="http://schemas.microsoft.com/office/drawing/2014/main" id="{B51DE7E1-466A-4745-85B7-D7A401E23772}"/>
              </a:ext>
            </a:extLst>
          </p:cNvPr>
          <p:cNvSpPr/>
          <p:nvPr/>
        </p:nvSpPr>
        <p:spPr>
          <a:xfrm>
            <a:off x="6626516" y="2743201"/>
            <a:ext cx="5263570" cy="1830330"/>
          </a:xfrm>
          <a:prstGeom prst="roundRect">
            <a:avLst/>
          </a:prstGeom>
          <a:solidFill>
            <a:srgbClr val="33CCFF"/>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dirty="0">
                <a:solidFill>
                  <a:schemeClr val="bg1"/>
                </a:solidFill>
                <a:latin typeface="Gabriola" panose="04040605051002020D02" pitchFamily="82" charset="0"/>
              </a:rPr>
              <a:t>In previous literature on the prevalence rates of exam anxiety on university students, mature students displayed higher levels of test anxiety, thus the demand for more assistance from both peers and members of staff in academic settings (</a:t>
            </a:r>
            <a:r>
              <a:rPr lang="en-GB" sz="2000" dirty="0" err="1">
                <a:solidFill>
                  <a:schemeClr val="bg1"/>
                </a:solidFill>
                <a:latin typeface="Gabriola" panose="04040605051002020D02" pitchFamily="82" charset="0"/>
              </a:rPr>
              <a:t>Einarsdottir</a:t>
            </a:r>
            <a:r>
              <a:rPr lang="en-GB" sz="2000" dirty="0">
                <a:solidFill>
                  <a:schemeClr val="bg1"/>
                </a:solidFill>
                <a:latin typeface="Gabriola" panose="04040605051002020D02" pitchFamily="82" charset="0"/>
              </a:rPr>
              <a:t> &amp; </a:t>
            </a:r>
            <a:r>
              <a:rPr lang="en-GB" sz="2000" dirty="0" err="1">
                <a:solidFill>
                  <a:schemeClr val="bg1"/>
                </a:solidFill>
                <a:latin typeface="Gabriola" panose="04040605051002020D02" pitchFamily="82" charset="0"/>
              </a:rPr>
              <a:t>Einarsdottir</a:t>
            </a:r>
            <a:r>
              <a:rPr lang="en-GB" sz="2000" dirty="0">
                <a:solidFill>
                  <a:schemeClr val="bg1"/>
                </a:solidFill>
                <a:latin typeface="Gabriola" panose="04040605051002020D02" pitchFamily="82" charset="0"/>
              </a:rPr>
              <a:t>, 2003). </a:t>
            </a:r>
          </a:p>
        </p:txBody>
      </p:sp>
      <p:sp>
        <p:nvSpPr>
          <p:cNvPr id="6" name="Rectangle: Rounded Corners 5">
            <a:extLst>
              <a:ext uri="{FF2B5EF4-FFF2-40B4-BE49-F238E27FC236}">
                <a16:creationId xmlns:a16="http://schemas.microsoft.com/office/drawing/2014/main" id="{E4361253-5520-4BCF-9DCD-1858FF63BABC}"/>
              </a:ext>
            </a:extLst>
          </p:cNvPr>
          <p:cNvSpPr/>
          <p:nvPr/>
        </p:nvSpPr>
        <p:spPr>
          <a:xfrm>
            <a:off x="655144" y="2553915"/>
            <a:ext cx="4910342" cy="2233048"/>
          </a:xfrm>
          <a:prstGeom prst="roundRect">
            <a:avLst/>
          </a:prstGeom>
          <a:solidFill>
            <a:srgbClr val="92D050"/>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900" dirty="0">
                <a:solidFill>
                  <a:schemeClr val="bg1"/>
                </a:solidFill>
                <a:latin typeface="Gabriola" panose="04040605051002020D02" pitchFamily="82" charset="0"/>
              </a:rPr>
              <a:t>The hypotheses for this study were;</a:t>
            </a:r>
          </a:p>
          <a:p>
            <a:pPr algn="ctr"/>
            <a:r>
              <a:rPr lang="en-GB" sz="1900" dirty="0">
                <a:solidFill>
                  <a:schemeClr val="bg1"/>
                </a:solidFill>
                <a:latin typeface="Gabriola" panose="04040605051002020D02" pitchFamily="82" charset="0"/>
              </a:rPr>
              <a:t>(1) Mature students will have the highest test anxiety scores. (2) first year students will have the highest test anxiety scores.</a:t>
            </a:r>
          </a:p>
          <a:p>
            <a:pPr algn="ctr"/>
            <a:r>
              <a:rPr lang="en-GB" sz="1900" dirty="0">
                <a:solidFill>
                  <a:schemeClr val="bg1"/>
                </a:solidFill>
                <a:latin typeface="Gabriola" panose="04040605051002020D02" pitchFamily="82" charset="0"/>
              </a:rPr>
              <a:t>(3) mature students who are in their first year of study will have the same test anxiety scores as traditional students in their first year.</a:t>
            </a:r>
          </a:p>
        </p:txBody>
      </p:sp>
      <p:sp>
        <p:nvSpPr>
          <p:cNvPr id="15" name="Rectangle: Rounded Corners 14">
            <a:extLst>
              <a:ext uri="{FF2B5EF4-FFF2-40B4-BE49-F238E27FC236}">
                <a16:creationId xmlns:a16="http://schemas.microsoft.com/office/drawing/2014/main" id="{F5456C40-2ED0-409B-A8DA-D925EAF20288}"/>
              </a:ext>
            </a:extLst>
          </p:cNvPr>
          <p:cNvSpPr/>
          <p:nvPr/>
        </p:nvSpPr>
        <p:spPr>
          <a:xfrm>
            <a:off x="6626516" y="4709792"/>
            <a:ext cx="5274733" cy="1830329"/>
          </a:xfrm>
          <a:prstGeom prst="roundRect">
            <a:avLst/>
          </a:prstGeom>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dirty="0">
                <a:solidFill>
                  <a:schemeClr val="bg1"/>
                </a:solidFill>
                <a:latin typeface="Gabriola" panose="04040605051002020D02" pitchFamily="82" charset="0"/>
              </a:rPr>
              <a:t>Chapman, Parmar &amp; Trotter (2007) discovered that the emotional and academic needs of university students are similar for all ages. Although, due to students of all ages starting university in a new environment in this primary stage, may display comparable apprehensions until they have settled into university, these apprehensions may then later change.</a:t>
            </a:r>
          </a:p>
        </p:txBody>
      </p:sp>
      <p:sp>
        <p:nvSpPr>
          <p:cNvPr id="17" name="Rectangle: Rounded Corners 16">
            <a:extLst>
              <a:ext uri="{FF2B5EF4-FFF2-40B4-BE49-F238E27FC236}">
                <a16:creationId xmlns:a16="http://schemas.microsoft.com/office/drawing/2014/main" id="{55177333-F94C-4094-8498-805780848C66}"/>
              </a:ext>
            </a:extLst>
          </p:cNvPr>
          <p:cNvSpPr/>
          <p:nvPr/>
        </p:nvSpPr>
        <p:spPr>
          <a:xfrm>
            <a:off x="655144" y="522514"/>
            <a:ext cx="4967178" cy="1826178"/>
          </a:xfrm>
          <a:prstGeom prst="roundRect">
            <a:avLst/>
          </a:prstGeom>
          <a:solidFill>
            <a:schemeClr val="bg2">
              <a:lumMod val="75000"/>
              <a:lumOff val="25000"/>
            </a:schemeClr>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schemeClr val="bg1"/>
              </a:solidFill>
              <a:latin typeface="Gabriola" panose="04040605051002020D02" pitchFamily="82" charset="0"/>
            </a:endParaRPr>
          </a:p>
        </p:txBody>
      </p:sp>
      <p:sp>
        <p:nvSpPr>
          <p:cNvPr id="11" name="Rectangle: Rounded Corners 10">
            <a:extLst>
              <a:ext uri="{FF2B5EF4-FFF2-40B4-BE49-F238E27FC236}">
                <a16:creationId xmlns:a16="http://schemas.microsoft.com/office/drawing/2014/main" id="{B8FF74E9-6593-457A-80C9-3C6E9089CC26}"/>
              </a:ext>
            </a:extLst>
          </p:cNvPr>
          <p:cNvSpPr/>
          <p:nvPr/>
        </p:nvSpPr>
        <p:spPr>
          <a:xfrm>
            <a:off x="6707614" y="925477"/>
            <a:ext cx="5201206" cy="1648703"/>
          </a:xfrm>
          <a:prstGeom prst="roundRect">
            <a:avLst/>
          </a:prstGeom>
          <a:solidFill>
            <a:srgbClr val="92D050"/>
          </a:solidFill>
          <a:ln>
            <a:solidFill>
              <a:schemeClr val="bg1"/>
            </a:solidFill>
          </a:ln>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r>
              <a:rPr lang="en-GB" sz="2400" dirty="0">
                <a:solidFill>
                  <a:schemeClr val="bg1"/>
                </a:solidFill>
                <a:latin typeface="Gabriola" panose="04040605051002020D02" pitchFamily="82" charset="0"/>
              </a:rPr>
              <a:t>The rationale of this study was to add to existing research and to discover whether factors such as age and current level of study contribute to their test related anxiety levels. </a:t>
            </a:r>
          </a:p>
        </p:txBody>
      </p:sp>
      <p:sp>
        <p:nvSpPr>
          <p:cNvPr id="3" name="Rectangle 2">
            <a:extLst>
              <a:ext uri="{FF2B5EF4-FFF2-40B4-BE49-F238E27FC236}">
                <a16:creationId xmlns:a16="http://schemas.microsoft.com/office/drawing/2014/main" id="{E1D8753F-9091-4ADF-9CDA-5C9F624A3390}"/>
              </a:ext>
            </a:extLst>
          </p:cNvPr>
          <p:cNvSpPr/>
          <p:nvPr/>
        </p:nvSpPr>
        <p:spPr>
          <a:xfrm>
            <a:off x="655144" y="522514"/>
            <a:ext cx="4670784" cy="1765242"/>
          </a:xfrm>
          <a:prstGeom prst="rect">
            <a:avLst/>
          </a:prstGeom>
        </p:spPr>
        <p:txBody>
          <a:bodyPr vert="horz" lIns="91440" tIns="45720" rIns="91440" bIns="45720" rtlCol="0">
            <a:noAutofit/>
          </a:bodyPr>
          <a:lstStyle/>
          <a:p>
            <a:pPr algn="ctr" defTabSz="914400">
              <a:lnSpc>
                <a:spcPct val="111000"/>
              </a:lnSpc>
              <a:spcBef>
                <a:spcPts val="930"/>
              </a:spcBef>
            </a:pPr>
            <a:r>
              <a:rPr lang="en-US" sz="2000" dirty="0">
                <a:latin typeface="Gabriola" panose="04040605051002020D02" pitchFamily="82" charset="0"/>
              </a:rPr>
              <a:t>The aim of this study was to determine the prevalence of test anxiety in university students across different levels of study, gender and age and to ascertain if students’ current level of study (Level 4, 5, 6) determines their level of test anxiety. </a:t>
            </a:r>
          </a:p>
        </p:txBody>
      </p:sp>
      <p:sp>
        <p:nvSpPr>
          <p:cNvPr id="20" name="Rectangle: Rounded Corners 19">
            <a:extLst>
              <a:ext uri="{FF2B5EF4-FFF2-40B4-BE49-F238E27FC236}">
                <a16:creationId xmlns:a16="http://schemas.microsoft.com/office/drawing/2014/main" id="{E099FBA2-FB3A-4B44-8703-E70A7C4EB494}"/>
              </a:ext>
            </a:extLst>
          </p:cNvPr>
          <p:cNvSpPr/>
          <p:nvPr/>
        </p:nvSpPr>
        <p:spPr>
          <a:xfrm>
            <a:off x="643979" y="5053122"/>
            <a:ext cx="4910343" cy="1453993"/>
          </a:xfrm>
          <a:prstGeom prst="roundRect">
            <a:avLst/>
          </a:prstGeom>
          <a:solidFill>
            <a:srgbClr val="33CCFF"/>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dirty="0">
                <a:solidFill>
                  <a:schemeClr val="bg1"/>
                </a:solidFill>
                <a:latin typeface="Gabriola" panose="04040605051002020D02" pitchFamily="82" charset="0"/>
              </a:rPr>
              <a:t>Students who are in their first year of study will have the highest test anxiety scores (Cooke, </a:t>
            </a:r>
            <a:r>
              <a:rPr lang="en-GB" sz="2000" dirty="0" err="1">
                <a:solidFill>
                  <a:schemeClr val="bg1"/>
                </a:solidFill>
                <a:latin typeface="Gabriola" panose="04040605051002020D02" pitchFamily="82" charset="0"/>
              </a:rPr>
              <a:t>Bewick</a:t>
            </a:r>
            <a:r>
              <a:rPr lang="en-GB" sz="2000" dirty="0">
                <a:solidFill>
                  <a:schemeClr val="bg1"/>
                </a:solidFill>
                <a:latin typeface="Gabriola" panose="04040605051002020D02" pitchFamily="82" charset="0"/>
              </a:rPr>
              <a:t>, </a:t>
            </a:r>
            <a:r>
              <a:rPr lang="en-GB" sz="2000" dirty="0" err="1">
                <a:solidFill>
                  <a:schemeClr val="bg1"/>
                </a:solidFill>
                <a:latin typeface="Gabriola" panose="04040605051002020D02" pitchFamily="82" charset="0"/>
              </a:rPr>
              <a:t>Barkham</a:t>
            </a:r>
            <a:r>
              <a:rPr lang="en-GB" sz="2000" dirty="0">
                <a:solidFill>
                  <a:schemeClr val="bg1"/>
                </a:solidFill>
                <a:latin typeface="Gabriola" panose="04040605051002020D02" pitchFamily="82" charset="0"/>
              </a:rPr>
              <a:t>, Bradley &amp; </a:t>
            </a:r>
            <a:r>
              <a:rPr lang="en-GB" sz="2000" dirty="0" err="1">
                <a:solidFill>
                  <a:schemeClr val="bg1"/>
                </a:solidFill>
                <a:latin typeface="Gabriola" panose="04040605051002020D02" pitchFamily="82" charset="0"/>
              </a:rPr>
              <a:t>Audin</a:t>
            </a:r>
            <a:r>
              <a:rPr lang="en-GB" sz="2000" dirty="0">
                <a:solidFill>
                  <a:schemeClr val="bg1"/>
                </a:solidFill>
                <a:latin typeface="Gabriola" panose="04040605051002020D02" pitchFamily="82" charset="0"/>
              </a:rPr>
              <a:t>, 2006).</a:t>
            </a:r>
          </a:p>
        </p:txBody>
      </p:sp>
    </p:spTree>
    <p:extLst>
      <p:ext uri="{BB962C8B-B14F-4D97-AF65-F5344CB8AC3E}">
        <p14:creationId xmlns:p14="http://schemas.microsoft.com/office/powerpoint/2010/main" val="3811270158"/>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7D1811-13EE-41E4-A458-D425CF3B0A1A}"/>
              </a:ext>
            </a:extLst>
          </p:cNvPr>
          <p:cNvSpPr>
            <a:spLocks noGrp="1"/>
          </p:cNvSpPr>
          <p:nvPr>
            <p:ph type="title"/>
          </p:nvPr>
        </p:nvSpPr>
        <p:spPr/>
        <p:txBody>
          <a:bodyPr vert="horz" lIns="91440" tIns="45720" rIns="91440" bIns="45720" rtlCol="0" anchor="ctr">
            <a:normAutofit/>
          </a:bodyPr>
          <a:lstStyle/>
          <a:p>
            <a:r>
              <a:rPr lang="en-US">
                <a:solidFill>
                  <a:srgbClr val="FFFFFF"/>
                </a:solidFill>
                <a:effectLst>
                  <a:outerShdw blurRad="38100" dist="38100" dir="2700000" algn="tl">
                    <a:srgbClr val="000000">
                      <a:alpha val="43137"/>
                    </a:srgbClr>
                  </a:outerShdw>
                </a:effectLst>
              </a:rPr>
              <a:t>Aims </a:t>
            </a:r>
          </a:p>
        </p:txBody>
      </p:sp>
      <p:graphicFrame>
        <p:nvGraphicFramePr>
          <p:cNvPr id="5" name="TextBox 2">
            <a:extLst>
              <a:ext uri="{FF2B5EF4-FFF2-40B4-BE49-F238E27FC236}">
                <a16:creationId xmlns:a16="http://schemas.microsoft.com/office/drawing/2014/main" id="{2883EE97-EFA8-4DD0-82DD-D4DCEBC5FB1A}"/>
              </a:ext>
            </a:extLst>
          </p:cNvPr>
          <p:cNvGraphicFramePr/>
          <p:nvPr>
            <p:extLst>
              <p:ext uri="{D42A27DB-BD31-4B8C-83A1-F6EECF244321}">
                <p14:modId xmlns:p14="http://schemas.microsoft.com/office/powerpoint/2010/main" val="2042405846"/>
              </p:ext>
            </p:extLst>
          </p:nvPr>
        </p:nvGraphicFramePr>
        <p:xfrm>
          <a:off x="818148" y="1680632"/>
          <a:ext cx="10828420" cy="476829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808810252"/>
      </p:ext>
    </p:extLst>
  </p:cSld>
  <p:clrMapOvr>
    <a:overrideClrMapping bg1="dk1" tx1="lt1" bg2="dk2" tx2="lt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681941-054E-4378-8F88-3EF04D6E7276}"/>
              </a:ext>
            </a:extLst>
          </p:cNvPr>
          <p:cNvSpPr>
            <a:spLocks noGrp="1"/>
          </p:cNvSpPr>
          <p:nvPr>
            <p:ph type="title"/>
          </p:nvPr>
        </p:nvSpPr>
        <p:spPr/>
        <p:txBody>
          <a:bodyPr vert="horz" lIns="91440" tIns="45720" rIns="91440" bIns="45720" rtlCol="0" anchor="ctr">
            <a:normAutofit/>
          </a:bodyPr>
          <a:lstStyle/>
          <a:p>
            <a:r>
              <a:rPr lang="en-US">
                <a:solidFill>
                  <a:srgbClr val="FFFFFF"/>
                </a:solidFill>
              </a:rPr>
              <a:t>Methodology  </a:t>
            </a:r>
          </a:p>
        </p:txBody>
      </p:sp>
      <p:graphicFrame>
        <p:nvGraphicFramePr>
          <p:cNvPr id="6" name="TextBox 3">
            <a:extLst>
              <a:ext uri="{FF2B5EF4-FFF2-40B4-BE49-F238E27FC236}">
                <a16:creationId xmlns:a16="http://schemas.microsoft.com/office/drawing/2014/main" id="{69FC431B-2159-4900-AB7D-4D2BC9A10D81}"/>
              </a:ext>
            </a:extLst>
          </p:cNvPr>
          <p:cNvGraphicFramePr/>
          <p:nvPr>
            <p:extLst>
              <p:ext uri="{D42A27DB-BD31-4B8C-83A1-F6EECF244321}">
                <p14:modId xmlns:p14="http://schemas.microsoft.com/office/powerpoint/2010/main" val="1830118869"/>
              </p:ext>
            </p:extLst>
          </p:nvPr>
        </p:nvGraphicFramePr>
        <p:xfrm>
          <a:off x="433137" y="1680632"/>
          <a:ext cx="11357809" cy="455974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85086373"/>
      </p:ext>
    </p:extLst>
  </p:cSld>
  <p:clrMapOvr>
    <a:overrideClrMapping bg1="dk1" tx1="lt1" bg2="dk2" tx2="lt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63E2B7-37AD-47CE-BD0A-D516E7583748}"/>
              </a:ext>
            </a:extLst>
          </p:cNvPr>
          <p:cNvSpPr>
            <a:spLocks noGrp="1"/>
          </p:cNvSpPr>
          <p:nvPr>
            <p:ph type="title"/>
          </p:nvPr>
        </p:nvSpPr>
        <p:spPr>
          <a:xfrm>
            <a:off x="641607" y="540531"/>
            <a:ext cx="8761413" cy="706964"/>
          </a:xfrm>
        </p:spPr>
        <p:txBody>
          <a:bodyPr vert="horz" lIns="91440" tIns="45720" rIns="91440" bIns="45720" rtlCol="0" anchor="ctr">
            <a:normAutofit/>
            <a:scene3d>
              <a:camera prst="orthographicFront"/>
              <a:lightRig rig="soft" dir="t">
                <a:rot lat="0" lon="0" rev="15600000"/>
              </a:lightRig>
            </a:scene3d>
            <a:sp3d extrusionH="57150" prstMaterial="softEdge">
              <a:bevelT w="25400" h="38100"/>
            </a:sp3d>
          </a:bodyPr>
          <a:lstStyle/>
          <a:p>
            <a:r>
              <a:rPr lang="en-US" dirty="0">
                <a:ln/>
              </a:rPr>
              <a:t>Methodology – Materials </a:t>
            </a:r>
          </a:p>
        </p:txBody>
      </p:sp>
      <p:graphicFrame>
        <p:nvGraphicFramePr>
          <p:cNvPr id="5" name="Diagram 4">
            <a:extLst>
              <a:ext uri="{FF2B5EF4-FFF2-40B4-BE49-F238E27FC236}">
                <a16:creationId xmlns:a16="http://schemas.microsoft.com/office/drawing/2014/main" id="{A7607935-BBA7-42D6-B2C0-1AE0391CFE41}"/>
              </a:ext>
            </a:extLst>
          </p:cNvPr>
          <p:cNvGraphicFramePr/>
          <p:nvPr>
            <p:extLst>
              <p:ext uri="{D42A27DB-BD31-4B8C-83A1-F6EECF244321}">
                <p14:modId xmlns:p14="http://schemas.microsoft.com/office/powerpoint/2010/main" val="361672122"/>
              </p:ext>
            </p:extLst>
          </p:nvPr>
        </p:nvGraphicFramePr>
        <p:xfrm>
          <a:off x="-1507957" y="1411705"/>
          <a:ext cx="14598316" cy="544629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65272801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C69F31-1304-41C7-8639-95B30051A91B}"/>
              </a:ext>
            </a:extLst>
          </p:cNvPr>
          <p:cNvSpPr>
            <a:spLocks noGrp="1"/>
          </p:cNvSpPr>
          <p:nvPr>
            <p:ph type="title"/>
          </p:nvPr>
        </p:nvSpPr>
        <p:spPr/>
        <p:txBody>
          <a:bodyPr vert="horz" lIns="91440" tIns="45720" rIns="91440" bIns="45720" rtlCol="0" anchor="ctr">
            <a:normAutofit/>
            <a:scene3d>
              <a:camera prst="orthographicFront"/>
              <a:lightRig rig="soft" dir="t">
                <a:rot lat="0" lon="0" rev="15600000"/>
              </a:lightRig>
            </a:scene3d>
            <a:sp3d extrusionH="57150" prstMaterial="softEdge">
              <a:bevelT w="25400" h="38100"/>
            </a:sp3d>
          </a:bodyPr>
          <a:lstStyle/>
          <a:p>
            <a:r>
              <a:rPr lang="en-US" spc="-150">
                <a:ln/>
                <a:solidFill>
                  <a:srgbClr val="FFFFFF"/>
                </a:solidFill>
              </a:rPr>
              <a:t>Methodology – Procedure </a:t>
            </a:r>
          </a:p>
        </p:txBody>
      </p:sp>
      <p:graphicFrame>
        <p:nvGraphicFramePr>
          <p:cNvPr id="5" name="Diagram 4">
            <a:extLst>
              <a:ext uri="{FF2B5EF4-FFF2-40B4-BE49-F238E27FC236}">
                <a16:creationId xmlns:a16="http://schemas.microsoft.com/office/drawing/2014/main" id="{91F41154-C103-4646-AEFB-67E65AFF6ED2}"/>
              </a:ext>
            </a:extLst>
          </p:cNvPr>
          <p:cNvGraphicFramePr/>
          <p:nvPr>
            <p:extLst>
              <p:ext uri="{D42A27DB-BD31-4B8C-83A1-F6EECF244321}">
                <p14:modId xmlns:p14="http://schemas.microsoft.com/office/powerpoint/2010/main" val="3868016088"/>
              </p:ext>
            </p:extLst>
          </p:nvPr>
        </p:nvGraphicFramePr>
        <p:xfrm>
          <a:off x="1286934" y="2324100"/>
          <a:ext cx="9625383" cy="342268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093137333"/>
      </p:ext>
    </p:extLst>
  </p:cSld>
  <p:clrMapOvr>
    <a:overrideClrMapping bg1="dk1" tx1="lt1" bg2="dk2" tx2="lt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06D447-566F-4B2D-A64B-2B0952D2A18C}"/>
              </a:ext>
            </a:extLst>
          </p:cNvPr>
          <p:cNvSpPr>
            <a:spLocks noGrp="1"/>
          </p:cNvSpPr>
          <p:nvPr>
            <p:ph type="title"/>
          </p:nvPr>
        </p:nvSpPr>
        <p:spPr>
          <a:xfrm>
            <a:off x="1619250" y="57150"/>
            <a:ext cx="13982943" cy="1031855"/>
          </a:xfrm>
        </p:spPr>
        <p:txBody>
          <a:bodyPr>
            <a:normAutofit/>
          </a:bodyPr>
          <a:lstStyle/>
          <a:p>
            <a:r>
              <a:rPr lang="en-GB" sz="3200" dirty="0">
                <a:solidFill>
                  <a:schemeClr val="tx1"/>
                </a:solidFill>
              </a:rPr>
              <a:t>Results of 2x2x3 Anova between groups</a:t>
            </a:r>
            <a:endParaRPr lang="en-GB" sz="3200" spc="-300" dirty="0">
              <a:solidFill>
                <a:schemeClr val="tx1"/>
              </a:solidFill>
            </a:endParaRPr>
          </a:p>
        </p:txBody>
      </p:sp>
      <p:graphicFrame>
        <p:nvGraphicFramePr>
          <p:cNvPr id="14" name="Chart 13">
            <a:extLst>
              <a:ext uri="{FF2B5EF4-FFF2-40B4-BE49-F238E27FC236}">
                <a16:creationId xmlns:a16="http://schemas.microsoft.com/office/drawing/2014/main" id="{6976445B-D6D4-4CEC-BD05-2CD69F6E3CBF}"/>
              </a:ext>
            </a:extLst>
          </p:cNvPr>
          <p:cNvGraphicFramePr/>
          <p:nvPr>
            <p:extLst>
              <p:ext uri="{D42A27DB-BD31-4B8C-83A1-F6EECF244321}">
                <p14:modId xmlns:p14="http://schemas.microsoft.com/office/powerpoint/2010/main" val="1397530437"/>
              </p:ext>
            </p:extLst>
          </p:nvPr>
        </p:nvGraphicFramePr>
        <p:xfrm>
          <a:off x="260116" y="1031855"/>
          <a:ext cx="4654783" cy="5619087"/>
        </p:xfrm>
        <a:graphic>
          <a:graphicData uri="http://schemas.openxmlformats.org/drawingml/2006/chart">
            <c:chart xmlns:c="http://schemas.openxmlformats.org/drawingml/2006/chart" xmlns:r="http://schemas.openxmlformats.org/officeDocument/2006/relationships" r:id="rId3"/>
          </a:graphicData>
        </a:graphic>
      </p:graphicFrame>
      <p:graphicFrame>
        <p:nvGraphicFramePr>
          <p:cNvPr id="15" name="Chart 14">
            <a:extLst>
              <a:ext uri="{FF2B5EF4-FFF2-40B4-BE49-F238E27FC236}">
                <a16:creationId xmlns:a16="http://schemas.microsoft.com/office/drawing/2014/main" id="{2D72D4ED-6407-434F-8719-9AECEF38264C}"/>
              </a:ext>
            </a:extLst>
          </p:cNvPr>
          <p:cNvGraphicFramePr/>
          <p:nvPr>
            <p:extLst>
              <p:ext uri="{D42A27DB-BD31-4B8C-83A1-F6EECF244321}">
                <p14:modId xmlns:p14="http://schemas.microsoft.com/office/powerpoint/2010/main" val="3893432529"/>
              </p:ext>
            </p:extLst>
          </p:nvPr>
        </p:nvGraphicFramePr>
        <p:xfrm>
          <a:off x="4914899" y="1031855"/>
          <a:ext cx="3122195" cy="5619087"/>
        </p:xfrm>
        <a:graphic>
          <a:graphicData uri="http://schemas.openxmlformats.org/drawingml/2006/chart">
            <c:chart xmlns:c="http://schemas.openxmlformats.org/drawingml/2006/chart" xmlns:r="http://schemas.openxmlformats.org/officeDocument/2006/relationships" r:id="rId4"/>
          </a:graphicData>
        </a:graphic>
      </p:graphicFrame>
      <p:graphicFrame>
        <p:nvGraphicFramePr>
          <p:cNvPr id="21" name="Chart 20">
            <a:extLst>
              <a:ext uri="{FF2B5EF4-FFF2-40B4-BE49-F238E27FC236}">
                <a16:creationId xmlns:a16="http://schemas.microsoft.com/office/drawing/2014/main" id="{7E6610B9-A53D-4539-87F3-A20DD107A725}"/>
              </a:ext>
            </a:extLst>
          </p:cNvPr>
          <p:cNvGraphicFramePr/>
          <p:nvPr>
            <p:extLst>
              <p:ext uri="{D42A27DB-BD31-4B8C-83A1-F6EECF244321}">
                <p14:modId xmlns:p14="http://schemas.microsoft.com/office/powerpoint/2010/main" val="2897208691"/>
              </p:ext>
            </p:extLst>
          </p:nvPr>
        </p:nvGraphicFramePr>
        <p:xfrm>
          <a:off x="8221010" y="1031855"/>
          <a:ext cx="3818590" cy="5619087"/>
        </p:xfrm>
        <a:graphic>
          <a:graphicData uri="http://schemas.openxmlformats.org/drawingml/2006/chart">
            <c:chart xmlns:c="http://schemas.openxmlformats.org/drawingml/2006/chart" xmlns:r="http://schemas.openxmlformats.org/officeDocument/2006/relationships" r:id="rId5"/>
          </a:graphicData>
        </a:graphic>
      </p:graphicFrame>
    </p:spTree>
    <p:extLst>
      <p:ext uri="{BB962C8B-B14F-4D97-AF65-F5344CB8AC3E}">
        <p14:creationId xmlns:p14="http://schemas.microsoft.com/office/powerpoint/2010/main" val="407769869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900684-F71A-4322-A867-9B3A890EC089}"/>
              </a:ext>
            </a:extLst>
          </p:cNvPr>
          <p:cNvSpPr>
            <a:spLocks noGrp="1"/>
          </p:cNvSpPr>
          <p:nvPr>
            <p:ph type="title"/>
          </p:nvPr>
        </p:nvSpPr>
        <p:spPr/>
        <p:txBody>
          <a:bodyPr/>
          <a:lstStyle/>
          <a:p>
            <a:r>
              <a:rPr lang="en-GB" dirty="0"/>
              <a:t>Findings from results </a:t>
            </a:r>
          </a:p>
        </p:txBody>
      </p:sp>
      <p:sp>
        <p:nvSpPr>
          <p:cNvPr id="3" name="TextBox 2">
            <a:extLst>
              <a:ext uri="{FF2B5EF4-FFF2-40B4-BE49-F238E27FC236}">
                <a16:creationId xmlns:a16="http://schemas.microsoft.com/office/drawing/2014/main" id="{C656818E-F10E-4378-854A-7B074BCF26CD}"/>
              </a:ext>
            </a:extLst>
          </p:cNvPr>
          <p:cNvSpPr txBox="1"/>
          <p:nvPr/>
        </p:nvSpPr>
        <p:spPr>
          <a:xfrm>
            <a:off x="330740" y="2538919"/>
            <a:ext cx="11575915" cy="4524315"/>
          </a:xfrm>
          <a:prstGeom prst="rect">
            <a:avLst/>
          </a:prstGeom>
          <a:noFill/>
        </p:spPr>
        <p:txBody>
          <a:bodyPr wrap="square" rtlCol="0">
            <a:spAutoFit/>
          </a:bodyPr>
          <a:lstStyle/>
          <a:p>
            <a:r>
              <a:rPr lang="en-GB" dirty="0"/>
              <a:t>Hypothesis 1 was not supported. The differences in sample sizes compared to this study and </a:t>
            </a:r>
            <a:r>
              <a:rPr lang="en-GB" dirty="0" err="1"/>
              <a:t>Einarsdottir</a:t>
            </a:r>
            <a:r>
              <a:rPr lang="en-GB" dirty="0"/>
              <a:t>, &amp; </a:t>
            </a:r>
            <a:r>
              <a:rPr lang="en-GB" dirty="0" err="1"/>
              <a:t>Einarsdottir’s</a:t>
            </a:r>
            <a:r>
              <a:rPr lang="en-GB" dirty="0"/>
              <a:t> study was 73 traditional students and 123 mature students, while in this study the sample was smaller with only 22 traditional students and 53 mature students. This significant difference in sample size may be the reason as to why this study produced a different result than </a:t>
            </a:r>
            <a:r>
              <a:rPr lang="en-GB" dirty="0" err="1"/>
              <a:t>Einarsdottir</a:t>
            </a:r>
            <a:r>
              <a:rPr lang="en-GB" dirty="0"/>
              <a:t> &amp; </a:t>
            </a:r>
            <a:r>
              <a:rPr lang="en-GB" dirty="0" err="1"/>
              <a:t>Einarsdottir</a:t>
            </a:r>
            <a:r>
              <a:rPr lang="en-GB" dirty="0"/>
              <a:t> (2003). </a:t>
            </a:r>
          </a:p>
          <a:p>
            <a:endParaRPr lang="en-GB" dirty="0"/>
          </a:p>
          <a:p>
            <a:r>
              <a:rPr lang="en-GB" dirty="0"/>
              <a:t>Hypothesis 2 was not supported. The potential cause as to why Al-</a:t>
            </a:r>
            <a:r>
              <a:rPr lang="en-GB" dirty="0" err="1"/>
              <a:t>Ghwairy</a:t>
            </a:r>
            <a:r>
              <a:rPr lang="en-GB" dirty="0"/>
              <a:t> &amp; </a:t>
            </a:r>
            <a:r>
              <a:rPr lang="en-GB" dirty="0" err="1"/>
              <a:t>Shuneigat’s</a:t>
            </a:r>
            <a:r>
              <a:rPr lang="en-GB" dirty="0"/>
              <a:t> (2006) study revealed different results from this current study could possibly be due to the difference in the level of study condition. This study had three conditions in the level of study condition. However, Al-</a:t>
            </a:r>
            <a:r>
              <a:rPr lang="en-GB" dirty="0" err="1"/>
              <a:t>Ghwairy</a:t>
            </a:r>
            <a:r>
              <a:rPr lang="en-GB" dirty="0"/>
              <a:t> &amp; </a:t>
            </a:r>
            <a:r>
              <a:rPr lang="en-GB" dirty="0" err="1"/>
              <a:t>Shuneigat</a:t>
            </a:r>
            <a:r>
              <a:rPr lang="en-GB" dirty="0"/>
              <a:t>, (2006) had four conditions in their level of study condition.</a:t>
            </a:r>
          </a:p>
          <a:p>
            <a:endParaRPr lang="en-GB" dirty="0"/>
          </a:p>
          <a:p>
            <a:r>
              <a:rPr lang="en-GB" dirty="0"/>
              <a:t>Hypothesis 3 was not supported. The potential cause as to why the current study and Chapman’s (2017) study revealed different results could possibly be due to the difference in survey research. Chapman’s (2017) paper used focus groups however, the current study used questionnaires. Therefore, a different measurement system may have produced different results.</a:t>
            </a:r>
          </a:p>
          <a:p>
            <a:endParaRPr lang="en-GB" dirty="0"/>
          </a:p>
        </p:txBody>
      </p:sp>
    </p:spTree>
    <p:extLst>
      <p:ext uri="{BB962C8B-B14F-4D97-AF65-F5344CB8AC3E}">
        <p14:creationId xmlns:p14="http://schemas.microsoft.com/office/powerpoint/2010/main" val="226597129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4C01B4-14BD-41A2-B9AD-954B48FB0323}"/>
              </a:ext>
            </a:extLst>
          </p:cNvPr>
          <p:cNvSpPr>
            <a:spLocks noGrp="1"/>
          </p:cNvSpPr>
          <p:nvPr>
            <p:ph type="title"/>
          </p:nvPr>
        </p:nvSpPr>
        <p:spPr>
          <a:xfrm>
            <a:off x="900358" y="-1429352"/>
            <a:ext cx="8825658" cy="2677648"/>
          </a:xfrm>
        </p:spPr>
        <p:txBody>
          <a:bodyPr vert="horz" lIns="91440" tIns="45720" rIns="91440" bIns="45720" rtlCol="0" anchor="b">
            <a:normAutofit/>
          </a:bodyPr>
          <a:lstStyle/>
          <a:p>
            <a:r>
              <a:rPr lang="en-US" sz="5400" dirty="0">
                <a:solidFill>
                  <a:srgbClr val="FFFFFF"/>
                </a:solidFill>
              </a:rPr>
              <a:t>Implications </a:t>
            </a:r>
          </a:p>
        </p:txBody>
      </p:sp>
      <p:sp>
        <p:nvSpPr>
          <p:cNvPr id="3" name="Rectangle: Rounded Corners 2">
            <a:extLst>
              <a:ext uri="{FF2B5EF4-FFF2-40B4-BE49-F238E27FC236}">
                <a16:creationId xmlns:a16="http://schemas.microsoft.com/office/drawing/2014/main" id="{40E234B8-22E2-4C69-8742-4FACFC66C501}"/>
              </a:ext>
            </a:extLst>
          </p:cNvPr>
          <p:cNvSpPr/>
          <p:nvPr/>
        </p:nvSpPr>
        <p:spPr>
          <a:xfrm>
            <a:off x="479288" y="1131524"/>
            <a:ext cx="3683638" cy="5280752"/>
          </a:xfrm>
          <a:prstGeom prst="roundRect">
            <a:avLst/>
          </a:prstGeom>
          <a:solidFill>
            <a:schemeClr val="accent4">
              <a:lumMod val="60000"/>
              <a:lumOff val="40000"/>
            </a:schemeClr>
          </a:solidFill>
          <a:ln>
            <a:solidFill>
              <a:schemeClr val="tx1"/>
            </a:solidFill>
          </a:ln>
        </p:spPr>
        <p:style>
          <a:lnRef idx="1">
            <a:schemeClr val="accent1"/>
          </a:lnRef>
          <a:fillRef idx="2">
            <a:schemeClr val="accent1"/>
          </a:fillRef>
          <a:effectRef idx="1">
            <a:schemeClr val="accent1"/>
          </a:effectRef>
          <a:fontRef idx="minor">
            <a:schemeClr val="dk1"/>
          </a:fontRef>
        </p:style>
        <p:txBody>
          <a:bodyPr rtlCol="0" anchor="ctr"/>
          <a:lstStyle/>
          <a:p>
            <a:pPr marL="342900" indent="-342900" algn="ctr">
              <a:lnSpc>
                <a:spcPct val="150000"/>
              </a:lnSpc>
              <a:spcAft>
                <a:spcPts val="600"/>
              </a:spcAft>
              <a:buFont typeface="Arial" panose="020B0604020202020204" pitchFamily="34" charset="0"/>
              <a:buChar char="•"/>
            </a:pPr>
            <a:r>
              <a:rPr lang="en-GB" sz="2500" dirty="0">
                <a:solidFill>
                  <a:schemeClr val="bg1"/>
                </a:solidFill>
                <a:latin typeface="Gabriola" panose="04040605051002020D02" pitchFamily="82" charset="0"/>
              </a:rPr>
              <a:t>No significant difference was discovered for hypothesis 1.</a:t>
            </a:r>
          </a:p>
          <a:p>
            <a:pPr marL="342900" indent="-342900" algn="ctr">
              <a:lnSpc>
                <a:spcPct val="150000"/>
              </a:lnSpc>
              <a:spcAft>
                <a:spcPts val="600"/>
              </a:spcAft>
              <a:buFont typeface="Arial" panose="020B0604020202020204" pitchFamily="34" charset="0"/>
              <a:buChar char="•"/>
            </a:pPr>
            <a:r>
              <a:rPr lang="en-GB" sz="2500" dirty="0">
                <a:solidFill>
                  <a:schemeClr val="bg1"/>
                </a:solidFill>
                <a:latin typeface="Gabriola" panose="04040605051002020D02" pitchFamily="82" charset="0"/>
              </a:rPr>
              <a:t>These results went against the findings of </a:t>
            </a:r>
            <a:r>
              <a:rPr lang="en-GB" sz="2500" dirty="0" err="1">
                <a:solidFill>
                  <a:schemeClr val="bg1"/>
                </a:solidFill>
                <a:latin typeface="Gabriola" panose="04040605051002020D02" pitchFamily="82" charset="0"/>
              </a:rPr>
              <a:t>Einarsdottir</a:t>
            </a:r>
            <a:r>
              <a:rPr lang="en-GB" sz="2500" dirty="0">
                <a:solidFill>
                  <a:schemeClr val="bg1"/>
                </a:solidFill>
                <a:latin typeface="Gabriola" panose="04040605051002020D02" pitchFamily="82" charset="0"/>
              </a:rPr>
              <a:t> &amp; </a:t>
            </a:r>
            <a:r>
              <a:rPr lang="en-GB" sz="2500" dirty="0" err="1">
                <a:solidFill>
                  <a:schemeClr val="bg1"/>
                </a:solidFill>
                <a:latin typeface="Gabriola" panose="04040605051002020D02" pitchFamily="82" charset="0"/>
              </a:rPr>
              <a:t>Einarsdottir</a:t>
            </a:r>
            <a:r>
              <a:rPr lang="en-GB" sz="2500" dirty="0">
                <a:solidFill>
                  <a:schemeClr val="bg1"/>
                </a:solidFill>
                <a:latin typeface="Gabriola" panose="04040605051002020D02" pitchFamily="82" charset="0"/>
              </a:rPr>
              <a:t>  (2003).</a:t>
            </a:r>
          </a:p>
          <a:p>
            <a:pPr marL="342900" indent="-342900" algn="ctr">
              <a:lnSpc>
                <a:spcPct val="150000"/>
              </a:lnSpc>
              <a:spcAft>
                <a:spcPts val="600"/>
              </a:spcAft>
              <a:buFont typeface="Arial" panose="020B0604020202020204" pitchFamily="34" charset="0"/>
              <a:buChar char="•"/>
            </a:pPr>
            <a:r>
              <a:rPr lang="en-GB" sz="2500" dirty="0">
                <a:solidFill>
                  <a:schemeClr val="bg1"/>
                </a:solidFill>
                <a:latin typeface="Gabriola" panose="04040605051002020D02" pitchFamily="82" charset="0"/>
              </a:rPr>
              <a:t>Universities need to focus more on coping strategies for traditional students.</a:t>
            </a:r>
          </a:p>
        </p:txBody>
      </p:sp>
      <p:sp>
        <p:nvSpPr>
          <p:cNvPr id="4" name="Rectangle: Rounded Corners 3">
            <a:extLst>
              <a:ext uri="{FF2B5EF4-FFF2-40B4-BE49-F238E27FC236}">
                <a16:creationId xmlns:a16="http://schemas.microsoft.com/office/drawing/2014/main" id="{4ACD4301-0A5B-4DB9-A529-944A92B77D92}"/>
              </a:ext>
            </a:extLst>
          </p:cNvPr>
          <p:cNvSpPr/>
          <p:nvPr/>
        </p:nvSpPr>
        <p:spPr>
          <a:xfrm>
            <a:off x="4361481" y="1353592"/>
            <a:ext cx="3683638" cy="5057017"/>
          </a:xfrm>
          <a:prstGeom prst="roundRect">
            <a:avLst/>
          </a:prstGeom>
          <a:solidFill>
            <a:schemeClr val="tx2">
              <a:lumMod val="60000"/>
              <a:lumOff val="40000"/>
            </a:schemeClr>
          </a:solidFill>
          <a:ln>
            <a:solidFill>
              <a:schemeClr val="tx1"/>
            </a:solidFill>
          </a:ln>
        </p:spPr>
        <p:style>
          <a:lnRef idx="1">
            <a:schemeClr val="accent1"/>
          </a:lnRef>
          <a:fillRef idx="2">
            <a:schemeClr val="accent1"/>
          </a:fillRef>
          <a:effectRef idx="1">
            <a:schemeClr val="accent1"/>
          </a:effectRef>
          <a:fontRef idx="minor">
            <a:schemeClr val="dk1"/>
          </a:fontRef>
        </p:style>
        <p:txBody>
          <a:bodyPr rtlCol="0" anchor="ctr"/>
          <a:lstStyle/>
          <a:p>
            <a:pPr marL="342900" indent="-342900" algn="ctr">
              <a:lnSpc>
                <a:spcPct val="150000"/>
              </a:lnSpc>
              <a:spcAft>
                <a:spcPts val="600"/>
              </a:spcAft>
              <a:buFont typeface="Arial" panose="020B0604020202020204" pitchFamily="34" charset="0"/>
              <a:buChar char="•"/>
            </a:pPr>
            <a:r>
              <a:rPr lang="en-GB" sz="2300" dirty="0">
                <a:solidFill>
                  <a:schemeClr val="bg1"/>
                </a:solidFill>
                <a:latin typeface="Gabriola" panose="04040605051002020D02" pitchFamily="82" charset="0"/>
              </a:rPr>
              <a:t>Results of hypothesis 2 showed no significant difference.</a:t>
            </a:r>
          </a:p>
          <a:p>
            <a:pPr marL="342900" indent="-342900" algn="ctr">
              <a:lnSpc>
                <a:spcPct val="150000"/>
              </a:lnSpc>
              <a:spcAft>
                <a:spcPts val="600"/>
              </a:spcAft>
              <a:buFont typeface="Arial" panose="020B0604020202020204" pitchFamily="34" charset="0"/>
              <a:buChar char="•"/>
            </a:pPr>
            <a:r>
              <a:rPr lang="en-GB" sz="2300" dirty="0">
                <a:solidFill>
                  <a:schemeClr val="bg1"/>
                </a:solidFill>
                <a:latin typeface="Gabriola" panose="04040605051002020D02" pitchFamily="82" charset="0"/>
              </a:rPr>
              <a:t>These results went against the findings of Cooke, </a:t>
            </a:r>
            <a:r>
              <a:rPr lang="en-GB" sz="2300" dirty="0" err="1">
                <a:solidFill>
                  <a:schemeClr val="bg1"/>
                </a:solidFill>
                <a:latin typeface="Gabriola" panose="04040605051002020D02" pitchFamily="82" charset="0"/>
              </a:rPr>
              <a:t>Bewick</a:t>
            </a:r>
            <a:r>
              <a:rPr lang="en-GB" sz="2300" dirty="0">
                <a:solidFill>
                  <a:schemeClr val="bg1"/>
                </a:solidFill>
                <a:latin typeface="Gabriola" panose="04040605051002020D02" pitchFamily="82" charset="0"/>
              </a:rPr>
              <a:t>, </a:t>
            </a:r>
            <a:r>
              <a:rPr lang="en-GB" sz="2300" dirty="0" err="1">
                <a:solidFill>
                  <a:schemeClr val="bg1"/>
                </a:solidFill>
                <a:latin typeface="Gabriola" panose="04040605051002020D02" pitchFamily="82" charset="0"/>
              </a:rPr>
              <a:t>Barkham</a:t>
            </a:r>
            <a:r>
              <a:rPr lang="en-GB" sz="2300" dirty="0">
                <a:solidFill>
                  <a:schemeClr val="bg1"/>
                </a:solidFill>
                <a:latin typeface="Gabriola" panose="04040605051002020D02" pitchFamily="82" charset="0"/>
              </a:rPr>
              <a:t>, Bradley &amp; </a:t>
            </a:r>
            <a:r>
              <a:rPr lang="en-GB" sz="2300" dirty="0" err="1">
                <a:solidFill>
                  <a:schemeClr val="bg1"/>
                </a:solidFill>
                <a:latin typeface="Gabriola" panose="04040605051002020D02" pitchFamily="82" charset="0"/>
              </a:rPr>
              <a:t>Audin</a:t>
            </a:r>
            <a:r>
              <a:rPr lang="en-GB" sz="2300" dirty="0">
                <a:solidFill>
                  <a:schemeClr val="bg1"/>
                </a:solidFill>
                <a:latin typeface="Gabriola" panose="04040605051002020D02" pitchFamily="82" charset="0"/>
              </a:rPr>
              <a:t>, (2006). </a:t>
            </a:r>
          </a:p>
          <a:p>
            <a:pPr marL="342900" indent="-342900" algn="ctr">
              <a:lnSpc>
                <a:spcPct val="150000"/>
              </a:lnSpc>
              <a:spcAft>
                <a:spcPts val="600"/>
              </a:spcAft>
              <a:buFont typeface="Arial" panose="020B0604020202020204" pitchFamily="34" charset="0"/>
              <a:buChar char="•"/>
            </a:pPr>
            <a:r>
              <a:rPr lang="en-GB" sz="2300" dirty="0">
                <a:solidFill>
                  <a:schemeClr val="bg1"/>
                </a:solidFill>
                <a:latin typeface="Gabriola" panose="04040605051002020D02" pitchFamily="82" charset="0"/>
              </a:rPr>
              <a:t>Universities need to offer more on-site counselling services for students to access.</a:t>
            </a:r>
          </a:p>
        </p:txBody>
      </p:sp>
      <p:sp>
        <p:nvSpPr>
          <p:cNvPr id="5" name="Rectangle: Rounded Corners 4">
            <a:extLst>
              <a:ext uri="{FF2B5EF4-FFF2-40B4-BE49-F238E27FC236}">
                <a16:creationId xmlns:a16="http://schemas.microsoft.com/office/drawing/2014/main" id="{2B4CA1FA-6F3E-42DF-BC8F-06DBC5E2656B}"/>
              </a:ext>
            </a:extLst>
          </p:cNvPr>
          <p:cNvSpPr/>
          <p:nvPr/>
        </p:nvSpPr>
        <p:spPr>
          <a:xfrm>
            <a:off x="8243675" y="1353592"/>
            <a:ext cx="3469037" cy="5057018"/>
          </a:xfrm>
          <a:prstGeom prst="roundRect">
            <a:avLst/>
          </a:prstGeom>
          <a:solidFill>
            <a:schemeClr val="accent3">
              <a:lumMod val="40000"/>
              <a:lumOff val="60000"/>
            </a:schemeClr>
          </a:solidFill>
          <a:ln>
            <a:solidFill>
              <a:schemeClr val="tx1"/>
            </a:solidFill>
          </a:ln>
        </p:spPr>
        <p:style>
          <a:lnRef idx="1">
            <a:schemeClr val="accent1"/>
          </a:lnRef>
          <a:fillRef idx="2">
            <a:schemeClr val="accent1"/>
          </a:fillRef>
          <a:effectRef idx="1">
            <a:schemeClr val="accent1"/>
          </a:effectRef>
          <a:fontRef idx="minor">
            <a:schemeClr val="dk1"/>
          </a:fontRef>
        </p:style>
        <p:txBody>
          <a:bodyPr rtlCol="0" anchor="ctr"/>
          <a:lstStyle/>
          <a:p>
            <a:pPr marL="342900" indent="-342900" algn="ctr">
              <a:lnSpc>
                <a:spcPct val="150000"/>
              </a:lnSpc>
              <a:spcAft>
                <a:spcPts val="600"/>
              </a:spcAft>
              <a:buFont typeface="Arial" panose="020B0604020202020204" pitchFamily="34" charset="0"/>
              <a:buChar char="•"/>
            </a:pPr>
            <a:r>
              <a:rPr lang="en-GB" sz="2200" dirty="0">
                <a:solidFill>
                  <a:schemeClr val="bg1"/>
                </a:solidFill>
                <a:latin typeface="Gabriola" panose="04040605051002020D02" pitchFamily="82" charset="0"/>
              </a:rPr>
              <a:t>Results of hypothesis 3 showed no significant difference.</a:t>
            </a:r>
          </a:p>
          <a:p>
            <a:pPr marL="342900" indent="-342900" algn="ctr">
              <a:lnSpc>
                <a:spcPct val="150000"/>
              </a:lnSpc>
              <a:spcAft>
                <a:spcPts val="600"/>
              </a:spcAft>
              <a:buFont typeface="Arial" panose="020B0604020202020204" pitchFamily="34" charset="0"/>
              <a:buChar char="•"/>
            </a:pPr>
            <a:r>
              <a:rPr lang="en-GB" sz="2200" dirty="0">
                <a:solidFill>
                  <a:schemeClr val="bg1"/>
                </a:solidFill>
                <a:latin typeface="Gabriola" panose="04040605051002020D02" pitchFamily="82" charset="0"/>
              </a:rPr>
              <a:t>These results went against the findings of scores Krause, Hartley, James and McInnis (2005).</a:t>
            </a:r>
          </a:p>
          <a:p>
            <a:pPr marL="342900" indent="-342900" algn="ctr">
              <a:lnSpc>
                <a:spcPct val="150000"/>
              </a:lnSpc>
              <a:spcAft>
                <a:spcPts val="600"/>
              </a:spcAft>
              <a:buFont typeface="Arial" panose="020B0604020202020204" pitchFamily="34" charset="0"/>
              <a:buChar char="•"/>
            </a:pPr>
            <a:r>
              <a:rPr lang="en-GB" sz="2200" dirty="0">
                <a:solidFill>
                  <a:schemeClr val="bg1"/>
                </a:solidFill>
                <a:latin typeface="Gabriola" panose="04040605051002020D02" pitchFamily="82" charset="0"/>
              </a:rPr>
              <a:t>Pursuing an online degree may be beneficial for mature students. </a:t>
            </a:r>
          </a:p>
        </p:txBody>
      </p:sp>
    </p:spTree>
    <p:extLst>
      <p:ext uri="{BB962C8B-B14F-4D97-AF65-F5344CB8AC3E}">
        <p14:creationId xmlns:p14="http://schemas.microsoft.com/office/powerpoint/2010/main" val="2229504481"/>
      </p:ext>
    </p:extLst>
  </p:cSld>
  <p:clrMapOvr>
    <a:overrideClrMapping bg1="dk1" tx1="lt1" bg2="dk2" tx2="lt2" accent1="accent1" accent2="accent2" accent3="accent3" accent4="accent4" accent5="accent5" accent6="accent6" hlink="hlink" folHlink="folHlink"/>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5D927C-E619-480F-9E5F-07674A6BC618}"/>
              </a:ext>
            </a:extLst>
          </p:cNvPr>
          <p:cNvSpPr>
            <a:spLocks noGrp="1"/>
          </p:cNvSpPr>
          <p:nvPr>
            <p:ph type="title"/>
          </p:nvPr>
        </p:nvSpPr>
        <p:spPr/>
        <p:txBody>
          <a:bodyPr vert="horz" lIns="91440" tIns="45720" rIns="91440" bIns="45720" rtlCol="0" anchor="ctr">
            <a:normAutofit/>
          </a:bodyPr>
          <a:lstStyle/>
          <a:p>
            <a:r>
              <a:rPr lang="en-US">
                <a:solidFill>
                  <a:srgbClr val="FFFFFF"/>
                </a:solidFill>
              </a:rPr>
              <a:t>LIMITATIONS</a:t>
            </a:r>
          </a:p>
        </p:txBody>
      </p:sp>
      <p:graphicFrame>
        <p:nvGraphicFramePr>
          <p:cNvPr id="3" name="Diagram 2">
            <a:extLst>
              <a:ext uri="{FF2B5EF4-FFF2-40B4-BE49-F238E27FC236}">
                <a16:creationId xmlns:a16="http://schemas.microsoft.com/office/drawing/2014/main" id="{0062D26A-DEC9-48FD-A487-97F62309133B}"/>
              </a:ext>
            </a:extLst>
          </p:cNvPr>
          <p:cNvGraphicFramePr/>
          <p:nvPr>
            <p:extLst>
              <p:ext uri="{D42A27DB-BD31-4B8C-83A1-F6EECF244321}">
                <p14:modId xmlns:p14="http://schemas.microsoft.com/office/powerpoint/2010/main" val="2815128072"/>
              </p:ext>
            </p:extLst>
          </p:nvPr>
        </p:nvGraphicFramePr>
        <p:xfrm>
          <a:off x="192505" y="1844842"/>
          <a:ext cx="11742821" cy="478054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275867383"/>
      </p:ext>
    </p:extLst>
  </p:cSld>
  <p:clrMapOvr>
    <a:overrideClrMapping bg1="dk1" tx1="lt1" bg2="dk2" tx2="lt2" accent1="accent1" accent2="accent2" accent3="accent3" accent4="accent4" accent5="accent5" accent6="accent6" hlink="hlink" folHlink="folHlink"/>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20" name="Group 19">
            <a:extLst>
              <a:ext uri="{FF2B5EF4-FFF2-40B4-BE49-F238E27FC236}">
                <a16:creationId xmlns:a16="http://schemas.microsoft.com/office/drawing/2014/main" id="{E5D4A15D-C852-47D7-A7E3-7F8FEE9FCA9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21" name="Rectangle 20">
              <a:extLst>
                <a:ext uri="{FF2B5EF4-FFF2-40B4-BE49-F238E27FC236}">
                  <a16:creationId xmlns:a16="http://schemas.microsoft.com/office/drawing/2014/main" id="{C06AA6A2-9E5B-46E6-82B0-8FC1CA7231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3">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2" name="Oval 21">
              <a:extLst>
                <a:ext uri="{FF2B5EF4-FFF2-40B4-BE49-F238E27FC236}">
                  <a16:creationId xmlns:a16="http://schemas.microsoft.com/office/drawing/2014/main" id="{11E7C01A-5F5B-4E17-B91B-26FA9ADB54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a:extLst>
                <a:ext uri="{FF2B5EF4-FFF2-40B4-BE49-F238E27FC236}">
                  <a16:creationId xmlns:a16="http://schemas.microsoft.com/office/drawing/2014/main" id="{71DA43BF-6FE1-458D-A112-1687677B00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4" name="Oval 23">
              <a:extLst>
                <a:ext uri="{FF2B5EF4-FFF2-40B4-BE49-F238E27FC236}">
                  <a16:creationId xmlns:a16="http://schemas.microsoft.com/office/drawing/2014/main" id="{FAA5FF03-83FF-43B9-B66B-5FD05A9589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Oval 24">
              <a:extLst>
                <a:ext uri="{FF2B5EF4-FFF2-40B4-BE49-F238E27FC236}">
                  <a16:creationId xmlns:a16="http://schemas.microsoft.com/office/drawing/2014/main" id="{BC4D7AA7-0424-4C72-AE55-4B413DD471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6" name="Oval 25">
              <a:extLst>
                <a:ext uri="{FF2B5EF4-FFF2-40B4-BE49-F238E27FC236}">
                  <a16:creationId xmlns:a16="http://schemas.microsoft.com/office/drawing/2014/main" id="{BC2D80F1-5DC4-4396-B0E1-C774E82EC7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7" name="Freeform 5">
              <a:extLst>
                <a:ext uri="{FF2B5EF4-FFF2-40B4-BE49-F238E27FC236}">
                  <a16:creationId xmlns:a16="http://schemas.microsoft.com/office/drawing/2014/main" id="{48171057-920A-4188-A18E-97D710A359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28" name="Freeform 5">
              <a:extLst>
                <a:ext uri="{FF2B5EF4-FFF2-40B4-BE49-F238E27FC236}">
                  <a16:creationId xmlns:a16="http://schemas.microsoft.com/office/drawing/2014/main" id="{1C871B74-1D69-47F0-A28D-8F34547796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29" name="Freeform 5">
              <a:extLst>
                <a:ext uri="{FF2B5EF4-FFF2-40B4-BE49-F238E27FC236}">
                  <a16:creationId xmlns:a16="http://schemas.microsoft.com/office/drawing/2014/main" id="{63001BDC-368C-49CC-9F3F-EAF38A0A49E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31" name="Rectangle 30">
            <a:extLst>
              <a:ext uri="{FF2B5EF4-FFF2-40B4-BE49-F238E27FC236}">
                <a16:creationId xmlns:a16="http://schemas.microsoft.com/office/drawing/2014/main" id="{6288FC2F-B192-42B2-90BE-517E1039BE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grpSp>
        <p:nvGrpSpPr>
          <p:cNvPr id="33" name="Group 32">
            <a:extLst>
              <a:ext uri="{FF2B5EF4-FFF2-40B4-BE49-F238E27FC236}">
                <a16:creationId xmlns:a16="http://schemas.microsoft.com/office/drawing/2014/main" id="{2F448CB3-7B4F-45D7-B7C0-DF553DF6145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34" name="Rectangle 33">
              <a:extLst>
                <a:ext uri="{FF2B5EF4-FFF2-40B4-BE49-F238E27FC236}">
                  <a16:creationId xmlns:a16="http://schemas.microsoft.com/office/drawing/2014/main" id="{5C5305EA-7A88-413D-BE8A-47A02476F0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3">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35" name="Freeform 5">
              <a:extLst>
                <a:ext uri="{FF2B5EF4-FFF2-40B4-BE49-F238E27FC236}">
                  <a16:creationId xmlns:a16="http://schemas.microsoft.com/office/drawing/2014/main" id="{FCA94DB5-FE56-4A3D-BC48-31B5595197F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rgbClr val="FFFFFF"/>
            </a:solidFill>
            <a:ln>
              <a:noFill/>
            </a:ln>
          </p:spPr>
        </p:sp>
      </p:grpSp>
      <p:sp>
        <p:nvSpPr>
          <p:cNvPr id="2" name="Title 1">
            <a:extLst>
              <a:ext uri="{FF2B5EF4-FFF2-40B4-BE49-F238E27FC236}">
                <a16:creationId xmlns:a16="http://schemas.microsoft.com/office/drawing/2014/main" id="{CB6E8C55-7F6D-4E08-A5BE-DA28553050B3}"/>
              </a:ext>
            </a:extLst>
          </p:cNvPr>
          <p:cNvSpPr>
            <a:spLocks noGrp="1"/>
          </p:cNvSpPr>
          <p:nvPr>
            <p:ph type="title"/>
          </p:nvPr>
        </p:nvSpPr>
        <p:spPr>
          <a:xfrm>
            <a:off x="1154954" y="973668"/>
            <a:ext cx="8761413" cy="706964"/>
          </a:xfrm>
        </p:spPr>
        <p:txBody>
          <a:bodyPr vert="horz" lIns="91440" tIns="45720" rIns="91440" bIns="45720" rtlCol="0" anchor="ctr">
            <a:normAutofit/>
          </a:bodyPr>
          <a:lstStyle/>
          <a:p>
            <a:r>
              <a:rPr lang="en-US">
                <a:solidFill>
                  <a:srgbClr val="FFFFFF"/>
                </a:solidFill>
              </a:rPr>
              <a:t>FUTURE RESEARCH</a:t>
            </a:r>
          </a:p>
        </p:txBody>
      </p:sp>
      <p:sp>
        <p:nvSpPr>
          <p:cNvPr id="37" name="Rectangle 36">
            <a:extLst>
              <a:ext uri="{FF2B5EF4-FFF2-40B4-BE49-F238E27FC236}">
                <a16:creationId xmlns:a16="http://schemas.microsoft.com/office/drawing/2014/main" id="{F9ED434F-8767-46CC-B26B-5AF62FF01E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graphicFrame>
        <p:nvGraphicFramePr>
          <p:cNvPr id="15" name="Diagram 14">
            <a:extLst>
              <a:ext uri="{FF2B5EF4-FFF2-40B4-BE49-F238E27FC236}">
                <a16:creationId xmlns:a16="http://schemas.microsoft.com/office/drawing/2014/main" id="{E849A5CB-E25C-442B-8191-87AEF13400A8}"/>
              </a:ext>
            </a:extLst>
          </p:cNvPr>
          <p:cNvGraphicFramePr/>
          <p:nvPr>
            <p:extLst>
              <p:ext uri="{D42A27DB-BD31-4B8C-83A1-F6EECF244321}">
                <p14:modId xmlns:p14="http://schemas.microsoft.com/office/powerpoint/2010/main" val="2084644137"/>
              </p:ext>
            </p:extLst>
          </p:nvPr>
        </p:nvGraphicFramePr>
        <p:xfrm>
          <a:off x="763588" y="1794438"/>
          <a:ext cx="10749992" cy="436573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474932218"/>
      </p:ext>
    </p:extLst>
  </p:cSld>
  <p:clrMapOvr>
    <a:overrideClrMapping bg1="dk1" tx1="lt1" bg2="dk2" tx2="lt2" accent1="accent1" accent2="accent2" accent3="accent3" accent4="accent4" accent5="accent5" accent6="accent6" hlink="hlink" folHlink="folHlink"/>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774724-EA30-4581-8D92-1CC59F2CBD4E}"/>
              </a:ext>
            </a:extLst>
          </p:cNvPr>
          <p:cNvSpPr>
            <a:spLocks noGrp="1"/>
          </p:cNvSpPr>
          <p:nvPr>
            <p:ph type="title"/>
          </p:nvPr>
        </p:nvSpPr>
        <p:spPr>
          <a:xfrm>
            <a:off x="407233" y="372771"/>
            <a:ext cx="10058400" cy="1371600"/>
          </a:xfrm>
        </p:spPr>
        <p:txBody>
          <a:bodyPr/>
          <a:lstStyle/>
          <a:p>
            <a:r>
              <a:rPr lang="en-GB" dirty="0"/>
              <a:t>Reference List </a:t>
            </a:r>
          </a:p>
        </p:txBody>
      </p:sp>
      <p:sp>
        <p:nvSpPr>
          <p:cNvPr id="3" name="TextBox 2">
            <a:extLst>
              <a:ext uri="{FF2B5EF4-FFF2-40B4-BE49-F238E27FC236}">
                <a16:creationId xmlns:a16="http://schemas.microsoft.com/office/drawing/2014/main" id="{088910EC-9A93-48EC-B321-90E28AD137C6}"/>
              </a:ext>
            </a:extLst>
          </p:cNvPr>
          <p:cNvSpPr txBox="1"/>
          <p:nvPr/>
        </p:nvSpPr>
        <p:spPr>
          <a:xfrm>
            <a:off x="372058" y="2261937"/>
            <a:ext cx="11447883" cy="6601807"/>
          </a:xfrm>
          <a:prstGeom prst="rect">
            <a:avLst/>
          </a:prstGeom>
          <a:noFill/>
        </p:spPr>
        <p:txBody>
          <a:bodyPr wrap="square" rtlCol="0">
            <a:spAutoFit/>
          </a:bodyPr>
          <a:lstStyle/>
          <a:p>
            <a:pPr marL="285750" indent="-285750">
              <a:lnSpc>
                <a:spcPct val="300000"/>
              </a:lnSpc>
              <a:buFont typeface="Arial" panose="020B0604020202020204" pitchFamily="34" charset="0"/>
              <a:buChar char="•"/>
            </a:pPr>
            <a:r>
              <a:rPr lang="en-GB" sz="2400" dirty="0">
                <a:latin typeface="Garamond" panose="02020404030301010803" pitchFamily="18" charset="0"/>
              </a:rPr>
              <a:t>Cooke, </a:t>
            </a:r>
            <a:r>
              <a:rPr lang="en-GB" sz="2400" dirty="0" err="1">
                <a:latin typeface="Garamond" panose="02020404030301010803" pitchFamily="18" charset="0"/>
              </a:rPr>
              <a:t>Bewick</a:t>
            </a:r>
            <a:r>
              <a:rPr lang="en-GB" sz="2400" dirty="0">
                <a:latin typeface="Garamond" panose="02020404030301010803" pitchFamily="18" charset="0"/>
              </a:rPr>
              <a:t>, </a:t>
            </a:r>
            <a:r>
              <a:rPr lang="en-GB" sz="2400" dirty="0" err="1">
                <a:latin typeface="Garamond" panose="02020404030301010803" pitchFamily="18" charset="0"/>
              </a:rPr>
              <a:t>Barkham</a:t>
            </a:r>
            <a:r>
              <a:rPr lang="en-GB" sz="2400" dirty="0">
                <a:latin typeface="Garamond" panose="02020404030301010803" pitchFamily="18" charset="0"/>
              </a:rPr>
              <a:t>, Bradley &amp; </a:t>
            </a:r>
            <a:r>
              <a:rPr lang="en-GB" sz="2400" dirty="0" err="1">
                <a:latin typeface="Garamond" panose="02020404030301010803" pitchFamily="18" charset="0"/>
              </a:rPr>
              <a:t>Audin</a:t>
            </a:r>
            <a:r>
              <a:rPr lang="en-GB" sz="2400" dirty="0">
                <a:latin typeface="Garamond" panose="02020404030301010803" pitchFamily="18" charset="0"/>
              </a:rPr>
              <a:t> (2006)</a:t>
            </a:r>
          </a:p>
          <a:p>
            <a:pPr marL="285750" indent="-285750">
              <a:lnSpc>
                <a:spcPct val="300000"/>
              </a:lnSpc>
              <a:buFont typeface="Arial" panose="020B0604020202020204" pitchFamily="34" charset="0"/>
              <a:buChar char="•"/>
            </a:pPr>
            <a:r>
              <a:rPr lang="en-GB" sz="2400" dirty="0" err="1">
                <a:latin typeface="Garamond" panose="02020404030301010803" pitchFamily="18" charset="0"/>
              </a:rPr>
              <a:t>Einarsdottir</a:t>
            </a:r>
            <a:r>
              <a:rPr lang="en-GB" sz="2400" dirty="0">
                <a:latin typeface="Garamond" panose="02020404030301010803" pitchFamily="18" charset="0"/>
              </a:rPr>
              <a:t> &amp; </a:t>
            </a:r>
            <a:r>
              <a:rPr lang="en-GB" sz="2400" dirty="0" err="1">
                <a:latin typeface="Garamond" panose="02020404030301010803" pitchFamily="18" charset="0"/>
              </a:rPr>
              <a:t>Einarsdottir</a:t>
            </a:r>
            <a:r>
              <a:rPr lang="en-GB" sz="2400" dirty="0">
                <a:latin typeface="Garamond" panose="02020404030301010803" pitchFamily="18" charset="0"/>
              </a:rPr>
              <a:t> (2003)</a:t>
            </a:r>
          </a:p>
          <a:p>
            <a:pPr marL="285750" indent="-285750">
              <a:lnSpc>
                <a:spcPct val="300000"/>
              </a:lnSpc>
              <a:buFont typeface="Arial" panose="020B0604020202020204" pitchFamily="34" charset="0"/>
              <a:buChar char="•"/>
            </a:pPr>
            <a:r>
              <a:rPr lang="en-GB" sz="2400" dirty="0">
                <a:latin typeface="Garamond" panose="02020404030301010803" pitchFamily="18" charset="0"/>
              </a:rPr>
              <a:t>Chapman, Parmar &amp; Trotter (2007)</a:t>
            </a:r>
          </a:p>
          <a:p>
            <a:pPr marL="285750" indent="-285750">
              <a:lnSpc>
                <a:spcPct val="300000"/>
              </a:lnSpc>
              <a:buFont typeface="Arial" panose="020B0604020202020204" pitchFamily="34" charset="0"/>
              <a:buChar char="•"/>
            </a:pPr>
            <a:r>
              <a:rPr lang="en-GB" sz="2400" dirty="0">
                <a:latin typeface="Garamond" panose="02020404030301010803" pitchFamily="18" charset="0"/>
              </a:rPr>
              <a:t>Krause, Hartley, James and McInnis (2005).</a:t>
            </a:r>
          </a:p>
          <a:p>
            <a:pPr marL="285750" indent="-285750">
              <a:lnSpc>
                <a:spcPct val="150000"/>
              </a:lnSpc>
              <a:buFont typeface="Arial" panose="020B0604020202020204" pitchFamily="34" charset="0"/>
              <a:buChar char="•"/>
            </a:pPr>
            <a:endParaRPr lang="en-GB" dirty="0"/>
          </a:p>
          <a:p>
            <a:pPr marL="285750" indent="-285750">
              <a:lnSpc>
                <a:spcPct val="150000"/>
              </a:lnSpc>
              <a:buFont typeface="Arial" panose="020B0604020202020204" pitchFamily="34" charset="0"/>
              <a:buChar char="•"/>
            </a:pPr>
            <a:endParaRPr lang="en-GB" dirty="0"/>
          </a:p>
          <a:p>
            <a:pPr marL="285750" indent="-285750">
              <a:lnSpc>
                <a:spcPct val="150000"/>
              </a:lnSpc>
              <a:buFont typeface="Arial" panose="020B0604020202020204" pitchFamily="34" charset="0"/>
              <a:buChar char="•"/>
            </a:pPr>
            <a:endParaRPr lang="en-GB" dirty="0"/>
          </a:p>
          <a:p>
            <a:endParaRPr lang="en-GB" dirty="0"/>
          </a:p>
          <a:p>
            <a:endParaRPr lang="en-GB" dirty="0"/>
          </a:p>
          <a:p>
            <a:endParaRPr lang="en-GB" dirty="0"/>
          </a:p>
        </p:txBody>
      </p:sp>
    </p:spTree>
    <p:extLst>
      <p:ext uri="{BB962C8B-B14F-4D97-AF65-F5344CB8AC3E}">
        <p14:creationId xmlns:p14="http://schemas.microsoft.com/office/powerpoint/2010/main" val="258552945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0DD0E5-429F-4665-97B2-0A8D09D333BF}"/>
              </a:ext>
            </a:extLst>
          </p:cNvPr>
          <p:cNvSpPr>
            <a:spLocks noGrp="1"/>
          </p:cNvSpPr>
          <p:nvPr>
            <p:ph type="title"/>
          </p:nvPr>
        </p:nvSpPr>
        <p:spPr>
          <a:xfrm>
            <a:off x="763973" y="939504"/>
            <a:ext cx="4259179" cy="445383"/>
          </a:xfrm>
        </p:spPr>
        <p:txBody>
          <a:bodyPr>
            <a:normAutofit fontScale="90000"/>
          </a:bodyPr>
          <a:lstStyle/>
          <a:p>
            <a:r>
              <a:rPr lang="en-GB" sz="3600" dirty="0"/>
              <a:t>Notes</a:t>
            </a:r>
          </a:p>
        </p:txBody>
      </p:sp>
      <p:sp>
        <p:nvSpPr>
          <p:cNvPr id="3" name="TextBox 2">
            <a:extLst>
              <a:ext uri="{FF2B5EF4-FFF2-40B4-BE49-F238E27FC236}">
                <a16:creationId xmlns:a16="http://schemas.microsoft.com/office/drawing/2014/main" id="{F14C2584-44B5-4E8F-8135-4A16F430FA67}"/>
              </a:ext>
            </a:extLst>
          </p:cNvPr>
          <p:cNvSpPr txBox="1"/>
          <p:nvPr/>
        </p:nvSpPr>
        <p:spPr>
          <a:xfrm>
            <a:off x="141355" y="2100893"/>
            <a:ext cx="11909290" cy="4493538"/>
          </a:xfrm>
          <a:prstGeom prst="rect">
            <a:avLst/>
          </a:prstGeom>
          <a:noFill/>
        </p:spPr>
        <p:txBody>
          <a:bodyPr wrap="square" rtlCol="0">
            <a:spAutoFit/>
          </a:bodyPr>
          <a:lstStyle/>
          <a:p>
            <a:r>
              <a:rPr lang="en-GB" sz="1300" u="sng" dirty="0"/>
              <a:t>Slide 2 – Introduction </a:t>
            </a:r>
          </a:p>
          <a:p>
            <a:r>
              <a:rPr lang="en-GB" sz="1300" dirty="0"/>
              <a:t>There were five hypotheses for this specific study, these were: (1) Mature students will have the highest test anxiety scores, (2) first year students will have the highest test anxiety scores, (3) mature students who are in their first year of study will have the same test anxiety scores as traditional students in their first year, (4) females will score higher on the test anxiety than males and (5) the interaction between the two conditions will not produce a significant difference. However, this presentation is only going to talk about three of them. These are; hypothesis 1, 2 &amp; 3. </a:t>
            </a:r>
          </a:p>
          <a:p>
            <a:endParaRPr lang="en-GB" sz="1300" dirty="0"/>
          </a:p>
          <a:p>
            <a:r>
              <a:rPr lang="en-GB" sz="1300" u="sng" dirty="0"/>
              <a:t>Slide 3 – Aims </a:t>
            </a:r>
          </a:p>
          <a:p>
            <a:pPr marL="285750" indent="-285750">
              <a:buFont typeface="Arial" panose="020B0604020202020204" pitchFamily="34" charset="0"/>
              <a:buChar char="•"/>
            </a:pPr>
            <a:r>
              <a:rPr lang="en-GB" sz="1300" dirty="0"/>
              <a:t>To discover if a students current age determines their level of test anxiety</a:t>
            </a:r>
          </a:p>
          <a:p>
            <a:pPr marL="285750" indent="-285750">
              <a:buFont typeface="Arial" panose="020B0604020202020204" pitchFamily="34" charset="0"/>
              <a:buChar char="•"/>
            </a:pPr>
            <a:r>
              <a:rPr lang="en-GB" sz="1300" dirty="0"/>
              <a:t>To discover if a students gender determines their level of test anxiety.</a:t>
            </a:r>
          </a:p>
          <a:p>
            <a:endParaRPr lang="en-GB" sz="1300" u="sng" dirty="0"/>
          </a:p>
          <a:p>
            <a:r>
              <a:rPr lang="en-GB" sz="1300" u="sng" dirty="0"/>
              <a:t>Slide 4 – Methodology </a:t>
            </a:r>
          </a:p>
          <a:p>
            <a:pPr marL="171450" indent="-171450">
              <a:buFont typeface="Arial" panose="020B0604020202020204" pitchFamily="34" charset="0"/>
              <a:buChar char="•"/>
            </a:pPr>
            <a:r>
              <a:rPr lang="en-GB" sz="1300" dirty="0"/>
              <a:t>Participants were also traditional (30%) or mature (70%)</a:t>
            </a:r>
          </a:p>
          <a:p>
            <a:pPr marL="171450" indent="-171450">
              <a:buFont typeface="Arial" panose="020B0604020202020204" pitchFamily="34" charset="0"/>
              <a:buChar char="•"/>
            </a:pPr>
            <a:r>
              <a:rPr lang="en-GB" sz="1300" dirty="0"/>
              <a:t>Ethical approval was gained before any research was carried out.</a:t>
            </a:r>
          </a:p>
          <a:p>
            <a:pPr marL="171450" indent="-171450">
              <a:buFont typeface="Arial" panose="020B0604020202020204" pitchFamily="34" charset="0"/>
              <a:buChar char="•"/>
            </a:pPr>
            <a:endParaRPr lang="en-GB" sz="1300" dirty="0"/>
          </a:p>
          <a:p>
            <a:r>
              <a:rPr lang="en-GB" sz="1300" u="sng" dirty="0"/>
              <a:t>Slide 5 – Materials</a:t>
            </a:r>
          </a:p>
          <a:p>
            <a:pPr marL="285750" indent="-285750">
              <a:buFont typeface="Arial" panose="020B0604020202020204" pitchFamily="34" charset="0"/>
              <a:buChar char="•"/>
            </a:pPr>
            <a:r>
              <a:rPr lang="en-GB" sz="1300" dirty="0"/>
              <a:t>Online questionnaire</a:t>
            </a:r>
          </a:p>
          <a:p>
            <a:pPr marL="285750" indent="-285750">
              <a:buFont typeface="Arial" panose="020B0604020202020204" pitchFamily="34" charset="0"/>
              <a:buChar char="•"/>
            </a:pPr>
            <a:r>
              <a:rPr lang="en-GB" sz="1300" dirty="0"/>
              <a:t>informed consent.</a:t>
            </a:r>
          </a:p>
          <a:p>
            <a:endParaRPr lang="en-GB" sz="1300" dirty="0"/>
          </a:p>
          <a:p>
            <a:r>
              <a:rPr lang="en-GB" sz="1300" u="sng" dirty="0"/>
              <a:t>Slide 7 – Results</a:t>
            </a:r>
          </a:p>
          <a:p>
            <a:r>
              <a:rPr lang="en-GB" sz="1300" dirty="0"/>
              <a:t>Level 4 – 17 participants = 23%</a:t>
            </a:r>
          </a:p>
          <a:p>
            <a:r>
              <a:rPr lang="en-GB" sz="1300" dirty="0"/>
              <a:t>Level 5 – 22 Participants = 30%</a:t>
            </a:r>
          </a:p>
          <a:p>
            <a:r>
              <a:rPr lang="en-GB" sz="1300" dirty="0"/>
              <a:t>Level 6 – 35 Participants = 47%</a:t>
            </a:r>
          </a:p>
        </p:txBody>
      </p:sp>
      <p:sp>
        <p:nvSpPr>
          <p:cNvPr id="4" name="TextBox 3">
            <a:extLst>
              <a:ext uri="{FF2B5EF4-FFF2-40B4-BE49-F238E27FC236}">
                <a16:creationId xmlns:a16="http://schemas.microsoft.com/office/drawing/2014/main" id="{812A35FC-C512-4254-B38F-2B9F874949A4}"/>
              </a:ext>
            </a:extLst>
          </p:cNvPr>
          <p:cNvSpPr txBox="1"/>
          <p:nvPr/>
        </p:nvSpPr>
        <p:spPr>
          <a:xfrm>
            <a:off x="8999358" y="4980563"/>
            <a:ext cx="4259179" cy="1877437"/>
          </a:xfrm>
          <a:prstGeom prst="rect">
            <a:avLst/>
          </a:prstGeom>
          <a:noFill/>
        </p:spPr>
        <p:txBody>
          <a:bodyPr wrap="square" rtlCol="0">
            <a:spAutoFit/>
          </a:bodyPr>
          <a:lstStyle/>
          <a:p>
            <a:r>
              <a:rPr lang="en-GB" sz="1400" u="sng" dirty="0"/>
              <a:t>Slide 7 – Results (Continued)</a:t>
            </a:r>
          </a:p>
          <a:p>
            <a:r>
              <a:rPr lang="en-GB" sz="1400" dirty="0"/>
              <a:t>Age</a:t>
            </a:r>
          </a:p>
          <a:p>
            <a:pPr marL="285750" indent="-285750">
              <a:buFont typeface="Arial" panose="020B0604020202020204" pitchFamily="34" charset="0"/>
              <a:buChar char="•"/>
            </a:pPr>
            <a:r>
              <a:rPr lang="en-GB" sz="1400" dirty="0"/>
              <a:t>18-21 – 22 participants = 30%</a:t>
            </a:r>
          </a:p>
          <a:p>
            <a:pPr marL="285750" indent="-285750">
              <a:buFont typeface="Arial" panose="020B0604020202020204" pitchFamily="34" charset="0"/>
              <a:buChar char="•"/>
            </a:pPr>
            <a:r>
              <a:rPr lang="en-GB" sz="1400" dirty="0"/>
              <a:t>22+ - 52 Participants = 70%</a:t>
            </a:r>
          </a:p>
          <a:p>
            <a:r>
              <a:rPr lang="en-GB" sz="1400" u="sng" dirty="0"/>
              <a:t>Gender</a:t>
            </a:r>
          </a:p>
          <a:p>
            <a:pPr marL="285750" indent="-285750">
              <a:buFont typeface="Arial" panose="020B0604020202020204" pitchFamily="34" charset="0"/>
              <a:buChar char="•"/>
            </a:pPr>
            <a:r>
              <a:rPr lang="en-GB" sz="1400" dirty="0"/>
              <a:t>Male – 24 participants = 32%</a:t>
            </a:r>
          </a:p>
          <a:p>
            <a:pPr marL="285750" indent="-285750">
              <a:buFont typeface="Arial" panose="020B0604020202020204" pitchFamily="34" charset="0"/>
              <a:buChar char="•"/>
            </a:pPr>
            <a:r>
              <a:rPr lang="en-GB" sz="1400" dirty="0"/>
              <a:t>Female – 50 Participants = 68%</a:t>
            </a:r>
          </a:p>
          <a:p>
            <a:endParaRPr lang="en-GB" dirty="0"/>
          </a:p>
        </p:txBody>
      </p:sp>
    </p:spTree>
    <p:extLst>
      <p:ext uri="{BB962C8B-B14F-4D97-AF65-F5344CB8AC3E}">
        <p14:creationId xmlns:p14="http://schemas.microsoft.com/office/powerpoint/2010/main" val="2602068912"/>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Boardroom">
  <a:themeElements>
    <a:clrScheme name="Ion Boardroom">
      <a:dk1>
        <a:sysClr val="windowText" lastClr="000000"/>
      </a:dk1>
      <a:lt1>
        <a:sysClr val="window" lastClr="FFFFFF"/>
      </a:lt1>
      <a:dk2>
        <a:srgbClr val="3B3059"/>
      </a:dk2>
      <a:lt2>
        <a:srgbClr val="EBEBEB"/>
      </a:lt2>
      <a:accent1>
        <a:srgbClr val="B31166"/>
      </a:accent1>
      <a:accent2>
        <a:srgbClr val="E33D6F"/>
      </a:accent2>
      <a:accent3>
        <a:srgbClr val="E45F3C"/>
      </a:accent3>
      <a:accent4>
        <a:srgbClr val="E9943A"/>
      </a:accent4>
      <a:accent5>
        <a:srgbClr val="9B6BF2"/>
      </a:accent5>
      <a:accent6>
        <a:srgbClr val="D53DD0"/>
      </a:accent6>
      <a:hlink>
        <a:srgbClr val="8F8F8F"/>
      </a:hlink>
      <a:folHlink>
        <a:srgbClr val="A5A5A5"/>
      </a:folHlink>
    </a:clrScheme>
    <a:fontScheme name="Ion Boardroom">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24000"/>
                <a:satMod val="148000"/>
                <a:lumMod val="124000"/>
              </a:schemeClr>
            </a:gs>
            <a:gs pos="100000">
              <a:schemeClr val="phClr">
                <a:shade val="76000"/>
                <a:hueMod val="89000"/>
                <a:satMod val="164000"/>
                <a:lumMod val="56000"/>
              </a:schemeClr>
            </a:gs>
          </a:gsLst>
          <a:path path="circle">
            <a:fillToRect l="45000" t="65000" r="125000" b="100000"/>
          </a:path>
        </a:gradFill>
        <a:blipFill rotWithShape="1">
          <a:blip xmlns:r="http://schemas.openxmlformats.org/officeDocument/2006/relationships" r:embed="rId1">
            <a:duotone>
              <a:schemeClr val="phClr">
                <a:shade val="69000"/>
                <a:hueMod val="91000"/>
                <a:satMod val="164000"/>
                <a:lumMod val="74000"/>
              </a:schemeClr>
              <a:schemeClr val="phClr">
                <a:hueMod val="124000"/>
                <a:satMod val="140000"/>
                <a:lumMod val="142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B8502691-933B-45FE-8764-BA278511EF2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40</TotalTime>
  <Words>1180</Words>
  <Application>Microsoft Office PowerPoint</Application>
  <PresentationFormat>Widescreen</PresentationFormat>
  <Paragraphs>112</Paragraphs>
  <Slides>13</Slides>
  <Notes>7</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13</vt:i4>
      </vt:variant>
    </vt:vector>
  </HeadingPairs>
  <TitlesOfParts>
    <vt:vector size="20" baseType="lpstr">
      <vt:lpstr>Arial</vt:lpstr>
      <vt:lpstr>Calibri</vt:lpstr>
      <vt:lpstr>Century Gothic</vt:lpstr>
      <vt:lpstr>Gabriola</vt:lpstr>
      <vt:lpstr>Garamond</vt:lpstr>
      <vt:lpstr>Wingdings 3</vt:lpstr>
      <vt:lpstr>Ion Boardroom</vt:lpstr>
      <vt:lpstr>An Examination of Test Anxiety in Students   Viva Voce 2020</vt:lpstr>
      <vt:lpstr>Introduction</vt:lpstr>
      <vt:lpstr>Aims </vt:lpstr>
      <vt:lpstr>Methodology  </vt:lpstr>
      <vt:lpstr>Methodology – Materials </vt:lpstr>
      <vt:lpstr>Methodology – Procedure </vt:lpstr>
      <vt:lpstr>Results of 2x2x3 Anova between groups</vt:lpstr>
      <vt:lpstr>Findings from results </vt:lpstr>
      <vt:lpstr>Implications </vt:lpstr>
      <vt:lpstr>LIMITATIONS</vt:lpstr>
      <vt:lpstr>FUTURE RESEARCH</vt:lpstr>
      <vt:lpstr>Reference List </vt:lpstr>
      <vt:lpstr>Notes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An Examination of Test Anxiety in Students   Viva Voce 2020</dc:title>
  <dc:creator>Billie Jo Jay</dc:creator>
  <cp:lastModifiedBy>Laura Jay</cp:lastModifiedBy>
  <cp:revision>5</cp:revision>
  <dcterms:created xsi:type="dcterms:W3CDTF">2020-05-18T19:40:17Z</dcterms:created>
  <dcterms:modified xsi:type="dcterms:W3CDTF">2020-05-18T22:09:36Z</dcterms:modified>
</cp:coreProperties>
</file>