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1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739FAC22-2555-754D-A809-F390CC103793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0"/>
  </p:normalViewPr>
  <p:slideViewPr>
    <p:cSldViewPr snapToGrid="0">
      <p:cViewPr varScale="1">
        <p:scale>
          <a:sx n="102" d="100"/>
          <a:sy n="102" d="100"/>
        </p:scale>
        <p:origin x="9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688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DB90ED-FC02-15E7-ECCF-B24342C72A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128E83-1C56-3CAD-A2F0-952D58371E8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926BCB-B394-9242-8DBA-5180CB13A53C}" type="datetimeFigureOut">
              <a:rPr lang="en-US" smtClean="0"/>
              <a:t>12/3/24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9C7B37-C5B0-AD32-A6FE-BBB990FA0FC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D8959-48BC-C9B8-7817-A19A3635F34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6B69AF-B3CC-444E-8C25-DD20E97421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81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86F4C0-E9CF-3D4D-9B0D-BB173275CB2D}" type="datetimeFigureOut">
              <a:rPr lang="en-US" smtClean="0"/>
              <a:t>12/3/24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296AB-4C86-6042-B423-08C1354C7F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629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84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213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25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623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182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54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561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219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1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08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5769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200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1131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4352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4648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6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AD9F0-A512-DE4C-8FE2-1EA2903B197B}" type="datetimeFigureOut">
              <a:rPr lang="en-US" smtClean="0"/>
              <a:t>12/3/24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68A0FC8-C210-114A-8541-1C8A8F185E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499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Relationship Id="rId9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C55BF-B0C2-B9D7-B22B-142FDA4BDB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>
            <a:normAutofit/>
          </a:bodyPr>
          <a:lstStyle/>
          <a:p>
            <a:r>
              <a:rPr lang="en-US" dirty="0"/>
              <a:t>Emotional Intelligence</a:t>
            </a:r>
          </a:p>
        </p:txBody>
      </p:sp>
      <p:sp>
        <p:nvSpPr>
          <p:cNvPr id="67" name="Subtitle 66">
            <a:extLst>
              <a:ext uri="{FF2B5EF4-FFF2-40B4-BE49-F238E27FC236}">
                <a16:creationId xmlns:a16="http://schemas.microsoft.com/office/drawing/2014/main" id="{46528C72-4777-AB55-6189-CEAE38FC2D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erson with long hair wearing glasses&#10;&#10;Description automatically generated">
            <a:extLst>
              <a:ext uri="{FF2B5EF4-FFF2-40B4-BE49-F238E27FC236}">
                <a16:creationId xmlns:a16="http://schemas.microsoft.com/office/drawing/2014/main" id="{CA4CD08A-2112-040C-00B1-DBADA62E4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6653" y="1"/>
            <a:ext cx="2835347" cy="208398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C6255501-2763-AEAD-F4AF-7E23B3124B8D}"/>
              </a:ext>
            </a:extLst>
          </p:cNvPr>
          <p:cNvSpPr/>
          <p:nvPr/>
        </p:nvSpPr>
        <p:spPr>
          <a:xfrm>
            <a:off x="-10644" y="-1"/>
            <a:ext cx="3358341" cy="277999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r>
              <a:rPr lang="en-US" sz="1400" dirty="0"/>
              <a:t>* Practice active listening.</a:t>
            </a:r>
          </a:p>
          <a:p>
            <a:r>
              <a:rPr lang="en-US" sz="1400" dirty="0"/>
              <a:t>* Acknowledge &amp; give constructive feedback.</a:t>
            </a:r>
          </a:p>
          <a:p>
            <a:r>
              <a:rPr lang="en-US" sz="1400" dirty="0"/>
              <a:t>* Being mindful</a:t>
            </a:r>
          </a:p>
          <a:p>
            <a:pPr algn="ctr"/>
            <a:r>
              <a:rPr lang="en-US" dirty="0"/>
              <a:t>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777E261-EE63-69F6-42B5-7C7A55B8E9F0}"/>
              </a:ext>
            </a:extLst>
          </p:cNvPr>
          <p:cNvSpPr/>
          <p:nvPr/>
        </p:nvSpPr>
        <p:spPr>
          <a:xfrm>
            <a:off x="3359887" y="1"/>
            <a:ext cx="2987746" cy="251991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F42299F-023E-ABDA-C34D-B9DA7C15FB18}"/>
              </a:ext>
            </a:extLst>
          </p:cNvPr>
          <p:cNvSpPr/>
          <p:nvPr/>
        </p:nvSpPr>
        <p:spPr>
          <a:xfrm>
            <a:off x="-12188" y="2784061"/>
            <a:ext cx="3359887" cy="20308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 dirty="0"/>
          </a:p>
          <a:p>
            <a:pPr algn="ctr"/>
            <a:r>
              <a:rPr lang="en-US" dirty="0"/>
              <a:t>Physical health 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Get enough sleep.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Avoid alcohol/ drugs and smoking.</a:t>
            </a:r>
          </a:p>
          <a:p>
            <a:pPr algn="ctr"/>
            <a:endParaRPr lang="en-US" sz="12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4DFDBB8-8A00-1A6D-046A-51F285C417A0}"/>
              </a:ext>
            </a:extLst>
          </p:cNvPr>
          <p:cNvSpPr/>
          <p:nvPr/>
        </p:nvSpPr>
        <p:spPr>
          <a:xfrm>
            <a:off x="6346301" y="24583"/>
            <a:ext cx="2998382" cy="251991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Mental Health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sz="2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 err="1"/>
              <a:t>Recognise</a:t>
            </a:r>
            <a:r>
              <a:rPr lang="en-US" sz="1400" dirty="0"/>
              <a:t> your own emotions.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Understanding impact of other’s </a:t>
            </a:r>
            <a:r>
              <a:rPr lang="en-US" sz="1400" dirty="0" err="1"/>
              <a:t>behaviour</a:t>
            </a:r>
            <a:r>
              <a:rPr lang="en-US" sz="1400" dirty="0"/>
              <a:t> on your emotional state</a:t>
            </a:r>
            <a:r>
              <a:rPr lang="en-US" sz="1100" dirty="0"/>
              <a:t>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FF2C4C3-2C18-DC32-3068-A562ED3126B6}"/>
              </a:ext>
            </a:extLst>
          </p:cNvPr>
          <p:cNvSpPr/>
          <p:nvPr/>
        </p:nvSpPr>
        <p:spPr>
          <a:xfrm>
            <a:off x="-15954" y="4852376"/>
            <a:ext cx="3370522" cy="2030819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sz="1200" dirty="0"/>
          </a:p>
          <a:p>
            <a:r>
              <a:rPr lang="en-US" sz="1200" dirty="0"/>
              <a:t>* Not afraid to apologize</a:t>
            </a:r>
          </a:p>
          <a:p>
            <a:r>
              <a:rPr lang="en-US" sz="1200" dirty="0"/>
              <a:t>* Know how to ”forgive and forget”</a:t>
            </a:r>
          </a:p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480ABBF-EE9B-21F8-B02B-98AC5C78A81D}"/>
              </a:ext>
            </a:extLst>
          </p:cNvPr>
          <p:cNvSpPr/>
          <p:nvPr/>
        </p:nvSpPr>
        <p:spPr>
          <a:xfrm>
            <a:off x="3370521" y="2402110"/>
            <a:ext cx="2987746" cy="242507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* </a:t>
            </a:r>
            <a:r>
              <a:rPr lang="en-US" sz="1400" dirty="0"/>
              <a:t>Offering </a:t>
            </a:r>
            <a:r>
              <a:rPr lang="en-US" sz="1400" dirty="0" err="1"/>
              <a:t>confort</a:t>
            </a:r>
            <a:r>
              <a:rPr lang="en-US" sz="1400" dirty="0"/>
              <a:t> and support.</a:t>
            </a:r>
          </a:p>
          <a:p>
            <a:r>
              <a:rPr lang="en-US" sz="1400" dirty="0"/>
              <a:t>* The capacity to empathize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72826DF-A80D-CD5A-5575-77A7AB11712D}"/>
              </a:ext>
            </a:extLst>
          </p:cNvPr>
          <p:cNvSpPr/>
          <p:nvPr/>
        </p:nvSpPr>
        <p:spPr>
          <a:xfrm>
            <a:off x="3349248" y="4859094"/>
            <a:ext cx="2987746" cy="203082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Self Management</a:t>
            </a:r>
          </a:p>
          <a:p>
            <a:endParaRPr lang="en-US" sz="1200" dirty="0"/>
          </a:p>
          <a:p>
            <a:r>
              <a:rPr lang="en-US" sz="1200" dirty="0"/>
              <a:t>* The ability to regulate emotions and actions in a variety of environments.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Trasparency</a:t>
            </a:r>
            <a:r>
              <a:rPr lang="en-US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Growth mindset</a:t>
            </a:r>
          </a:p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69E48DE-587E-90BB-D9D9-B6E887CADEA2}"/>
              </a:ext>
            </a:extLst>
          </p:cNvPr>
          <p:cNvSpPr/>
          <p:nvPr/>
        </p:nvSpPr>
        <p:spPr>
          <a:xfrm>
            <a:off x="6363589" y="2519916"/>
            <a:ext cx="2987746" cy="23072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Relationship management with family/friends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DB0F7C0-12E4-5201-6F36-DFBAF1625790}"/>
              </a:ext>
            </a:extLst>
          </p:cNvPr>
          <p:cNvSpPr/>
          <p:nvPr/>
        </p:nvSpPr>
        <p:spPr>
          <a:xfrm>
            <a:off x="6336994" y="4741049"/>
            <a:ext cx="2987746" cy="213607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Social Intelligence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r>
              <a:rPr lang="en-US" sz="1200" dirty="0"/>
              <a:t>* Being able to create and maintain healthy relationship.</a:t>
            </a:r>
          </a:p>
          <a:p>
            <a:r>
              <a:rPr lang="en-US" sz="1200" dirty="0"/>
              <a:t>* Appreciating diversity </a:t>
            </a:r>
          </a:p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A4A769D-68D6-B98A-ED0B-1EC5392FE70B}"/>
              </a:ext>
            </a:extLst>
          </p:cNvPr>
          <p:cNvSpPr/>
          <p:nvPr/>
        </p:nvSpPr>
        <p:spPr>
          <a:xfrm>
            <a:off x="9340697" y="3779831"/>
            <a:ext cx="2867257" cy="3083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Building bonds.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Inspirational leadership.</a:t>
            </a:r>
          </a:p>
          <a:p>
            <a:r>
              <a:rPr lang="en-US" sz="1400" dirty="0"/>
              <a:t>* Collaboration and cooperation.</a:t>
            </a:r>
          </a:p>
          <a:p>
            <a:pPr algn="ctr"/>
            <a:endParaRPr lang="en-US" dirty="0"/>
          </a:p>
        </p:txBody>
      </p:sp>
      <p:pic>
        <p:nvPicPr>
          <p:cNvPr id="49" name="Picture 48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C18D819D-A293-0E03-EEEF-0AC74DEEC1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1971" y="2402111"/>
            <a:ext cx="2835347" cy="1362662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B6B56874-50AA-ECC8-9A54-23BCB03F1140}"/>
              </a:ext>
            </a:extLst>
          </p:cNvPr>
          <p:cNvSpPr/>
          <p:nvPr/>
        </p:nvSpPr>
        <p:spPr>
          <a:xfrm>
            <a:off x="3359887" y="0"/>
            <a:ext cx="2987746" cy="2083980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Decision making </a:t>
            </a:r>
          </a:p>
          <a:p>
            <a:pPr algn="ctr"/>
            <a:endParaRPr lang="en-US" dirty="0"/>
          </a:p>
          <a:p>
            <a:r>
              <a:rPr lang="en-US" sz="1200" dirty="0"/>
              <a:t>* </a:t>
            </a:r>
            <a:r>
              <a:rPr lang="en-US" sz="1400" dirty="0"/>
              <a:t>Adaptability.</a:t>
            </a:r>
          </a:p>
          <a:p>
            <a:r>
              <a:rPr lang="en-US" sz="1400" dirty="0"/>
              <a:t>* Goal orientation.</a:t>
            </a:r>
          </a:p>
          <a:p>
            <a:r>
              <a:rPr lang="en-US" sz="1400" dirty="0"/>
              <a:t>* Responsible person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C401A16-D670-558E-2F28-AB5A91CA7058}"/>
              </a:ext>
            </a:extLst>
          </p:cNvPr>
          <p:cNvSpPr/>
          <p:nvPr/>
        </p:nvSpPr>
        <p:spPr>
          <a:xfrm>
            <a:off x="9324742" y="1625933"/>
            <a:ext cx="2867257" cy="776177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lgerian" pitchFamily="82" charset="77"/>
              </a:rPr>
              <a:t>Emotional Intelligence </a:t>
            </a:r>
            <a:r>
              <a:rPr lang="en-US" sz="2000" b="1" dirty="0">
                <a:solidFill>
                  <a:srgbClr val="002060"/>
                </a:solidFill>
                <a:latin typeface="ACADEMY ENGRAVED LET PLAIN:1.0" panose="02000000000000000000" pitchFamily="2" charset="0"/>
              </a:rPr>
              <a:t>Georgiana-Ioana Chirita </a:t>
            </a:r>
          </a:p>
        </p:txBody>
      </p:sp>
      <p:pic>
        <p:nvPicPr>
          <p:cNvPr id="54" name="Picture 53" descr="A yellow cartoon characters holding a can&#10;&#10;Description automatically generated with medium confidence">
            <a:extLst>
              <a:ext uri="{FF2B5EF4-FFF2-40B4-BE49-F238E27FC236}">
                <a16:creationId xmlns:a16="http://schemas.microsoft.com/office/drawing/2014/main" id="{A0E24FB7-2263-6796-1F8C-0F554603D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640" y="0"/>
            <a:ext cx="3358341" cy="1077238"/>
          </a:xfrm>
          <a:prstGeom prst="rect">
            <a:avLst/>
          </a:prstGeom>
        </p:spPr>
      </p:pic>
      <p:pic>
        <p:nvPicPr>
          <p:cNvPr id="62" name="Picture 61" descr="A hand holding a paper with different faces&#10;&#10;Description automatically generated">
            <a:extLst>
              <a:ext uri="{FF2B5EF4-FFF2-40B4-BE49-F238E27FC236}">
                <a16:creationId xmlns:a16="http://schemas.microsoft.com/office/drawing/2014/main" id="{C9C4947C-2014-DBE3-0CC3-3B3213E723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7633" y="1"/>
            <a:ext cx="3019649" cy="1179386"/>
          </a:xfrm>
          <a:prstGeom prst="rect">
            <a:avLst/>
          </a:prstGeom>
        </p:spPr>
      </p:pic>
      <p:pic>
        <p:nvPicPr>
          <p:cNvPr id="75" name="Picture 74" descr="A group of people climbing a mountain&#10;&#10;Description automatically generated">
            <a:extLst>
              <a:ext uri="{FF2B5EF4-FFF2-40B4-BE49-F238E27FC236}">
                <a16:creationId xmlns:a16="http://schemas.microsoft.com/office/drawing/2014/main" id="{F9092D6C-1688-8C0A-E7B3-2FBC95E3AB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1398" y="1941535"/>
            <a:ext cx="2978894" cy="1403498"/>
          </a:xfrm>
          <a:prstGeom prst="rect">
            <a:avLst/>
          </a:prstGeom>
        </p:spPr>
      </p:pic>
      <p:pic>
        <p:nvPicPr>
          <p:cNvPr id="79" name="Picture 78" descr="A colorful text with white background&#10;&#10;Description automatically generated">
            <a:extLst>
              <a:ext uri="{FF2B5EF4-FFF2-40B4-BE49-F238E27FC236}">
                <a16:creationId xmlns:a16="http://schemas.microsoft.com/office/drawing/2014/main" id="{E3E81477-90E2-A820-39D8-380E5D210E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0229" y="4789580"/>
            <a:ext cx="3399474" cy="1098309"/>
          </a:xfrm>
          <a:prstGeom prst="rect">
            <a:avLst/>
          </a:prstGeom>
        </p:spPr>
      </p:pic>
      <p:pic>
        <p:nvPicPr>
          <p:cNvPr id="85" name="Picture 84" descr="A group of people sitting and using laptops&#10;&#10;Description automatically generated">
            <a:extLst>
              <a:ext uri="{FF2B5EF4-FFF2-40B4-BE49-F238E27FC236}">
                <a16:creationId xmlns:a16="http://schemas.microsoft.com/office/drawing/2014/main" id="{DF36CC78-85E1-7EBB-469F-E85F6A5AAAD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41970" y="3617873"/>
            <a:ext cx="2850030" cy="1406815"/>
          </a:xfrm>
          <a:prstGeom prst="rect">
            <a:avLst/>
          </a:prstGeom>
        </p:spPr>
      </p:pic>
      <p:pic>
        <p:nvPicPr>
          <p:cNvPr id="89" name="Picture 88" descr="A group of people's heads&#10;&#10;Description automatically generated">
            <a:extLst>
              <a:ext uri="{FF2B5EF4-FFF2-40B4-BE49-F238E27FC236}">
                <a16:creationId xmlns:a16="http://schemas.microsoft.com/office/drawing/2014/main" id="{FA9B1254-1A6D-8A2F-B54B-203C22A11CE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26368" y="4752797"/>
            <a:ext cx="3035603" cy="1078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69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8707</TotalTime>
  <Words>142</Words>
  <Application>Microsoft Macintosh PowerPoint</Application>
  <PresentationFormat>Widescreen</PresentationFormat>
  <Paragraphs>70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ACADEMY ENGRAVED LET PLAIN:1.0</vt:lpstr>
      <vt:lpstr>Algerian</vt:lpstr>
      <vt:lpstr>Aptos</vt:lpstr>
      <vt:lpstr>Arial</vt:lpstr>
      <vt:lpstr>Century Gothic</vt:lpstr>
      <vt:lpstr>Wingdings 3</vt:lpstr>
      <vt:lpstr>Wisp</vt:lpstr>
      <vt:lpstr>Emotional Intelligence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Ciorascu (2121532)</dc:creator>
  <cp:lastModifiedBy>Andreea Ciorascu (2121532)</cp:lastModifiedBy>
  <cp:revision>20</cp:revision>
  <dcterms:created xsi:type="dcterms:W3CDTF">2024-11-18T10:21:35Z</dcterms:created>
  <dcterms:modified xsi:type="dcterms:W3CDTF">2024-12-03T22:14:48Z</dcterms:modified>
</cp:coreProperties>
</file>