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6858000" cy="9906000" type="A4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6A097D-6088-5105-B75A-C61745F50D9F}" v="58" dt="2020-04-03T19:16:39.478"/>
    <p1510:client id="{8F6B50E7-9D4D-41C6-A495-B8F305F812E4}" v="37" dt="2020-03-16T19:51:53.878"/>
    <p1510:client id="{E7F23135-11EB-D363-0314-E468EF600836}" v="58" dt="2020-04-03T19:20:28.2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n Buckley (1902338)" userId="S::1902338@student.uwtsd.ac.uk::caa335e1-1e03-45f3-908d-01079e6477c0" providerId="AD" clId="Web-{8F6B50E7-9D4D-41C6-A495-B8F305F812E4}"/>
    <pc:docChg chg="mod addSld modSld addMainMaster delMainMaster modMainMaster setSldSz">
      <pc:chgData name="Ben Buckley (1902338)" userId="S::1902338@student.uwtsd.ac.uk::caa335e1-1e03-45f3-908d-01079e6477c0" providerId="AD" clId="Web-{8F6B50E7-9D4D-41C6-A495-B8F305F812E4}" dt="2020-03-16T19:51:53.878" v="32" actId="1076"/>
      <pc:docMkLst>
        <pc:docMk/>
      </pc:docMkLst>
      <pc:sldChg chg="addSp delSp modSp mod modClrScheme chgLayout">
        <pc:chgData name="Ben Buckley (1902338)" userId="S::1902338@student.uwtsd.ac.uk::caa335e1-1e03-45f3-908d-01079e6477c0" providerId="AD" clId="Web-{8F6B50E7-9D4D-41C6-A495-B8F305F812E4}" dt="2020-03-16T19:49:22.455" v="26" actId="14100"/>
        <pc:sldMkLst>
          <pc:docMk/>
          <pc:sldMk cId="109857222" sldId="256"/>
        </pc:sldMkLst>
        <pc:spChg chg="del">
          <ac:chgData name="Ben Buckley (1902338)" userId="S::1902338@student.uwtsd.ac.uk::caa335e1-1e03-45f3-908d-01079e6477c0" providerId="AD" clId="Web-{8F6B50E7-9D4D-41C6-A495-B8F305F812E4}" dt="2020-03-16T19:39:51.921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Ben Buckley (1902338)" userId="S::1902338@student.uwtsd.ac.uk::caa335e1-1e03-45f3-908d-01079e6477c0" providerId="AD" clId="Web-{8F6B50E7-9D4D-41C6-A495-B8F305F812E4}" dt="2020-03-16T19:39:55.984" v="1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Ben Buckley (1902338)" userId="S::1902338@student.uwtsd.ac.uk::caa335e1-1e03-45f3-908d-01079e6477c0" providerId="AD" clId="Web-{8F6B50E7-9D4D-41C6-A495-B8F305F812E4}" dt="2020-03-16T19:49:13.158" v="22" actId="14100"/>
          <ac:picMkLst>
            <pc:docMk/>
            <pc:sldMk cId="109857222" sldId="256"/>
            <ac:picMk id="4" creationId="{DD102831-B2CD-4189-A3FF-6C22E65C3656}"/>
          </ac:picMkLst>
        </pc:picChg>
        <pc:picChg chg="add del mod">
          <ac:chgData name="Ben Buckley (1902338)" userId="S::1902338@student.uwtsd.ac.uk::caa335e1-1e03-45f3-908d-01079e6477c0" providerId="AD" clId="Web-{8F6B50E7-9D4D-41C6-A495-B8F305F812E4}" dt="2020-03-16T19:44:58.360" v="13"/>
          <ac:picMkLst>
            <pc:docMk/>
            <pc:sldMk cId="109857222" sldId="256"/>
            <ac:picMk id="6" creationId="{4C610133-E5FB-4F9E-BEDF-3ACC8C8AC09A}"/>
          </ac:picMkLst>
        </pc:picChg>
        <pc:picChg chg="add mod ord modCrop">
          <ac:chgData name="Ben Buckley (1902338)" userId="S::1902338@student.uwtsd.ac.uk::caa335e1-1e03-45f3-908d-01079e6477c0" providerId="AD" clId="Web-{8F6B50E7-9D4D-41C6-A495-B8F305F812E4}" dt="2020-03-16T19:49:22.455" v="26" actId="14100"/>
          <ac:picMkLst>
            <pc:docMk/>
            <pc:sldMk cId="109857222" sldId="256"/>
            <ac:picMk id="8" creationId="{4B41C677-5441-472C-861B-BC2BE5139DF6}"/>
          </ac:picMkLst>
        </pc:picChg>
      </pc:sldChg>
      <pc:sldChg chg="addSp delSp modSp add replId">
        <pc:chgData name="Ben Buckley (1902338)" userId="S::1902338@student.uwtsd.ac.uk::caa335e1-1e03-45f3-908d-01079e6477c0" providerId="AD" clId="Web-{8F6B50E7-9D4D-41C6-A495-B8F305F812E4}" dt="2020-03-16T19:51:53.878" v="32" actId="1076"/>
        <pc:sldMkLst>
          <pc:docMk/>
          <pc:sldMk cId="181145664" sldId="257"/>
        </pc:sldMkLst>
        <pc:picChg chg="add mod">
          <ac:chgData name="Ben Buckley (1902338)" userId="S::1902338@student.uwtsd.ac.uk::caa335e1-1e03-45f3-908d-01079e6477c0" providerId="AD" clId="Web-{8F6B50E7-9D4D-41C6-A495-B8F305F812E4}" dt="2020-03-16T19:51:53.878" v="32" actId="1076"/>
          <ac:picMkLst>
            <pc:docMk/>
            <pc:sldMk cId="181145664" sldId="257"/>
            <ac:picMk id="2" creationId="{C85CF9BA-93D6-4C2C-8F48-4ADA980E7393}"/>
          </ac:picMkLst>
        </pc:picChg>
        <pc:picChg chg="del">
          <ac:chgData name="Ben Buckley (1902338)" userId="S::1902338@student.uwtsd.ac.uk::caa335e1-1e03-45f3-908d-01079e6477c0" providerId="AD" clId="Web-{8F6B50E7-9D4D-41C6-A495-B8F305F812E4}" dt="2020-03-16T19:49:28.908" v="28"/>
          <ac:picMkLst>
            <pc:docMk/>
            <pc:sldMk cId="181145664" sldId="257"/>
            <ac:picMk id="4" creationId="{DD102831-B2CD-4189-A3FF-6C22E65C3656}"/>
          </ac:picMkLst>
        </pc:picChg>
        <pc:picChg chg="del">
          <ac:chgData name="Ben Buckley (1902338)" userId="S::1902338@student.uwtsd.ac.uk::caa335e1-1e03-45f3-908d-01079e6477c0" providerId="AD" clId="Web-{8F6B50E7-9D4D-41C6-A495-B8F305F812E4}" dt="2020-03-16T19:49:30.081" v="29"/>
          <ac:picMkLst>
            <pc:docMk/>
            <pc:sldMk cId="181145664" sldId="257"/>
            <ac:picMk id="8" creationId="{4B41C677-5441-472C-861B-BC2BE5139DF6}"/>
          </ac:picMkLst>
        </pc:picChg>
      </pc:sldChg>
      <pc:sldMasterChg chg="modSp del delSldLayout modSldLayout">
        <pc:chgData name="Ben Buckley (1902338)" userId="S::1902338@student.uwtsd.ac.uk::caa335e1-1e03-45f3-908d-01079e6477c0" providerId="AD" clId="Web-{8F6B50E7-9D4D-41C6-A495-B8F305F812E4}" dt="2020-03-16T19:40:10.093" v="3"/>
        <pc:sldMasterMkLst>
          <pc:docMk/>
          <pc:sldMasterMk cId="2460954070" sldId="2147483660"/>
        </pc:sldMasterMkLst>
        <pc:spChg chg="mod">
          <ac:chgData name="Ben Buckley (1902338)" userId="S::1902338@student.uwtsd.ac.uk::caa335e1-1e03-45f3-908d-01079e6477c0" providerId="AD" clId="Web-{8F6B50E7-9D4D-41C6-A495-B8F305F812E4}" dt="2020-03-16T19:40:10.031" v="2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Ben Buckley (1902338)" userId="S::1902338@student.uwtsd.ac.uk::caa335e1-1e03-45f3-908d-01079e6477c0" providerId="AD" clId="Web-{8F6B50E7-9D4D-41C6-A495-B8F305F812E4}" dt="2020-03-16T19:40:10.031" v="2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Ben Buckley (1902338)" userId="S::1902338@student.uwtsd.ac.uk::caa335e1-1e03-45f3-908d-01079e6477c0" providerId="AD" clId="Web-{8F6B50E7-9D4D-41C6-A495-B8F305F812E4}" dt="2020-03-16T19:40:10.031" v="2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Ben Buckley (1902338)" userId="S::1902338@student.uwtsd.ac.uk::caa335e1-1e03-45f3-908d-01079e6477c0" providerId="AD" clId="Web-{8F6B50E7-9D4D-41C6-A495-B8F305F812E4}" dt="2020-03-16T19:40:10.031" v="2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Ben Buckley (1902338)" userId="S::1902338@student.uwtsd.ac.uk::caa335e1-1e03-45f3-908d-01079e6477c0" providerId="AD" clId="Web-{8F6B50E7-9D4D-41C6-A495-B8F305F812E4}" dt="2020-03-16T19:40:10.031" v="2"/>
          <ac:spMkLst>
            <pc:docMk/>
            <pc:sldMasterMk cId="2460954070" sldId="2147483660"/>
            <ac:spMk id="6" creationId="{00000000-0000-0000-0000-000000000000}"/>
          </ac:spMkLst>
        </pc:spChg>
        <pc:sldLayoutChg chg="modSp del">
          <pc:chgData name="Ben Buckley (1902338)" userId="S::1902338@student.uwtsd.ac.uk::caa335e1-1e03-45f3-908d-01079e6477c0" providerId="AD" clId="Web-{8F6B50E7-9D4D-41C6-A495-B8F305F812E4}" dt="2020-03-16T19:40:10.093" v="3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Ben Buckley (1902338)" userId="S::1902338@student.uwtsd.ac.uk::caa335e1-1e03-45f3-908d-01079e6477c0" providerId="AD" clId="Web-{8F6B50E7-9D4D-41C6-A495-B8F305F812E4}" dt="2020-03-16T19:40:10.031" v="2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8F6B50E7-9D4D-41C6-A495-B8F305F812E4}" dt="2020-03-16T19:40:10.031" v="2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del">
          <pc:chgData name="Ben Buckley (1902338)" userId="S::1902338@student.uwtsd.ac.uk::caa335e1-1e03-45f3-908d-01079e6477c0" providerId="AD" clId="Web-{8F6B50E7-9D4D-41C6-A495-B8F305F812E4}" dt="2020-03-16T19:40:10.093" v="3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Sp del">
          <pc:chgData name="Ben Buckley (1902338)" userId="S::1902338@student.uwtsd.ac.uk::caa335e1-1e03-45f3-908d-01079e6477c0" providerId="AD" clId="Web-{8F6B50E7-9D4D-41C6-A495-B8F305F812E4}" dt="2020-03-16T19:40:10.093" v="3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Ben Buckley (1902338)" userId="S::1902338@student.uwtsd.ac.uk::caa335e1-1e03-45f3-908d-01079e6477c0" providerId="AD" clId="Web-{8F6B50E7-9D4D-41C6-A495-B8F305F812E4}" dt="2020-03-16T19:40:10.031" v="2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8F6B50E7-9D4D-41C6-A495-B8F305F812E4}" dt="2020-03-16T19:40:10.031" v="2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 del">
          <pc:chgData name="Ben Buckley (1902338)" userId="S::1902338@student.uwtsd.ac.uk::caa335e1-1e03-45f3-908d-01079e6477c0" providerId="AD" clId="Web-{8F6B50E7-9D4D-41C6-A495-B8F305F812E4}" dt="2020-03-16T19:40:10.093" v="3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Ben Buckley (1902338)" userId="S::1902338@student.uwtsd.ac.uk::caa335e1-1e03-45f3-908d-01079e6477c0" providerId="AD" clId="Web-{8F6B50E7-9D4D-41C6-A495-B8F305F812E4}" dt="2020-03-16T19:40:10.031" v="2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8F6B50E7-9D4D-41C6-A495-B8F305F812E4}" dt="2020-03-16T19:40:10.031" v="2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 del">
          <pc:chgData name="Ben Buckley (1902338)" userId="S::1902338@student.uwtsd.ac.uk::caa335e1-1e03-45f3-908d-01079e6477c0" providerId="AD" clId="Web-{8F6B50E7-9D4D-41C6-A495-B8F305F812E4}" dt="2020-03-16T19:40:10.093" v="3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Ben Buckley (1902338)" userId="S::1902338@student.uwtsd.ac.uk::caa335e1-1e03-45f3-908d-01079e6477c0" providerId="AD" clId="Web-{8F6B50E7-9D4D-41C6-A495-B8F305F812E4}" dt="2020-03-16T19:40:10.031" v="2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8F6B50E7-9D4D-41C6-A495-B8F305F812E4}" dt="2020-03-16T19:40:10.031" v="2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8F6B50E7-9D4D-41C6-A495-B8F305F812E4}" dt="2020-03-16T19:40:10.031" v="2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8F6B50E7-9D4D-41C6-A495-B8F305F812E4}" dt="2020-03-16T19:40:10.031" v="2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8F6B50E7-9D4D-41C6-A495-B8F305F812E4}" dt="2020-03-16T19:40:10.031" v="2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del">
          <pc:chgData name="Ben Buckley (1902338)" userId="S::1902338@student.uwtsd.ac.uk::caa335e1-1e03-45f3-908d-01079e6477c0" providerId="AD" clId="Web-{8F6B50E7-9D4D-41C6-A495-B8F305F812E4}" dt="2020-03-16T19:40:10.093" v="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Ben Buckley (1902338)" userId="S::1902338@student.uwtsd.ac.uk::caa335e1-1e03-45f3-908d-01079e6477c0" providerId="AD" clId="Web-{8F6B50E7-9D4D-41C6-A495-B8F305F812E4}" dt="2020-03-16T19:40:10.093" v="3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Sp del">
          <pc:chgData name="Ben Buckley (1902338)" userId="S::1902338@student.uwtsd.ac.uk::caa335e1-1e03-45f3-908d-01079e6477c0" providerId="AD" clId="Web-{8F6B50E7-9D4D-41C6-A495-B8F305F812E4}" dt="2020-03-16T19:40:10.093" v="3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Ben Buckley (1902338)" userId="S::1902338@student.uwtsd.ac.uk::caa335e1-1e03-45f3-908d-01079e6477c0" providerId="AD" clId="Web-{8F6B50E7-9D4D-41C6-A495-B8F305F812E4}" dt="2020-03-16T19:40:10.031" v="2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8F6B50E7-9D4D-41C6-A495-B8F305F812E4}" dt="2020-03-16T19:40:10.031" v="2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8F6B50E7-9D4D-41C6-A495-B8F305F812E4}" dt="2020-03-16T19:40:10.031" v="2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 del">
          <pc:chgData name="Ben Buckley (1902338)" userId="S::1902338@student.uwtsd.ac.uk::caa335e1-1e03-45f3-908d-01079e6477c0" providerId="AD" clId="Web-{8F6B50E7-9D4D-41C6-A495-B8F305F812E4}" dt="2020-03-16T19:40:10.093" v="3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Ben Buckley (1902338)" userId="S::1902338@student.uwtsd.ac.uk::caa335e1-1e03-45f3-908d-01079e6477c0" providerId="AD" clId="Web-{8F6B50E7-9D4D-41C6-A495-B8F305F812E4}" dt="2020-03-16T19:40:10.031" v="2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8F6B50E7-9D4D-41C6-A495-B8F305F812E4}" dt="2020-03-16T19:40:10.031" v="2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8F6B50E7-9D4D-41C6-A495-B8F305F812E4}" dt="2020-03-16T19:40:10.031" v="2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del">
          <pc:chgData name="Ben Buckley (1902338)" userId="S::1902338@student.uwtsd.ac.uk::caa335e1-1e03-45f3-908d-01079e6477c0" providerId="AD" clId="Web-{8F6B50E7-9D4D-41C6-A495-B8F305F812E4}" dt="2020-03-16T19:40:10.093" v="3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Sp del">
          <pc:chgData name="Ben Buckley (1902338)" userId="S::1902338@student.uwtsd.ac.uk::caa335e1-1e03-45f3-908d-01079e6477c0" providerId="AD" clId="Web-{8F6B50E7-9D4D-41C6-A495-B8F305F812E4}" dt="2020-03-16T19:40:10.093" v="3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Ben Buckley (1902338)" userId="S::1902338@student.uwtsd.ac.uk::caa335e1-1e03-45f3-908d-01079e6477c0" providerId="AD" clId="Web-{8F6B50E7-9D4D-41C6-A495-B8F305F812E4}" dt="2020-03-16T19:40:10.031" v="2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8F6B50E7-9D4D-41C6-A495-B8F305F812E4}" dt="2020-03-16T19:40:10.031" v="2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  <pc:sldMasterChg chg="add addSldLayout modSldLayout">
        <pc:chgData name="Ben Buckley (1902338)" userId="S::1902338@student.uwtsd.ac.uk::caa335e1-1e03-45f3-908d-01079e6477c0" providerId="AD" clId="Web-{8F6B50E7-9D4D-41C6-A495-B8F305F812E4}" dt="2020-03-16T19:40:10.093" v="3"/>
        <pc:sldMasterMkLst>
          <pc:docMk/>
          <pc:sldMasterMk cId="339405068" sldId="2147483672"/>
        </pc:sldMasterMkLst>
        <pc:sldLayoutChg chg="add mod replId">
          <pc:chgData name="Ben Buckley (1902338)" userId="S::1902338@student.uwtsd.ac.uk::caa335e1-1e03-45f3-908d-01079e6477c0" providerId="AD" clId="Web-{8F6B50E7-9D4D-41C6-A495-B8F305F812E4}" dt="2020-03-16T19:40:10.093" v="3"/>
          <pc:sldLayoutMkLst>
            <pc:docMk/>
            <pc:sldMasterMk cId="339405068" sldId="2147483672"/>
            <pc:sldLayoutMk cId="3568279480" sldId="2147483673"/>
          </pc:sldLayoutMkLst>
        </pc:sldLayoutChg>
        <pc:sldLayoutChg chg="add mod replId">
          <pc:chgData name="Ben Buckley (1902338)" userId="S::1902338@student.uwtsd.ac.uk::caa335e1-1e03-45f3-908d-01079e6477c0" providerId="AD" clId="Web-{8F6B50E7-9D4D-41C6-A495-B8F305F812E4}" dt="2020-03-16T19:40:10.093" v="3"/>
          <pc:sldLayoutMkLst>
            <pc:docMk/>
            <pc:sldMasterMk cId="339405068" sldId="2147483672"/>
            <pc:sldLayoutMk cId="3002214865" sldId="2147483674"/>
          </pc:sldLayoutMkLst>
        </pc:sldLayoutChg>
        <pc:sldLayoutChg chg="add mod replId">
          <pc:chgData name="Ben Buckley (1902338)" userId="S::1902338@student.uwtsd.ac.uk::caa335e1-1e03-45f3-908d-01079e6477c0" providerId="AD" clId="Web-{8F6B50E7-9D4D-41C6-A495-B8F305F812E4}" dt="2020-03-16T19:40:10.093" v="3"/>
          <pc:sldLayoutMkLst>
            <pc:docMk/>
            <pc:sldMasterMk cId="339405068" sldId="2147483672"/>
            <pc:sldLayoutMk cId="3419383135" sldId="2147483675"/>
          </pc:sldLayoutMkLst>
        </pc:sldLayoutChg>
        <pc:sldLayoutChg chg="add mod replId">
          <pc:chgData name="Ben Buckley (1902338)" userId="S::1902338@student.uwtsd.ac.uk::caa335e1-1e03-45f3-908d-01079e6477c0" providerId="AD" clId="Web-{8F6B50E7-9D4D-41C6-A495-B8F305F812E4}" dt="2020-03-16T19:40:10.093" v="3"/>
          <pc:sldLayoutMkLst>
            <pc:docMk/>
            <pc:sldMasterMk cId="339405068" sldId="2147483672"/>
            <pc:sldLayoutMk cId="365645628" sldId="2147483676"/>
          </pc:sldLayoutMkLst>
        </pc:sldLayoutChg>
        <pc:sldLayoutChg chg="add mod replId">
          <pc:chgData name="Ben Buckley (1902338)" userId="S::1902338@student.uwtsd.ac.uk::caa335e1-1e03-45f3-908d-01079e6477c0" providerId="AD" clId="Web-{8F6B50E7-9D4D-41C6-A495-B8F305F812E4}" dt="2020-03-16T19:40:10.093" v="3"/>
          <pc:sldLayoutMkLst>
            <pc:docMk/>
            <pc:sldMasterMk cId="339405068" sldId="2147483672"/>
            <pc:sldLayoutMk cId="206883292" sldId="2147483677"/>
          </pc:sldLayoutMkLst>
        </pc:sldLayoutChg>
        <pc:sldLayoutChg chg="add mod replId">
          <pc:chgData name="Ben Buckley (1902338)" userId="S::1902338@student.uwtsd.ac.uk::caa335e1-1e03-45f3-908d-01079e6477c0" providerId="AD" clId="Web-{8F6B50E7-9D4D-41C6-A495-B8F305F812E4}" dt="2020-03-16T19:40:10.093" v="3"/>
          <pc:sldLayoutMkLst>
            <pc:docMk/>
            <pc:sldMasterMk cId="339405068" sldId="2147483672"/>
            <pc:sldLayoutMk cId="322736155" sldId="2147483678"/>
          </pc:sldLayoutMkLst>
        </pc:sldLayoutChg>
        <pc:sldLayoutChg chg="add mod replId">
          <pc:chgData name="Ben Buckley (1902338)" userId="S::1902338@student.uwtsd.ac.uk::caa335e1-1e03-45f3-908d-01079e6477c0" providerId="AD" clId="Web-{8F6B50E7-9D4D-41C6-A495-B8F305F812E4}" dt="2020-03-16T19:40:10.093" v="3"/>
          <pc:sldLayoutMkLst>
            <pc:docMk/>
            <pc:sldMasterMk cId="339405068" sldId="2147483672"/>
            <pc:sldLayoutMk cId="743067422" sldId="2147483679"/>
          </pc:sldLayoutMkLst>
        </pc:sldLayoutChg>
        <pc:sldLayoutChg chg="add mod replId">
          <pc:chgData name="Ben Buckley (1902338)" userId="S::1902338@student.uwtsd.ac.uk::caa335e1-1e03-45f3-908d-01079e6477c0" providerId="AD" clId="Web-{8F6B50E7-9D4D-41C6-A495-B8F305F812E4}" dt="2020-03-16T19:40:10.093" v="3"/>
          <pc:sldLayoutMkLst>
            <pc:docMk/>
            <pc:sldMasterMk cId="339405068" sldId="2147483672"/>
            <pc:sldLayoutMk cId="2641004336" sldId="2147483680"/>
          </pc:sldLayoutMkLst>
        </pc:sldLayoutChg>
        <pc:sldLayoutChg chg="add mod replId">
          <pc:chgData name="Ben Buckley (1902338)" userId="S::1902338@student.uwtsd.ac.uk::caa335e1-1e03-45f3-908d-01079e6477c0" providerId="AD" clId="Web-{8F6B50E7-9D4D-41C6-A495-B8F305F812E4}" dt="2020-03-16T19:40:10.093" v="3"/>
          <pc:sldLayoutMkLst>
            <pc:docMk/>
            <pc:sldMasterMk cId="339405068" sldId="2147483672"/>
            <pc:sldLayoutMk cId="1308256401" sldId="2147483681"/>
          </pc:sldLayoutMkLst>
        </pc:sldLayoutChg>
        <pc:sldLayoutChg chg="add mod replId">
          <pc:chgData name="Ben Buckley (1902338)" userId="S::1902338@student.uwtsd.ac.uk::caa335e1-1e03-45f3-908d-01079e6477c0" providerId="AD" clId="Web-{8F6B50E7-9D4D-41C6-A495-B8F305F812E4}" dt="2020-03-16T19:40:10.093" v="3"/>
          <pc:sldLayoutMkLst>
            <pc:docMk/>
            <pc:sldMasterMk cId="339405068" sldId="2147483672"/>
            <pc:sldLayoutMk cId="937356846" sldId="2147483682"/>
          </pc:sldLayoutMkLst>
        </pc:sldLayoutChg>
        <pc:sldLayoutChg chg="add mod replId">
          <pc:chgData name="Ben Buckley (1902338)" userId="S::1902338@student.uwtsd.ac.uk::caa335e1-1e03-45f3-908d-01079e6477c0" providerId="AD" clId="Web-{8F6B50E7-9D4D-41C6-A495-B8F305F812E4}" dt="2020-03-16T19:40:10.093" v="3"/>
          <pc:sldLayoutMkLst>
            <pc:docMk/>
            <pc:sldMasterMk cId="339405068" sldId="2147483672"/>
            <pc:sldLayoutMk cId="2966397788" sldId="2147483683"/>
          </pc:sldLayoutMkLst>
        </pc:sldLayoutChg>
      </pc:sldMasterChg>
    </pc:docChg>
  </pc:docChgLst>
  <pc:docChgLst>
    <pc:chgData name="Ben Buckley (1902338)" userId="S::1902338@student.uwtsd.ac.uk::caa335e1-1e03-45f3-908d-01079e6477c0" providerId="AD" clId="Web-{246A097D-6088-5105-B75A-C61745F50D9F}"/>
    <pc:docChg chg="delSld modSld">
      <pc:chgData name="Ben Buckley (1902338)" userId="S::1902338@student.uwtsd.ac.uk::caa335e1-1e03-45f3-908d-01079e6477c0" providerId="AD" clId="Web-{246A097D-6088-5105-B75A-C61745F50D9F}" dt="2020-04-03T19:16:39.478" v="57" actId="1076"/>
      <pc:docMkLst>
        <pc:docMk/>
      </pc:docMkLst>
      <pc:sldChg chg="addSp delSp modSp">
        <pc:chgData name="Ben Buckley (1902338)" userId="S::1902338@student.uwtsd.ac.uk::caa335e1-1e03-45f3-908d-01079e6477c0" providerId="AD" clId="Web-{246A097D-6088-5105-B75A-C61745F50D9F}" dt="2020-04-03T19:16:39.478" v="57" actId="1076"/>
        <pc:sldMkLst>
          <pc:docMk/>
          <pc:sldMk cId="109857222" sldId="256"/>
        </pc:sldMkLst>
        <pc:spChg chg="add mod">
          <ac:chgData name="Ben Buckley (1902338)" userId="S::1902338@student.uwtsd.ac.uk::caa335e1-1e03-45f3-908d-01079e6477c0" providerId="AD" clId="Web-{246A097D-6088-5105-B75A-C61745F50D9F}" dt="2020-04-03T19:16:39.478" v="57" actId="1076"/>
          <ac:spMkLst>
            <pc:docMk/>
            <pc:sldMk cId="109857222" sldId="256"/>
            <ac:spMk id="2" creationId="{3E83A781-8A85-4EA6-B348-598BDBA8F5A0}"/>
          </ac:spMkLst>
        </pc:spChg>
        <pc:picChg chg="del">
          <ac:chgData name="Ben Buckley (1902338)" userId="S::1902338@student.uwtsd.ac.uk::caa335e1-1e03-45f3-908d-01079e6477c0" providerId="AD" clId="Web-{246A097D-6088-5105-B75A-C61745F50D9F}" dt="2020-04-03T19:09:34.834" v="0"/>
          <ac:picMkLst>
            <pc:docMk/>
            <pc:sldMk cId="109857222" sldId="256"/>
            <ac:picMk id="4" creationId="{DD102831-B2CD-4189-A3FF-6C22E65C3656}"/>
          </ac:picMkLst>
        </pc:picChg>
        <pc:picChg chg="del">
          <ac:chgData name="Ben Buckley (1902338)" userId="S::1902338@student.uwtsd.ac.uk::caa335e1-1e03-45f3-908d-01079e6477c0" providerId="AD" clId="Web-{246A097D-6088-5105-B75A-C61745F50D9F}" dt="2020-04-03T19:09:34.866" v="1"/>
          <ac:picMkLst>
            <pc:docMk/>
            <pc:sldMk cId="109857222" sldId="256"/>
            <ac:picMk id="8" creationId="{4B41C677-5441-472C-861B-BC2BE5139DF6}"/>
          </ac:picMkLst>
        </pc:picChg>
        <pc:cxnChg chg="add del">
          <ac:chgData name="Ben Buckley (1902338)" userId="S::1902338@student.uwtsd.ac.uk::caa335e1-1e03-45f3-908d-01079e6477c0" providerId="AD" clId="Web-{246A097D-6088-5105-B75A-C61745F50D9F}" dt="2020-04-03T19:11:20.366" v="31"/>
          <ac:cxnSpMkLst>
            <pc:docMk/>
            <pc:sldMk cId="109857222" sldId="256"/>
            <ac:cxnSpMk id="3" creationId="{4916A0DE-7CAE-4B60-A80A-9C8814B48627}"/>
          </ac:cxnSpMkLst>
        </pc:cxnChg>
        <pc:cxnChg chg="add del mod">
          <ac:chgData name="Ben Buckley (1902338)" userId="S::1902338@student.uwtsd.ac.uk::caa335e1-1e03-45f3-908d-01079e6477c0" providerId="AD" clId="Web-{246A097D-6088-5105-B75A-C61745F50D9F}" dt="2020-04-03T19:11:22.773" v="32"/>
          <ac:cxnSpMkLst>
            <pc:docMk/>
            <pc:sldMk cId="109857222" sldId="256"/>
            <ac:cxnSpMk id="5" creationId="{0C9CE628-680E-4F6C-A969-C2920CAB331F}"/>
          </ac:cxnSpMkLst>
        </pc:cxnChg>
        <pc:cxnChg chg="add mod">
          <ac:chgData name="Ben Buckley (1902338)" userId="S::1902338@student.uwtsd.ac.uk::caa335e1-1e03-45f3-908d-01079e6477c0" providerId="AD" clId="Web-{246A097D-6088-5105-B75A-C61745F50D9F}" dt="2020-04-03T19:16:39.431" v="55" actId="1076"/>
          <ac:cxnSpMkLst>
            <pc:docMk/>
            <pc:sldMk cId="109857222" sldId="256"/>
            <ac:cxnSpMk id="6" creationId="{B6AA388E-6B90-4FE6-B3CA-FC8AB2298FFE}"/>
          </ac:cxnSpMkLst>
        </pc:cxnChg>
      </pc:sldChg>
      <pc:sldChg chg="del">
        <pc:chgData name="Ben Buckley (1902338)" userId="S::1902338@student.uwtsd.ac.uk::caa335e1-1e03-45f3-908d-01079e6477c0" providerId="AD" clId="Web-{246A097D-6088-5105-B75A-C61745F50D9F}" dt="2020-04-03T19:09:34.881" v="2"/>
        <pc:sldMkLst>
          <pc:docMk/>
          <pc:sldMk cId="181145664" sldId="257"/>
        </pc:sldMkLst>
      </pc:sldChg>
    </pc:docChg>
  </pc:docChgLst>
  <pc:docChgLst>
    <pc:chgData name="Ben Buckley (1902338)" userId="S::1902338@student.uwtsd.ac.uk::caa335e1-1e03-45f3-908d-01079e6477c0" providerId="AD" clId="Web-{E7F23135-11EB-D363-0314-E468EF600836}"/>
    <pc:docChg chg="modSld">
      <pc:chgData name="Ben Buckley (1902338)" userId="S::1902338@student.uwtsd.ac.uk::caa335e1-1e03-45f3-908d-01079e6477c0" providerId="AD" clId="Web-{E7F23135-11EB-D363-0314-E468EF600836}" dt="2020-04-03T19:20:28.222" v="57" actId="1076"/>
      <pc:docMkLst>
        <pc:docMk/>
      </pc:docMkLst>
      <pc:sldChg chg="addSp delSp modSp">
        <pc:chgData name="Ben Buckley (1902338)" userId="S::1902338@student.uwtsd.ac.uk::caa335e1-1e03-45f3-908d-01079e6477c0" providerId="AD" clId="Web-{E7F23135-11EB-D363-0314-E468EF600836}" dt="2020-04-03T19:20:28.222" v="57" actId="1076"/>
        <pc:sldMkLst>
          <pc:docMk/>
          <pc:sldMk cId="109857222" sldId="256"/>
        </pc:sldMkLst>
        <pc:spChg chg="mod">
          <ac:chgData name="Ben Buckley (1902338)" userId="S::1902338@student.uwtsd.ac.uk::caa335e1-1e03-45f3-908d-01079e6477c0" providerId="AD" clId="Web-{E7F23135-11EB-D363-0314-E468EF600836}" dt="2020-04-03T19:17:32.643" v="13" actId="1076"/>
          <ac:spMkLst>
            <pc:docMk/>
            <pc:sldMk cId="109857222" sldId="256"/>
            <ac:spMk id="2" creationId="{3E83A781-8A85-4EA6-B348-598BDBA8F5A0}"/>
          </ac:spMkLst>
        </pc:spChg>
        <pc:cxnChg chg="add mod">
          <ac:chgData name="Ben Buckley (1902338)" userId="S::1902338@student.uwtsd.ac.uk::caa335e1-1e03-45f3-908d-01079e6477c0" providerId="AD" clId="Web-{E7F23135-11EB-D363-0314-E468EF600836}" dt="2020-04-03T19:17:38.502" v="15" actId="1076"/>
          <ac:cxnSpMkLst>
            <pc:docMk/>
            <pc:sldMk cId="109857222" sldId="256"/>
            <ac:cxnSpMk id="4" creationId="{8E940C1D-39BF-408C-836F-512ED0FDD298}"/>
          </ac:cxnSpMkLst>
        </pc:cxnChg>
        <pc:cxnChg chg="add del mod">
          <ac:chgData name="Ben Buckley (1902338)" userId="S::1902338@student.uwtsd.ac.uk::caa335e1-1e03-45f3-908d-01079e6477c0" providerId="AD" clId="Web-{E7F23135-11EB-D363-0314-E468EF600836}" dt="2020-04-03T19:17:29.001" v="12"/>
          <ac:cxnSpMkLst>
            <pc:docMk/>
            <pc:sldMk cId="109857222" sldId="256"/>
            <ac:cxnSpMk id="5" creationId="{75C5A58D-88FD-4286-8A90-3AB9B8318A6C}"/>
          </ac:cxnSpMkLst>
        </pc:cxnChg>
        <pc:cxnChg chg="mod">
          <ac:chgData name="Ben Buckley (1902338)" userId="S::1902338@student.uwtsd.ac.uk::caa335e1-1e03-45f3-908d-01079e6477c0" providerId="AD" clId="Web-{E7F23135-11EB-D363-0314-E468EF600836}" dt="2020-04-03T19:17:44.721" v="16" actId="14100"/>
          <ac:cxnSpMkLst>
            <pc:docMk/>
            <pc:sldMk cId="109857222" sldId="256"/>
            <ac:cxnSpMk id="6" creationId="{B6AA388E-6B90-4FE6-B3CA-FC8AB2298FFE}"/>
          </ac:cxnSpMkLst>
        </pc:cxnChg>
        <pc:cxnChg chg="add del mod">
          <ac:chgData name="Ben Buckley (1902338)" userId="S::1902338@student.uwtsd.ac.uk::caa335e1-1e03-45f3-908d-01079e6477c0" providerId="AD" clId="Web-{E7F23135-11EB-D363-0314-E468EF600836}" dt="2020-04-03T19:17:25.923" v="11"/>
          <ac:cxnSpMkLst>
            <pc:docMk/>
            <pc:sldMk cId="109857222" sldId="256"/>
            <ac:cxnSpMk id="7" creationId="{6C2A81AD-5467-4BBE-AD13-BBD01D346108}"/>
          </ac:cxnSpMkLst>
        </pc:cxnChg>
        <pc:cxnChg chg="add del mod">
          <ac:chgData name="Ben Buckley (1902338)" userId="S::1902338@student.uwtsd.ac.uk::caa335e1-1e03-45f3-908d-01079e6477c0" providerId="AD" clId="Web-{E7F23135-11EB-D363-0314-E468EF600836}" dt="2020-04-03T19:17:16.875" v="10"/>
          <ac:cxnSpMkLst>
            <pc:docMk/>
            <pc:sldMk cId="109857222" sldId="256"/>
            <ac:cxnSpMk id="8" creationId="{5A074423-4B11-4EAB-9713-2BD0EFA721B5}"/>
          </ac:cxnSpMkLst>
        </pc:cxnChg>
        <pc:cxnChg chg="add del mod">
          <ac:chgData name="Ben Buckley (1902338)" userId="S::1902338@student.uwtsd.ac.uk::caa335e1-1e03-45f3-908d-01079e6477c0" providerId="AD" clId="Web-{E7F23135-11EB-D363-0314-E468EF600836}" dt="2020-04-03T19:17:14.109" v="9"/>
          <ac:cxnSpMkLst>
            <pc:docMk/>
            <pc:sldMk cId="109857222" sldId="256"/>
            <ac:cxnSpMk id="9" creationId="{33A0F97C-4D5E-4DBB-9BBE-29ADA0539C98}"/>
          </ac:cxnSpMkLst>
        </pc:cxnChg>
        <pc:cxnChg chg="add del mod">
          <ac:chgData name="Ben Buckley (1902338)" userId="S::1902338@student.uwtsd.ac.uk::caa335e1-1e03-45f3-908d-01079e6477c0" providerId="AD" clId="Web-{E7F23135-11EB-D363-0314-E468EF600836}" dt="2020-04-03T19:17:10.406" v="8"/>
          <ac:cxnSpMkLst>
            <pc:docMk/>
            <pc:sldMk cId="109857222" sldId="256"/>
            <ac:cxnSpMk id="10" creationId="{6B78F789-27D4-45E8-BC92-9370E1725820}"/>
          </ac:cxnSpMkLst>
        </pc:cxnChg>
        <pc:cxnChg chg="add mod">
          <ac:chgData name="Ben Buckley (1902338)" userId="S::1902338@student.uwtsd.ac.uk::caa335e1-1e03-45f3-908d-01079e6477c0" providerId="AD" clId="Web-{E7F23135-11EB-D363-0314-E468EF600836}" dt="2020-04-03T19:18:23.272" v="18" actId="1076"/>
          <ac:cxnSpMkLst>
            <pc:docMk/>
            <pc:sldMk cId="109857222" sldId="256"/>
            <ac:cxnSpMk id="11" creationId="{2378F011-EB59-414E-9953-FAABA58D3B30}"/>
          </ac:cxnSpMkLst>
        </pc:cxnChg>
        <pc:cxnChg chg="add mod">
          <ac:chgData name="Ben Buckley (1902338)" userId="S::1902338@student.uwtsd.ac.uk::caa335e1-1e03-45f3-908d-01079e6477c0" providerId="AD" clId="Web-{E7F23135-11EB-D363-0314-E468EF600836}" dt="2020-04-03T19:20:16.455" v="54" actId="1076"/>
          <ac:cxnSpMkLst>
            <pc:docMk/>
            <pc:sldMk cId="109857222" sldId="256"/>
            <ac:cxnSpMk id="12" creationId="{23B3B996-CBE1-4924-ACCE-AECECF765F41}"/>
          </ac:cxnSpMkLst>
        </pc:cxnChg>
        <pc:cxnChg chg="add mod">
          <ac:chgData name="Ben Buckley (1902338)" userId="S::1902338@student.uwtsd.ac.uk::caa335e1-1e03-45f3-908d-01079e6477c0" providerId="AD" clId="Web-{E7F23135-11EB-D363-0314-E468EF600836}" dt="2020-04-03T19:20:12.111" v="53" actId="1076"/>
          <ac:cxnSpMkLst>
            <pc:docMk/>
            <pc:sldMk cId="109857222" sldId="256"/>
            <ac:cxnSpMk id="13" creationId="{6FF3EAB5-F58B-4373-B1D8-C53C41F23E2E}"/>
          </ac:cxnSpMkLst>
        </pc:cxnChg>
        <pc:cxnChg chg="add mod">
          <ac:chgData name="Ben Buckley (1902338)" userId="S::1902338@student.uwtsd.ac.uk::caa335e1-1e03-45f3-908d-01079e6477c0" providerId="AD" clId="Web-{E7F23135-11EB-D363-0314-E468EF600836}" dt="2020-04-03T19:20:08.939" v="52" actId="1076"/>
          <ac:cxnSpMkLst>
            <pc:docMk/>
            <pc:sldMk cId="109857222" sldId="256"/>
            <ac:cxnSpMk id="14" creationId="{1035359D-E214-4BBD-81FF-62D4082DC4C1}"/>
          </ac:cxnSpMkLst>
        </pc:cxnChg>
        <pc:cxnChg chg="add mod">
          <ac:chgData name="Ben Buckley (1902338)" userId="S::1902338@student.uwtsd.ac.uk::caa335e1-1e03-45f3-908d-01079e6477c0" providerId="AD" clId="Web-{E7F23135-11EB-D363-0314-E468EF600836}" dt="2020-04-03T19:20:07.408" v="51" actId="1076"/>
          <ac:cxnSpMkLst>
            <pc:docMk/>
            <pc:sldMk cId="109857222" sldId="256"/>
            <ac:cxnSpMk id="15" creationId="{0C3502C5-3249-430E-B0B9-6D2964C60F6B}"/>
          </ac:cxnSpMkLst>
        </pc:cxnChg>
        <pc:cxnChg chg="add mod">
          <ac:chgData name="Ben Buckley (1902338)" userId="S::1902338@student.uwtsd.ac.uk::caa335e1-1e03-45f3-908d-01079e6477c0" providerId="AD" clId="Web-{E7F23135-11EB-D363-0314-E468EF600836}" dt="2020-04-03T19:19:05.620" v="31" actId="1076"/>
          <ac:cxnSpMkLst>
            <pc:docMk/>
            <pc:sldMk cId="109857222" sldId="256"/>
            <ac:cxnSpMk id="16" creationId="{940312D5-DF37-410A-AF5F-17B6D1E99408}"/>
          </ac:cxnSpMkLst>
        </pc:cxnChg>
        <pc:cxnChg chg="add mod">
          <ac:chgData name="Ben Buckley (1902338)" userId="S::1902338@student.uwtsd.ac.uk::caa335e1-1e03-45f3-908d-01079e6477c0" providerId="AD" clId="Web-{E7F23135-11EB-D363-0314-E468EF600836}" dt="2020-04-03T19:20:25.362" v="56" actId="1076"/>
          <ac:cxnSpMkLst>
            <pc:docMk/>
            <pc:sldMk cId="109857222" sldId="256"/>
            <ac:cxnSpMk id="17" creationId="{E2FF99BB-C9C8-4860-94EA-5198F9CBA149}"/>
          </ac:cxnSpMkLst>
        </pc:cxnChg>
        <pc:cxnChg chg="add mod">
          <ac:chgData name="Ben Buckley (1902338)" userId="S::1902338@student.uwtsd.ac.uk::caa335e1-1e03-45f3-908d-01079e6477c0" providerId="AD" clId="Web-{E7F23135-11EB-D363-0314-E468EF600836}" dt="2020-04-03T19:20:28.222" v="57" actId="1076"/>
          <ac:cxnSpMkLst>
            <pc:docMk/>
            <pc:sldMk cId="109857222" sldId="256"/>
            <ac:cxnSpMk id="18" creationId="{9584815B-5CA2-4C88-B6B5-5030544E7D9C}"/>
          </ac:cxnSpMkLst>
        </pc:cxnChg>
        <pc:cxnChg chg="add mod">
          <ac:chgData name="Ben Buckley (1902338)" userId="S::1902338@student.uwtsd.ac.uk::caa335e1-1e03-45f3-908d-01079e6477c0" providerId="AD" clId="Web-{E7F23135-11EB-D363-0314-E468EF600836}" dt="2020-04-03T19:20:19.424" v="55" actId="1076"/>
          <ac:cxnSpMkLst>
            <pc:docMk/>
            <pc:sldMk cId="109857222" sldId="256"/>
            <ac:cxnSpMk id="19" creationId="{5DD8017C-35A4-4DC6-BC79-091CA980DEBB}"/>
          </ac:cxnSpMkLst>
        </pc:cxnChg>
        <pc:cxnChg chg="add mod">
          <ac:chgData name="Ben Buckley (1902338)" userId="S::1902338@student.uwtsd.ac.uk::caa335e1-1e03-45f3-908d-01079e6477c0" providerId="AD" clId="Web-{E7F23135-11EB-D363-0314-E468EF600836}" dt="2020-04-03T19:19:59.938" v="50" actId="1076"/>
          <ac:cxnSpMkLst>
            <pc:docMk/>
            <pc:sldMk cId="109857222" sldId="256"/>
            <ac:cxnSpMk id="20" creationId="{723E1902-6CCA-4E56-80DE-D81EBA19996F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154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662"/>
            </a:lvl1pPr>
            <a:lvl2pPr marL="316520" indent="0" algn="ctr">
              <a:buNone/>
              <a:defRPr sz="1385"/>
            </a:lvl2pPr>
            <a:lvl3pPr marL="633039" indent="0" algn="ctr">
              <a:buNone/>
              <a:defRPr sz="1246"/>
            </a:lvl3pPr>
            <a:lvl4pPr marL="949559" indent="0" algn="ctr">
              <a:buNone/>
              <a:defRPr sz="1108"/>
            </a:lvl4pPr>
            <a:lvl5pPr marL="1266078" indent="0" algn="ctr">
              <a:buNone/>
              <a:defRPr sz="1108"/>
            </a:lvl5pPr>
            <a:lvl6pPr marL="1582598" indent="0" algn="ctr">
              <a:buNone/>
              <a:defRPr sz="1108"/>
            </a:lvl6pPr>
            <a:lvl7pPr marL="1899117" indent="0" algn="ctr">
              <a:buNone/>
              <a:defRPr sz="1108"/>
            </a:lvl7pPr>
            <a:lvl8pPr marL="2215637" indent="0" algn="ctr">
              <a:buNone/>
              <a:defRPr sz="1108"/>
            </a:lvl8pPr>
            <a:lvl9pPr marL="2532156" indent="0" algn="ctr">
              <a:buNone/>
              <a:defRPr sz="1108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82794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22148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154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662">
                <a:solidFill>
                  <a:schemeClr val="tx1"/>
                </a:solidFill>
              </a:defRPr>
            </a:lvl1pPr>
            <a:lvl2pPr marL="316520" indent="0">
              <a:buNone/>
              <a:defRPr sz="1385">
                <a:solidFill>
                  <a:schemeClr val="tx1">
                    <a:tint val="75000"/>
                  </a:schemeClr>
                </a:solidFill>
              </a:defRPr>
            </a:lvl2pPr>
            <a:lvl3pPr marL="633039" indent="0">
              <a:buNone/>
              <a:defRPr sz="1246">
                <a:solidFill>
                  <a:schemeClr val="tx1">
                    <a:tint val="75000"/>
                  </a:schemeClr>
                </a:solidFill>
              </a:defRPr>
            </a:lvl3pPr>
            <a:lvl4pPr marL="949559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4pPr>
            <a:lvl5pPr marL="1266078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5pPr>
            <a:lvl6pPr marL="1582598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6pPr>
            <a:lvl7pPr marL="1899117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7pPr>
            <a:lvl8pPr marL="2215637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8pPr>
            <a:lvl9pPr marL="2532156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93831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6456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662" b="1"/>
            </a:lvl1pPr>
            <a:lvl2pPr marL="316520" indent="0">
              <a:buNone/>
              <a:defRPr sz="1385" b="1"/>
            </a:lvl2pPr>
            <a:lvl3pPr marL="633039" indent="0">
              <a:buNone/>
              <a:defRPr sz="1246" b="1"/>
            </a:lvl3pPr>
            <a:lvl4pPr marL="949559" indent="0">
              <a:buNone/>
              <a:defRPr sz="1108" b="1"/>
            </a:lvl4pPr>
            <a:lvl5pPr marL="1266078" indent="0">
              <a:buNone/>
              <a:defRPr sz="1108" b="1"/>
            </a:lvl5pPr>
            <a:lvl6pPr marL="1582598" indent="0">
              <a:buNone/>
              <a:defRPr sz="1108" b="1"/>
            </a:lvl6pPr>
            <a:lvl7pPr marL="1899117" indent="0">
              <a:buNone/>
              <a:defRPr sz="1108" b="1"/>
            </a:lvl7pPr>
            <a:lvl8pPr marL="2215637" indent="0">
              <a:buNone/>
              <a:defRPr sz="1108" b="1"/>
            </a:lvl8pPr>
            <a:lvl9pPr marL="2532156" indent="0">
              <a:buNone/>
              <a:defRPr sz="1108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662" b="1"/>
            </a:lvl1pPr>
            <a:lvl2pPr marL="316520" indent="0">
              <a:buNone/>
              <a:defRPr sz="1385" b="1"/>
            </a:lvl2pPr>
            <a:lvl3pPr marL="633039" indent="0">
              <a:buNone/>
              <a:defRPr sz="1246" b="1"/>
            </a:lvl3pPr>
            <a:lvl4pPr marL="949559" indent="0">
              <a:buNone/>
              <a:defRPr sz="1108" b="1"/>
            </a:lvl4pPr>
            <a:lvl5pPr marL="1266078" indent="0">
              <a:buNone/>
              <a:defRPr sz="1108" b="1"/>
            </a:lvl5pPr>
            <a:lvl6pPr marL="1582598" indent="0">
              <a:buNone/>
              <a:defRPr sz="1108" b="1"/>
            </a:lvl6pPr>
            <a:lvl7pPr marL="1899117" indent="0">
              <a:buNone/>
              <a:defRPr sz="1108" b="1"/>
            </a:lvl7pPr>
            <a:lvl8pPr marL="2215637" indent="0">
              <a:buNone/>
              <a:defRPr sz="1108" b="1"/>
            </a:lvl8pPr>
            <a:lvl9pPr marL="2532156" indent="0">
              <a:buNone/>
              <a:defRPr sz="1108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883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736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3067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21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215"/>
            </a:lvl1pPr>
            <a:lvl2pPr>
              <a:defRPr sz="1938"/>
            </a:lvl2pPr>
            <a:lvl3pPr>
              <a:defRPr sz="1662"/>
            </a:lvl3pPr>
            <a:lvl4pPr>
              <a:defRPr sz="1385"/>
            </a:lvl4pPr>
            <a:lvl5pPr>
              <a:defRPr sz="1385"/>
            </a:lvl5pPr>
            <a:lvl6pPr>
              <a:defRPr sz="1385"/>
            </a:lvl6pPr>
            <a:lvl7pPr>
              <a:defRPr sz="1385"/>
            </a:lvl7pPr>
            <a:lvl8pPr>
              <a:defRPr sz="1385"/>
            </a:lvl8pPr>
            <a:lvl9pPr>
              <a:defRPr sz="1385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108"/>
            </a:lvl1pPr>
            <a:lvl2pPr marL="316520" indent="0">
              <a:buNone/>
              <a:defRPr sz="969"/>
            </a:lvl2pPr>
            <a:lvl3pPr marL="633039" indent="0">
              <a:buNone/>
              <a:defRPr sz="831"/>
            </a:lvl3pPr>
            <a:lvl4pPr marL="949559" indent="0">
              <a:buNone/>
              <a:defRPr sz="692"/>
            </a:lvl4pPr>
            <a:lvl5pPr marL="1266078" indent="0">
              <a:buNone/>
              <a:defRPr sz="692"/>
            </a:lvl5pPr>
            <a:lvl6pPr marL="1582598" indent="0">
              <a:buNone/>
              <a:defRPr sz="692"/>
            </a:lvl6pPr>
            <a:lvl7pPr marL="1899117" indent="0">
              <a:buNone/>
              <a:defRPr sz="692"/>
            </a:lvl7pPr>
            <a:lvl8pPr marL="2215637" indent="0">
              <a:buNone/>
              <a:defRPr sz="692"/>
            </a:lvl8pPr>
            <a:lvl9pPr marL="2532156" indent="0">
              <a:buNone/>
              <a:defRPr sz="692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1004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21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215"/>
            </a:lvl1pPr>
            <a:lvl2pPr marL="316520" indent="0">
              <a:buNone/>
              <a:defRPr sz="1938"/>
            </a:lvl2pPr>
            <a:lvl3pPr marL="633039" indent="0">
              <a:buNone/>
              <a:defRPr sz="1662"/>
            </a:lvl3pPr>
            <a:lvl4pPr marL="949559" indent="0">
              <a:buNone/>
              <a:defRPr sz="1385"/>
            </a:lvl4pPr>
            <a:lvl5pPr marL="1266078" indent="0">
              <a:buNone/>
              <a:defRPr sz="1385"/>
            </a:lvl5pPr>
            <a:lvl6pPr marL="1582598" indent="0">
              <a:buNone/>
              <a:defRPr sz="1385"/>
            </a:lvl6pPr>
            <a:lvl7pPr marL="1899117" indent="0">
              <a:buNone/>
              <a:defRPr sz="1385"/>
            </a:lvl7pPr>
            <a:lvl8pPr marL="2215637" indent="0">
              <a:buNone/>
              <a:defRPr sz="1385"/>
            </a:lvl8pPr>
            <a:lvl9pPr marL="2532156" indent="0">
              <a:buNone/>
              <a:defRPr sz="1385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108"/>
            </a:lvl1pPr>
            <a:lvl2pPr marL="316520" indent="0">
              <a:buNone/>
              <a:defRPr sz="969"/>
            </a:lvl2pPr>
            <a:lvl3pPr marL="633039" indent="0">
              <a:buNone/>
              <a:defRPr sz="831"/>
            </a:lvl3pPr>
            <a:lvl4pPr marL="949559" indent="0">
              <a:buNone/>
              <a:defRPr sz="692"/>
            </a:lvl4pPr>
            <a:lvl5pPr marL="1266078" indent="0">
              <a:buNone/>
              <a:defRPr sz="692"/>
            </a:lvl5pPr>
            <a:lvl6pPr marL="1582598" indent="0">
              <a:buNone/>
              <a:defRPr sz="692"/>
            </a:lvl6pPr>
            <a:lvl7pPr marL="1899117" indent="0">
              <a:buNone/>
              <a:defRPr sz="692"/>
            </a:lvl7pPr>
            <a:lvl8pPr marL="2215637" indent="0">
              <a:buNone/>
              <a:defRPr sz="692"/>
            </a:lvl8pPr>
            <a:lvl9pPr marL="2532156" indent="0">
              <a:buNone/>
              <a:defRPr sz="692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8256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7356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6397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4/3/2020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05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E83A781-8A85-4EA6-B348-598BDBA8F5A0}"/>
              </a:ext>
            </a:extLst>
          </p:cNvPr>
          <p:cNvSpPr/>
          <p:nvPr/>
        </p:nvSpPr>
        <p:spPr>
          <a:xfrm>
            <a:off x="189115" y="1131498"/>
            <a:ext cx="6483287" cy="382118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B6AA388E-6B90-4FE6-B3CA-FC8AB2298FFE}"/>
              </a:ext>
            </a:extLst>
          </p:cNvPr>
          <p:cNvCxnSpPr/>
          <p:nvPr/>
        </p:nvCxnSpPr>
        <p:spPr>
          <a:xfrm flipV="1">
            <a:off x="100920" y="388117"/>
            <a:ext cx="1786595" cy="20766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8E940C1D-39BF-408C-836F-512ED0FDD298}"/>
              </a:ext>
            </a:extLst>
          </p:cNvPr>
          <p:cNvCxnSpPr>
            <a:cxnSpLocks/>
          </p:cNvCxnSpPr>
          <p:nvPr/>
        </p:nvCxnSpPr>
        <p:spPr>
          <a:xfrm>
            <a:off x="1886734" y="928066"/>
            <a:ext cx="3095849" cy="1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378F011-EB59-414E-9953-FAABA58D3B30}"/>
              </a:ext>
            </a:extLst>
          </p:cNvPr>
          <p:cNvCxnSpPr>
            <a:cxnSpLocks/>
          </p:cNvCxnSpPr>
          <p:nvPr/>
        </p:nvCxnSpPr>
        <p:spPr>
          <a:xfrm flipV="1">
            <a:off x="5005429" y="388117"/>
            <a:ext cx="1786595" cy="20766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3B3B996-CBE1-4924-ACCE-AECECF765F41}"/>
              </a:ext>
            </a:extLst>
          </p:cNvPr>
          <p:cNvCxnSpPr>
            <a:cxnSpLocks/>
          </p:cNvCxnSpPr>
          <p:nvPr/>
        </p:nvCxnSpPr>
        <p:spPr>
          <a:xfrm>
            <a:off x="99498" y="5600708"/>
            <a:ext cx="6566412" cy="1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FF3EAB5-F58B-4373-B1D8-C53C41F23E2E}"/>
              </a:ext>
            </a:extLst>
          </p:cNvPr>
          <p:cNvCxnSpPr>
            <a:cxnSpLocks/>
          </p:cNvCxnSpPr>
          <p:nvPr/>
        </p:nvCxnSpPr>
        <p:spPr>
          <a:xfrm>
            <a:off x="99326" y="7075185"/>
            <a:ext cx="6566412" cy="1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1035359D-E214-4BBD-81FF-62D4082DC4C1}"/>
              </a:ext>
            </a:extLst>
          </p:cNvPr>
          <p:cNvCxnSpPr>
            <a:cxnSpLocks/>
          </p:cNvCxnSpPr>
          <p:nvPr/>
        </p:nvCxnSpPr>
        <p:spPr>
          <a:xfrm>
            <a:off x="99224" y="7594368"/>
            <a:ext cx="6566412" cy="1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0C3502C5-3249-430E-B0B9-6D2964C60F6B}"/>
              </a:ext>
            </a:extLst>
          </p:cNvPr>
          <p:cNvCxnSpPr>
            <a:cxnSpLocks/>
          </p:cNvCxnSpPr>
          <p:nvPr/>
        </p:nvCxnSpPr>
        <p:spPr>
          <a:xfrm>
            <a:off x="99123" y="8092782"/>
            <a:ext cx="6566412" cy="1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940312D5-DF37-410A-AF5F-17B6D1E99408}"/>
              </a:ext>
            </a:extLst>
          </p:cNvPr>
          <p:cNvCxnSpPr>
            <a:cxnSpLocks/>
          </p:cNvCxnSpPr>
          <p:nvPr/>
        </p:nvCxnSpPr>
        <p:spPr>
          <a:xfrm>
            <a:off x="99021" y="8611965"/>
            <a:ext cx="6566412" cy="1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2FF99BB-C9C8-4860-94EA-5198F9CBA149}"/>
              </a:ext>
            </a:extLst>
          </p:cNvPr>
          <p:cNvCxnSpPr>
            <a:cxnSpLocks/>
          </p:cNvCxnSpPr>
          <p:nvPr/>
        </p:nvCxnSpPr>
        <p:spPr>
          <a:xfrm>
            <a:off x="99498" y="9110381"/>
            <a:ext cx="6566412" cy="1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584815B-5CA2-4C88-B6B5-5030544E7D9C}"/>
              </a:ext>
            </a:extLst>
          </p:cNvPr>
          <p:cNvCxnSpPr>
            <a:cxnSpLocks/>
          </p:cNvCxnSpPr>
          <p:nvPr/>
        </p:nvCxnSpPr>
        <p:spPr>
          <a:xfrm>
            <a:off x="99498" y="9608796"/>
            <a:ext cx="6566412" cy="1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5DD8017C-35A4-4DC6-BC79-091CA980DEBB}"/>
              </a:ext>
            </a:extLst>
          </p:cNvPr>
          <p:cNvCxnSpPr>
            <a:cxnSpLocks/>
          </p:cNvCxnSpPr>
          <p:nvPr/>
        </p:nvCxnSpPr>
        <p:spPr>
          <a:xfrm>
            <a:off x="98716" y="6099122"/>
            <a:ext cx="6566412" cy="1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23E1902-6CCA-4E56-80DE-D81EBA19996F}"/>
              </a:ext>
            </a:extLst>
          </p:cNvPr>
          <p:cNvCxnSpPr>
            <a:cxnSpLocks/>
          </p:cNvCxnSpPr>
          <p:nvPr/>
        </p:nvCxnSpPr>
        <p:spPr>
          <a:xfrm>
            <a:off x="99498" y="6597537"/>
            <a:ext cx="6566412" cy="1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A4 Paper (210x297 mm)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88</cp:revision>
  <dcterms:created xsi:type="dcterms:W3CDTF">2020-03-16T19:39:39Z</dcterms:created>
  <dcterms:modified xsi:type="dcterms:W3CDTF">2020-04-03T19:20:28Z</dcterms:modified>
</cp:coreProperties>
</file>