
<file path=[Content_Types].xml><?xml version="1.0" encoding="utf-8"?>
<Types xmlns="http://schemas.openxmlformats.org/package/2006/content-types">
  <Default Extension="jpeg" ContentType="image/jpeg"/>
  <Default Extension="mp4" ContentType="video/mp4"/>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autoCompressPictures="0">
  <p:sldMasterIdLst>
    <p:sldMasterId id="2147483811" r:id="rId1"/>
  </p:sldMasterIdLst>
  <p:sldIdLst>
    <p:sldId id="256" r:id="rId2"/>
    <p:sldId id="270" r:id="rId3"/>
    <p:sldId id="257" r:id="rId4"/>
    <p:sldId id="265" r:id="rId5"/>
    <p:sldId id="261" r:id="rId6"/>
    <p:sldId id="269" r:id="rId7"/>
    <p:sldId id="267" r:id="rId8"/>
    <p:sldId id="268" r:id="rId9"/>
    <p:sldId id="263" r:id="rId10"/>
    <p:sldId id="264" r:id="rId11"/>
    <p:sldId id="271" r:id="rId12"/>
  </p:sldIdLst>
  <p:sldSz cx="12192000" cy="6858000"/>
  <p:notesSz cx="6858000" cy="9144000"/>
  <p:defaultText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14B4D7AA-7CC2-E3E3-0C3C-D1DCC809FD98}" v="1331" dt="2021-01-20T20:23:18.725"/>
    <p1510:client id="{26EC82DA-B891-6171-BEAF-406C180A4867}" v="592" dt="2021-01-22T08:29:03.143"/>
    <p1510:client id="{276A76D4-E543-47DB-9026-F57446484428}" v="922" dt="2021-01-19T00:53:23.902"/>
    <p1510:client id="{291C651C-4D10-0B0A-650F-F5DA320DF7C3}" v="104" dt="2021-01-20T17:52:01.062"/>
    <p1510:client id="{618DA458-6205-6BB0-7A22-8FB48D8D9AC4}" v="91" dt="2021-01-21T17:42:37.834"/>
    <p1510:client id="{74BDAC75-4DC9-C3E5-3D5A-B64300F19903}" v="8" dt="2021-01-20T00:02:45.006"/>
    <p1510:client id="{87399A97-F658-96D8-587E-617F7ADBA36A}" v="2367" dt="2021-01-20T13:09:01.642"/>
    <p1510:client id="{AF2C2C13-1A69-FA78-834E-3112A4AA6E3B}" v="157" dt="2021-01-21T15:45:05.853"/>
    <p1510:client id="{D12C23BD-E4A4-7F1F-3388-FD1066F4C441}" v="4503" dt="2021-01-22T00:09:20.661"/>
    <p1510:client id="{F6BCAEE1-C616-6018-3944-0B9ABC105D5E}" v="5324" dt="2021-01-19T20:59:38.908"/>
  </p1510:revLst>
</p1510:revInfo>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horzBarState="maximized">
    <p:restoredLeft sz="18024" autoAdjust="0"/>
    <p:restoredTop sz="94660"/>
  </p:normalViewPr>
  <p:slideViewPr>
    <p:cSldViewPr snapToGrid="0">
      <p:cViewPr varScale="1">
        <p:scale>
          <a:sx n="101" d="100"/>
          <a:sy n="101" d="100"/>
        </p:scale>
        <p:origin x="138" y="258"/>
      </p:cViewPr>
      <p:guideLst/>
    </p:cSldViewPr>
  </p:slideViewPr>
  <p:notesTextViewPr>
    <p:cViewPr>
      <p:scale>
        <a:sx n="1" d="1"/>
        <a:sy n="1" d="1"/>
      </p:scale>
      <p:origin x="0" y="0"/>
    </p:cViewPr>
  </p:notesTextViewPr>
  <p:gridSpacing cx="76200" cy="76200"/>
</p:viewPr>
</file>

<file path=ppt/_rels/presentation.xml.rels>&#65279;<?xml version="1.0" encoding="utf-8"?><Relationships xmlns="http://schemas.openxmlformats.org/package/2006/relationships"><Relationship Type="http://schemas.openxmlformats.org/officeDocument/2006/relationships/slide" Target="slides/slide7.xml" Id="rId8" /><Relationship Type="http://schemas.openxmlformats.org/officeDocument/2006/relationships/presProps" Target="presProps.xml" Id="rId13" /><Relationship Type="http://schemas.microsoft.com/office/2015/10/relationships/revisionInfo" Target="revisionInfo.xml" Id="rId18" /><Relationship Type="http://schemas.openxmlformats.org/officeDocument/2006/relationships/slide" Target="slides/slide2.xml" Id="rId3" /><Relationship Type="http://schemas.openxmlformats.org/officeDocument/2006/relationships/slide" Target="slides/slide6.xml" Id="rId7" /><Relationship Type="http://schemas.openxmlformats.org/officeDocument/2006/relationships/slide" Target="slides/slide11.xml" Id="rId12" /><Relationship Type="http://schemas.openxmlformats.org/officeDocument/2006/relationships/slide" Target="slides/slide1.xml" Id="rId2" /><Relationship Type="http://schemas.openxmlformats.org/officeDocument/2006/relationships/tableStyles" Target="tableStyles.xml" Id="rId16" /><Relationship Type="http://schemas.openxmlformats.org/officeDocument/2006/relationships/slideMaster" Target="slideMasters/slideMaster1.xml" Id="rId1" /><Relationship Type="http://schemas.openxmlformats.org/officeDocument/2006/relationships/slide" Target="slides/slide5.xml" Id="rId6" /><Relationship Type="http://schemas.openxmlformats.org/officeDocument/2006/relationships/slide" Target="slides/slide10.xml" Id="rId11" /><Relationship Type="http://schemas.openxmlformats.org/officeDocument/2006/relationships/slide" Target="slides/slide4.xml" Id="rId5" /><Relationship Type="http://schemas.openxmlformats.org/officeDocument/2006/relationships/theme" Target="theme/theme1.xml" Id="rId15" /><Relationship Type="http://schemas.openxmlformats.org/officeDocument/2006/relationships/slide" Target="slides/slide9.xml" Id="rId10" /><Relationship Type="http://schemas.openxmlformats.org/officeDocument/2006/relationships/slide" Target="slides/slide3.xml" Id="rId4" /><Relationship Type="http://schemas.openxmlformats.org/officeDocument/2006/relationships/slide" Target="slides/slide8.xml" Id="rId9" /><Relationship Type="http://schemas.openxmlformats.org/officeDocument/2006/relationships/viewProps" Target="viewProps.xml" Id="rId14" /></Relationship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1524000" y="1122363"/>
            <a:ext cx="9144000" cy="2387600"/>
          </a:xfrm>
        </p:spPr>
        <p:txBody>
          <a:bodyPr anchor="b"/>
          <a:lstStyle>
            <a:lvl1pPr algn="ctr">
              <a:defRPr sz="6000"/>
            </a:lvl1pPr>
          </a:lstStyle>
          <a:p>
            <a:r>
              <a:rPr lang="en-US" dirty="0"/>
              <a:t>Click to edit Master title style</a:t>
            </a:r>
          </a:p>
        </p:txBody>
      </p:sp>
      <p:sp>
        <p:nvSpPr>
          <p:cNvPr id="3" name="Subtitle 2"/>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dirty="0"/>
              <a:t>Click to edit Master subtitle style</a:t>
            </a:r>
          </a:p>
        </p:txBody>
      </p:sp>
      <p:sp>
        <p:nvSpPr>
          <p:cNvPr id="4" name="Date Placeholder 3"/>
          <p:cNvSpPr>
            <a:spLocks noGrp="1"/>
          </p:cNvSpPr>
          <p:nvPr>
            <p:ph type="dt" sz="half" idx="10"/>
          </p:nvPr>
        </p:nvSpPr>
        <p:spPr/>
        <p:txBody>
          <a:bodyPr/>
          <a:lstStyle/>
          <a:p>
            <a:fld id="{C764DE79-268F-4C1A-8933-263129D2AF90}" type="datetimeFigureOut">
              <a:rPr lang="en-US" dirty="0"/>
              <a:t>1/22/2021</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48F63A3B-78C7-47BE-AE5E-E10140E04643}" type="slidenum">
              <a:rPr lang="en-US" dirty="0"/>
              <a:t>‹#›</a:t>
            </a:fld>
            <a:endParaRPr lang="en-US" dirty="0"/>
          </a:p>
        </p:txBody>
      </p:sp>
    </p:spTree>
    <p:extLst>
      <p:ext uri="{BB962C8B-B14F-4D97-AF65-F5344CB8AC3E}">
        <p14:creationId xmlns:p14="http://schemas.microsoft.com/office/powerpoint/2010/main" val="748847222"/>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a:t>Click to edit Master title style</a:t>
            </a:r>
          </a:p>
        </p:txBody>
      </p:sp>
      <p:sp>
        <p:nvSpPr>
          <p:cNvPr id="3" name="Content Placeholder 2"/>
          <p:cNvSpPr>
            <a:spLocks noGrp="1"/>
          </p:cNvSpPr>
          <p:nvPr>
            <p:ph idx="1"/>
          </p:nvPr>
        </p:nvSpPr>
        <p:spPr/>
        <p:txBody>
          <a:body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4" name="Date Placeholder 3"/>
          <p:cNvSpPr>
            <a:spLocks noGrp="1"/>
          </p:cNvSpPr>
          <p:nvPr>
            <p:ph type="dt" sz="half" idx="10"/>
          </p:nvPr>
        </p:nvSpPr>
        <p:spPr/>
        <p:txBody>
          <a:bodyPr/>
          <a:lstStyle/>
          <a:p>
            <a:fld id="{C764DE79-268F-4C1A-8933-263129D2AF90}" type="datetimeFigureOut">
              <a:rPr lang="en-US" dirty="0"/>
              <a:t>1/22/2021</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48F63A3B-78C7-47BE-AE5E-E10140E04643}" type="slidenum">
              <a:rPr lang="en-US" dirty="0"/>
              <a:t>‹#›</a:t>
            </a:fld>
            <a:endParaRPr lang="en-US" dirty="0"/>
          </a:p>
        </p:txBody>
      </p:sp>
    </p:spTree>
    <p:extLst>
      <p:ext uri="{BB962C8B-B14F-4D97-AF65-F5344CB8AC3E}">
        <p14:creationId xmlns:p14="http://schemas.microsoft.com/office/powerpoint/2010/main" val="1310593833"/>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831850" y="1709738"/>
            <a:ext cx="10515600" cy="2852737"/>
          </a:xfrm>
        </p:spPr>
        <p:txBody>
          <a:bodyPr anchor="b"/>
          <a:lstStyle>
            <a:lvl1pPr>
              <a:defRPr sz="6000"/>
            </a:lvl1pPr>
          </a:lstStyle>
          <a:p>
            <a:r>
              <a:rPr lang="en-US" dirty="0"/>
              <a:t>Click to edit Master title style</a:t>
            </a:r>
          </a:p>
        </p:txBody>
      </p:sp>
      <p:sp>
        <p:nvSpPr>
          <p:cNvPr id="3" name="Text Placeholder 2"/>
          <p:cNvSpPr>
            <a:spLocks noGrp="1"/>
          </p:cNvSpPr>
          <p:nvPr>
            <p:ph type="body" idx="1"/>
          </p:nvPr>
        </p:nvSpPr>
        <p:spPr>
          <a:xfrm>
            <a:off x="831850" y="4589463"/>
            <a:ext cx="10515600" cy="1500187"/>
          </a:xfrm>
        </p:spPr>
        <p:txBody>
          <a:bodyPr/>
          <a:lstStyle>
            <a:lvl1pPr marL="0" indent="0">
              <a:buNone/>
              <a:defRPr sz="2400">
                <a:solidFill>
                  <a:schemeClr val="tx1">
                    <a:tint val="75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dirty="0"/>
              <a:t>Click to edit Master text styles</a:t>
            </a:r>
          </a:p>
        </p:txBody>
      </p:sp>
      <p:sp>
        <p:nvSpPr>
          <p:cNvPr id="4" name="Date Placeholder 3"/>
          <p:cNvSpPr>
            <a:spLocks noGrp="1"/>
          </p:cNvSpPr>
          <p:nvPr>
            <p:ph type="dt" sz="half" idx="10"/>
          </p:nvPr>
        </p:nvSpPr>
        <p:spPr/>
        <p:txBody>
          <a:bodyPr/>
          <a:lstStyle/>
          <a:p>
            <a:fld id="{C764DE79-268F-4C1A-8933-263129D2AF90}" type="datetimeFigureOut">
              <a:rPr lang="en-US" dirty="0"/>
              <a:t>1/22/2021</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48F63A3B-78C7-47BE-AE5E-E10140E04643}" type="slidenum">
              <a:rPr lang="en-US" dirty="0"/>
              <a:t>‹#›</a:t>
            </a:fld>
            <a:endParaRPr lang="en-US" dirty="0"/>
          </a:p>
        </p:txBody>
      </p:sp>
    </p:spTree>
    <p:extLst>
      <p:ext uri="{BB962C8B-B14F-4D97-AF65-F5344CB8AC3E}">
        <p14:creationId xmlns:p14="http://schemas.microsoft.com/office/powerpoint/2010/main" val="2291342931"/>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a:t>Click to edit Master title style</a:t>
            </a:r>
          </a:p>
        </p:txBody>
      </p:sp>
      <p:sp>
        <p:nvSpPr>
          <p:cNvPr id="3" name="Content Placeholder 2"/>
          <p:cNvSpPr>
            <a:spLocks noGrp="1"/>
          </p:cNvSpPr>
          <p:nvPr>
            <p:ph sz="half" idx="1"/>
          </p:nvPr>
        </p:nvSpPr>
        <p:spPr>
          <a:xfrm>
            <a:off x="838200" y="1825625"/>
            <a:ext cx="5181600" cy="4351338"/>
          </a:xfrm>
        </p:spPr>
        <p:txBody>
          <a:body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4" name="Content Placeholder 3"/>
          <p:cNvSpPr>
            <a:spLocks noGrp="1"/>
          </p:cNvSpPr>
          <p:nvPr>
            <p:ph sz="half" idx="2"/>
          </p:nvPr>
        </p:nvSpPr>
        <p:spPr>
          <a:xfrm>
            <a:off x="6172200" y="1825625"/>
            <a:ext cx="5181600" cy="4351338"/>
          </a:xfrm>
        </p:spPr>
        <p:txBody>
          <a:body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5" name="Date Placeholder 4"/>
          <p:cNvSpPr>
            <a:spLocks noGrp="1"/>
          </p:cNvSpPr>
          <p:nvPr>
            <p:ph type="dt" sz="half" idx="10"/>
          </p:nvPr>
        </p:nvSpPr>
        <p:spPr/>
        <p:txBody>
          <a:bodyPr/>
          <a:lstStyle/>
          <a:p>
            <a:fld id="{C764DE79-268F-4C1A-8933-263129D2AF90}" type="datetimeFigureOut">
              <a:rPr lang="en-US" dirty="0"/>
              <a:t>1/22/2021</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p>
            <a:fld id="{48F63A3B-78C7-47BE-AE5E-E10140E04643}" type="slidenum">
              <a:rPr lang="en-US" dirty="0"/>
              <a:t>‹#›</a:t>
            </a:fld>
            <a:endParaRPr lang="en-US" dirty="0"/>
          </a:p>
        </p:txBody>
      </p:sp>
    </p:spTree>
    <p:extLst>
      <p:ext uri="{BB962C8B-B14F-4D97-AF65-F5344CB8AC3E}">
        <p14:creationId xmlns:p14="http://schemas.microsoft.com/office/powerpoint/2010/main" val="2754615855"/>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a:xfrm>
            <a:off x="839788" y="365125"/>
            <a:ext cx="10515600" cy="1325563"/>
          </a:xfrm>
        </p:spPr>
        <p:txBody>
          <a:bodyPr/>
          <a:lstStyle/>
          <a:p>
            <a:r>
              <a:rPr lang="en-US" dirty="0"/>
              <a:t>Click to edit Master title style</a:t>
            </a:r>
          </a:p>
        </p:txBody>
      </p:sp>
      <p:sp>
        <p:nvSpPr>
          <p:cNvPr id="3" name="Text Placeholder 2"/>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dirty="0"/>
              <a:t>Click to edit Master text styles</a:t>
            </a:r>
          </a:p>
        </p:txBody>
      </p:sp>
      <p:sp>
        <p:nvSpPr>
          <p:cNvPr id="4" name="Content Placeholder 3"/>
          <p:cNvSpPr>
            <a:spLocks noGrp="1"/>
          </p:cNvSpPr>
          <p:nvPr>
            <p:ph sz="half" idx="2"/>
          </p:nvPr>
        </p:nvSpPr>
        <p:spPr>
          <a:xfrm>
            <a:off x="839788" y="2505075"/>
            <a:ext cx="5157787" cy="3684588"/>
          </a:xfrm>
        </p:spPr>
        <p:txBody>
          <a:body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5" name="Text Placeholder 4"/>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dirty="0"/>
              <a:t>Click to edit Master text styles</a:t>
            </a:r>
          </a:p>
        </p:txBody>
      </p:sp>
      <p:sp>
        <p:nvSpPr>
          <p:cNvPr id="6" name="Content Placeholder 5"/>
          <p:cNvSpPr>
            <a:spLocks noGrp="1"/>
          </p:cNvSpPr>
          <p:nvPr>
            <p:ph sz="quarter" idx="4"/>
          </p:nvPr>
        </p:nvSpPr>
        <p:spPr>
          <a:xfrm>
            <a:off x="6172200" y="2505075"/>
            <a:ext cx="5183188" cy="3684588"/>
          </a:xfrm>
        </p:spPr>
        <p:txBody>
          <a:body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7" name="Date Placeholder 6"/>
          <p:cNvSpPr>
            <a:spLocks noGrp="1"/>
          </p:cNvSpPr>
          <p:nvPr>
            <p:ph type="dt" sz="half" idx="10"/>
          </p:nvPr>
        </p:nvSpPr>
        <p:spPr/>
        <p:txBody>
          <a:bodyPr/>
          <a:lstStyle/>
          <a:p>
            <a:fld id="{C764DE79-268F-4C1A-8933-263129D2AF90}" type="datetimeFigureOut">
              <a:rPr lang="en-US" dirty="0"/>
              <a:t>1/22/2021</a:t>
            </a:fld>
            <a:endParaRPr lang="en-US" dirty="0"/>
          </a:p>
        </p:txBody>
      </p:sp>
      <p:sp>
        <p:nvSpPr>
          <p:cNvPr id="8" name="Footer Placeholder 7"/>
          <p:cNvSpPr>
            <a:spLocks noGrp="1"/>
          </p:cNvSpPr>
          <p:nvPr>
            <p:ph type="ftr" sz="quarter" idx="11"/>
          </p:nvPr>
        </p:nvSpPr>
        <p:spPr/>
        <p:txBody>
          <a:bodyPr/>
          <a:lstStyle/>
          <a:p>
            <a:endParaRPr lang="en-US" dirty="0"/>
          </a:p>
        </p:txBody>
      </p:sp>
      <p:sp>
        <p:nvSpPr>
          <p:cNvPr id="9" name="Slide Number Placeholder 8"/>
          <p:cNvSpPr>
            <a:spLocks noGrp="1"/>
          </p:cNvSpPr>
          <p:nvPr>
            <p:ph type="sldNum" sz="quarter" idx="12"/>
          </p:nvPr>
        </p:nvSpPr>
        <p:spPr/>
        <p:txBody>
          <a:bodyPr/>
          <a:lstStyle/>
          <a:p>
            <a:fld id="{48F63A3B-78C7-47BE-AE5E-E10140E04643}" type="slidenum">
              <a:rPr lang="en-US" dirty="0"/>
              <a:t>‹#›</a:t>
            </a:fld>
            <a:endParaRPr lang="en-US" dirty="0"/>
          </a:p>
        </p:txBody>
      </p:sp>
    </p:spTree>
    <p:extLst>
      <p:ext uri="{BB962C8B-B14F-4D97-AF65-F5344CB8AC3E}">
        <p14:creationId xmlns:p14="http://schemas.microsoft.com/office/powerpoint/2010/main" val="3285783962"/>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a:t>Click to edit Master title style</a:t>
            </a:r>
          </a:p>
        </p:txBody>
      </p:sp>
      <p:sp>
        <p:nvSpPr>
          <p:cNvPr id="3" name="Date Placeholder 2"/>
          <p:cNvSpPr>
            <a:spLocks noGrp="1"/>
          </p:cNvSpPr>
          <p:nvPr>
            <p:ph type="dt" sz="half" idx="10"/>
          </p:nvPr>
        </p:nvSpPr>
        <p:spPr/>
        <p:txBody>
          <a:bodyPr/>
          <a:lstStyle/>
          <a:p>
            <a:fld id="{C764DE79-268F-4C1A-8933-263129D2AF90}" type="datetimeFigureOut">
              <a:rPr lang="en-US" dirty="0"/>
              <a:t>1/22/2021</a:t>
            </a:fld>
            <a:endParaRPr lang="en-US" dirty="0"/>
          </a:p>
        </p:txBody>
      </p:sp>
      <p:sp>
        <p:nvSpPr>
          <p:cNvPr id="4" name="Footer Placeholder 3"/>
          <p:cNvSpPr>
            <a:spLocks noGrp="1"/>
          </p:cNvSpPr>
          <p:nvPr>
            <p:ph type="ftr" sz="quarter" idx="11"/>
          </p:nvPr>
        </p:nvSpPr>
        <p:spPr/>
        <p:txBody>
          <a:bodyPr/>
          <a:lstStyle/>
          <a:p>
            <a:endParaRPr lang="en-US" dirty="0"/>
          </a:p>
        </p:txBody>
      </p:sp>
      <p:sp>
        <p:nvSpPr>
          <p:cNvPr id="5" name="Slide Number Placeholder 4"/>
          <p:cNvSpPr>
            <a:spLocks noGrp="1"/>
          </p:cNvSpPr>
          <p:nvPr>
            <p:ph type="sldNum" sz="quarter" idx="12"/>
          </p:nvPr>
        </p:nvSpPr>
        <p:spPr/>
        <p:txBody>
          <a:bodyPr/>
          <a:lstStyle/>
          <a:p>
            <a:fld id="{48F63A3B-78C7-47BE-AE5E-E10140E04643}" type="slidenum">
              <a:rPr lang="en-US" dirty="0"/>
              <a:t>‹#›</a:t>
            </a:fld>
            <a:endParaRPr lang="en-US" dirty="0"/>
          </a:p>
        </p:txBody>
      </p:sp>
    </p:spTree>
    <p:extLst>
      <p:ext uri="{BB962C8B-B14F-4D97-AF65-F5344CB8AC3E}">
        <p14:creationId xmlns:p14="http://schemas.microsoft.com/office/powerpoint/2010/main" val="492571435"/>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C764DE79-268F-4C1A-8933-263129D2AF90}" type="datetimeFigureOut">
              <a:rPr lang="en-US" dirty="0"/>
              <a:t>1/22/2021</a:t>
            </a:fld>
            <a:endParaRPr lang="en-US" dirty="0"/>
          </a:p>
        </p:txBody>
      </p:sp>
      <p:sp>
        <p:nvSpPr>
          <p:cNvPr id="3" name="Footer Placeholder 2"/>
          <p:cNvSpPr>
            <a:spLocks noGrp="1"/>
          </p:cNvSpPr>
          <p:nvPr>
            <p:ph type="ftr" sz="quarter" idx="11"/>
          </p:nvPr>
        </p:nvSpPr>
        <p:spPr/>
        <p:txBody>
          <a:bodyPr/>
          <a:lstStyle/>
          <a:p>
            <a:endParaRPr lang="en-US" dirty="0"/>
          </a:p>
        </p:txBody>
      </p:sp>
      <p:sp>
        <p:nvSpPr>
          <p:cNvPr id="4" name="Slide Number Placeholder 3"/>
          <p:cNvSpPr>
            <a:spLocks noGrp="1"/>
          </p:cNvSpPr>
          <p:nvPr>
            <p:ph type="sldNum" sz="quarter" idx="12"/>
          </p:nvPr>
        </p:nvSpPr>
        <p:spPr/>
        <p:txBody>
          <a:bodyPr/>
          <a:lstStyle/>
          <a:p>
            <a:fld id="{48F63A3B-78C7-47BE-AE5E-E10140E04643}" type="slidenum">
              <a:rPr lang="en-US" dirty="0"/>
              <a:t>‹#›</a:t>
            </a:fld>
            <a:endParaRPr lang="en-US" dirty="0"/>
          </a:p>
        </p:txBody>
      </p:sp>
    </p:spTree>
    <p:extLst>
      <p:ext uri="{BB962C8B-B14F-4D97-AF65-F5344CB8AC3E}">
        <p14:creationId xmlns:p14="http://schemas.microsoft.com/office/powerpoint/2010/main" val="172676957"/>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839788" y="457200"/>
            <a:ext cx="3932237" cy="1600200"/>
          </a:xfrm>
        </p:spPr>
        <p:txBody>
          <a:bodyPr anchor="b"/>
          <a:lstStyle>
            <a:lvl1pPr>
              <a:defRPr sz="3200"/>
            </a:lvl1pPr>
          </a:lstStyle>
          <a:p>
            <a:r>
              <a:rPr lang="en-US" dirty="0"/>
              <a:t>Click to edit Master title style</a:t>
            </a:r>
          </a:p>
        </p:txBody>
      </p:sp>
      <p:sp>
        <p:nvSpPr>
          <p:cNvPr id="3" name="Content Placeholder 2"/>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4" name="Text Placeholder 3"/>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dirty="0"/>
              <a:t>Click to edit Master text styles</a:t>
            </a:r>
          </a:p>
        </p:txBody>
      </p:sp>
      <p:sp>
        <p:nvSpPr>
          <p:cNvPr id="5" name="Date Placeholder 4"/>
          <p:cNvSpPr>
            <a:spLocks noGrp="1"/>
          </p:cNvSpPr>
          <p:nvPr>
            <p:ph type="dt" sz="half" idx="10"/>
          </p:nvPr>
        </p:nvSpPr>
        <p:spPr/>
        <p:txBody>
          <a:bodyPr/>
          <a:lstStyle/>
          <a:p>
            <a:fld id="{C764DE79-268F-4C1A-8933-263129D2AF90}" type="datetimeFigureOut">
              <a:rPr lang="en-US" dirty="0"/>
              <a:t>1/22/2021</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p>
            <a:fld id="{48F63A3B-78C7-47BE-AE5E-E10140E04643}" type="slidenum">
              <a:rPr lang="en-US" dirty="0"/>
              <a:t>‹#›</a:t>
            </a:fld>
            <a:endParaRPr lang="en-US" dirty="0"/>
          </a:p>
        </p:txBody>
      </p:sp>
    </p:spTree>
    <p:extLst>
      <p:ext uri="{BB962C8B-B14F-4D97-AF65-F5344CB8AC3E}">
        <p14:creationId xmlns:p14="http://schemas.microsoft.com/office/powerpoint/2010/main" val="1779892838"/>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839788" y="457200"/>
            <a:ext cx="3932237" cy="1600200"/>
          </a:xfrm>
        </p:spPr>
        <p:txBody>
          <a:bodyPr anchor="b"/>
          <a:lstStyle>
            <a:lvl1pPr>
              <a:defRPr sz="3200"/>
            </a:lvl1pPr>
          </a:lstStyle>
          <a:p>
            <a:r>
              <a:rPr lang="en-US" dirty="0"/>
              <a:t>Click to edit Master title style</a:t>
            </a:r>
          </a:p>
        </p:txBody>
      </p:sp>
      <p:sp>
        <p:nvSpPr>
          <p:cNvPr id="3" name="Picture Placeholder 2"/>
          <p:cNvSpPr>
            <a:spLocks noGrp="1" noChangeAspect="1"/>
          </p:cNvSpPr>
          <p:nvPr>
            <p:ph type="pic" idx="1"/>
          </p:nvPr>
        </p:nvSpPr>
        <p:spPr>
          <a:xfrm>
            <a:off x="5183188" y="987425"/>
            <a:ext cx="6172200" cy="4873625"/>
          </a:xfrm>
        </p:spPr>
        <p:txBody>
          <a:bodyPr anchor="t"/>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dirty="0"/>
          </a:p>
        </p:txBody>
      </p:sp>
      <p:sp>
        <p:nvSpPr>
          <p:cNvPr id="4" name="Text Placeholder 3"/>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dirty="0"/>
              <a:t>Click to edit Master text styles</a:t>
            </a:r>
          </a:p>
        </p:txBody>
      </p:sp>
      <p:sp>
        <p:nvSpPr>
          <p:cNvPr id="5" name="Date Placeholder 4"/>
          <p:cNvSpPr>
            <a:spLocks noGrp="1"/>
          </p:cNvSpPr>
          <p:nvPr>
            <p:ph type="dt" sz="half" idx="10"/>
          </p:nvPr>
        </p:nvSpPr>
        <p:spPr/>
        <p:txBody>
          <a:bodyPr/>
          <a:lstStyle/>
          <a:p>
            <a:fld id="{C764DE79-268F-4C1A-8933-263129D2AF90}" type="datetimeFigureOut">
              <a:rPr lang="en-US" dirty="0"/>
              <a:t>1/22/2021</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p>
            <a:fld id="{48F63A3B-78C7-47BE-AE5E-E10140E04643}" type="slidenum">
              <a:rPr lang="en-US" dirty="0"/>
              <a:t>‹#›</a:t>
            </a:fld>
            <a:endParaRPr lang="en-US" dirty="0"/>
          </a:p>
        </p:txBody>
      </p:sp>
    </p:spTree>
    <p:extLst>
      <p:ext uri="{BB962C8B-B14F-4D97-AF65-F5344CB8AC3E}">
        <p14:creationId xmlns:p14="http://schemas.microsoft.com/office/powerpoint/2010/main" val="3788821054"/>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a:t>Click to edit Master title style</a:t>
            </a:r>
          </a:p>
        </p:txBody>
      </p:sp>
      <p:sp>
        <p:nvSpPr>
          <p:cNvPr id="3" name="Vertical Text Placeholder 2"/>
          <p:cNvSpPr>
            <a:spLocks noGrp="1"/>
          </p:cNvSpPr>
          <p:nvPr>
            <p:ph type="body" orient="vert" idx="1"/>
          </p:nvPr>
        </p:nvSpPr>
        <p:spPr/>
        <p:txBody>
          <a:bodyPr vert="eaVert"/>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4" name="Date Placeholder 3"/>
          <p:cNvSpPr>
            <a:spLocks noGrp="1"/>
          </p:cNvSpPr>
          <p:nvPr>
            <p:ph type="dt" sz="half" idx="10"/>
          </p:nvPr>
        </p:nvSpPr>
        <p:spPr/>
        <p:txBody>
          <a:bodyPr/>
          <a:lstStyle/>
          <a:p>
            <a:fld id="{C764DE79-268F-4C1A-8933-263129D2AF90}" type="datetimeFigureOut">
              <a:rPr lang="en-US" dirty="0"/>
              <a:t>1/22/2021</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48F63A3B-78C7-47BE-AE5E-E10140E04643}" type="slidenum">
              <a:rPr lang="en-US" dirty="0"/>
              <a:t>‹#›</a:t>
            </a:fld>
            <a:endParaRPr lang="en-US" dirty="0"/>
          </a:p>
        </p:txBody>
      </p:sp>
    </p:spTree>
    <p:extLst>
      <p:ext uri="{BB962C8B-B14F-4D97-AF65-F5344CB8AC3E}">
        <p14:creationId xmlns:p14="http://schemas.microsoft.com/office/powerpoint/2010/main" val="2889178837"/>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8724900" y="365125"/>
            <a:ext cx="2628900" cy="5811838"/>
          </a:xfrm>
        </p:spPr>
        <p:txBody>
          <a:bodyPr vert="eaVert"/>
          <a:lstStyle/>
          <a:p>
            <a:r>
              <a:rPr lang="en-US" dirty="0"/>
              <a:t>Click to edit Master title style</a:t>
            </a:r>
          </a:p>
        </p:txBody>
      </p:sp>
      <p:sp>
        <p:nvSpPr>
          <p:cNvPr id="3" name="Vertical Text Placeholder 2"/>
          <p:cNvSpPr>
            <a:spLocks noGrp="1"/>
          </p:cNvSpPr>
          <p:nvPr>
            <p:ph type="body" orient="vert" idx="1"/>
          </p:nvPr>
        </p:nvSpPr>
        <p:spPr>
          <a:xfrm>
            <a:off x="838200" y="365125"/>
            <a:ext cx="7734300" cy="5811838"/>
          </a:xfrm>
        </p:spPr>
        <p:txBody>
          <a:bodyPr vert="eaVert"/>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4" name="Date Placeholder 3"/>
          <p:cNvSpPr>
            <a:spLocks noGrp="1"/>
          </p:cNvSpPr>
          <p:nvPr>
            <p:ph type="dt" sz="half" idx="10"/>
          </p:nvPr>
        </p:nvSpPr>
        <p:spPr/>
        <p:txBody>
          <a:bodyPr/>
          <a:lstStyle/>
          <a:p>
            <a:fld id="{C764DE79-268F-4C1A-8933-263129D2AF90}" type="datetimeFigureOut">
              <a:rPr lang="en-US" dirty="0"/>
              <a:t>1/22/2021</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48F63A3B-78C7-47BE-AE5E-E10140E04643}" type="slidenum">
              <a:rPr lang="en-US" dirty="0"/>
              <a:t>‹#›</a:t>
            </a:fld>
            <a:endParaRPr lang="en-US" dirty="0"/>
          </a:p>
        </p:txBody>
      </p:sp>
    </p:spTree>
    <p:extLst>
      <p:ext uri="{BB962C8B-B14F-4D97-AF65-F5344CB8AC3E}">
        <p14:creationId xmlns:p14="http://schemas.microsoft.com/office/powerpoint/2010/main" val="4057147453"/>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solidFill>
          <a:schemeClr val="accent1">
            <a:lumMod val="60000"/>
            <a:lumOff val="40000"/>
          </a:schemeClr>
        </a:solidFill>
        <a:effectLst/>
      </p:bgPr>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US" dirty="0"/>
              <a:t>Click to edit Master title style</a:t>
            </a:r>
          </a:p>
        </p:txBody>
      </p:sp>
      <p:sp>
        <p:nvSpPr>
          <p:cNvPr id="3" name="Text Placeholder 2"/>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4" name="Date Placeholder 3"/>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C764DE79-268F-4C1A-8933-263129D2AF90}" type="datetimeFigureOut">
              <a:rPr lang="en-US" dirty="0"/>
              <a:t>1/22/2021</a:t>
            </a:fld>
            <a:endParaRPr lang="en-US" dirty="0"/>
          </a:p>
        </p:txBody>
      </p:sp>
      <p:sp>
        <p:nvSpPr>
          <p:cNvPr id="5" name="Footer Placeholder 4"/>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dirty="0"/>
          </a:p>
        </p:txBody>
      </p:sp>
      <p:sp>
        <p:nvSpPr>
          <p:cNvPr id="6" name="Slide Number Placeholder 5"/>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48F63A3B-78C7-47BE-AE5E-E10140E04643}" type="slidenum">
              <a:rPr lang="en-US" dirty="0"/>
              <a:t>‹#›</a:t>
            </a:fld>
            <a:endParaRPr lang="en-US" dirty="0"/>
          </a:p>
        </p:txBody>
      </p:sp>
    </p:spTree>
    <p:extLst>
      <p:ext uri="{BB962C8B-B14F-4D97-AF65-F5344CB8AC3E}">
        <p14:creationId xmlns:p14="http://schemas.microsoft.com/office/powerpoint/2010/main" val="2424340521"/>
      </p:ext>
    </p:extLst>
  </p:cSld>
  <p:clrMap bg1="lt1" tx1="dk1" bg2="lt2" tx2="dk2" accent1="accent1" accent2="accent2" accent3="accent3" accent4="accent4" accent5="accent5" accent6="accent6" hlink="hlink" folHlink="folHlink"/>
  <p:sldLayoutIdLst>
    <p:sldLayoutId id="2147483812" r:id="rId1"/>
    <p:sldLayoutId id="2147483813" r:id="rId2"/>
    <p:sldLayoutId id="2147483814" r:id="rId3"/>
    <p:sldLayoutId id="2147483815" r:id="rId4"/>
    <p:sldLayoutId id="2147483816" r:id="rId5"/>
    <p:sldLayoutId id="2147483817" r:id="rId6"/>
    <p:sldLayoutId id="2147483818" r:id="rId7"/>
    <p:sldLayoutId id="2147483819" r:id="rId8"/>
    <p:sldLayoutId id="2147483820" r:id="rId9"/>
    <p:sldLayoutId id="2147483821" r:id="rId10"/>
    <p:sldLayoutId id="2147483822" r:id="rId1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3" Type="http://schemas.openxmlformats.org/officeDocument/2006/relationships/slideLayout" Target="../slideLayouts/slideLayout1.xml"/><Relationship Id="rId2" Type="http://schemas.openxmlformats.org/officeDocument/2006/relationships/video" Target="../media/media1.mp4"/><Relationship Id="rId1" Type="http://schemas.microsoft.com/office/2007/relationships/media" Target="../media/media1.mp4"/><Relationship Id="rId4" Type="http://schemas.openxmlformats.org/officeDocument/2006/relationships/image" Target="../media/image1.jpeg"/></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3.xml"/></Relationships>
</file>

<file path=ppt/slides/_rels/slide3.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image" Target="../media/image2.png"/><Relationship Id="rId1" Type="http://schemas.openxmlformats.org/officeDocument/2006/relationships/slideLayout" Target="../slideLayouts/slideLayout4.xml"/></Relationships>
</file>

<file path=ppt/slides/_rels/slide4.xml.rels><?xml version="1.0" encoding="UTF-8" standalone="yes"?>
<Relationships xmlns="http://schemas.openxmlformats.org/package/2006/relationships"><Relationship Id="rId2" Type="http://schemas.openxmlformats.org/officeDocument/2006/relationships/image" Target="../media/image4.png"/><Relationship Id="rId1" Type="http://schemas.openxmlformats.org/officeDocument/2006/relationships/slideLayout" Target="../slideLayouts/slideLayout7.xml"/></Relationships>
</file>

<file path=ppt/slides/_rels/slide5.xml.rels><?xml version="1.0" encoding="UTF-8" standalone="yes"?>
<Relationships xmlns="http://schemas.openxmlformats.org/package/2006/relationships"><Relationship Id="rId3" Type="http://schemas.openxmlformats.org/officeDocument/2006/relationships/image" Target="../media/image6.png"/><Relationship Id="rId2" Type="http://schemas.openxmlformats.org/officeDocument/2006/relationships/image" Target="../media/image5.png"/><Relationship Id="rId1" Type="http://schemas.openxmlformats.org/officeDocument/2006/relationships/slideLayout" Target="../slideLayouts/slideLayout4.xml"/></Relationships>
</file>

<file path=ppt/slides/_rels/slide6.xml.rels><?xml version="1.0" encoding="UTF-8" standalone="yes"?>
<Relationships xmlns="http://schemas.openxmlformats.org/package/2006/relationships"><Relationship Id="rId8" Type="http://schemas.openxmlformats.org/officeDocument/2006/relationships/image" Target="../media/image13.png"/><Relationship Id="rId3" Type="http://schemas.openxmlformats.org/officeDocument/2006/relationships/image" Target="../media/image8.png"/><Relationship Id="rId7" Type="http://schemas.openxmlformats.org/officeDocument/2006/relationships/image" Target="../media/image12.png"/><Relationship Id="rId2" Type="http://schemas.openxmlformats.org/officeDocument/2006/relationships/image" Target="../media/image7.png"/><Relationship Id="rId1" Type="http://schemas.openxmlformats.org/officeDocument/2006/relationships/slideLayout" Target="../slideLayouts/slideLayout4.xml"/><Relationship Id="rId6" Type="http://schemas.openxmlformats.org/officeDocument/2006/relationships/image" Target="../media/image11.png"/><Relationship Id="rId5" Type="http://schemas.openxmlformats.org/officeDocument/2006/relationships/image" Target="../media/image10.png"/><Relationship Id="rId4" Type="http://schemas.openxmlformats.org/officeDocument/2006/relationships/image" Target="../media/image9.png"/><Relationship Id="rId9" Type="http://schemas.openxmlformats.org/officeDocument/2006/relationships/image" Target="../media/image14.png"/></Relationships>
</file>

<file path=ppt/slides/_rels/slide7.xml.rels><?xml version="1.0" encoding="UTF-8" standalone="yes"?>
<Relationships xmlns="http://schemas.openxmlformats.org/package/2006/relationships"><Relationship Id="rId3" Type="http://schemas.openxmlformats.org/officeDocument/2006/relationships/image" Target="../media/image16.png"/><Relationship Id="rId2" Type="http://schemas.openxmlformats.org/officeDocument/2006/relationships/image" Target="../media/image15.png"/><Relationship Id="rId1" Type="http://schemas.openxmlformats.org/officeDocument/2006/relationships/slideLayout" Target="../slideLayouts/slideLayout2.xml"/><Relationship Id="rId6" Type="http://schemas.openxmlformats.org/officeDocument/2006/relationships/image" Target="../media/image19.png"/><Relationship Id="rId5" Type="http://schemas.openxmlformats.org/officeDocument/2006/relationships/image" Target="../media/image18.png"/><Relationship Id="rId4" Type="http://schemas.openxmlformats.org/officeDocument/2006/relationships/image" Target="../media/image17.png"/></Relationships>
</file>

<file path=ppt/slides/_rels/slide8.xml.rels><?xml version="1.0" encoding="UTF-8" standalone="yes"?>
<Relationships xmlns="http://schemas.openxmlformats.org/package/2006/relationships"><Relationship Id="rId3" Type="http://schemas.openxmlformats.org/officeDocument/2006/relationships/image" Target="../media/image21.png"/><Relationship Id="rId2" Type="http://schemas.openxmlformats.org/officeDocument/2006/relationships/image" Target="../media/image20.png"/><Relationship Id="rId1" Type="http://schemas.openxmlformats.org/officeDocument/2006/relationships/slideLayout" Target="../slideLayouts/slideLayout2.xml"/><Relationship Id="rId6" Type="http://schemas.openxmlformats.org/officeDocument/2006/relationships/image" Target="../media/image24.png"/><Relationship Id="rId5" Type="http://schemas.openxmlformats.org/officeDocument/2006/relationships/image" Target="../media/image23.png"/><Relationship Id="rId4" Type="http://schemas.openxmlformats.org/officeDocument/2006/relationships/image" Target="../media/image22.png"/></Relationships>
</file>

<file path=ppt/slides/_rels/slide9.xml.rels><?xml version="1.0" encoding="UTF-8" standalone="yes"?>
<Relationships xmlns="http://schemas.openxmlformats.org/package/2006/relationships"><Relationship Id="rId3" Type="http://schemas.openxmlformats.org/officeDocument/2006/relationships/image" Target="../media/image26.png"/><Relationship Id="rId7" Type="http://schemas.openxmlformats.org/officeDocument/2006/relationships/image" Target="../media/image30.png"/><Relationship Id="rId2" Type="http://schemas.openxmlformats.org/officeDocument/2006/relationships/image" Target="../media/image25.png"/><Relationship Id="rId1" Type="http://schemas.openxmlformats.org/officeDocument/2006/relationships/slideLayout" Target="../slideLayouts/slideLayout4.xml"/><Relationship Id="rId6" Type="http://schemas.openxmlformats.org/officeDocument/2006/relationships/image" Target="../media/image29.png"/><Relationship Id="rId5" Type="http://schemas.openxmlformats.org/officeDocument/2006/relationships/image" Target="../media/image28.png"/><Relationship Id="rId4" Type="http://schemas.openxmlformats.org/officeDocument/2006/relationships/image" Target="../media/image27.png"/></Relationships>
</file>

<file path=ppt/slides/_rels/slide10.xml.rels><?xml version="1.0" encoding="UTF-8" standalone="yes"?>
<Relationships xmlns="http://schemas.openxmlformats.org/package/2006/relationships"><Relationship Id="rId3" Type="http://schemas.openxmlformats.org/officeDocument/2006/relationships/image" Target="../media/image26.png"/><Relationship Id="rId7" Type="http://schemas.openxmlformats.org/officeDocument/2006/relationships/image" Target="../media/image34.png"/><Relationship Id="rId2" Type="http://schemas.openxmlformats.org/officeDocument/2006/relationships/image" Target="../media/image20.png"/><Relationship Id="rId1" Type="http://schemas.openxmlformats.org/officeDocument/2006/relationships/slideLayout" Target="../slideLayouts/slideLayout4.xml"/><Relationship Id="rId6" Type="http://schemas.openxmlformats.org/officeDocument/2006/relationships/image" Target="../media/image33.png"/><Relationship Id="rId5" Type="http://schemas.openxmlformats.org/officeDocument/2006/relationships/image" Target="../media/image32.png"/><Relationship Id="rId4" Type="http://schemas.openxmlformats.org/officeDocument/2006/relationships/image" Target="../media/image31.png"/></Relationships>
</file>

<file path=ppt/slides/_rels/slide11.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slide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23" name="Rectangle 122">
            <a:extLst>
              <a:ext uri="{FF2B5EF4-FFF2-40B4-BE49-F238E27FC236}">
                <a16:creationId xmlns:a16="http://schemas.microsoft.com/office/drawing/2014/main" id="{C1DD1A8A-57D5-4A81-AD04-532B043C561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119" name="Picture 118">
            <a:extLst>
              <a:ext uri="{FF2B5EF4-FFF2-40B4-BE49-F238E27FC236}">
                <a16:creationId xmlns:a16="http://schemas.microsoft.com/office/drawing/2014/main" id="{0AA6FFF2-DF5D-4319-8408-F99A5662BB7D}"/>
              </a:ext>
            </a:extLst>
          </p:cNvPr>
          <p:cNvPicPr>
            <a:picLocks noChangeAspect="1"/>
          </p:cNvPicPr>
          <p:nvPr>
            <a:videoFile r:link="rId2"/>
            <p:extLst>
              <p:ext uri="{DAA4B4D4-6D71-4841-9C94-3DE7FCFB9230}">
                <p14:media xmlns:p14="http://schemas.microsoft.com/office/powerpoint/2010/main" r:embed="rId1"/>
              </p:ext>
            </p:extLst>
          </p:nvPr>
        </p:nvPicPr>
        <p:blipFill rotWithShape="1">
          <a:blip r:embed="rId4"/>
          <a:srcRect/>
          <a:stretch/>
        </p:blipFill>
        <p:spPr>
          <a:xfrm>
            <a:off x="-3047" y="10"/>
            <a:ext cx="12191999" cy="6857990"/>
          </a:xfrm>
          <a:prstGeom prst="rect">
            <a:avLst/>
          </a:prstGeom>
        </p:spPr>
      </p:pic>
      <p:sp>
        <p:nvSpPr>
          <p:cNvPr id="125" name="Rectangle 124">
            <a:extLst>
              <a:ext uri="{FF2B5EF4-FFF2-40B4-BE49-F238E27FC236}">
                <a16:creationId xmlns:a16="http://schemas.microsoft.com/office/drawing/2014/main" id="{007891EC-4501-44ED-A8C8-B11B6DB767A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2207602"/>
            <a:ext cx="12191999" cy="3162146"/>
          </a:xfrm>
          <a:prstGeom prst="rect">
            <a:avLst/>
          </a:prstGeom>
          <a:gradFill flip="none" rotWithShape="1">
            <a:gsLst>
              <a:gs pos="0">
                <a:srgbClr val="000000">
                  <a:alpha val="0"/>
                </a:srgbClr>
              </a:gs>
              <a:gs pos="25000">
                <a:srgbClr val="000000">
                  <a:alpha val="15000"/>
                </a:srgbClr>
              </a:gs>
              <a:gs pos="75000">
                <a:srgbClr val="000000">
                  <a:alpha val="15000"/>
                </a:srgbClr>
              </a:gs>
              <a:gs pos="50000">
                <a:srgbClr val="000000">
                  <a:alpha val="30000"/>
                </a:srgbClr>
              </a:gs>
              <a:gs pos="100000">
                <a:srgbClr val="000000">
                  <a:alpha val="0"/>
                </a:srgbClr>
              </a:gs>
            </a:gsLst>
            <a:lin ang="16200000" scaled="1"/>
            <a:tileRect/>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p:cNvSpPr>
            <a:spLocks noGrp="1"/>
          </p:cNvSpPr>
          <p:nvPr>
            <p:ph type="ctrTitle"/>
          </p:nvPr>
        </p:nvSpPr>
        <p:spPr>
          <a:xfrm>
            <a:off x="1097280" y="325550"/>
            <a:ext cx="10058400" cy="3574778"/>
          </a:xfrm>
          <a:effectLst>
            <a:outerShdw blurRad="50800" dist="38100" dir="2700000" algn="tl" rotWithShape="0">
              <a:prstClr val="black">
                <a:alpha val="40000"/>
              </a:prstClr>
            </a:outerShdw>
          </a:effectLst>
        </p:spPr>
        <p:txBody>
          <a:bodyPr>
            <a:normAutofit/>
          </a:bodyPr>
          <a:lstStyle/>
          <a:p>
            <a:r>
              <a:rPr lang="en-US" sz="5200" b="1" u="sng" dirty="0">
                <a:solidFill>
                  <a:srgbClr val="FFFFFF"/>
                </a:solidFill>
                <a:cs typeface="Calibri Light"/>
              </a:rPr>
              <a:t>EAEE6005 – Sustainability in The Early Years</a:t>
            </a:r>
            <a:endParaRPr lang="en-US" sz="5200" b="1" u="sng" dirty="0">
              <a:solidFill>
                <a:srgbClr val="FFFFFF"/>
              </a:solidFill>
            </a:endParaRPr>
          </a:p>
        </p:txBody>
      </p:sp>
      <p:sp>
        <p:nvSpPr>
          <p:cNvPr id="7" name="TextBox 6">
            <a:extLst>
              <a:ext uri="{FF2B5EF4-FFF2-40B4-BE49-F238E27FC236}">
                <a16:creationId xmlns:a16="http://schemas.microsoft.com/office/drawing/2014/main" id="{514EA81A-1CDB-4679-9280-C9FFA77ADCFD}"/>
              </a:ext>
            </a:extLst>
          </p:cNvPr>
          <p:cNvSpPr txBox="1"/>
          <p:nvPr/>
        </p:nvSpPr>
        <p:spPr>
          <a:xfrm>
            <a:off x="583721" y="5572664"/>
            <a:ext cx="2743200" cy="830997"/>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algn="ctr"/>
            <a:r>
              <a:rPr lang="en-US" sz="2400" dirty="0">
                <a:solidFill>
                  <a:schemeClr val="bg1"/>
                </a:solidFill>
                <a:cs typeface="Calibri"/>
              </a:rPr>
              <a:t>My John Muir Experience</a:t>
            </a:r>
            <a:endParaRPr lang="en-US" sz="2400">
              <a:solidFill>
                <a:schemeClr val="bg1"/>
              </a:solidFill>
              <a:cs typeface="Calibri"/>
            </a:endParaRPr>
          </a:p>
        </p:txBody>
      </p:sp>
      <p:sp>
        <p:nvSpPr>
          <p:cNvPr id="8" name="TextBox 7">
            <a:extLst>
              <a:ext uri="{FF2B5EF4-FFF2-40B4-BE49-F238E27FC236}">
                <a16:creationId xmlns:a16="http://schemas.microsoft.com/office/drawing/2014/main" id="{FC9FCBFA-78A7-45A1-9BD8-95B8097D7E59}"/>
              </a:ext>
            </a:extLst>
          </p:cNvPr>
          <p:cNvSpPr txBox="1"/>
          <p:nvPr/>
        </p:nvSpPr>
        <p:spPr>
          <a:xfrm>
            <a:off x="5571766" y="5744294"/>
            <a:ext cx="2743200" cy="461665"/>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US" sz="2400" dirty="0">
                <a:solidFill>
                  <a:schemeClr val="bg1"/>
                </a:solidFill>
                <a:cs typeface="Calibri"/>
              </a:rPr>
              <a:t>Section A</a:t>
            </a:r>
          </a:p>
        </p:txBody>
      </p:sp>
      <p:sp>
        <p:nvSpPr>
          <p:cNvPr id="9" name="TextBox 8">
            <a:extLst>
              <a:ext uri="{FF2B5EF4-FFF2-40B4-BE49-F238E27FC236}">
                <a16:creationId xmlns:a16="http://schemas.microsoft.com/office/drawing/2014/main" id="{8692A145-E6BF-4132-84CE-2D6C56CC59DF}"/>
              </a:ext>
            </a:extLst>
          </p:cNvPr>
          <p:cNvSpPr txBox="1"/>
          <p:nvPr/>
        </p:nvSpPr>
        <p:spPr>
          <a:xfrm>
            <a:off x="9438376" y="5743395"/>
            <a:ext cx="2743200" cy="461665"/>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algn="l"/>
            <a:r>
              <a:rPr lang="en-US" sz="2400" dirty="0">
                <a:solidFill>
                  <a:schemeClr val="bg1"/>
                </a:solidFill>
                <a:cs typeface="Calibri"/>
              </a:rPr>
              <a:t>1801957</a:t>
            </a:r>
          </a:p>
        </p:txBody>
      </p:sp>
    </p:spTree>
    <p:extLst>
      <p:ext uri="{BB962C8B-B14F-4D97-AF65-F5344CB8AC3E}">
        <p14:creationId xmlns:p14="http://schemas.microsoft.com/office/powerpoint/2010/main" val="128632686"/>
      </p:ext>
    </p:extLst>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119"/>
                                        </p:tgtEl>
                                      </p:cBhvr>
                                    </p:cmd>
                                  </p:childTnLst>
                                </p:cTn>
                              </p:par>
                            </p:childTnLst>
                          </p:cTn>
                        </p:par>
                      </p:childTnLst>
                    </p:cTn>
                  </p:par>
                </p:childTnLst>
              </p:cTn>
              <p:prevCondLst>
                <p:cond evt="onPrev" delay="0">
                  <p:tgtEl>
                    <p:sldTgt/>
                  </p:tgtEl>
                </p:cond>
              </p:prevCondLst>
              <p:nextCondLst>
                <p:cond evt="onNext" delay="0">
                  <p:tgtEl>
                    <p:sldTgt/>
                  </p:tgtEl>
                </p:cond>
              </p:nextCondLst>
            </p:seq>
            <p:video>
              <p:cMediaNode mute="1">
                <p:cTn id="7" repeatCount="indefinite" fill="hold" display="0">
                  <p:stCondLst>
                    <p:cond delay="indefinite"/>
                  </p:stCondLst>
                </p:cTn>
                <p:tgtEl>
                  <p:spTgt spid="119"/>
                </p:tgtEl>
              </p:cMediaNode>
            </p:video>
          </p:childTnLst>
        </p:cTn>
      </p:par>
    </p:tnLst>
  </p:timing>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BF961CE-9399-4B8F-9624-4572F7F61A66}"/>
              </a:ext>
            </a:extLst>
          </p:cNvPr>
          <p:cNvSpPr>
            <a:spLocks noGrp="1"/>
          </p:cNvSpPr>
          <p:nvPr>
            <p:ph type="title"/>
          </p:nvPr>
        </p:nvSpPr>
        <p:spPr>
          <a:xfrm>
            <a:off x="2183322" y="3233737"/>
            <a:ext cx="7481978" cy="2162624"/>
          </a:xfrm>
        </p:spPr>
        <p:txBody>
          <a:bodyPr>
            <a:noAutofit/>
          </a:bodyPr>
          <a:lstStyle/>
          <a:p>
            <a:pPr algn="ctr"/>
            <a:r>
              <a:rPr lang="en-US" sz="9600" b="1" u="sng" dirty="0">
                <a:cs typeface="Calibri Light"/>
              </a:rPr>
              <a:t>The </a:t>
            </a:r>
            <a:br>
              <a:rPr lang="en-US" sz="9600" b="1" u="sng" dirty="0">
                <a:cs typeface="Calibri Light"/>
              </a:rPr>
            </a:br>
            <a:r>
              <a:rPr lang="en-US" sz="9600" b="1" u="sng">
                <a:cs typeface="Calibri Light"/>
              </a:rPr>
              <a:t>John Muir </a:t>
            </a:r>
            <a:r>
              <a:rPr lang="en-US" sz="9600" b="1" u="sng" dirty="0">
                <a:cs typeface="Calibri Light"/>
              </a:rPr>
              <a:t>Award</a:t>
            </a:r>
          </a:p>
        </p:txBody>
      </p:sp>
    </p:spTree>
    <p:extLst>
      <p:ext uri="{BB962C8B-B14F-4D97-AF65-F5344CB8AC3E}">
        <p14:creationId xmlns:p14="http://schemas.microsoft.com/office/powerpoint/2010/main" val="1782830932"/>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35D47CD-BB89-4C89-9C0E-5F4797617682}"/>
              </a:ext>
            </a:extLst>
          </p:cNvPr>
          <p:cNvSpPr>
            <a:spLocks noGrp="1"/>
          </p:cNvSpPr>
          <p:nvPr>
            <p:ph type="title"/>
          </p:nvPr>
        </p:nvSpPr>
        <p:spPr/>
        <p:txBody>
          <a:bodyPr/>
          <a:lstStyle/>
          <a:p>
            <a:r>
              <a:rPr lang="en-US" b="1" u="sng" dirty="0">
                <a:cs typeface="Calibri Light"/>
              </a:rPr>
              <a:t>Discover the area ...</a:t>
            </a:r>
            <a:endParaRPr lang="en-US" b="1" u="sng">
              <a:cs typeface="Calibri Light"/>
            </a:endParaRPr>
          </a:p>
        </p:txBody>
      </p:sp>
      <p:sp>
        <p:nvSpPr>
          <p:cNvPr id="3" name="Content Placeholder 2">
            <a:extLst>
              <a:ext uri="{FF2B5EF4-FFF2-40B4-BE49-F238E27FC236}">
                <a16:creationId xmlns:a16="http://schemas.microsoft.com/office/drawing/2014/main" id="{70FB5E0E-4C88-496A-A1F6-92F4586BCDA4}"/>
              </a:ext>
            </a:extLst>
          </p:cNvPr>
          <p:cNvSpPr>
            <a:spLocks noGrp="1"/>
          </p:cNvSpPr>
          <p:nvPr>
            <p:ph sz="half" idx="1"/>
          </p:nvPr>
        </p:nvSpPr>
        <p:spPr>
          <a:xfrm>
            <a:off x="838200" y="1509324"/>
            <a:ext cx="5181600" cy="2597300"/>
          </a:xfrm>
        </p:spPr>
        <p:txBody>
          <a:bodyPr vert="horz" lIns="91440" tIns="45720" rIns="91440" bIns="45720" rtlCol="0" anchor="t">
            <a:normAutofit/>
          </a:bodyPr>
          <a:lstStyle/>
          <a:p>
            <a:pPr marL="0" indent="0">
              <a:buNone/>
            </a:pPr>
            <a:r>
              <a:rPr lang="en-US" sz="1800" dirty="0">
                <a:cs typeface="Calibri"/>
              </a:rPr>
              <a:t>Growing up in Carmarthenshire, and so close to Pembrokeshire gave me plenty of opportunities to visit new and exciting areas almost every weekend. As a family, we would spend hours and hours at the beach and then when all my siblings and I were old enough to walk the coastal paths we would pack a packed lunch and spend hours walking through the picturesque countryside with our dogs.</a:t>
            </a:r>
          </a:p>
          <a:p>
            <a:pPr marL="0" indent="0">
              <a:buNone/>
            </a:pPr>
            <a:endParaRPr lang="en-US" sz="2000" dirty="0">
              <a:cs typeface="Calibri"/>
            </a:endParaRPr>
          </a:p>
        </p:txBody>
      </p:sp>
      <p:sp>
        <p:nvSpPr>
          <p:cNvPr id="6" name="TextBox 5">
            <a:extLst>
              <a:ext uri="{FF2B5EF4-FFF2-40B4-BE49-F238E27FC236}">
                <a16:creationId xmlns:a16="http://schemas.microsoft.com/office/drawing/2014/main" id="{219CB2DF-F320-4A15-99C3-8402FCC11600}"/>
              </a:ext>
            </a:extLst>
          </p:cNvPr>
          <p:cNvSpPr txBox="1"/>
          <p:nvPr/>
        </p:nvSpPr>
        <p:spPr>
          <a:xfrm>
            <a:off x="3890513" y="3717985"/>
            <a:ext cx="8120329" cy="3139321"/>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US" dirty="0">
                <a:cs typeface="Calibri"/>
              </a:rPr>
              <a:t>One of the beaches I remember spending most of my childhood, was Pendine Beach. This beach was only 8 miles from where I grew up and was one of the biggest beaches in our area reaching 7 miles long. It has a vast history of cars racing on the beach and every year the Hot Rods racing company returns bringing hundreds and hundreds of cars each year. As a family we would go down every year and watch the races. There would always be loads of litter left at the beach from other spectators which tended to get worse and worse each year. I remember seeing a group of people at the end of each racing day going around the beach and doing a litter pick. This is always something that I have wanted to help out with However due to current pandemic I knew this would have to wait and I would have to figure something else out.</a:t>
            </a:r>
          </a:p>
        </p:txBody>
      </p:sp>
      <p:pic>
        <p:nvPicPr>
          <p:cNvPr id="7" name="Picture 7" descr="A truck driving down a dirt road&#10;&#10;Description automatically generated">
            <a:extLst>
              <a:ext uri="{FF2B5EF4-FFF2-40B4-BE49-F238E27FC236}">
                <a16:creationId xmlns:a16="http://schemas.microsoft.com/office/drawing/2014/main" id="{199F79A5-2215-47C0-B11C-DB40BFA452A7}"/>
              </a:ext>
            </a:extLst>
          </p:cNvPr>
          <p:cNvPicPr>
            <a:picLocks noChangeAspect="1"/>
          </p:cNvPicPr>
          <p:nvPr/>
        </p:nvPicPr>
        <p:blipFill>
          <a:blip r:embed="rId2"/>
          <a:stretch>
            <a:fillRect/>
          </a:stretch>
        </p:blipFill>
        <p:spPr>
          <a:xfrm>
            <a:off x="209370" y="3995109"/>
            <a:ext cx="3606919" cy="2375858"/>
          </a:xfrm>
          <a:prstGeom prst="rect">
            <a:avLst/>
          </a:prstGeom>
        </p:spPr>
      </p:pic>
      <p:sp>
        <p:nvSpPr>
          <p:cNvPr id="8" name="TextBox 7">
            <a:extLst>
              <a:ext uri="{FF2B5EF4-FFF2-40B4-BE49-F238E27FC236}">
                <a16:creationId xmlns:a16="http://schemas.microsoft.com/office/drawing/2014/main" id="{EB625EC3-AD9A-45F0-9612-C1CF2A05A7AA}"/>
              </a:ext>
            </a:extLst>
          </p:cNvPr>
          <p:cNvSpPr txBox="1"/>
          <p:nvPr/>
        </p:nvSpPr>
        <p:spPr>
          <a:xfrm>
            <a:off x="138023" y="6464060"/>
            <a:ext cx="4382218" cy="307777"/>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US" sz="1400" dirty="0">
                <a:cs typeface="Calibri"/>
              </a:rPr>
              <a:t>Photo – Vintage Hot Rod Association (2020)</a:t>
            </a:r>
          </a:p>
        </p:txBody>
      </p:sp>
      <p:sp>
        <p:nvSpPr>
          <p:cNvPr id="9" name="TextBox 8">
            <a:extLst>
              <a:ext uri="{FF2B5EF4-FFF2-40B4-BE49-F238E27FC236}">
                <a16:creationId xmlns:a16="http://schemas.microsoft.com/office/drawing/2014/main" id="{7B89C140-3BD0-4273-B313-D055F20F9858}"/>
              </a:ext>
            </a:extLst>
          </p:cNvPr>
          <p:cNvSpPr txBox="1"/>
          <p:nvPr/>
        </p:nvSpPr>
        <p:spPr>
          <a:xfrm>
            <a:off x="7412067" y="180256"/>
            <a:ext cx="3577086" cy="369332"/>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US" dirty="0">
                <a:cs typeface="Calibri"/>
              </a:rPr>
              <a:t>Photo -  Maps of Britain (2021)</a:t>
            </a:r>
          </a:p>
        </p:txBody>
      </p:sp>
      <p:pic>
        <p:nvPicPr>
          <p:cNvPr id="10" name="Picture 10" descr="Map&#10;&#10;Description automatically generated">
            <a:extLst>
              <a:ext uri="{FF2B5EF4-FFF2-40B4-BE49-F238E27FC236}">
                <a16:creationId xmlns:a16="http://schemas.microsoft.com/office/drawing/2014/main" id="{5CD1A31C-6948-4EFA-B1A0-D6A304B4D027}"/>
              </a:ext>
            </a:extLst>
          </p:cNvPr>
          <p:cNvPicPr>
            <a:picLocks noChangeAspect="1"/>
          </p:cNvPicPr>
          <p:nvPr/>
        </p:nvPicPr>
        <p:blipFill>
          <a:blip r:embed="rId3"/>
          <a:stretch>
            <a:fillRect/>
          </a:stretch>
        </p:blipFill>
        <p:spPr>
          <a:xfrm>
            <a:off x="7197306" y="442895"/>
            <a:ext cx="3462068" cy="3240514"/>
          </a:xfrm>
          <a:prstGeom prst="rect">
            <a:avLst/>
          </a:prstGeom>
        </p:spPr>
      </p:pic>
    </p:spTree>
    <p:extLst>
      <p:ext uri="{BB962C8B-B14F-4D97-AF65-F5344CB8AC3E}">
        <p14:creationId xmlns:p14="http://schemas.microsoft.com/office/powerpoint/2010/main" val="1268288543"/>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bg>
      <p:bgPr>
        <a:solidFill>
          <a:schemeClr val="accent5">
            <a:lumMod val="60000"/>
            <a:lumOff val="40000"/>
          </a:schemeClr>
        </a:solidFill>
        <a:effectLst/>
      </p:bgPr>
    </p:bg>
    <p:spTree>
      <p:nvGrpSpPr>
        <p:cNvPr id="1" name=""/>
        <p:cNvGrpSpPr/>
        <p:nvPr/>
      </p:nvGrpSpPr>
      <p:grpSpPr>
        <a:xfrm>
          <a:off x="0" y="0"/>
          <a:ext cx="0" cy="0"/>
          <a:chOff x="0" y="0"/>
          <a:chExt cx="0" cy="0"/>
        </a:xfrm>
      </p:grpSpPr>
      <p:sp>
        <p:nvSpPr>
          <p:cNvPr id="13" name="Rectangle 11">
            <a:extLst>
              <a:ext uri="{FF2B5EF4-FFF2-40B4-BE49-F238E27FC236}">
                <a16:creationId xmlns:a16="http://schemas.microsoft.com/office/drawing/2014/main" id="{D7A453D2-15D8-4403-815F-291FA16340D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048" y="0"/>
            <a:ext cx="12188952" cy="6858000"/>
          </a:xfrm>
          <a:prstGeom prst="rect">
            <a:avLst/>
          </a:prstGeom>
          <a:solidFill>
            <a:schemeClr val="tx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5" name="Rectangle 13">
            <a:extLst>
              <a:ext uri="{FF2B5EF4-FFF2-40B4-BE49-F238E27FC236}">
                <a16:creationId xmlns:a16="http://schemas.microsoft.com/office/drawing/2014/main" id="{8161EA6B-09CA-445B-AB0D-8DF76FA92DE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solidFill>
            <a:schemeClr val="tx1">
              <a:alpha val="53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nvGrpSpPr>
          <p:cNvPr id="23" name="Group 15">
            <a:extLst>
              <a:ext uri="{FF2B5EF4-FFF2-40B4-BE49-F238E27FC236}">
                <a16:creationId xmlns:a16="http://schemas.microsoft.com/office/drawing/2014/main" id="{B352BBB9-69A8-405C-9209-A9FE217AEDC4}"/>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1" y="2075420"/>
            <a:ext cx="12048729" cy="4093306"/>
            <a:chOff x="1" y="2075420"/>
            <a:chExt cx="12048729" cy="4093306"/>
          </a:xfrm>
        </p:grpSpPr>
        <p:sp>
          <p:nvSpPr>
            <p:cNvPr id="17" name="Oval 16">
              <a:extLst>
                <a:ext uri="{FF2B5EF4-FFF2-40B4-BE49-F238E27FC236}">
                  <a16:creationId xmlns:a16="http://schemas.microsoft.com/office/drawing/2014/main" id="{2BA8247A-9874-4F57-82F4-AEB016E661EA}"/>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rot="4500000">
              <a:off x="7942191" y="2507571"/>
              <a:ext cx="3563871" cy="3563871"/>
            </a:xfrm>
            <a:prstGeom prst="ellipse">
              <a:avLst/>
            </a:prstGeom>
            <a:noFill/>
            <a:ln w="31750">
              <a:gradFill>
                <a:gsLst>
                  <a:gs pos="0">
                    <a:schemeClr val="tx2">
                      <a:lumMod val="60000"/>
                      <a:lumOff val="40000"/>
                      <a:alpha val="10000"/>
                    </a:schemeClr>
                  </a:gs>
                  <a:gs pos="100000">
                    <a:schemeClr val="tx2">
                      <a:lumMod val="50000"/>
                      <a:alpha val="20000"/>
                    </a:schemeClr>
                  </a:gs>
                </a:gsLst>
                <a:lin ang="5400000" scaled="1"/>
              </a:gradFill>
              <a:prstDash val="sysDo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8" name="Oval 17">
              <a:extLst>
                <a:ext uri="{FF2B5EF4-FFF2-40B4-BE49-F238E27FC236}">
                  <a16:creationId xmlns:a16="http://schemas.microsoft.com/office/drawing/2014/main" id="{A30C3CE4-8479-4B6E-9C21-D7B0CD89EF8E}"/>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rot="16200000">
              <a:off x="10435065" y="4048931"/>
              <a:ext cx="1381607" cy="1381607"/>
            </a:xfrm>
            <a:prstGeom prst="ellipse">
              <a:avLst/>
            </a:prstGeom>
            <a:noFill/>
            <a:ln w="31750">
              <a:gradFill>
                <a:gsLst>
                  <a:gs pos="0">
                    <a:schemeClr val="tx2">
                      <a:lumMod val="60000"/>
                      <a:lumOff val="40000"/>
                      <a:alpha val="20000"/>
                    </a:schemeClr>
                  </a:gs>
                  <a:gs pos="100000">
                    <a:schemeClr val="tx2">
                      <a:lumMod val="50000"/>
                      <a:alpha val="20000"/>
                    </a:schemeClr>
                  </a:gs>
                </a:gsLst>
                <a:lin ang="5400000" scaled="1"/>
              </a:gradFill>
              <a:prstDash val="sysDo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9" name="Oval 18">
              <a:extLst>
                <a:ext uri="{FF2B5EF4-FFF2-40B4-BE49-F238E27FC236}">
                  <a16:creationId xmlns:a16="http://schemas.microsoft.com/office/drawing/2014/main" id="{F7BCD297-22FC-4ECD-95DC-8581D5E6B141}"/>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rot="16200000">
              <a:off x="1" y="2075420"/>
              <a:ext cx="3144364" cy="3144364"/>
            </a:xfrm>
            <a:prstGeom prst="ellipse">
              <a:avLst/>
            </a:prstGeom>
            <a:gradFill>
              <a:gsLst>
                <a:gs pos="0">
                  <a:schemeClr val="tx2">
                    <a:lumMod val="75000"/>
                    <a:alpha val="20000"/>
                  </a:schemeClr>
                </a:gs>
                <a:gs pos="100000">
                  <a:schemeClr val="tx2">
                    <a:lumMod val="50000"/>
                    <a:alpha val="10000"/>
                  </a:schemeClr>
                </a:gs>
              </a:gsLst>
              <a:lin ang="5400000" scaled="1"/>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0" name="Oval 19">
              <a:extLst>
                <a:ext uri="{FF2B5EF4-FFF2-40B4-BE49-F238E27FC236}">
                  <a16:creationId xmlns:a16="http://schemas.microsoft.com/office/drawing/2014/main" id="{061A25F1-8873-4D98-B8D5-169EA0AC9212}"/>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rot="12600000">
              <a:off x="10150845" y="4270841"/>
              <a:ext cx="1897885" cy="1897885"/>
            </a:xfrm>
            <a:prstGeom prst="ellipse">
              <a:avLst/>
            </a:prstGeom>
            <a:gradFill>
              <a:gsLst>
                <a:gs pos="0">
                  <a:schemeClr val="tx2">
                    <a:lumMod val="75000"/>
                    <a:alpha val="10000"/>
                  </a:schemeClr>
                </a:gs>
                <a:gs pos="100000">
                  <a:schemeClr val="tx2">
                    <a:lumMod val="75000"/>
                    <a:alpha val="20000"/>
                  </a:schemeClr>
                </a:gs>
              </a:gsLst>
              <a:lin ang="5400000" scaled="1"/>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1" name="Oval 20">
              <a:extLst>
                <a:ext uri="{FF2B5EF4-FFF2-40B4-BE49-F238E27FC236}">
                  <a16:creationId xmlns:a16="http://schemas.microsoft.com/office/drawing/2014/main" id="{CB7BCAD9-3EF1-4FCE-AFA0-BD2C545A735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rot="4500000">
              <a:off x="2046780" y="3040492"/>
              <a:ext cx="2579322" cy="2579322"/>
            </a:xfrm>
            <a:prstGeom prst="ellipse">
              <a:avLst/>
            </a:prstGeom>
            <a:noFill/>
            <a:ln w="31750">
              <a:gradFill>
                <a:gsLst>
                  <a:gs pos="0">
                    <a:schemeClr val="tx2">
                      <a:lumMod val="60000"/>
                      <a:lumOff val="40000"/>
                      <a:alpha val="20000"/>
                    </a:schemeClr>
                  </a:gs>
                  <a:gs pos="100000">
                    <a:schemeClr val="tx2">
                      <a:lumMod val="50000"/>
                      <a:alpha val="20000"/>
                    </a:schemeClr>
                  </a:gs>
                </a:gsLst>
                <a:lin ang="5400000" scaled="1"/>
              </a:gradFill>
              <a:prstDash val="sysDo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2" name="Oval 21">
              <a:extLst>
                <a:ext uri="{FF2B5EF4-FFF2-40B4-BE49-F238E27FC236}">
                  <a16:creationId xmlns:a16="http://schemas.microsoft.com/office/drawing/2014/main" id="{36649524-3638-4334-8ED6-539D10DF4BCC}"/>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rot="4500000">
              <a:off x="2224640" y="3193975"/>
              <a:ext cx="2243193" cy="2243193"/>
            </a:xfrm>
            <a:prstGeom prst="ellipse">
              <a:avLst/>
            </a:prstGeom>
            <a:noFill/>
            <a:ln w="31750">
              <a:gradFill>
                <a:gsLst>
                  <a:gs pos="0">
                    <a:schemeClr val="tx2">
                      <a:lumMod val="60000"/>
                      <a:lumOff val="40000"/>
                      <a:alpha val="10000"/>
                    </a:schemeClr>
                  </a:gs>
                  <a:gs pos="100000">
                    <a:schemeClr val="tx2">
                      <a:lumMod val="50000"/>
                      <a:alpha val="10000"/>
                    </a:schemeClr>
                  </a:gs>
                </a:gsLst>
                <a:lin ang="5400000" scaled="1"/>
              </a:gra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sp>
        <p:nvSpPr>
          <p:cNvPr id="2" name="TextBox 1">
            <a:extLst>
              <a:ext uri="{FF2B5EF4-FFF2-40B4-BE49-F238E27FC236}">
                <a16:creationId xmlns:a16="http://schemas.microsoft.com/office/drawing/2014/main" id="{A3AA1382-4AEE-48F0-996C-06B637A8AE15}"/>
              </a:ext>
            </a:extLst>
          </p:cNvPr>
          <p:cNvSpPr txBox="1"/>
          <p:nvPr/>
        </p:nvSpPr>
        <p:spPr>
          <a:xfrm>
            <a:off x="630936" y="253595"/>
            <a:ext cx="4651076" cy="2382395"/>
          </a:xfrm>
          <a:prstGeom prst="rect">
            <a:avLst/>
          </a:prstGeom>
          <a:noFill/>
        </p:spPr>
        <p:txBody>
          <a:bodyPr rot="0" spcFirstLastPara="0" vertOverflow="overflow" horzOverflow="overflow" vert="horz" lIns="91440" tIns="45720" rIns="91440" bIns="45720" numCol="1" spcCol="0" rtlCol="0" fromWordArt="0" anchor="t" anchorCtr="0" forceAA="0" compatLnSpc="1">
            <a:prstTxWarp prst="textNoShape">
              <a:avLst/>
            </a:prstTxWarp>
            <a:normAutofit/>
          </a:bodyPr>
          <a:lstStyle/>
          <a:p>
            <a:pPr defTabSz="914400">
              <a:lnSpc>
                <a:spcPct val="90000"/>
              </a:lnSpc>
              <a:spcBef>
                <a:spcPct val="0"/>
              </a:spcBef>
              <a:spcAft>
                <a:spcPts val="600"/>
              </a:spcAft>
            </a:pPr>
            <a:endParaRPr lang="en-US" sz="4800" b="1" u="sng" dirty="0">
              <a:solidFill>
                <a:schemeClr val="bg1"/>
              </a:solidFill>
              <a:latin typeface="+mj-lt"/>
              <a:ea typeface="+mj-ea"/>
              <a:cs typeface="+mj-cs"/>
            </a:endParaRPr>
          </a:p>
          <a:p>
            <a:pPr defTabSz="914400">
              <a:lnSpc>
                <a:spcPct val="90000"/>
              </a:lnSpc>
              <a:spcBef>
                <a:spcPct val="0"/>
              </a:spcBef>
              <a:spcAft>
                <a:spcPts val="600"/>
              </a:spcAft>
            </a:pPr>
            <a:r>
              <a:rPr lang="en-US" sz="4800" b="1" u="sng" dirty="0">
                <a:solidFill>
                  <a:schemeClr val="bg1"/>
                </a:solidFill>
                <a:latin typeface="+mj-lt"/>
                <a:ea typeface="+mj-ea"/>
                <a:cs typeface="+mj-cs"/>
              </a:rPr>
              <a:t>Covid-19</a:t>
            </a:r>
            <a:endParaRPr lang="en-US" sz="4800" dirty="0">
              <a:solidFill>
                <a:schemeClr val="bg1"/>
              </a:solidFill>
              <a:latin typeface="+mj-lt"/>
              <a:ea typeface="+mj-ea"/>
              <a:cs typeface="Calibri Light"/>
            </a:endParaRPr>
          </a:p>
        </p:txBody>
      </p:sp>
      <p:sp>
        <p:nvSpPr>
          <p:cNvPr id="5" name="Rectangle: Rounded Corners 4">
            <a:extLst>
              <a:ext uri="{FF2B5EF4-FFF2-40B4-BE49-F238E27FC236}">
                <a16:creationId xmlns:a16="http://schemas.microsoft.com/office/drawing/2014/main" id="{C6736820-2DFD-4F8B-982A-49878B001633}"/>
              </a:ext>
            </a:extLst>
          </p:cNvPr>
          <p:cNvSpPr/>
          <p:nvPr/>
        </p:nvSpPr>
        <p:spPr>
          <a:xfrm>
            <a:off x="4105854" y="684921"/>
            <a:ext cx="7054333" cy="1951087"/>
          </a:xfrm>
          <a:prstGeom prst="roundRect">
            <a:avLst/>
          </a:prstGeom>
          <a:noFill/>
        </p:spPr>
        <p:style>
          <a:lnRef idx="0">
            <a:schemeClr val="accent4"/>
          </a:lnRef>
          <a:fillRef idx="3">
            <a:schemeClr val="accent4"/>
          </a:fillRef>
          <a:effectRef idx="3">
            <a:schemeClr val="accent4"/>
          </a:effectRef>
          <a:fontRef idx="minor">
            <a:schemeClr val="lt1"/>
          </a:fontRef>
        </p:style>
        <p:txBody>
          <a:bodyPr vert="horz" lIns="91440" tIns="45720" rIns="91440" bIns="45720" rtlCol="0" anchor="t">
            <a:normAutofit/>
          </a:bodyPr>
          <a:lstStyle/>
          <a:p>
            <a:pPr defTabSz="914400">
              <a:lnSpc>
                <a:spcPct val="90000"/>
              </a:lnSpc>
              <a:spcAft>
                <a:spcPts val="600"/>
              </a:spcAft>
            </a:pPr>
            <a:r>
              <a:rPr lang="en-US" sz="2000" dirty="0">
                <a:solidFill>
                  <a:schemeClr val="bg1"/>
                </a:solidFill>
              </a:rPr>
              <a:t>Due to the current pandemic in Wales, the government has advised that we must stay at home. This means that we are unable to travel to beauty spots or outdoor venues unless they were within walking distance under 5 miles. This gave me the opportunity to start looking at local places within my community which we can visit as a family on foot.</a:t>
            </a:r>
            <a:endParaRPr lang="en-US" sz="2000" dirty="0">
              <a:solidFill>
                <a:schemeClr val="bg1"/>
              </a:solidFill>
              <a:cs typeface="Calibri"/>
            </a:endParaRPr>
          </a:p>
        </p:txBody>
      </p:sp>
      <p:sp>
        <p:nvSpPr>
          <p:cNvPr id="25" name="Rectangle 23">
            <a:extLst>
              <a:ext uri="{FF2B5EF4-FFF2-40B4-BE49-F238E27FC236}">
                <a16:creationId xmlns:a16="http://schemas.microsoft.com/office/drawing/2014/main" id="{B8114C98-A349-4111-A123-E8EAB86ABE3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6200000">
            <a:off x="10438146" y="1042605"/>
            <a:ext cx="2796461" cy="711252"/>
          </a:xfrm>
          <a:prstGeom prst="rect">
            <a:avLst/>
          </a:prstGeom>
          <a:gradFill flip="none" rotWithShape="1">
            <a:gsLst>
              <a:gs pos="0">
                <a:schemeClr val="tx2">
                  <a:lumMod val="40000"/>
                  <a:lumOff val="60000"/>
                  <a:alpha val="0"/>
                </a:schemeClr>
              </a:gs>
              <a:gs pos="100000">
                <a:schemeClr val="tx2">
                  <a:lumMod val="75000"/>
                  <a:alpha val="10000"/>
                </a:schemeClr>
              </a:gs>
            </a:gsLst>
            <a:lin ang="8400000" scaled="0"/>
            <a:tileRect/>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nvGrpSpPr>
          <p:cNvPr id="31" name="Group 25">
            <a:extLst>
              <a:ext uri="{FF2B5EF4-FFF2-40B4-BE49-F238E27FC236}">
                <a16:creationId xmlns:a16="http://schemas.microsoft.com/office/drawing/2014/main" id="{670FB431-AE18-414D-92F4-1D12D1991152}"/>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11259539" y="317578"/>
            <a:ext cx="548640" cy="549007"/>
            <a:chOff x="7029447" y="3514725"/>
            <a:chExt cx="1285875" cy="549007"/>
          </a:xfrm>
        </p:grpSpPr>
        <p:cxnSp>
          <p:nvCxnSpPr>
            <p:cNvPr id="27" name="Straight Connector 26">
              <a:extLst>
                <a:ext uri="{FF2B5EF4-FFF2-40B4-BE49-F238E27FC236}">
                  <a16:creationId xmlns:a16="http://schemas.microsoft.com/office/drawing/2014/main" id="{24467063-D74E-4D42-8790-B9F6D69584BE}"/>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7029447" y="3514725"/>
              <a:ext cx="1285875" cy="0"/>
            </a:xfrm>
            <a:prstGeom prst="line">
              <a:avLst/>
            </a:prstGeom>
            <a:ln w="31750" cap="rnd" cmpd="sng">
              <a:gradFill>
                <a:gsLst>
                  <a:gs pos="0">
                    <a:schemeClr val="tx2">
                      <a:lumMod val="60000"/>
                      <a:lumOff val="40000"/>
                      <a:alpha val="40000"/>
                    </a:schemeClr>
                  </a:gs>
                  <a:gs pos="100000">
                    <a:schemeClr val="tx2">
                      <a:lumMod val="75000"/>
                      <a:alpha val="40000"/>
                    </a:schemeClr>
                  </a:gs>
                </a:gsLst>
                <a:lin ang="5400000" scaled="1"/>
              </a:gradFill>
              <a:prstDash val="sysDot"/>
              <a:round/>
            </a:ln>
          </p:spPr>
          <p:style>
            <a:lnRef idx="1">
              <a:schemeClr val="accent1"/>
            </a:lnRef>
            <a:fillRef idx="0">
              <a:schemeClr val="accent1"/>
            </a:fillRef>
            <a:effectRef idx="0">
              <a:schemeClr val="accent1"/>
            </a:effectRef>
            <a:fontRef idx="minor">
              <a:schemeClr val="tx1"/>
            </a:fontRef>
          </p:style>
        </p:cxnSp>
        <p:cxnSp>
          <p:nvCxnSpPr>
            <p:cNvPr id="28" name="Straight Connector 27">
              <a:extLst>
                <a:ext uri="{FF2B5EF4-FFF2-40B4-BE49-F238E27FC236}">
                  <a16:creationId xmlns:a16="http://schemas.microsoft.com/office/drawing/2014/main" id="{A1D19BAC-1681-47BC-AAF5-92FAFFF6F4CE}"/>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7029447" y="3697727"/>
              <a:ext cx="1285875" cy="0"/>
            </a:xfrm>
            <a:prstGeom prst="line">
              <a:avLst/>
            </a:prstGeom>
            <a:ln w="31750" cap="rnd" cmpd="sng">
              <a:gradFill>
                <a:gsLst>
                  <a:gs pos="0">
                    <a:schemeClr val="tx2">
                      <a:lumMod val="60000"/>
                      <a:lumOff val="40000"/>
                      <a:alpha val="40000"/>
                    </a:schemeClr>
                  </a:gs>
                  <a:gs pos="100000">
                    <a:schemeClr val="tx2">
                      <a:lumMod val="75000"/>
                      <a:alpha val="40000"/>
                    </a:schemeClr>
                  </a:gs>
                </a:gsLst>
                <a:lin ang="5400000" scaled="1"/>
              </a:gradFill>
              <a:prstDash val="sysDot"/>
              <a:round/>
            </a:ln>
          </p:spPr>
          <p:style>
            <a:lnRef idx="1">
              <a:schemeClr val="accent1"/>
            </a:lnRef>
            <a:fillRef idx="0">
              <a:schemeClr val="accent1"/>
            </a:fillRef>
            <a:effectRef idx="0">
              <a:schemeClr val="accent1"/>
            </a:effectRef>
            <a:fontRef idx="minor">
              <a:schemeClr val="tx1"/>
            </a:fontRef>
          </p:style>
        </p:cxnSp>
        <p:cxnSp>
          <p:nvCxnSpPr>
            <p:cNvPr id="29" name="Straight Connector 28">
              <a:extLst>
                <a:ext uri="{FF2B5EF4-FFF2-40B4-BE49-F238E27FC236}">
                  <a16:creationId xmlns:a16="http://schemas.microsoft.com/office/drawing/2014/main" id="{94347C2B-E846-452C-97AA-7E254FC1CE8F}"/>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7029447" y="3880729"/>
              <a:ext cx="1285875" cy="0"/>
            </a:xfrm>
            <a:prstGeom prst="line">
              <a:avLst/>
            </a:prstGeom>
            <a:ln w="31750" cap="rnd" cmpd="sng">
              <a:gradFill>
                <a:gsLst>
                  <a:gs pos="0">
                    <a:schemeClr val="tx2">
                      <a:lumMod val="60000"/>
                      <a:lumOff val="40000"/>
                      <a:alpha val="40000"/>
                    </a:schemeClr>
                  </a:gs>
                  <a:gs pos="100000">
                    <a:schemeClr val="tx2">
                      <a:lumMod val="75000"/>
                      <a:alpha val="40000"/>
                    </a:schemeClr>
                  </a:gs>
                </a:gsLst>
                <a:lin ang="5400000" scaled="1"/>
              </a:gradFill>
              <a:prstDash val="sysDot"/>
              <a:round/>
            </a:ln>
          </p:spPr>
          <p:style>
            <a:lnRef idx="1">
              <a:schemeClr val="accent1"/>
            </a:lnRef>
            <a:fillRef idx="0">
              <a:schemeClr val="accent1"/>
            </a:fillRef>
            <a:effectRef idx="0">
              <a:schemeClr val="accent1"/>
            </a:effectRef>
            <a:fontRef idx="minor">
              <a:schemeClr val="tx1"/>
            </a:fontRef>
          </p:style>
        </p:cxnSp>
        <p:cxnSp>
          <p:nvCxnSpPr>
            <p:cNvPr id="30" name="Straight Connector 29">
              <a:extLst>
                <a:ext uri="{FF2B5EF4-FFF2-40B4-BE49-F238E27FC236}">
                  <a16:creationId xmlns:a16="http://schemas.microsoft.com/office/drawing/2014/main" id="{10EA2B35-7959-4C2A-84AA-FF5D94FEDE90}"/>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7029447" y="4063732"/>
              <a:ext cx="1285875" cy="0"/>
            </a:xfrm>
            <a:prstGeom prst="line">
              <a:avLst/>
            </a:prstGeom>
            <a:ln w="31750" cap="rnd" cmpd="sng">
              <a:gradFill>
                <a:gsLst>
                  <a:gs pos="0">
                    <a:schemeClr val="tx2">
                      <a:lumMod val="60000"/>
                      <a:lumOff val="40000"/>
                      <a:alpha val="40000"/>
                    </a:schemeClr>
                  </a:gs>
                  <a:gs pos="100000">
                    <a:schemeClr val="tx2">
                      <a:lumMod val="75000"/>
                      <a:alpha val="40000"/>
                    </a:schemeClr>
                  </a:gs>
                </a:gsLst>
                <a:lin ang="5400000" scaled="1"/>
              </a:gradFill>
              <a:prstDash val="sysDot"/>
              <a:round/>
            </a:ln>
          </p:spPr>
          <p:style>
            <a:lnRef idx="1">
              <a:schemeClr val="accent1"/>
            </a:lnRef>
            <a:fillRef idx="0">
              <a:schemeClr val="accent1"/>
            </a:fillRef>
            <a:effectRef idx="0">
              <a:schemeClr val="accent1"/>
            </a:effectRef>
            <a:fontRef idx="minor">
              <a:schemeClr val="tx1"/>
            </a:fontRef>
          </p:style>
        </p:cxnSp>
      </p:grpSp>
      <p:sp>
        <p:nvSpPr>
          <p:cNvPr id="33" name="Rectangle 31">
            <a:extLst>
              <a:ext uri="{FF2B5EF4-FFF2-40B4-BE49-F238E27FC236}">
                <a16:creationId xmlns:a16="http://schemas.microsoft.com/office/drawing/2014/main" id="{E2D3D3F2-ABBB-4453-B1C5-1BEBF7E4DD5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a:off x="-1" y="6140785"/>
            <a:ext cx="6095997" cy="711252"/>
          </a:xfrm>
          <a:prstGeom prst="rect">
            <a:avLst/>
          </a:prstGeom>
          <a:gradFill flip="none" rotWithShape="1">
            <a:gsLst>
              <a:gs pos="10000">
                <a:schemeClr val="tx2">
                  <a:lumMod val="50000"/>
                  <a:alpha val="10000"/>
                </a:schemeClr>
              </a:gs>
              <a:gs pos="100000">
                <a:schemeClr val="tx2">
                  <a:lumMod val="60000"/>
                  <a:lumOff val="40000"/>
                  <a:alpha val="0"/>
                </a:schemeClr>
              </a:gs>
            </a:gsLst>
            <a:lin ang="8400000" scaled="0"/>
            <a:tileRect/>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nvGrpSpPr>
          <p:cNvPr id="34" name="Group 33">
            <a:extLst>
              <a:ext uri="{FF2B5EF4-FFF2-40B4-BE49-F238E27FC236}">
                <a16:creationId xmlns:a16="http://schemas.microsoft.com/office/drawing/2014/main" id="{8214E4A5-A0D2-42C4-8D14-D2A7E495F041}"/>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rot="5400000">
            <a:off x="616345" y="5940560"/>
            <a:ext cx="1285875" cy="549007"/>
            <a:chOff x="7029447" y="3514725"/>
            <a:chExt cx="1285875" cy="549007"/>
          </a:xfrm>
        </p:grpSpPr>
        <p:cxnSp>
          <p:nvCxnSpPr>
            <p:cNvPr id="35" name="Straight Connector 34">
              <a:extLst>
                <a:ext uri="{FF2B5EF4-FFF2-40B4-BE49-F238E27FC236}">
                  <a16:creationId xmlns:a16="http://schemas.microsoft.com/office/drawing/2014/main" id="{7494D7A0-6B21-41E8-A7D3-0033BBB79156}"/>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7029447" y="3514725"/>
              <a:ext cx="1285875" cy="0"/>
            </a:xfrm>
            <a:prstGeom prst="line">
              <a:avLst/>
            </a:prstGeom>
            <a:ln w="31750" cap="rnd" cmpd="sng">
              <a:gradFill>
                <a:gsLst>
                  <a:gs pos="0">
                    <a:schemeClr val="tx2">
                      <a:lumMod val="60000"/>
                      <a:lumOff val="40000"/>
                      <a:alpha val="40000"/>
                    </a:schemeClr>
                  </a:gs>
                  <a:gs pos="100000">
                    <a:schemeClr val="tx2">
                      <a:lumMod val="50000"/>
                      <a:alpha val="40000"/>
                    </a:schemeClr>
                  </a:gs>
                </a:gsLst>
                <a:lin ang="5400000" scaled="1"/>
              </a:gradFill>
              <a:prstDash val="sysDot"/>
              <a:round/>
            </a:ln>
          </p:spPr>
          <p:style>
            <a:lnRef idx="1">
              <a:schemeClr val="accent1"/>
            </a:lnRef>
            <a:fillRef idx="0">
              <a:schemeClr val="accent1"/>
            </a:fillRef>
            <a:effectRef idx="0">
              <a:schemeClr val="accent1"/>
            </a:effectRef>
            <a:fontRef idx="minor">
              <a:schemeClr val="tx1"/>
            </a:fontRef>
          </p:style>
        </p:cxnSp>
        <p:cxnSp>
          <p:nvCxnSpPr>
            <p:cNvPr id="36" name="Straight Connector 35">
              <a:extLst>
                <a:ext uri="{FF2B5EF4-FFF2-40B4-BE49-F238E27FC236}">
                  <a16:creationId xmlns:a16="http://schemas.microsoft.com/office/drawing/2014/main" id="{1E141D7D-32B0-448E-A666-EA8703AFCF2C}"/>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7029447" y="3697727"/>
              <a:ext cx="1285875" cy="0"/>
            </a:xfrm>
            <a:prstGeom prst="line">
              <a:avLst/>
            </a:prstGeom>
            <a:ln w="31750" cap="rnd" cmpd="sng">
              <a:gradFill>
                <a:gsLst>
                  <a:gs pos="0">
                    <a:schemeClr val="tx2">
                      <a:lumMod val="60000"/>
                      <a:lumOff val="40000"/>
                      <a:alpha val="40000"/>
                    </a:schemeClr>
                  </a:gs>
                  <a:gs pos="100000">
                    <a:schemeClr val="tx2">
                      <a:lumMod val="50000"/>
                      <a:alpha val="40000"/>
                    </a:schemeClr>
                  </a:gs>
                </a:gsLst>
                <a:lin ang="5400000" scaled="1"/>
              </a:gradFill>
              <a:prstDash val="sysDot"/>
              <a:round/>
            </a:ln>
          </p:spPr>
          <p:style>
            <a:lnRef idx="1">
              <a:schemeClr val="accent1"/>
            </a:lnRef>
            <a:fillRef idx="0">
              <a:schemeClr val="accent1"/>
            </a:fillRef>
            <a:effectRef idx="0">
              <a:schemeClr val="accent1"/>
            </a:effectRef>
            <a:fontRef idx="minor">
              <a:schemeClr val="tx1"/>
            </a:fontRef>
          </p:style>
        </p:cxnSp>
        <p:cxnSp>
          <p:nvCxnSpPr>
            <p:cNvPr id="37" name="Straight Connector 36">
              <a:extLst>
                <a:ext uri="{FF2B5EF4-FFF2-40B4-BE49-F238E27FC236}">
                  <a16:creationId xmlns:a16="http://schemas.microsoft.com/office/drawing/2014/main" id="{8D87E268-6345-420F-8B97-B37ED04100EC}"/>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7029447" y="3880729"/>
              <a:ext cx="1285875" cy="0"/>
            </a:xfrm>
            <a:prstGeom prst="line">
              <a:avLst/>
            </a:prstGeom>
            <a:ln w="31750" cap="rnd" cmpd="sng">
              <a:gradFill>
                <a:gsLst>
                  <a:gs pos="0">
                    <a:schemeClr val="tx2">
                      <a:lumMod val="60000"/>
                      <a:lumOff val="40000"/>
                      <a:alpha val="40000"/>
                    </a:schemeClr>
                  </a:gs>
                  <a:gs pos="100000">
                    <a:schemeClr val="tx2">
                      <a:lumMod val="50000"/>
                      <a:alpha val="40000"/>
                    </a:schemeClr>
                  </a:gs>
                </a:gsLst>
                <a:lin ang="5400000" scaled="1"/>
              </a:gradFill>
              <a:prstDash val="sysDot"/>
              <a:round/>
            </a:ln>
          </p:spPr>
          <p:style>
            <a:lnRef idx="1">
              <a:schemeClr val="accent1"/>
            </a:lnRef>
            <a:fillRef idx="0">
              <a:schemeClr val="accent1"/>
            </a:fillRef>
            <a:effectRef idx="0">
              <a:schemeClr val="accent1"/>
            </a:effectRef>
            <a:fontRef idx="minor">
              <a:schemeClr val="tx1"/>
            </a:fontRef>
          </p:style>
        </p:cxnSp>
        <p:cxnSp>
          <p:nvCxnSpPr>
            <p:cNvPr id="39" name="Straight Connector 37">
              <a:extLst>
                <a:ext uri="{FF2B5EF4-FFF2-40B4-BE49-F238E27FC236}">
                  <a16:creationId xmlns:a16="http://schemas.microsoft.com/office/drawing/2014/main" id="{35E1622E-7FA6-4760-A2BF-A8105EBF7BB9}"/>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7029447" y="4063732"/>
              <a:ext cx="1285875" cy="0"/>
            </a:xfrm>
            <a:prstGeom prst="line">
              <a:avLst/>
            </a:prstGeom>
            <a:ln w="31750" cap="rnd" cmpd="sng">
              <a:gradFill>
                <a:gsLst>
                  <a:gs pos="0">
                    <a:schemeClr val="tx2">
                      <a:lumMod val="60000"/>
                      <a:lumOff val="40000"/>
                      <a:alpha val="40000"/>
                    </a:schemeClr>
                  </a:gs>
                  <a:gs pos="100000">
                    <a:schemeClr val="tx2">
                      <a:lumMod val="50000"/>
                      <a:alpha val="40000"/>
                    </a:schemeClr>
                  </a:gs>
                </a:gsLst>
                <a:lin ang="5400000" scaled="1"/>
              </a:gradFill>
              <a:prstDash val="sysDot"/>
              <a:round/>
            </a:ln>
          </p:spPr>
          <p:style>
            <a:lnRef idx="1">
              <a:schemeClr val="accent1"/>
            </a:lnRef>
            <a:fillRef idx="0">
              <a:schemeClr val="accent1"/>
            </a:fillRef>
            <a:effectRef idx="0">
              <a:schemeClr val="accent1"/>
            </a:effectRef>
            <a:fontRef idx="minor">
              <a:schemeClr val="tx1"/>
            </a:fontRef>
          </p:style>
        </p:cxnSp>
      </p:grpSp>
      <p:pic>
        <p:nvPicPr>
          <p:cNvPr id="6" name="Picture 6" descr="Graphical user interface, application&#10;&#10;Description automatically generated">
            <a:extLst>
              <a:ext uri="{FF2B5EF4-FFF2-40B4-BE49-F238E27FC236}">
                <a16:creationId xmlns:a16="http://schemas.microsoft.com/office/drawing/2014/main" id="{A61F6844-0423-43AB-AF6F-4B2C21BC6DB1}"/>
              </a:ext>
            </a:extLst>
          </p:cNvPr>
          <p:cNvPicPr>
            <a:picLocks noChangeAspect="1"/>
          </p:cNvPicPr>
          <p:nvPr/>
        </p:nvPicPr>
        <p:blipFill rotWithShape="1">
          <a:blip r:embed="rId2"/>
          <a:srcRect t="1671" r="1" b="11983"/>
          <a:stretch/>
        </p:blipFill>
        <p:spPr>
          <a:xfrm>
            <a:off x="629638" y="2708781"/>
            <a:ext cx="10848063" cy="3496632"/>
          </a:xfrm>
          <a:prstGeom prst="rect">
            <a:avLst/>
          </a:prstGeom>
        </p:spPr>
      </p:pic>
      <p:grpSp>
        <p:nvGrpSpPr>
          <p:cNvPr id="45" name="Group 39">
            <a:extLst>
              <a:ext uri="{FF2B5EF4-FFF2-40B4-BE49-F238E27FC236}">
                <a16:creationId xmlns:a16="http://schemas.microsoft.com/office/drawing/2014/main" id="{AF19A774-30A5-488B-9BAF-629C6440294E}"/>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rot="16200000">
            <a:off x="474192" y="2852760"/>
            <a:ext cx="304800" cy="429768"/>
            <a:chOff x="215328" y="-46937"/>
            <a:chExt cx="304800" cy="2773841"/>
          </a:xfrm>
        </p:grpSpPr>
        <p:cxnSp>
          <p:nvCxnSpPr>
            <p:cNvPr id="41" name="Straight Connector 40">
              <a:extLst>
                <a:ext uri="{FF2B5EF4-FFF2-40B4-BE49-F238E27FC236}">
                  <a16:creationId xmlns:a16="http://schemas.microsoft.com/office/drawing/2014/main" id="{291EBF88-5B98-4258-A542-14C3AF2E5225}"/>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215328" y="-46937"/>
              <a:ext cx="0" cy="2773841"/>
            </a:xfrm>
            <a:prstGeom prst="line">
              <a:avLst/>
            </a:prstGeom>
            <a:ln w="25400" cmpd="sng">
              <a:solidFill>
                <a:schemeClr val="bg2">
                  <a:lumMod val="60000"/>
                  <a:lumOff val="40000"/>
                  <a:alpha val="50000"/>
                </a:schemeClr>
              </a:solidFill>
              <a:prstDash val="sysDot"/>
            </a:ln>
          </p:spPr>
          <p:style>
            <a:lnRef idx="1">
              <a:schemeClr val="accent1"/>
            </a:lnRef>
            <a:fillRef idx="0">
              <a:schemeClr val="accent1"/>
            </a:fillRef>
            <a:effectRef idx="0">
              <a:schemeClr val="accent1"/>
            </a:effectRef>
            <a:fontRef idx="minor">
              <a:schemeClr val="tx1"/>
            </a:fontRef>
          </p:style>
        </p:cxnSp>
        <p:cxnSp>
          <p:nvCxnSpPr>
            <p:cNvPr id="42" name="Straight Connector 41">
              <a:extLst>
                <a:ext uri="{FF2B5EF4-FFF2-40B4-BE49-F238E27FC236}">
                  <a16:creationId xmlns:a16="http://schemas.microsoft.com/office/drawing/2014/main" id="{8FBC2D58-9E3C-490D-BD7A-61EF07EA79E4}"/>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316928" y="-46937"/>
              <a:ext cx="0" cy="2773841"/>
            </a:xfrm>
            <a:prstGeom prst="line">
              <a:avLst/>
            </a:prstGeom>
            <a:ln w="25400" cmpd="sng">
              <a:solidFill>
                <a:schemeClr val="bg2">
                  <a:lumMod val="60000"/>
                  <a:lumOff val="40000"/>
                  <a:alpha val="50000"/>
                </a:schemeClr>
              </a:solidFill>
              <a:prstDash val="sysDot"/>
            </a:ln>
          </p:spPr>
          <p:style>
            <a:lnRef idx="1">
              <a:schemeClr val="accent1"/>
            </a:lnRef>
            <a:fillRef idx="0">
              <a:schemeClr val="accent1"/>
            </a:fillRef>
            <a:effectRef idx="0">
              <a:schemeClr val="accent1"/>
            </a:effectRef>
            <a:fontRef idx="minor">
              <a:schemeClr val="tx1"/>
            </a:fontRef>
          </p:style>
        </p:cxnSp>
        <p:cxnSp>
          <p:nvCxnSpPr>
            <p:cNvPr id="43" name="Straight Connector 42">
              <a:extLst>
                <a:ext uri="{FF2B5EF4-FFF2-40B4-BE49-F238E27FC236}">
                  <a16:creationId xmlns:a16="http://schemas.microsoft.com/office/drawing/2014/main" id="{B6CF1BB4-1C1D-4EDE-BA26-0243FCF83BB9}"/>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418528" y="-46937"/>
              <a:ext cx="0" cy="2773841"/>
            </a:xfrm>
            <a:prstGeom prst="line">
              <a:avLst/>
            </a:prstGeom>
            <a:ln w="25400" cmpd="sng">
              <a:solidFill>
                <a:schemeClr val="bg2">
                  <a:lumMod val="60000"/>
                  <a:lumOff val="40000"/>
                  <a:alpha val="50000"/>
                </a:schemeClr>
              </a:solidFill>
              <a:prstDash val="sysDot"/>
            </a:ln>
          </p:spPr>
          <p:style>
            <a:lnRef idx="1">
              <a:schemeClr val="accent1"/>
            </a:lnRef>
            <a:fillRef idx="0">
              <a:schemeClr val="accent1"/>
            </a:fillRef>
            <a:effectRef idx="0">
              <a:schemeClr val="accent1"/>
            </a:effectRef>
            <a:fontRef idx="minor">
              <a:schemeClr val="tx1"/>
            </a:fontRef>
          </p:style>
        </p:cxnSp>
        <p:cxnSp>
          <p:nvCxnSpPr>
            <p:cNvPr id="44" name="Straight Connector 43">
              <a:extLst>
                <a:ext uri="{FF2B5EF4-FFF2-40B4-BE49-F238E27FC236}">
                  <a16:creationId xmlns:a16="http://schemas.microsoft.com/office/drawing/2014/main" id="{00C83729-E02F-4512-AFE7-F4792228BDA2}"/>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520128" y="-46937"/>
              <a:ext cx="0" cy="2773841"/>
            </a:xfrm>
            <a:prstGeom prst="line">
              <a:avLst/>
            </a:prstGeom>
            <a:ln w="25400" cmpd="sng">
              <a:solidFill>
                <a:schemeClr val="bg2">
                  <a:lumMod val="60000"/>
                  <a:lumOff val="40000"/>
                  <a:alpha val="50000"/>
                </a:schemeClr>
              </a:solidFill>
              <a:prstDash val="sysDot"/>
            </a:ln>
          </p:spPr>
          <p:style>
            <a:lnRef idx="1">
              <a:schemeClr val="accent1"/>
            </a:lnRef>
            <a:fillRef idx="0">
              <a:schemeClr val="accent1"/>
            </a:fillRef>
            <a:effectRef idx="0">
              <a:schemeClr val="accent1"/>
            </a:effectRef>
            <a:fontRef idx="minor">
              <a:schemeClr val="tx1"/>
            </a:fontRef>
          </p:style>
        </p:cxnSp>
      </p:grpSp>
      <p:sp>
        <p:nvSpPr>
          <p:cNvPr id="7" name="TextBox 6">
            <a:extLst>
              <a:ext uri="{FF2B5EF4-FFF2-40B4-BE49-F238E27FC236}">
                <a16:creationId xmlns:a16="http://schemas.microsoft.com/office/drawing/2014/main" id="{79F92DFC-D446-4E12-8CA5-00E5D1AB7724}"/>
              </a:ext>
            </a:extLst>
          </p:cNvPr>
          <p:cNvSpPr txBox="1"/>
          <p:nvPr/>
        </p:nvSpPr>
        <p:spPr>
          <a:xfrm>
            <a:off x="4609381" y="4350589"/>
            <a:ext cx="2743200" cy="369332"/>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algn="l"/>
            <a:endParaRPr lang="en-US" dirty="0">
              <a:cs typeface="Calibri"/>
            </a:endParaRPr>
          </a:p>
        </p:txBody>
      </p:sp>
    </p:spTree>
    <p:extLst>
      <p:ext uri="{BB962C8B-B14F-4D97-AF65-F5344CB8AC3E}">
        <p14:creationId xmlns:p14="http://schemas.microsoft.com/office/powerpoint/2010/main" val="3997064558"/>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4DC42CF-51BF-43F4-ABAB-E30AE13087A1}"/>
              </a:ext>
            </a:extLst>
          </p:cNvPr>
          <p:cNvSpPr>
            <a:spLocks noGrp="1"/>
          </p:cNvSpPr>
          <p:nvPr>
            <p:ph type="title"/>
          </p:nvPr>
        </p:nvSpPr>
        <p:spPr>
          <a:xfrm>
            <a:off x="838200" y="-138083"/>
            <a:ext cx="10515600" cy="1325563"/>
          </a:xfrm>
        </p:spPr>
        <p:txBody>
          <a:bodyPr/>
          <a:lstStyle/>
          <a:p>
            <a:r>
              <a:rPr lang="en-US" b="1" u="sng">
                <a:cs typeface="Calibri Light"/>
              </a:rPr>
              <a:t>Exploring our village...</a:t>
            </a:r>
            <a:endParaRPr lang="en-US" b="1" u="sng" dirty="0">
              <a:cs typeface="Calibri Light"/>
            </a:endParaRPr>
          </a:p>
        </p:txBody>
      </p:sp>
      <p:sp>
        <p:nvSpPr>
          <p:cNvPr id="3" name="Content Placeholder 2">
            <a:extLst>
              <a:ext uri="{FF2B5EF4-FFF2-40B4-BE49-F238E27FC236}">
                <a16:creationId xmlns:a16="http://schemas.microsoft.com/office/drawing/2014/main" id="{96F907D0-536A-42F9-B3D7-4F9B5985A8FE}"/>
              </a:ext>
            </a:extLst>
          </p:cNvPr>
          <p:cNvSpPr>
            <a:spLocks noGrp="1"/>
          </p:cNvSpPr>
          <p:nvPr>
            <p:ph sz="half" idx="1"/>
          </p:nvPr>
        </p:nvSpPr>
        <p:spPr>
          <a:xfrm>
            <a:off x="320616" y="991739"/>
            <a:ext cx="5972353" cy="5774695"/>
          </a:xfrm>
        </p:spPr>
        <p:txBody>
          <a:bodyPr vert="horz" lIns="91440" tIns="45720" rIns="91440" bIns="45720" rtlCol="0" anchor="t">
            <a:normAutofit lnSpcReduction="10000"/>
          </a:bodyPr>
          <a:lstStyle/>
          <a:p>
            <a:pPr marL="0" indent="0">
              <a:buNone/>
            </a:pPr>
            <a:r>
              <a:rPr lang="en-US" sz="1800" dirty="0">
                <a:cs typeface="Calibri" panose="020F0502020204030204"/>
              </a:rPr>
              <a:t>St Clears is a small friendly village with many different places to visit which attracts many different people for different reasons. We have a primary school, Football club, Rugby Club, the St Mary Magdalin Church, Capel Mair chapel, 2 leisure centers, an Art center, a library and rows of small independent businesses and many other things which makes our village a mini hotspot.</a:t>
            </a:r>
            <a:endParaRPr lang="en-US" sz="1800">
              <a:cs typeface="Calibri" panose="020F0502020204030204"/>
            </a:endParaRPr>
          </a:p>
          <a:p>
            <a:pPr marL="0" indent="0">
              <a:buNone/>
            </a:pPr>
            <a:r>
              <a:rPr lang="en-US" sz="1800" dirty="0">
                <a:cs typeface="Calibri" panose="020F0502020204030204"/>
              </a:rPr>
              <a:t>Whilst exploring our village of St Clears, I remembered multiple historical aspects and events which took place all over our village hundreds of years ago which I learned about in school. </a:t>
            </a:r>
            <a:endParaRPr lang="en-US" sz="1800">
              <a:cs typeface="Calibri" panose="020F0502020204030204"/>
            </a:endParaRPr>
          </a:p>
          <a:p>
            <a:pPr marL="0" indent="0">
              <a:buNone/>
            </a:pPr>
            <a:r>
              <a:rPr lang="en-US" sz="1800" dirty="0">
                <a:cs typeface="Calibri" panose="020F0502020204030204"/>
              </a:rPr>
              <a:t>St Clears has the remains of a Norman motte and bailey castle as you can see in the picture on the bottom right of this slide. There is currently a statue of the Rebecca riots in the 1840's when the toll gates were burned by people protesting against the extortionate road tolls.</a:t>
            </a:r>
            <a:endParaRPr lang="en-US" sz="1800">
              <a:cs typeface="Calibri" panose="020F0502020204030204"/>
            </a:endParaRPr>
          </a:p>
          <a:p>
            <a:pPr marL="0" indent="0">
              <a:buNone/>
            </a:pPr>
            <a:r>
              <a:rPr lang="en-US" sz="1800" dirty="0">
                <a:cs typeface="Calibri" panose="020F0502020204030204"/>
              </a:rPr>
              <a:t>As well as these, we currently have a heritage trail where you can walk through St Clears whilst learning about our history.</a:t>
            </a:r>
            <a:endParaRPr lang="en-US" sz="1800">
              <a:cs typeface="Calibri" panose="020F0502020204030204"/>
            </a:endParaRPr>
          </a:p>
          <a:p>
            <a:pPr marL="0" indent="0">
              <a:buNone/>
            </a:pPr>
            <a:r>
              <a:rPr lang="en-US" sz="1800" dirty="0">
                <a:cs typeface="Calibri" panose="020F0502020204030204"/>
              </a:rPr>
              <a:t>There is also a river side-walk which runs along the River </a:t>
            </a:r>
            <a:r>
              <a:rPr lang="en-US" sz="1800" dirty="0" err="1">
                <a:cs typeface="Calibri" panose="020F0502020204030204"/>
              </a:rPr>
              <a:t>Taf</a:t>
            </a:r>
            <a:r>
              <a:rPr lang="en-US" sz="1800" dirty="0">
                <a:cs typeface="Calibri" panose="020F0502020204030204"/>
              </a:rPr>
              <a:t> which is pictured in the top right hand corner of this slide. It is a calm and peaceful walk in which we as a family use to relax and listen to the local wildlife in their natural habitat.</a:t>
            </a:r>
          </a:p>
        </p:txBody>
      </p:sp>
      <p:pic>
        <p:nvPicPr>
          <p:cNvPr id="8" name="Picture 7" descr="A picture containing grass, mountain, outdoor, field&#10;&#10;Description automatically generated">
            <a:extLst>
              <a:ext uri="{FF2B5EF4-FFF2-40B4-BE49-F238E27FC236}">
                <a16:creationId xmlns:a16="http://schemas.microsoft.com/office/drawing/2014/main" id="{649530C4-8835-4064-9C3D-6E1D9EAC3424}"/>
              </a:ext>
            </a:extLst>
          </p:cNvPr>
          <p:cNvPicPr>
            <a:picLocks noChangeAspect="1"/>
          </p:cNvPicPr>
          <p:nvPr/>
        </p:nvPicPr>
        <p:blipFill rotWithShape="1">
          <a:blip r:embed="rId2"/>
          <a:srcRect l="4197" t="31818" r="4894"/>
          <a:stretch/>
        </p:blipFill>
        <p:spPr>
          <a:xfrm>
            <a:off x="6656736" y="3680613"/>
            <a:ext cx="5305228" cy="2990481"/>
          </a:xfrm>
          <a:prstGeom prst="rect">
            <a:avLst/>
          </a:prstGeom>
        </p:spPr>
      </p:pic>
      <p:sp>
        <p:nvSpPr>
          <p:cNvPr id="4" name="TextBox 3">
            <a:extLst>
              <a:ext uri="{FF2B5EF4-FFF2-40B4-BE49-F238E27FC236}">
                <a16:creationId xmlns:a16="http://schemas.microsoft.com/office/drawing/2014/main" id="{DB9CED49-CF77-478B-9B5D-547A6BEEA43B}"/>
              </a:ext>
            </a:extLst>
          </p:cNvPr>
          <p:cNvSpPr txBox="1"/>
          <p:nvPr/>
        </p:nvSpPr>
        <p:spPr>
          <a:xfrm>
            <a:off x="8088702" y="3128512"/>
            <a:ext cx="4281577" cy="523220"/>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US" sz="1400" dirty="0">
                <a:cs typeface="Calibri"/>
              </a:rPr>
              <a:t>Top Photo – St Clears town council (2012)</a:t>
            </a:r>
          </a:p>
          <a:p>
            <a:r>
              <a:rPr lang="en-US" sz="1400" dirty="0">
                <a:cs typeface="Calibri"/>
              </a:rPr>
              <a:t>Bottom Photo – Thomas (2002)</a:t>
            </a:r>
          </a:p>
        </p:txBody>
      </p:sp>
      <p:pic>
        <p:nvPicPr>
          <p:cNvPr id="6" name="Picture 6" descr="A sign on the side of a grass covered field&#10;&#10;Description automatically generated">
            <a:extLst>
              <a:ext uri="{FF2B5EF4-FFF2-40B4-BE49-F238E27FC236}">
                <a16:creationId xmlns:a16="http://schemas.microsoft.com/office/drawing/2014/main" id="{22B3A16D-3908-4B0D-AA55-9CB372CAD18B}"/>
              </a:ext>
            </a:extLst>
          </p:cNvPr>
          <p:cNvPicPr>
            <a:picLocks noChangeAspect="1"/>
          </p:cNvPicPr>
          <p:nvPr/>
        </p:nvPicPr>
        <p:blipFill>
          <a:blip r:embed="rId3"/>
          <a:stretch>
            <a:fillRect/>
          </a:stretch>
        </p:blipFill>
        <p:spPr>
          <a:xfrm>
            <a:off x="7474879" y="185199"/>
            <a:ext cx="4402168" cy="2936396"/>
          </a:xfrm>
          <a:prstGeom prst="rect">
            <a:avLst/>
          </a:prstGeom>
        </p:spPr>
      </p:pic>
    </p:spTree>
    <p:extLst>
      <p:ext uri="{BB962C8B-B14F-4D97-AF65-F5344CB8AC3E}">
        <p14:creationId xmlns:p14="http://schemas.microsoft.com/office/powerpoint/2010/main" val="3497243401"/>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4DC42CF-51BF-43F4-ABAB-E30AE13087A1}"/>
              </a:ext>
            </a:extLst>
          </p:cNvPr>
          <p:cNvSpPr>
            <a:spLocks noGrp="1"/>
          </p:cNvSpPr>
          <p:nvPr>
            <p:ph type="title"/>
          </p:nvPr>
        </p:nvSpPr>
        <p:spPr>
          <a:xfrm>
            <a:off x="349370" y="149465"/>
            <a:ext cx="10515600" cy="1325563"/>
          </a:xfrm>
        </p:spPr>
        <p:txBody>
          <a:bodyPr/>
          <a:lstStyle/>
          <a:p>
            <a:r>
              <a:rPr lang="en-US" b="1" u="sng" dirty="0">
                <a:cs typeface="Calibri Light"/>
              </a:rPr>
              <a:t>Local Wildlife</a:t>
            </a:r>
            <a:endParaRPr lang="en-US" b="1">
              <a:cs typeface="Calibri Light"/>
            </a:endParaRPr>
          </a:p>
        </p:txBody>
      </p:sp>
      <p:sp>
        <p:nvSpPr>
          <p:cNvPr id="8" name="Content Placeholder 7">
            <a:extLst>
              <a:ext uri="{FF2B5EF4-FFF2-40B4-BE49-F238E27FC236}">
                <a16:creationId xmlns:a16="http://schemas.microsoft.com/office/drawing/2014/main" id="{C913E7BC-CF90-4218-B8C6-0BB5AF93B047}"/>
              </a:ext>
            </a:extLst>
          </p:cNvPr>
          <p:cNvSpPr>
            <a:spLocks noGrp="1"/>
          </p:cNvSpPr>
          <p:nvPr>
            <p:ph sz="half" idx="2"/>
          </p:nvPr>
        </p:nvSpPr>
        <p:spPr>
          <a:xfrm>
            <a:off x="8630727" y="-300"/>
            <a:ext cx="3556960" cy="2927980"/>
          </a:xfrm>
        </p:spPr>
        <p:style>
          <a:lnRef idx="0">
            <a:schemeClr val="accent6"/>
          </a:lnRef>
          <a:fillRef idx="3">
            <a:schemeClr val="accent6"/>
          </a:fillRef>
          <a:effectRef idx="3">
            <a:schemeClr val="accent6"/>
          </a:effectRef>
          <a:fontRef idx="minor">
            <a:schemeClr val="lt1"/>
          </a:fontRef>
        </p:style>
        <p:txBody>
          <a:bodyPr vert="horz" lIns="91440" tIns="45720" rIns="91440" bIns="45720" rtlCol="0" anchor="t">
            <a:normAutofit lnSpcReduction="10000"/>
          </a:bodyPr>
          <a:lstStyle/>
          <a:p>
            <a:pPr marL="0" indent="0">
              <a:buNone/>
            </a:pPr>
            <a:r>
              <a:rPr lang="en-US" dirty="0">
                <a:solidFill>
                  <a:srgbClr val="FFFFFF"/>
                </a:solidFill>
                <a:ea typeface="+mn-lt"/>
                <a:cs typeface="+mn-lt"/>
              </a:rPr>
              <a:t> </a:t>
            </a:r>
            <a:r>
              <a:rPr lang="en-US" sz="1600" dirty="0">
                <a:solidFill>
                  <a:srgbClr val="FFFFFF"/>
                </a:solidFill>
                <a:ea typeface="+mn-lt"/>
                <a:cs typeface="+mn-lt"/>
              </a:rPr>
              <a:t>We saw many different types of wildlife along the riverside walk as you can see in the pictures. Although we </a:t>
            </a:r>
            <a:r>
              <a:rPr lang="en-US" sz="1600">
                <a:solidFill>
                  <a:srgbClr val="FFFFFF"/>
                </a:solidFill>
                <a:ea typeface="+mn-lt"/>
                <a:cs typeface="+mn-lt"/>
              </a:rPr>
              <a:t>only saw different birds, from the sign we can see that other people have seen other wildlife. So, we tried to think </a:t>
            </a:r>
            <a:r>
              <a:rPr lang="en-US" sz="1600" dirty="0">
                <a:solidFill>
                  <a:srgbClr val="FFFFFF"/>
                </a:solidFill>
                <a:ea typeface="+mn-lt"/>
                <a:cs typeface="+mn-lt"/>
              </a:rPr>
              <a:t>of ways in which we can encourage more birds to visit the area.</a:t>
            </a:r>
            <a:endParaRPr lang="en-US" sz="1600">
              <a:ea typeface="+mn-lt"/>
              <a:cs typeface="+mn-lt"/>
            </a:endParaRPr>
          </a:p>
          <a:p>
            <a:pPr marL="0" indent="0">
              <a:buNone/>
            </a:pPr>
            <a:r>
              <a:rPr lang="en-US" sz="1600" dirty="0">
                <a:solidFill>
                  <a:srgbClr val="FFFFFF"/>
                </a:solidFill>
                <a:ea typeface="+mn-lt"/>
                <a:cs typeface="+mn-lt"/>
              </a:rPr>
              <a:t> We decided to make birdfeeders to place along the river side-walk. This will not only encourage more birds to come but hopefully encourage them to stay. </a:t>
            </a:r>
            <a:endParaRPr lang="en-US" sz="1600" dirty="0">
              <a:cs typeface="Calibri" panose="020F0502020204030204"/>
            </a:endParaRPr>
          </a:p>
        </p:txBody>
      </p:sp>
      <p:pic>
        <p:nvPicPr>
          <p:cNvPr id="10" name="Picture 5" descr="A picture containing grass, covered, many, lot&#10;&#10;Description automatically generated">
            <a:extLst>
              <a:ext uri="{FF2B5EF4-FFF2-40B4-BE49-F238E27FC236}">
                <a16:creationId xmlns:a16="http://schemas.microsoft.com/office/drawing/2014/main" id="{E22CDE92-7443-4DD6-9B69-D7B2007CDE8A}"/>
              </a:ext>
            </a:extLst>
          </p:cNvPr>
          <p:cNvPicPr>
            <a:picLocks noChangeAspect="1"/>
          </p:cNvPicPr>
          <p:nvPr/>
        </p:nvPicPr>
        <p:blipFill rotWithShape="1">
          <a:blip r:embed="rId2"/>
          <a:srcRect l="16180" t="-112" r="20424" b="9155"/>
          <a:stretch/>
        </p:blipFill>
        <p:spPr>
          <a:xfrm>
            <a:off x="571964" y="1472659"/>
            <a:ext cx="3448965" cy="3711330"/>
          </a:xfrm>
          <a:prstGeom prst="rect">
            <a:avLst/>
          </a:prstGeom>
        </p:spPr>
      </p:pic>
      <p:pic>
        <p:nvPicPr>
          <p:cNvPr id="12" name="Picture 6" descr="A small bird perched on a tree branch&#10;&#10;Description automatically generated">
            <a:extLst>
              <a:ext uri="{FF2B5EF4-FFF2-40B4-BE49-F238E27FC236}">
                <a16:creationId xmlns:a16="http://schemas.microsoft.com/office/drawing/2014/main" id="{B9C67B9F-C431-4ACF-B172-0811150673A1}"/>
              </a:ext>
            </a:extLst>
          </p:cNvPr>
          <p:cNvPicPr>
            <a:picLocks noChangeAspect="1"/>
          </p:cNvPicPr>
          <p:nvPr/>
        </p:nvPicPr>
        <p:blipFill rotWithShape="1">
          <a:blip r:embed="rId3"/>
          <a:srcRect t="16375" r="-3" b="-3"/>
          <a:stretch/>
        </p:blipFill>
        <p:spPr>
          <a:xfrm>
            <a:off x="8499883" y="3087505"/>
            <a:ext cx="3442803" cy="1958184"/>
          </a:xfrm>
          <a:prstGeom prst="rect">
            <a:avLst/>
          </a:prstGeom>
        </p:spPr>
      </p:pic>
      <p:pic>
        <p:nvPicPr>
          <p:cNvPr id="14" name="Picture 7" descr="A small bird perched on a tree branch&#10;&#10;Description automatically generated">
            <a:extLst>
              <a:ext uri="{FF2B5EF4-FFF2-40B4-BE49-F238E27FC236}">
                <a16:creationId xmlns:a16="http://schemas.microsoft.com/office/drawing/2014/main" id="{63B4D35C-6783-43DB-9C07-1AB6DEE883E8}"/>
              </a:ext>
            </a:extLst>
          </p:cNvPr>
          <p:cNvPicPr>
            <a:picLocks noChangeAspect="1"/>
          </p:cNvPicPr>
          <p:nvPr/>
        </p:nvPicPr>
        <p:blipFill rotWithShape="1">
          <a:blip r:embed="rId4"/>
          <a:srcRect t="865" r="3" b="13837"/>
          <a:stretch/>
        </p:blipFill>
        <p:spPr>
          <a:xfrm>
            <a:off x="4990608" y="2458813"/>
            <a:ext cx="3447288" cy="1956816"/>
          </a:xfrm>
          <a:prstGeom prst="rect">
            <a:avLst/>
          </a:prstGeom>
        </p:spPr>
      </p:pic>
      <p:pic>
        <p:nvPicPr>
          <p:cNvPr id="15" name="Picture 15" descr="A small bird perched on top of a wooden branch&#10;&#10;Description automatically generated">
            <a:extLst>
              <a:ext uri="{FF2B5EF4-FFF2-40B4-BE49-F238E27FC236}">
                <a16:creationId xmlns:a16="http://schemas.microsoft.com/office/drawing/2014/main" id="{31E49AF4-F4F9-442C-9946-943978F1105B}"/>
              </a:ext>
            </a:extLst>
          </p:cNvPr>
          <p:cNvPicPr>
            <a:picLocks noChangeAspect="1"/>
          </p:cNvPicPr>
          <p:nvPr/>
        </p:nvPicPr>
        <p:blipFill>
          <a:blip r:embed="rId5"/>
          <a:stretch>
            <a:fillRect/>
          </a:stretch>
        </p:blipFill>
        <p:spPr>
          <a:xfrm>
            <a:off x="5735220" y="4498406"/>
            <a:ext cx="2619375" cy="1743075"/>
          </a:xfrm>
          <a:prstGeom prst="rect">
            <a:avLst/>
          </a:prstGeom>
        </p:spPr>
      </p:pic>
      <p:pic>
        <p:nvPicPr>
          <p:cNvPr id="17" name="Picture 17" descr="A bird perched on a tree branch&#10;&#10;Description automatically generated">
            <a:extLst>
              <a:ext uri="{FF2B5EF4-FFF2-40B4-BE49-F238E27FC236}">
                <a16:creationId xmlns:a16="http://schemas.microsoft.com/office/drawing/2014/main" id="{AA04C622-0DF8-4A83-A8EE-B984EB7610C3}"/>
              </a:ext>
            </a:extLst>
          </p:cNvPr>
          <p:cNvPicPr>
            <a:picLocks noChangeAspect="1"/>
          </p:cNvPicPr>
          <p:nvPr/>
        </p:nvPicPr>
        <p:blipFill>
          <a:blip r:embed="rId6"/>
          <a:stretch>
            <a:fillRect/>
          </a:stretch>
        </p:blipFill>
        <p:spPr>
          <a:xfrm>
            <a:off x="8394310" y="5102794"/>
            <a:ext cx="2160738" cy="1741997"/>
          </a:xfrm>
          <a:prstGeom prst="rect">
            <a:avLst/>
          </a:prstGeom>
        </p:spPr>
      </p:pic>
      <p:pic>
        <p:nvPicPr>
          <p:cNvPr id="20" name="Picture 20" descr="A small bird perched on a tree branch&#10;&#10;Description automatically generated">
            <a:extLst>
              <a:ext uri="{FF2B5EF4-FFF2-40B4-BE49-F238E27FC236}">
                <a16:creationId xmlns:a16="http://schemas.microsoft.com/office/drawing/2014/main" id="{BC1632F7-546A-4BBB-8245-2FA2095BF03B}"/>
              </a:ext>
            </a:extLst>
          </p:cNvPr>
          <p:cNvPicPr>
            <a:picLocks noChangeAspect="1"/>
          </p:cNvPicPr>
          <p:nvPr/>
        </p:nvPicPr>
        <p:blipFill rotWithShape="1">
          <a:blip r:embed="rId7"/>
          <a:srcRect l="50025" r="546" b="-768"/>
          <a:stretch/>
        </p:blipFill>
        <p:spPr>
          <a:xfrm>
            <a:off x="10703246" y="5102255"/>
            <a:ext cx="1294729" cy="1756460"/>
          </a:xfrm>
          <a:prstGeom prst="rect">
            <a:avLst/>
          </a:prstGeom>
        </p:spPr>
      </p:pic>
      <p:sp>
        <p:nvSpPr>
          <p:cNvPr id="21" name="TextBox 20">
            <a:extLst>
              <a:ext uri="{FF2B5EF4-FFF2-40B4-BE49-F238E27FC236}">
                <a16:creationId xmlns:a16="http://schemas.microsoft.com/office/drawing/2014/main" id="{8D9D9EB8-FE88-4AD1-A27C-18F114F963BD}"/>
              </a:ext>
            </a:extLst>
          </p:cNvPr>
          <p:cNvSpPr txBox="1"/>
          <p:nvPr/>
        </p:nvSpPr>
        <p:spPr>
          <a:xfrm>
            <a:off x="296174" y="5371381"/>
            <a:ext cx="5273615" cy="1200329"/>
          </a:xfrm>
          <a:prstGeom prst="rect">
            <a:avLst/>
          </a:prstGeom>
        </p:spPr>
        <p:style>
          <a:lnRef idx="0">
            <a:schemeClr val="accent6"/>
          </a:lnRef>
          <a:fillRef idx="3">
            <a:schemeClr val="accent6"/>
          </a:fillRef>
          <a:effectRef idx="3">
            <a:schemeClr val="accent6"/>
          </a:effectRef>
          <a:fontRef idx="minor">
            <a:schemeClr val="lt1"/>
          </a:fontRef>
        </p:style>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US" dirty="0">
                <a:cs typeface="Calibri"/>
              </a:rPr>
              <a:t>This is a photo of a board along the river side walk where the children of our local primary school have all drawn a picture of the animals they saw whilst walking the path.</a:t>
            </a:r>
          </a:p>
        </p:txBody>
      </p:sp>
      <p:pic>
        <p:nvPicPr>
          <p:cNvPr id="22" name="Picture 22" descr="A bird standing on a branch&#10;&#10;Description automatically generated">
            <a:extLst>
              <a:ext uri="{FF2B5EF4-FFF2-40B4-BE49-F238E27FC236}">
                <a16:creationId xmlns:a16="http://schemas.microsoft.com/office/drawing/2014/main" id="{5F282148-2FDA-4551-AE9F-848F1488E522}"/>
              </a:ext>
            </a:extLst>
          </p:cNvPr>
          <p:cNvPicPr>
            <a:picLocks noChangeAspect="1"/>
          </p:cNvPicPr>
          <p:nvPr/>
        </p:nvPicPr>
        <p:blipFill>
          <a:blip r:embed="rId8"/>
          <a:stretch>
            <a:fillRect/>
          </a:stretch>
        </p:blipFill>
        <p:spPr>
          <a:xfrm>
            <a:off x="6222520" y="148087"/>
            <a:ext cx="2133600" cy="2133600"/>
          </a:xfrm>
          <a:prstGeom prst="rect">
            <a:avLst/>
          </a:prstGeom>
        </p:spPr>
      </p:pic>
      <p:pic>
        <p:nvPicPr>
          <p:cNvPr id="23" name="Picture 23" descr="A bird sitting on a branch&#10;&#10;Description automatically generated">
            <a:extLst>
              <a:ext uri="{FF2B5EF4-FFF2-40B4-BE49-F238E27FC236}">
                <a16:creationId xmlns:a16="http://schemas.microsoft.com/office/drawing/2014/main" id="{688665A9-3406-4FCE-A878-CF995CA9E947}"/>
              </a:ext>
            </a:extLst>
          </p:cNvPr>
          <p:cNvPicPr>
            <a:picLocks noChangeAspect="1"/>
          </p:cNvPicPr>
          <p:nvPr/>
        </p:nvPicPr>
        <p:blipFill rotWithShape="1">
          <a:blip r:embed="rId9"/>
          <a:srcRect r="19883" b="-781"/>
          <a:stretch/>
        </p:blipFill>
        <p:spPr>
          <a:xfrm>
            <a:off x="4071758" y="233452"/>
            <a:ext cx="1976466" cy="1862287"/>
          </a:xfrm>
          <a:prstGeom prst="rect">
            <a:avLst/>
          </a:prstGeom>
        </p:spPr>
      </p:pic>
    </p:spTree>
    <p:extLst>
      <p:ext uri="{BB962C8B-B14F-4D97-AF65-F5344CB8AC3E}">
        <p14:creationId xmlns:p14="http://schemas.microsoft.com/office/powerpoint/2010/main" val="3292574644"/>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8D271E4-70F5-4DBC-8EA5-A7B05BF3CA38}"/>
              </a:ext>
            </a:extLst>
          </p:cNvPr>
          <p:cNvSpPr>
            <a:spLocks noGrp="1"/>
          </p:cNvSpPr>
          <p:nvPr>
            <p:ph type="title"/>
          </p:nvPr>
        </p:nvSpPr>
        <p:spPr>
          <a:xfrm>
            <a:off x="838200" y="-94951"/>
            <a:ext cx="10515600" cy="1325563"/>
          </a:xfrm>
        </p:spPr>
        <p:txBody>
          <a:bodyPr>
            <a:normAutofit/>
          </a:bodyPr>
          <a:lstStyle/>
          <a:p>
            <a:pPr algn="ctr"/>
            <a:r>
              <a:rPr lang="en-US" b="1" u="sng" dirty="0">
                <a:cs typeface="Calibri Light"/>
              </a:rPr>
              <a:t>How we made our Bird feeders!</a:t>
            </a:r>
            <a:endParaRPr lang="en-US" b="1">
              <a:cs typeface="Calibri Light"/>
            </a:endParaRPr>
          </a:p>
        </p:txBody>
      </p:sp>
      <p:sp>
        <p:nvSpPr>
          <p:cNvPr id="3" name="Content Placeholder 2">
            <a:extLst>
              <a:ext uri="{FF2B5EF4-FFF2-40B4-BE49-F238E27FC236}">
                <a16:creationId xmlns:a16="http://schemas.microsoft.com/office/drawing/2014/main" id="{4EFC4197-1DFF-4090-A363-B8B4B196182D}"/>
              </a:ext>
            </a:extLst>
          </p:cNvPr>
          <p:cNvSpPr>
            <a:spLocks noGrp="1"/>
          </p:cNvSpPr>
          <p:nvPr>
            <p:ph idx="1"/>
          </p:nvPr>
        </p:nvSpPr>
        <p:spPr>
          <a:xfrm>
            <a:off x="9105181" y="5865662"/>
            <a:ext cx="2248619" cy="311301"/>
          </a:xfrm>
        </p:spPr>
        <p:txBody>
          <a:bodyPr vert="horz" lIns="91440" tIns="45720" rIns="91440" bIns="45720" rtlCol="0" anchor="t">
            <a:normAutofit fontScale="70000" lnSpcReduction="20000"/>
          </a:bodyPr>
          <a:lstStyle/>
          <a:p>
            <a:endParaRPr lang="en-US" dirty="0">
              <a:cs typeface="Calibri"/>
            </a:endParaRPr>
          </a:p>
          <a:p>
            <a:pPr marL="0" indent="0">
              <a:buNone/>
            </a:pPr>
            <a:endParaRPr lang="en-US">
              <a:cs typeface="Calibri"/>
            </a:endParaRPr>
          </a:p>
        </p:txBody>
      </p:sp>
      <p:pic>
        <p:nvPicPr>
          <p:cNvPr id="4" name="Picture 4" descr="A hand holding a plastic water bottle&#10;&#10;Description automatically generated">
            <a:extLst>
              <a:ext uri="{FF2B5EF4-FFF2-40B4-BE49-F238E27FC236}">
                <a16:creationId xmlns:a16="http://schemas.microsoft.com/office/drawing/2014/main" id="{41A09414-EB73-4F8A-9FC1-51AF2C8322A3}"/>
              </a:ext>
            </a:extLst>
          </p:cNvPr>
          <p:cNvPicPr>
            <a:picLocks noChangeAspect="1"/>
          </p:cNvPicPr>
          <p:nvPr/>
        </p:nvPicPr>
        <p:blipFill>
          <a:blip r:embed="rId2"/>
          <a:stretch>
            <a:fillRect/>
          </a:stretch>
        </p:blipFill>
        <p:spPr>
          <a:xfrm>
            <a:off x="3818627" y="1248494"/>
            <a:ext cx="2743200" cy="1543050"/>
          </a:xfrm>
          <a:prstGeom prst="rect">
            <a:avLst/>
          </a:prstGeom>
        </p:spPr>
      </p:pic>
      <p:pic>
        <p:nvPicPr>
          <p:cNvPr id="5" name="Picture 5" descr="A picture containing person, indoor, hand, holding&#10;&#10;Description automatically generated">
            <a:extLst>
              <a:ext uri="{FF2B5EF4-FFF2-40B4-BE49-F238E27FC236}">
                <a16:creationId xmlns:a16="http://schemas.microsoft.com/office/drawing/2014/main" id="{1498DB56-ECFF-49B0-BD4F-8490910F5BDB}"/>
              </a:ext>
            </a:extLst>
          </p:cNvPr>
          <p:cNvPicPr>
            <a:picLocks noChangeAspect="1"/>
          </p:cNvPicPr>
          <p:nvPr/>
        </p:nvPicPr>
        <p:blipFill>
          <a:blip r:embed="rId3"/>
          <a:stretch>
            <a:fillRect/>
          </a:stretch>
        </p:blipFill>
        <p:spPr>
          <a:xfrm>
            <a:off x="7226060" y="1248495"/>
            <a:ext cx="2743200" cy="1543050"/>
          </a:xfrm>
          <a:prstGeom prst="rect">
            <a:avLst/>
          </a:prstGeom>
        </p:spPr>
      </p:pic>
      <p:pic>
        <p:nvPicPr>
          <p:cNvPr id="6" name="Picture 6" descr="A picture containing person, indoor, holding, hand&#10;&#10;Description automatically generated">
            <a:extLst>
              <a:ext uri="{FF2B5EF4-FFF2-40B4-BE49-F238E27FC236}">
                <a16:creationId xmlns:a16="http://schemas.microsoft.com/office/drawing/2014/main" id="{9A39624C-9E91-40C6-94DD-A664CADEC9D8}"/>
              </a:ext>
            </a:extLst>
          </p:cNvPr>
          <p:cNvPicPr>
            <a:picLocks noChangeAspect="1"/>
          </p:cNvPicPr>
          <p:nvPr/>
        </p:nvPicPr>
        <p:blipFill>
          <a:blip r:embed="rId4"/>
          <a:stretch>
            <a:fillRect/>
          </a:stretch>
        </p:blipFill>
        <p:spPr>
          <a:xfrm>
            <a:off x="1000664" y="4123966"/>
            <a:ext cx="2743200" cy="1543050"/>
          </a:xfrm>
          <a:prstGeom prst="rect">
            <a:avLst/>
          </a:prstGeom>
        </p:spPr>
      </p:pic>
      <p:pic>
        <p:nvPicPr>
          <p:cNvPr id="7" name="Picture 7" descr="A hand holding a plastic cup&#10;&#10;Description automatically generated">
            <a:extLst>
              <a:ext uri="{FF2B5EF4-FFF2-40B4-BE49-F238E27FC236}">
                <a16:creationId xmlns:a16="http://schemas.microsoft.com/office/drawing/2014/main" id="{C04CA19C-37E8-4A21-BB4D-C013B2723709}"/>
              </a:ext>
            </a:extLst>
          </p:cNvPr>
          <p:cNvPicPr>
            <a:picLocks noChangeAspect="1"/>
          </p:cNvPicPr>
          <p:nvPr/>
        </p:nvPicPr>
        <p:blipFill>
          <a:blip r:embed="rId5"/>
          <a:stretch>
            <a:fillRect/>
          </a:stretch>
        </p:blipFill>
        <p:spPr>
          <a:xfrm>
            <a:off x="4595004" y="4123966"/>
            <a:ext cx="2743200" cy="1543050"/>
          </a:xfrm>
          <a:prstGeom prst="rect">
            <a:avLst/>
          </a:prstGeom>
        </p:spPr>
      </p:pic>
      <p:pic>
        <p:nvPicPr>
          <p:cNvPr id="8" name="Picture 8" descr="A hand holding a fork and knife&#10;&#10;Description automatically generated">
            <a:extLst>
              <a:ext uri="{FF2B5EF4-FFF2-40B4-BE49-F238E27FC236}">
                <a16:creationId xmlns:a16="http://schemas.microsoft.com/office/drawing/2014/main" id="{27032865-8AE0-4A79-B047-F60F80EB7C62}"/>
              </a:ext>
            </a:extLst>
          </p:cNvPr>
          <p:cNvPicPr>
            <a:picLocks noChangeAspect="1"/>
          </p:cNvPicPr>
          <p:nvPr/>
        </p:nvPicPr>
        <p:blipFill>
          <a:blip r:embed="rId6"/>
          <a:stretch>
            <a:fillRect/>
          </a:stretch>
        </p:blipFill>
        <p:spPr>
          <a:xfrm>
            <a:off x="8174966" y="4123966"/>
            <a:ext cx="2743200" cy="1543050"/>
          </a:xfrm>
          <a:prstGeom prst="rect">
            <a:avLst/>
          </a:prstGeom>
        </p:spPr>
      </p:pic>
      <p:sp>
        <p:nvSpPr>
          <p:cNvPr id="9" name="TextBox 8">
            <a:extLst>
              <a:ext uri="{FF2B5EF4-FFF2-40B4-BE49-F238E27FC236}">
                <a16:creationId xmlns:a16="http://schemas.microsoft.com/office/drawing/2014/main" id="{459D5FA3-D14B-4FAF-824B-D68D2CC08E9E}"/>
              </a:ext>
            </a:extLst>
          </p:cNvPr>
          <p:cNvSpPr txBox="1"/>
          <p:nvPr/>
        </p:nvSpPr>
        <p:spPr>
          <a:xfrm>
            <a:off x="598098" y="1245079"/>
            <a:ext cx="2743200" cy="2308324"/>
          </a:xfrm>
          <a:prstGeom prst="rect">
            <a:avLst/>
          </a:prstGeom>
        </p:spPr>
        <p:style>
          <a:lnRef idx="0">
            <a:schemeClr val="accent4"/>
          </a:lnRef>
          <a:fillRef idx="3">
            <a:schemeClr val="accent4"/>
          </a:fillRef>
          <a:effectRef idx="3">
            <a:schemeClr val="accent4"/>
          </a:effectRef>
          <a:fontRef idx="minor">
            <a:schemeClr val="lt1"/>
          </a:fontRef>
        </p:style>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US" dirty="0"/>
              <a:t>The materials we used are:</a:t>
            </a:r>
          </a:p>
          <a:p>
            <a:r>
              <a:rPr lang="en-US" dirty="0">
                <a:cs typeface="Calibri"/>
              </a:rPr>
              <a:t>- Clean Plastic bottles from our recycling,,</a:t>
            </a:r>
          </a:p>
          <a:p>
            <a:r>
              <a:rPr lang="en-US" dirty="0">
                <a:cs typeface="Calibri"/>
              </a:rPr>
              <a:t>- Scissors or a craft knife,</a:t>
            </a:r>
          </a:p>
          <a:p>
            <a:r>
              <a:rPr lang="en-US" dirty="0">
                <a:cs typeface="Calibri"/>
              </a:rPr>
              <a:t>- Bird seeds,</a:t>
            </a:r>
          </a:p>
          <a:p>
            <a:r>
              <a:rPr lang="en-US" dirty="0">
                <a:cs typeface="Calibri"/>
              </a:rPr>
              <a:t>- Two wooden spoons or small twigs,</a:t>
            </a:r>
          </a:p>
          <a:p>
            <a:r>
              <a:rPr lang="en-US" dirty="0">
                <a:cs typeface="Calibri"/>
              </a:rPr>
              <a:t>- Some string.</a:t>
            </a:r>
          </a:p>
        </p:txBody>
      </p:sp>
      <p:sp>
        <p:nvSpPr>
          <p:cNvPr id="10" name="TextBox 9">
            <a:extLst>
              <a:ext uri="{FF2B5EF4-FFF2-40B4-BE49-F238E27FC236}">
                <a16:creationId xmlns:a16="http://schemas.microsoft.com/office/drawing/2014/main" id="{205D66B8-DAB7-4E3A-9320-413B01164A00}"/>
              </a:ext>
            </a:extLst>
          </p:cNvPr>
          <p:cNvSpPr txBox="1"/>
          <p:nvPr/>
        </p:nvSpPr>
        <p:spPr>
          <a:xfrm>
            <a:off x="3818626" y="3056627"/>
            <a:ext cx="2743200" cy="738664"/>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US" sz="1400" dirty="0">
                <a:cs typeface="Calibri"/>
              </a:rPr>
              <a:t>Firstly, we cut two holes in our plastic bottle making sure that they were directly opposite each other. </a:t>
            </a:r>
            <a:endParaRPr lang="en-US" sz="1200" dirty="0">
              <a:cs typeface="Calibri"/>
            </a:endParaRPr>
          </a:p>
        </p:txBody>
      </p:sp>
      <p:sp>
        <p:nvSpPr>
          <p:cNvPr id="11" name="TextBox 10">
            <a:extLst>
              <a:ext uri="{FF2B5EF4-FFF2-40B4-BE49-F238E27FC236}">
                <a16:creationId xmlns:a16="http://schemas.microsoft.com/office/drawing/2014/main" id="{28D570CB-3336-4FE3-9BA2-5B4A1AD755EE}"/>
              </a:ext>
            </a:extLst>
          </p:cNvPr>
          <p:cNvSpPr txBox="1"/>
          <p:nvPr/>
        </p:nvSpPr>
        <p:spPr>
          <a:xfrm>
            <a:off x="7225162" y="3055728"/>
            <a:ext cx="3174520" cy="954107"/>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US" sz="1400" dirty="0">
                <a:ea typeface="+mn-lt"/>
                <a:cs typeface="+mn-lt"/>
              </a:rPr>
              <a:t>We then did this again a little further up on the bottle. We also used scissors to ensure that the holes were big enough to either fit the wooden spoons.</a:t>
            </a:r>
            <a:endParaRPr lang="en-US" sz="1400" dirty="0">
              <a:cs typeface="Calibri"/>
            </a:endParaRPr>
          </a:p>
        </p:txBody>
      </p:sp>
      <p:sp>
        <p:nvSpPr>
          <p:cNvPr id="12" name="TextBox 11">
            <a:extLst>
              <a:ext uri="{FF2B5EF4-FFF2-40B4-BE49-F238E27FC236}">
                <a16:creationId xmlns:a16="http://schemas.microsoft.com/office/drawing/2014/main" id="{0BF511D4-8093-467B-9AC0-2C7F13D671DB}"/>
              </a:ext>
            </a:extLst>
          </p:cNvPr>
          <p:cNvSpPr txBox="1"/>
          <p:nvPr/>
        </p:nvSpPr>
        <p:spPr>
          <a:xfrm>
            <a:off x="840716" y="5872792"/>
            <a:ext cx="3160143" cy="954107"/>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US" sz="1400" dirty="0">
                <a:cs typeface="Calibri"/>
              </a:rPr>
              <a:t>Next, we pushed the spoons through the wholes as shown above . In some of the bottles we used twigs and pencils instead of spoons.</a:t>
            </a:r>
          </a:p>
        </p:txBody>
      </p:sp>
      <p:sp>
        <p:nvSpPr>
          <p:cNvPr id="13" name="TextBox 12">
            <a:extLst>
              <a:ext uri="{FF2B5EF4-FFF2-40B4-BE49-F238E27FC236}">
                <a16:creationId xmlns:a16="http://schemas.microsoft.com/office/drawing/2014/main" id="{1B9AB46E-0937-48D7-B2BF-E667BBCB48AC}"/>
              </a:ext>
            </a:extLst>
          </p:cNvPr>
          <p:cNvSpPr txBox="1"/>
          <p:nvPr/>
        </p:nvSpPr>
        <p:spPr>
          <a:xfrm>
            <a:off x="4333516" y="5871893"/>
            <a:ext cx="3246407" cy="738664"/>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US" sz="1400" dirty="0">
                <a:cs typeface="Calibri"/>
              </a:rPr>
              <a:t>Our next step was to fill our plastic bottles with the bird seeds and then put the lid back on to ensure the seeds stay dry.</a:t>
            </a:r>
          </a:p>
        </p:txBody>
      </p:sp>
      <p:sp>
        <p:nvSpPr>
          <p:cNvPr id="14" name="TextBox 13">
            <a:extLst>
              <a:ext uri="{FF2B5EF4-FFF2-40B4-BE49-F238E27FC236}">
                <a16:creationId xmlns:a16="http://schemas.microsoft.com/office/drawing/2014/main" id="{A77BD599-EAC2-4979-9625-798DA5F85250}"/>
              </a:ext>
            </a:extLst>
          </p:cNvPr>
          <p:cNvSpPr txBox="1"/>
          <p:nvPr/>
        </p:nvSpPr>
        <p:spPr>
          <a:xfrm>
            <a:off x="7898203" y="5784730"/>
            <a:ext cx="3648972" cy="954107"/>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US" sz="1400" dirty="0">
                <a:cs typeface="Calibri"/>
              </a:rPr>
              <a:t>Finally, we tied our string around the top of our bottle making sure it would be strong enough to hold the weight of the bottle. We then hung them in our garden and along the path.</a:t>
            </a:r>
          </a:p>
        </p:txBody>
      </p:sp>
    </p:spTree>
    <p:extLst>
      <p:ext uri="{BB962C8B-B14F-4D97-AF65-F5344CB8AC3E}">
        <p14:creationId xmlns:p14="http://schemas.microsoft.com/office/powerpoint/2010/main" val="3573463906"/>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bg>
      <p:bgPr>
        <a:solidFill>
          <a:schemeClr val="bg1">
            <a:tint val="95000"/>
            <a:satMod val="170000"/>
          </a:schemeClr>
        </a:solidFill>
        <a:effectLst/>
      </p:bgPr>
    </p:bg>
    <p:spTree>
      <p:nvGrpSpPr>
        <p:cNvPr id="1" name=""/>
        <p:cNvGrpSpPr/>
        <p:nvPr/>
      </p:nvGrpSpPr>
      <p:grpSpPr>
        <a:xfrm>
          <a:off x="0" y="0"/>
          <a:ext cx="0" cy="0"/>
          <a:chOff x="0" y="0"/>
          <a:chExt cx="0" cy="0"/>
        </a:xfrm>
      </p:grpSpPr>
      <p:sp>
        <p:nvSpPr>
          <p:cNvPr id="19" name="Rectangle 18">
            <a:extLst>
              <a:ext uri="{FF2B5EF4-FFF2-40B4-BE49-F238E27FC236}">
                <a16:creationId xmlns:a16="http://schemas.microsoft.com/office/drawing/2014/main" id="{5CB593EA-2F98-479F-B4C4-F366571FA64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pic>
        <p:nvPicPr>
          <p:cNvPr id="7" name="Picture 7" descr="A close up of a fence&#10;&#10;Description automatically generated">
            <a:extLst>
              <a:ext uri="{FF2B5EF4-FFF2-40B4-BE49-F238E27FC236}">
                <a16:creationId xmlns:a16="http://schemas.microsoft.com/office/drawing/2014/main" id="{36DA84C3-236A-4728-BCC6-EAA54A309EAC}"/>
              </a:ext>
            </a:extLst>
          </p:cNvPr>
          <p:cNvPicPr>
            <a:picLocks noChangeAspect="1"/>
          </p:cNvPicPr>
          <p:nvPr/>
        </p:nvPicPr>
        <p:blipFill rotWithShape="1">
          <a:blip r:embed="rId2"/>
          <a:srcRect t="2834" r="-3" b="10031"/>
          <a:stretch/>
        </p:blipFill>
        <p:spPr>
          <a:xfrm>
            <a:off x="20" y="10"/>
            <a:ext cx="2970445" cy="3383269"/>
          </a:xfrm>
          <a:prstGeom prst="rect">
            <a:avLst/>
          </a:prstGeom>
        </p:spPr>
      </p:pic>
      <p:pic>
        <p:nvPicPr>
          <p:cNvPr id="9" name="Picture 9" descr="A picture containing outdoor, small, holding, bird&#10;&#10;Description automatically generated">
            <a:extLst>
              <a:ext uri="{FF2B5EF4-FFF2-40B4-BE49-F238E27FC236}">
                <a16:creationId xmlns:a16="http://schemas.microsoft.com/office/drawing/2014/main" id="{FFFEA43C-F7C6-4658-A363-F583AE9644A4}"/>
              </a:ext>
            </a:extLst>
          </p:cNvPr>
          <p:cNvPicPr>
            <a:picLocks noChangeAspect="1"/>
          </p:cNvPicPr>
          <p:nvPr/>
        </p:nvPicPr>
        <p:blipFill rotWithShape="1">
          <a:blip r:embed="rId3"/>
          <a:srcRect t="12185" b="12022"/>
          <a:stretch/>
        </p:blipFill>
        <p:spPr>
          <a:xfrm>
            <a:off x="3072956" y="10"/>
            <a:ext cx="2970465" cy="3383268"/>
          </a:xfrm>
          <a:prstGeom prst="rect">
            <a:avLst/>
          </a:prstGeom>
        </p:spPr>
      </p:pic>
      <p:pic>
        <p:nvPicPr>
          <p:cNvPr id="8" name="Picture 8" descr="A snail on the ground&#10;&#10;Description automatically generated">
            <a:extLst>
              <a:ext uri="{FF2B5EF4-FFF2-40B4-BE49-F238E27FC236}">
                <a16:creationId xmlns:a16="http://schemas.microsoft.com/office/drawing/2014/main" id="{FB3BE6B0-FA68-4C1C-B9DE-3CF86E4325B8}"/>
              </a:ext>
            </a:extLst>
          </p:cNvPr>
          <p:cNvPicPr>
            <a:picLocks noChangeAspect="1"/>
          </p:cNvPicPr>
          <p:nvPr/>
        </p:nvPicPr>
        <p:blipFill rotWithShape="1">
          <a:blip r:embed="rId4"/>
          <a:srcRect t="8441" r="3" b="6287"/>
          <a:stretch/>
        </p:blipFill>
        <p:spPr>
          <a:xfrm>
            <a:off x="6145909" y="10"/>
            <a:ext cx="2971800" cy="3383268"/>
          </a:xfrm>
          <a:prstGeom prst="rect">
            <a:avLst/>
          </a:prstGeom>
        </p:spPr>
      </p:pic>
      <p:pic>
        <p:nvPicPr>
          <p:cNvPr id="11" name="Picture 11" descr="A picture containing grass, outdoor, field, riding&#10;&#10;Description automatically generated">
            <a:extLst>
              <a:ext uri="{FF2B5EF4-FFF2-40B4-BE49-F238E27FC236}">
                <a16:creationId xmlns:a16="http://schemas.microsoft.com/office/drawing/2014/main" id="{C8DB845D-2726-429C-8805-C5F5C69A980F}"/>
              </a:ext>
            </a:extLst>
          </p:cNvPr>
          <p:cNvPicPr>
            <a:picLocks noChangeAspect="1"/>
          </p:cNvPicPr>
          <p:nvPr/>
        </p:nvPicPr>
        <p:blipFill rotWithShape="1">
          <a:blip r:embed="rId5"/>
          <a:srcRect l="6389" r="5774" b="2"/>
          <a:stretch/>
        </p:blipFill>
        <p:spPr>
          <a:xfrm>
            <a:off x="9220200" y="10"/>
            <a:ext cx="2971800" cy="3383268"/>
          </a:xfrm>
          <a:prstGeom prst="rect">
            <a:avLst/>
          </a:prstGeom>
        </p:spPr>
      </p:pic>
      <p:pic>
        <p:nvPicPr>
          <p:cNvPr id="10" name="Picture 10" descr="A close up of a tree&#10;&#10;Description automatically generated">
            <a:extLst>
              <a:ext uri="{FF2B5EF4-FFF2-40B4-BE49-F238E27FC236}">
                <a16:creationId xmlns:a16="http://schemas.microsoft.com/office/drawing/2014/main" id="{C26C606D-8CB8-4B58-B7BC-534D6A235ACF}"/>
              </a:ext>
            </a:extLst>
          </p:cNvPr>
          <p:cNvPicPr>
            <a:picLocks noChangeAspect="1"/>
          </p:cNvPicPr>
          <p:nvPr/>
        </p:nvPicPr>
        <p:blipFill rotWithShape="1">
          <a:blip r:embed="rId6"/>
          <a:srcRect t="22177" r="1" b="24050"/>
          <a:stretch/>
        </p:blipFill>
        <p:spPr>
          <a:xfrm>
            <a:off x="-1018" y="3474720"/>
            <a:ext cx="6044438" cy="3383280"/>
          </a:xfrm>
          <a:prstGeom prst="rect">
            <a:avLst/>
          </a:prstGeom>
        </p:spPr>
      </p:pic>
      <p:sp>
        <p:nvSpPr>
          <p:cNvPr id="21" name="Rectangle 20">
            <a:extLst>
              <a:ext uri="{FF2B5EF4-FFF2-40B4-BE49-F238E27FC236}">
                <a16:creationId xmlns:a16="http://schemas.microsoft.com/office/drawing/2014/main" id="{39BEB6D0-9E4E-4221-93D1-74ABECEE9EF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145910" y="3474720"/>
            <a:ext cx="6046090" cy="3383281"/>
          </a:xfrm>
          <a:prstGeom prst="rect">
            <a:avLst/>
          </a:prstGeom>
          <a:solidFill>
            <a:srgbClr val="4F668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2" name="Title 1">
            <a:extLst>
              <a:ext uri="{FF2B5EF4-FFF2-40B4-BE49-F238E27FC236}">
                <a16:creationId xmlns:a16="http://schemas.microsoft.com/office/drawing/2014/main" id="{58D271E4-70F5-4DBC-8EA5-A7B05BF3CA38}"/>
              </a:ext>
            </a:extLst>
          </p:cNvPr>
          <p:cNvSpPr>
            <a:spLocks noGrp="1"/>
          </p:cNvSpPr>
          <p:nvPr>
            <p:ph type="title"/>
          </p:nvPr>
        </p:nvSpPr>
        <p:spPr>
          <a:xfrm>
            <a:off x="6491653" y="3799272"/>
            <a:ext cx="5193748" cy="637124"/>
          </a:xfrm>
        </p:spPr>
        <p:txBody>
          <a:bodyPr>
            <a:normAutofit/>
          </a:bodyPr>
          <a:lstStyle/>
          <a:p>
            <a:r>
              <a:rPr lang="en-US" sz="3200">
                <a:solidFill>
                  <a:srgbClr val="FFFFFF"/>
                </a:solidFill>
                <a:cs typeface="Calibri Light"/>
              </a:rPr>
              <a:t>The Results...</a:t>
            </a:r>
          </a:p>
        </p:txBody>
      </p:sp>
      <p:sp>
        <p:nvSpPr>
          <p:cNvPr id="3" name="Content Placeholder 2">
            <a:extLst>
              <a:ext uri="{FF2B5EF4-FFF2-40B4-BE49-F238E27FC236}">
                <a16:creationId xmlns:a16="http://schemas.microsoft.com/office/drawing/2014/main" id="{4EFC4197-1DFF-4090-A363-B8B4B196182D}"/>
              </a:ext>
            </a:extLst>
          </p:cNvPr>
          <p:cNvSpPr>
            <a:spLocks noGrp="1"/>
          </p:cNvSpPr>
          <p:nvPr>
            <p:ph idx="1"/>
          </p:nvPr>
        </p:nvSpPr>
        <p:spPr>
          <a:xfrm>
            <a:off x="6479648" y="4510585"/>
            <a:ext cx="5366610" cy="1758732"/>
          </a:xfrm>
        </p:spPr>
        <p:txBody>
          <a:bodyPr vert="horz" lIns="91440" tIns="45720" rIns="91440" bIns="45720" rtlCol="0">
            <a:normAutofit/>
          </a:bodyPr>
          <a:lstStyle/>
          <a:p>
            <a:pPr marL="0" indent="0">
              <a:buNone/>
            </a:pPr>
            <a:endParaRPr lang="en-US" sz="1800">
              <a:solidFill>
                <a:srgbClr val="FFFFFF"/>
              </a:solidFill>
              <a:cs typeface="Calibri"/>
            </a:endParaRPr>
          </a:p>
          <a:p>
            <a:pPr marL="0" indent="0">
              <a:buNone/>
            </a:pPr>
            <a:endParaRPr lang="en-US" sz="1800">
              <a:solidFill>
                <a:srgbClr val="FFFFFF"/>
              </a:solidFill>
              <a:cs typeface="Calibri"/>
            </a:endParaRPr>
          </a:p>
        </p:txBody>
      </p:sp>
      <p:sp>
        <p:nvSpPr>
          <p:cNvPr id="4" name="TextBox 3">
            <a:extLst>
              <a:ext uri="{FF2B5EF4-FFF2-40B4-BE49-F238E27FC236}">
                <a16:creationId xmlns:a16="http://schemas.microsoft.com/office/drawing/2014/main" id="{AC0066E8-2E4B-4EF4-9D90-122F8F359C88}"/>
              </a:ext>
            </a:extLst>
          </p:cNvPr>
          <p:cNvSpPr txBox="1"/>
          <p:nvPr/>
        </p:nvSpPr>
        <p:spPr>
          <a:xfrm>
            <a:off x="9008852" y="3602967"/>
            <a:ext cx="2987615" cy="2862322"/>
          </a:xfrm>
          <a:prstGeom prst="rect">
            <a:avLst/>
          </a:prstGeom>
        </p:spPr>
        <p:style>
          <a:lnRef idx="0">
            <a:schemeClr val="accent6"/>
          </a:lnRef>
          <a:fillRef idx="3">
            <a:schemeClr val="accent6"/>
          </a:fillRef>
          <a:effectRef idx="3">
            <a:schemeClr val="accent6"/>
          </a:effectRef>
          <a:fontRef idx="minor">
            <a:schemeClr val="lt1"/>
          </a:fontRef>
        </p:style>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a:spcAft>
                <a:spcPts val="600"/>
              </a:spcAft>
            </a:pPr>
            <a:r>
              <a:rPr lang="en-US" dirty="0">
                <a:latin typeface="Calibri Light"/>
              </a:rPr>
              <a:t>On our walk back to house, we saw a little robin eating out of one of our bird feeders that we left at the start of the path. Unfortunately, the little robin flew off before I got a chance to take a photo, however my niece was so excited that the little bird was eating out of our bird feeders!</a:t>
            </a:r>
            <a:endParaRPr lang="en-US">
              <a:latin typeface="Calibri Light"/>
              <a:cs typeface="Calibri Light"/>
            </a:endParaRPr>
          </a:p>
        </p:txBody>
      </p:sp>
    </p:spTree>
    <p:extLst>
      <p:ext uri="{BB962C8B-B14F-4D97-AF65-F5344CB8AC3E}">
        <p14:creationId xmlns:p14="http://schemas.microsoft.com/office/powerpoint/2010/main" val="1722348713"/>
      </p:ext>
    </p:extLst>
  </p:cSld>
  <p:clrMapOvr>
    <a:overrideClrMapping bg1="dk1" tx1="lt1" bg2="dk2" tx2="lt2" accent1="accent1" accent2="accent2" accent3="accent3" accent4="accent4" accent5="accent5" accent6="accent6" hlink="hlink" folHlink="folHlink"/>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045C852-92C2-4E76-B1F5-E49E522F6D24}"/>
              </a:ext>
            </a:extLst>
          </p:cNvPr>
          <p:cNvSpPr>
            <a:spLocks noGrp="1"/>
          </p:cNvSpPr>
          <p:nvPr>
            <p:ph type="title"/>
          </p:nvPr>
        </p:nvSpPr>
        <p:spPr>
          <a:xfrm>
            <a:off x="823823" y="149465"/>
            <a:ext cx="10515600" cy="1325563"/>
          </a:xfrm>
        </p:spPr>
        <p:txBody>
          <a:bodyPr/>
          <a:lstStyle/>
          <a:p>
            <a:r>
              <a:rPr lang="en-US" b="1" dirty="0">
                <a:cs typeface="Calibri Light"/>
              </a:rPr>
              <a:t>Conserve...</a:t>
            </a:r>
            <a:endParaRPr lang="en-US" b="1">
              <a:cs typeface="Calibri Light"/>
            </a:endParaRPr>
          </a:p>
        </p:txBody>
      </p:sp>
      <p:sp>
        <p:nvSpPr>
          <p:cNvPr id="4" name="Content Placeholder 3">
            <a:extLst>
              <a:ext uri="{FF2B5EF4-FFF2-40B4-BE49-F238E27FC236}">
                <a16:creationId xmlns:a16="http://schemas.microsoft.com/office/drawing/2014/main" id="{9C61BD17-2D53-4013-8380-2C17EEE79568}"/>
              </a:ext>
            </a:extLst>
          </p:cNvPr>
          <p:cNvSpPr>
            <a:spLocks noGrp="1"/>
          </p:cNvSpPr>
          <p:nvPr>
            <p:ph sz="half" idx="2"/>
          </p:nvPr>
        </p:nvSpPr>
        <p:spPr>
          <a:xfrm>
            <a:off x="334992" y="1264909"/>
            <a:ext cx="5181600" cy="5199599"/>
          </a:xfrm>
        </p:spPr>
        <p:style>
          <a:lnRef idx="0">
            <a:schemeClr val="accent4"/>
          </a:lnRef>
          <a:fillRef idx="3">
            <a:schemeClr val="accent4"/>
          </a:fillRef>
          <a:effectRef idx="3">
            <a:schemeClr val="accent4"/>
          </a:effectRef>
          <a:fontRef idx="minor">
            <a:schemeClr val="lt1"/>
          </a:fontRef>
        </p:style>
        <p:txBody>
          <a:bodyPr vert="horz" lIns="91440" tIns="45720" rIns="91440" bIns="45720" rtlCol="0" anchor="t">
            <a:noAutofit/>
          </a:bodyPr>
          <a:lstStyle/>
          <a:p>
            <a:pPr marL="0" indent="0" algn="ctr">
              <a:buNone/>
            </a:pPr>
            <a:r>
              <a:rPr lang="en-US" sz="1400" dirty="0">
                <a:cs typeface="Calibri"/>
              </a:rPr>
              <a:t>By taking part in the John Muir Award, I have realized how much I have missed being outdoors and how much modern-day technology has stopped our younger generations getting the same experiences I had as a child.</a:t>
            </a:r>
            <a:endParaRPr lang="en-US" sz="1400">
              <a:ea typeface="+mn-lt"/>
              <a:cs typeface="+mn-lt"/>
            </a:endParaRPr>
          </a:p>
          <a:p>
            <a:pPr marL="0" indent="0" algn="ctr">
              <a:buNone/>
            </a:pPr>
            <a:r>
              <a:rPr lang="en-US" sz="1400" dirty="0">
                <a:cs typeface="Calibri"/>
              </a:rPr>
              <a:t>Therefore, I decided to not only take my niece with me regularly to fill up the birdfeeders, but to make a few additions to our back garden. This will not only help to conserve and encourage new local wildlife in our garden. But it will also help to remind me to spend more time outdoors rather than inside on my phone all day.</a:t>
            </a:r>
            <a:endParaRPr lang="en-GB" sz="1400" dirty="0">
              <a:cs typeface="Calibri" panose="020F0502020204030204"/>
            </a:endParaRPr>
          </a:p>
          <a:p>
            <a:pPr marL="0" indent="0" algn="ctr">
              <a:buNone/>
            </a:pPr>
            <a:r>
              <a:rPr lang="en-US" sz="1400" dirty="0">
                <a:cs typeface="Calibri" panose="020F0502020204030204"/>
              </a:rPr>
              <a:t>My neice and I decided to make some extra birdfeeders and put them around our garden, and we built a bug hotel out of scrap bits of wood we found around the garden and along the riverside walk. </a:t>
            </a:r>
            <a:r>
              <a:rPr lang="en-GB" sz="1400" dirty="0">
                <a:cs typeface="Calibri" panose="020F0502020204030204"/>
              </a:rPr>
              <a:t>We also decided to plant different flowers around the garden to encourage butterflies to visit us as they are my neices favourite animal. We also found a box of wildflowers in the shed and decided to scatter these around the bottom off the trees in our garden and around our garden ready for them to grow in spring as they did last year. As you can see in the bottom, our dog also enjoys laying in and around flowers so this would also be nice for him.</a:t>
            </a:r>
          </a:p>
          <a:p>
            <a:pPr marL="0" indent="0" algn="ctr">
              <a:buNone/>
            </a:pPr>
            <a:r>
              <a:rPr lang="en-GB" sz="1400" dirty="0">
                <a:cs typeface="Calibri" panose="020F0502020204030204"/>
              </a:rPr>
              <a:t>As a child, I remember being outside all day everyday through summer, so im hoping that by encouraging my neice to take part in the John Muir award with me, she will not only fall in love with the outdoors as I did and have again but chose to go outside more often rather than being inside all day.</a:t>
            </a:r>
          </a:p>
        </p:txBody>
      </p:sp>
      <p:pic>
        <p:nvPicPr>
          <p:cNvPr id="7" name="Picture 7" descr="A picture containing sitting, bird, perched, tree&#10;&#10;Description automatically generated">
            <a:extLst>
              <a:ext uri="{FF2B5EF4-FFF2-40B4-BE49-F238E27FC236}">
                <a16:creationId xmlns:a16="http://schemas.microsoft.com/office/drawing/2014/main" id="{FC3062D8-DB2C-42F6-9A85-595FE39A4120}"/>
              </a:ext>
            </a:extLst>
          </p:cNvPr>
          <p:cNvPicPr>
            <a:picLocks noChangeAspect="1"/>
          </p:cNvPicPr>
          <p:nvPr/>
        </p:nvPicPr>
        <p:blipFill>
          <a:blip r:embed="rId2"/>
          <a:stretch>
            <a:fillRect/>
          </a:stretch>
        </p:blipFill>
        <p:spPr>
          <a:xfrm>
            <a:off x="6099594" y="415146"/>
            <a:ext cx="2667000" cy="1714500"/>
          </a:xfrm>
          <a:prstGeom prst="rect">
            <a:avLst/>
          </a:prstGeom>
        </p:spPr>
      </p:pic>
      <p:pic>
        <p:nvPicPr>
          <p:cNvPr id="8" name="Picture 8" descr="A picture containing table, cake, sitting, small&#10;&#10;Description automatically generated">
            <a:extLst>
              <a:ext uri="{FF2B5EF4-FFF2-40B4-BE49-F238E27FC236}">
                <a16:creationId xmlns:a16="http://schemas.microsoft.com/office/drawing/2014/main" id="{276D4E38-735E-4540-AC0B-15E1FDB1E965}"/>
              </a:ext>
            </a:extLst>
          </p:cNvPr>
          <p:cNvPicPr>
            <a:picLocks noChangeAspect="1"/>
          </p:cNvPicPr>
          <p:nvPr/>
        </p:nvPicPr>
        <p:blipFill>
          <a:blip r:embed="rId3"/>
          <a:stretch>
            <a:fillRect/>
          </a:stretch>
        </p:blipFill>
        <p:spPr>
          <a:xfrm>
            <a:off x="9422652" y="293388"/>
            <a:ext cx="1743075" cy="2619375"/>
          </a:xfrm>
          <a:prstGeom prst="rect">
            <a:avLst/>
          </a:prstGeom>
        </p:spPr>
      </p:pic>
      <p:pic>
        <p:nvPicPr>
          <p:cNvPr id="9" name="Picture 9" descr="A child sitting in a garden&#10;&#10;Description automatically generated">
            <a:extLst>
              <a:ext uri="{FF2B5EF4-FFF2-40B4-BE49-F238E27FC236}">
                <a16:creationId xmlns:a16="http://schemas.microsoft.com/office/drawing/2014/main" id="{3D18F212-9095-4CE8-A193-2A77EB81714B}"/>
              </a:ext>
            </a:extLst>
          </p:cNvPr>
          <p:cNvPicPr>
            <a:picLocks noChangeAspect="1"/>
          </p:cNvPicPr>
          <p:nvPr/>
        </p:nvPicPr>
        <p:blipFill rotWithShape="1">
          <a:blip r:embed="rId4"/>
          <a:srcRect l="34468" t="32182" r="425" b="565"/>
          <a:stretch/>
        </p:blipFill>
        <p:spPr>
          <a:xfrm>
            <a:off x="6090249" y="2486021"/>
            <a:ext cx="2758584" cy="2134070"/>
          </a:xfrm>
          <a:prstGeom prst="rect">
            <a:avLst/>
          </a:prstGeom>
        </p:spPr>
      </p:pic>
      <p:pic>
        <p:nvPicPr>
          <p:cNvPr id="10" name="Picture 10" descr="A large purple flower is in a garden&#10;&#10;Description automatically generated">
            <a:extLst>
              <a:ext uri="{FF2B5EF4-FFF2-40B4-BE49-F238E27FC236}">
                <a16:creationId xmlns:a16="http://schemas.microsoft.com/office/drawing/2014/main" id="{ADD4F192-17FE-49F2-8460-E89162E107B3}"/>
              </a:ext>
            </a:extLst>
          </p:cNvPr>
          <p:cNvPicPr>
            <a:picLocks noChangeAspect="1"/>
          </p:cNvPicPr>
          <p:nvPr/>
        </p:nvPicPr>
        <p:blipFill>
          <a:blip r:embed="rId5"/>
          <a:stretch>
            <a:fillRect/>
          </a:stretch>
        </p:blipFill>
        <p:spPr>
          <a:xfrm>
            <a:off x="9003192" y="3161671"/>
            <a:ext cx="2466975" cy="1857375"/>
          </a:xfrm>
          <a:prstGeom prst="rect">
            <a:avLst/>
          </a:prstGeom>
        </p:spPr>
      </p:pic>
      <p:pic>
        <p:nvPicPr>
          <p:cNvPr id="12" name="Picture 12" descr="A small dog standing on grass&#10;&#10;Description automatically generated">
            <a:extLst>
              <a:ext uri="{FF2B5EF4-FFF2-40B4-BE49-F238E27FC236}">
                <a16:creationId xmlns:a16="http://schemas.microsoft.com/office/drawing/2014/main" id="{E32064F1-627C-45E0-93C2-EEBA37E8A712}"/>
              </a:ext>
            </a:extLst>
          </p:cNvPr>
          <p:cNvPicPr>
            <a:picLocks noChangeAspect="1"/>
          </p:cNvPicPr>
          <p:nvPr/>
        </p:nvPicPr>
        <p:blipFill>
          <a:blip r:embed="rId6"/>
          <a:stretch>
            <a:fillRect/>
          </a:stretch>
        </p:blipFill>
        <p:spPr>
          <a:xfrm>
            <a:off x="8289985" y="5159733"/>
            <a:ext cx="2944483" cy="1541854"/>
          </a:xfrm>
          <a:prstGeom prst="rect">
            <a:avLst/>
          </a:prstGeom>
        </p:spPr>
      </p:pic>
      <p:pic>
        <p:nvPicPr>
          <p:cNvPr id="13" name="Picture 13" descr="A close up of many different vegetables on display&#10;&#10;Description automatically generated">
            <a:extLst>
              <a:ext uri="{FF2B5EF4-FFF2-40B4-BE49-F238E27FC236}">
                <a16:creationId xmlns:a16="http://schemas.microsoft.com/office/drawing/2014/main" id="{B00F9BC4-5963-4C44-B00A-EEE373F92075}"/>
              </a:ext>
            </a:extLst>
          </p:cNvPr>
          <p:cNvPicPr>
            <a:picLocks noChangeAspect="1"/>
          </p:cNvPicPr>
          <p:nvPr/>
        </p:nvPicPr>
        <p:blipFill>
          <a:blip r:embed="rId7"/>
          <a:stretch>
            <a:fillRect/>
          </a:stretch>
        </p:blipFill>
        <p:spPr>
          <a:xfrm>
            <a:off x="6336461" y="4726197"/>
            <a:ext cx="1345002" cy="1920097"/>
          </a:xfrm>
          <a:prstGeom prst="rect">
            <a:avLst/>
          </a:prstGeom>
        </p:spPr>
      </p:pic>
    </p:spTree>
    <p:extLst>
      <p:ext uri="{BB962C8B-B14F-4D97-AF65-F5344CB8AC3E}">
        <p14:creationId xmlns:p14="http://schemas.microsoft.com/office/powerpoint/2010/main" val="302788095"/>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bg>
      <p:bgPr>
        <a:solidFill>
          <a:schemeClr val="accent5">
            <a:lumMod val="50000"/>
          </a:schemeClr>
        </a:solidFill>
        <a:effectLst/>
      </p:bgPr>
    </p:bg>
    <p:spTree>
      <p:nvGrpSpPr>
        <p:cNvPr id="1" name=""/>
        <p:cNvGrpSpPr/>
        <p:nvPr/>
      </p:nvGrpSpPr>
      <p:grpSpPr>
        <a:xfrm>
          <a:off x="0" y="0"/>
          <a:ext cx="0" cy="0"/>
          <a:chOff x="0" y="0"/>
          <a:chExt cx="0" cy="0"/>
        </a:xfrm>
      </p:grpSpPr>
      <p:sp>
        <p:nvSpPr>
          <p:cNvPr id="42" name="Rectangle 20">
            <a:extLst>
              <a:ext uri="{FF2B5EF4-FFF2-40B4-BE49-F238E27FC236}">
                <a16:creationId xmlns:a16="http://schemas.microsoft.com/office/drawing/2014/main" id="{2A6B319F-86FE-4754-878E-06F0804D882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832385" cy="6858000"/>
          </a:xfrm>
          <a:prstGeom prst="rect">
            <a:avLst/>
          </a:prstGeom>
          <a:solidFill>
            <a:schemeClr val="accent5">
              <a:alpha val="70000"/>
            </a:schemeClr>
          </a:solidFill>
          <a:ln>
            <a:noFill/>
          </a:ln>
        </p:spPr>
        <p:style>
          <a:lnRef idx="2">
            <a:schemeClr val="accent1">
              <a:shade val="50000"/>
            </a:schemeClr>
          </a:lnRef>
          <a:fillRef idx="1003">
            <a:schemeClr val="lt1"/>
          </a:fillRef>
          <a:effectRef idx="0">
            <a:schemeClr val="accent1"/>
          </a:effectRef>
          <a:fontRef idx="minor">
            <a:schemeClr val="lt1"/>
          </a:fontRef>
        </p:style>
        <p:txBody>
          <a:bodyPr rtlCol="0" anchor="ctr"/>
          <a:lstStyle/>
          <a:p>
            <a:pPr algn="ctr"/>
            <a:endParaRPr lang="en-US">
              <a:solidFill>
                <a:schemeClr val="accent2"/>
              </a:solidFill>
            </a:endParaRPr>
          </a:p>
        </p:txBody>
      </p:sp>
      <p:sp>
        <p:nvSpPr>
          <p:cNvPr id="43" name="Rectangle 22">
            <a:extLst>
              <a:ext uri="{FF2B5EF4-FFF2-40B4-BE49-F238E27FC236}">
                <a16:creationId xmlns:a16="http://schemas.microsoft.com/office/drawing/2014/main" id="{DCF7D1B5-3477-499F-ACC5-2C8B07F4EDB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832385" y="0"/>
            <a:ext cx="3218914" cy="6858000"/>
          </a:xfrm>
          <a:prstGeom prst="rect">
            <a:avLst/>
          </a:prstGeom>
          <a:solidFill>
            <a:schemeClr val="accent5">
              <a:lumMod val="75000"/>
              <a:alpha val="8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2648FD6D-E83D-46F6-AF46-8F7383CA9B75}"/>
              </a:ext>
            </a:extLst>
          </p:cNvPr>
          <p:cNvSpPr>
            <a:spLocks noGrp="1"/>
          </p:cNvSpPr>
          <p:nvPr>
            <p:ph type="title"/>
          </p:nvPr>
        </p:nvSpPr>
        <p:spPr>
          <a:xfrm>
            <a:off x="949074" y="746026"/>
            <a:ext cx="2823275" cy="4501127"/>
          </a:xfrm>
        </p:spPr>
        <p:txBody>
          <a:bodyPr vert="horz" lIns="91440" tIns="45720" rIns="91440" bIns="45720" rtlCol="0" anchor="t">
            <a:normAutofit/>
          </a:bodyPr>
          <a:lstStyle/>
          <a:p>
            <a:pPr algn="ctr"/>
            <a:r>
              <a:rPr lang="en-US" sz="3200" b="1" u="sng" kern="1200" dirty="0">
                <a:solidFill>
                  <a:srgbClr val="FFFFFF"/>
                </a:solidFill>
                <a:latin typeface="+mj-lt"/>
                <a:ea typeface="+mj-ea"/>
                <a:cs typeface="+mj-cs"/>
              </a:rPr>
              <a:t>Reflection</a:t>
            </a:r>
            <a:endParaRPr lang="en-US" dirty="0">
              <a:ea typeface="+mj-ea"/>
              <a:cs typeface="+mj-cs"/>
            </a:endParaRPr>
          </a:p>
        </p:txBody>
      </p:sp>
      <p:sp>
        <p:nvSpPr>
          <p:cNvPr id="3" name="Content Placeholder 2">
            <a:extLst>
              <a:ext uri="{FF2B5EF4-FFF2-40B4-BE49-F238E27FC236}">
                <a16:creationId xmlns:a16="http://schemas.microsoft.com/office/drawing/2014/main" id="{BE54BB3B-F40D-4770-9899-DA374CC40F9B}"/>
              </a:ext>
            </a:extLst>
          </p:cNvPr>
          <p:cNvSpPr>
            <a:spLocks noGrp="1"/>
          </p:cNvSpPr>
          <p:nvPr>
            <p:ph sz="half" idx="1"/>
          </p:nvPr>
        </p:nvSpPr>
        <p:spPr>
          <a:xfrm>
            <a:off x="838339" y="1651799"/>
            <a:ext cx="3220675" cy="5018711"/>
          </a:xfrm>
        </p:spPr>
        <p:txBody>
          <a:bodyPr vert="horz" lIns="91440" tIns="45720" rIns="91440" bIns="45720" rtlCol="0" anchor="t">
            <a:normAutofit fontScale="92500" lnSpcReduction="10000"/>
          </a:bodyPr>
          <a:lstStyle/>
          <a:p>
            <a:pPr marL="0" indent="0" algn="ctr">
              <a:buNone/>
            </a:pPr>
            <a:r>
              <a:rPr lang="en-US" sz="2000" dirty="0"/>
              <a:t> On reflection, Covid-19 has been a strange and unprecedented experience for everyone, but I feel extremely lucky as I have had the chance to re-discover my love for the outdoors. It has also given me the chance to teach my niece about the outdoors and the impact we can have on our local environment and how we can easily conserve it.</a:t>
            </a:r>
            <a:endParaRPr lang="en-US"/>
          </a:p>
          <a:p>
            <a:pPr marL="0" indent="0" algn="ctr">
              <a:buNone/>
            </a:pPr>
            <a:r>
              <a:rPr lang="en-US" sz="2000" dirty="0"/>
              <a:t> I feel that we have found a simple but effective way of doing this along our riverside walk path which other people can also benefit from as hopefully it will attract some new wildlife.</a:t>
            </a:r>
            <a:endParaRPr lang="en-US" sz="2000" dirty="0">
              <a:cs typeface="Calibri"/>
            </a:endParaRPr>
          </a:p>
        </p:txBody>
      </p:sp>
      <p:pic>
        <p:nvPicPr>
          <p:cNvPr id="4" name="Picture 7" descr="A close up of a fence&#10;&#10;Description automatically generated">
            <a:extLst>
              <a:ext uri="{FF2B5EF4-FFF2-40B4-BE49-F238E27FC236}">
                <a16:creationId xmlns:a16="http://schemas.microsoft.com/office/drawing/2014/main" id="{BD048791-7BCA-4BED-B6FA-197B87AB68B3}"/>
              </a:ext>
            </a:extLst>
          </p:cNvPr>
          <p:cNvPicPr>
            <a:picLocks noChangeAspect="1"/>
          </p:cNvPicPr>
          <p:nvPr/>
        </p:nvPicPr>
        <p:blipFill rotWithShape="1">
          <a:blip r:embed="rId2"/>
          <a:srcRect t="2834" r="-3" b="10031"/>
          <a:stretch/>
        </p:blipFill>
        <p:spPr>
          <a:xfrm>
            <a:off x="4356360" y="201293"/>
            <a:ext cx="2251578" cy="2578137"/>
          </a:xfrm>
          <a:prstGeom prst="rect">
            <a:avLst/>
          </a:prstGeom>
        </p:spPr>
      </p:pic>
      <p:pic>
        <p:nvPicPr>
          <p:cNvPr id="5" name="Picture 8" descr="A picture containing table, cake, sitting, small&#10;&#10;Description automatically generated">
            <a:extLst>
              <a:ext uri="{FF2B5EF4-FFF2-40B4-BE49-F238E27FC236}">
                <a16:creationId xmlns:a16="http://schemas.microsoft.com/office/drawing/2014/main" id="{697A365B-D1D3-4B20-AF0C-B918F5DF7ED5}"/>
              </a:ext>
            </a:extLst>
          </p:cNvPr>
          <p:cNvPicPr>
            <a:picLocks noChangeAspect="1"/>
          </p:cNvPicPr>
          <p:nvPr/>
        </p:nvPicPr>
        <p:blipFill>
          <a:blip r:embed="rId3"/>
          <a:stretch>
            <a:fillRect/>
          </a:stretch>
        </p:blipFill>
        <p:spPr>
          <a:xfrm>
            <a:off x="6992878" y="2838180"/>
            <a:ext cx="1743075" cy="2619375"/>
          </a:xfrm>
          <a:prstGeom prst="rect">
            <a:avLst/>
          </a:prstGeom>
        </p:spPr>
      </p:pic>
      <p:pic>
        <p:nvPicPr>
          <p:cNvPr id="6" name="Picture 6" descr="A colorful flower on a plant&#10;&#10;Description automatically generated">
            <a:extLst>
              <a:ext uri="{FF2B5EF4-FFF2-40B4-BE49-F238E27FC236}">
                <a16:creationId xmlns:a16="http://schemas.microsoft.com/office/drawing/2014/main" id="{78BF58A9-DF8C-40A0-862E-3409B87BA7D9}"/>
              </a:ext>
            </a:extLst>
          </p:cNvPr>
          <p:cNvPicPr>
            <a:picLocks noChangeAspect="1"/>
          </p:cNvPicPr>
          <p:nvPr/>
        </p:nvPicPr>
        <p:blipFill>
          <a:blip r:embed="rId4"/>
          <a:stretch>
            <a:fillRect/>
          </a:stretch>
        </p:blipFill>
        <p:spPr>
          <a:xfrm>
            <a:off x="6914162" y="156444"/>
            <a:ext cx="3640167" cy="2418810"/>
          </a:xfrm>
          <a:prstGeom prst="rect">
            <a:avLst/>
          </a:prstGeom>
        </p:spPr>
      </p:pic>
      <p:pic>
        <p:nvPicPr>
          <p:cNvPr id="7" name="Picture 8" descr="A close up of a flower&#10;&#10;Description automatically generated">
            <a:extLst>
              <a:ext uri="{FF2B5EF4-FFF2-40B4-BE49-F238E27FC236}">
                <a16:creationId xmlns:a16="http://schemas.microsoft.com/office/drawing/2014/main" id="{085D5250-B03A-453B-B4B5-1BBE6101C29D}"/>
              </a:ext>
            </a:extLst>
          </p:cNvPr>
          <p:cNvPicPr>
            <a:picLocks noChangeAspect="1"/>
          </p:cNvPicPr>
          <p:nvPr/>
        </p:nvPicPr>
        <p:blipFill>
          <a:blip r:embed="rId5"/>
          <a:stretch>
            <a:fillRect/>
          </a:stretch>
        </p:blipFill>
        <p:spPr>
          <a:xfrm>
            <a:off x="4182464" y="3290708"/>
            <a:ext cx="2619375" cy="1743075"/>
          </a:xfrm>
          <a:prstGeom prst="rect">
            <a:avLst/>
          </a:prstGeom>
        </p:spPr>
      </p:pic>
      <p:pic>
        <p:nvPicPr>
          <p:cNvPr id="9" name="Picture 12" descr="A dog sitting in the grass&#10;&#10;Description automatically generated">
            <a:extLst>
              <a:ext uri="{FF2B5EF4-FFF2-40B4-BE49-F238E27FC236}">
                <a16:creationId xmlns:a16="http://schemas.microsoft.com/office/drawing/2014/main" id="{03517458-5C24-44A9-BBF7-CDC0A9AD9E83}"/>
              </a:ext>
            </a:extLst>
          </p:cNvPr>
          <p:cNvPicPr>
            <a:picLocks noChangeAspect="1"/>
          </p:cNvPicPr>
          <p:nvPr/>
        </p:nvPicPr>
        <p:blipFill>
          <a:blip r:embed="rId6"/>
          <a:stretch>
            <a:fillRect/>
          </a:stretch>
        </p:blipFill>
        <p:spPr>
          <a:xfrm>
            <a:off x="4178060" y="5202642"/>
            <a:ext cx="2743200" cy="1542299"/>
          </a:xfrm>
          <a:prstGeom prst="rect">
            <a:avLst/>
          </a:prstGeom>
        </p:spPr>
      </p:pic>
      <p:pic>
        <p:nvPicPr>
          <p:cNvPr id="13" name="Picture 14" descr="A vase of flowers on a cloudy day&#10;&#10;Description automatically generated">
            <a:extLst>
              <a:ext uri="{FF2B5EF4-FFF2-40B4-BE49-F238E27FC236}">
                <a16:creationId xmlns:a16="http://schemas.microsoft.com/office/drawing/2014/main" id="{247248AB-18BA-4A29-9DDB-0EE55DDC5546}"/>
              </a:ext>
            </a:extLst>
          </p:cNvPr>
          <p:cNvPicPr>
            <a:picLocks noChangeAspect="1"/>
          </p:cNvPicPr>
          <p:nvPr/>
        </p:nvPicPr>
        <p:blipFill>
          <a:blip r:embed="rId7"/>
          <a:stretch>
            <a:fillRect/>
          </a:stretch>
        </p:blipFill>
        <p:spPr>
          <a:xfrm>
            <a:off x="9181381" y="2719830"/>
            <a:ext cx="2743200" cy="3431170"/>
          </a:xfrm>
          <a:prstGeom prst="rect">
            <a:avLst/>
          </a:prstGeom>
        </p:spPr>
      </p:pic>
      <p:sp>
        <p:nvSpPr>
          <p:cNvPr id="8" name="TextBox 7">
            <a:extLst>
              <a:ext uri="{FF2B5EF4-FFF2-40B4-BE49-F238E27FC236}">
                <a16:creationId xmlns:a16="http://schemas.microsoft.com/office/drawing/2014/main" id="{52D2A11B-5987-4346-AE26-595A09B0A705}"/>
              </a:ext>
            </a:extLst>
          </p:cNvPr>
          <p:cNvSpPr txBox="1"/>
          <p:nvPr/>
        </p:nvSpPr>
        <p:spPr>
          <a:xfrm>
            <a:off x="9023231" y="6305909"/>
            <a:ext cx="3174519" cy="307777"/>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US" sz="1400" dirty="0">
                <a:cs typeface="Calibri"/>
              </a:rPr>
              <a:t>Photo – St Clears Town Council (2012)</a:t>
            </a:r>
            <a:endParaRPr lang="en-US" dirty="0">
              <a:cs typeface="Calibri"/>
            </a:endParaRPr>
          </a:p>
        </p:txBody>
      </p:sp>
    </p:spTree>
    <p:extLst>
      <p:ext uri="{BB962C8B-B14F-4D97-AF65-F5344CB8AC3E}">
        <p14:creationId xmlns:p14="http://schemas.microsoft.com/office/powerpoint/2010/main" val="3702839434"/>
      </p:ext>
    </p:extLst>
  </p:cSld>
  <p:clrMapOvr>
    <a:overrideClrMapping bg1="dk1" tx1="lt1" bg2="dk2" tx2="lt2" accent1="accent1" accent2="accent2" accent3="accent3" accent4="accent4" accent5="accent5" accent6="accent6" hlink="hlink" folHlink="folHlink"/>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5CFB78D-D065-4309-A965-630E29A9F482}"/>
              </a:ext>
            </a:extLst>
          </p:cNvPr>
          <p:cNvSpPr>
            <a:spLocks noGrp="1"/>
          </p:cNvSpPr>
          <p:nvPr>
            <p:ph type="ctrTitle"/>
          </p:nvPr>
        </p:nvSpPr>
        <p:spPr>
          <a:xfrm>
            <a:off x="1524000" y="1539306"/>
            <a:ext cx="9144000" cy="2387600"/>
          </a:xfrm>
        </p:spPr>
        <p:txBody>
          <a:bodyPr>
            <a:normAutofit/>
          </a:bodyPr>
          <a:lstStyle/>
          <a:p>
            <a:r>
              <a:rPr lang="en-US" sz="6600" b="1" u="sng">
                <a:cs typeface="Calibri Light"/>
              </a:rPr>
              <a:t>Thank you!</a:t>
            </a:r>
            <a:endParaRPr lang="en-US" sz="6600" b="1" u="sng"/>
          </a:p>
        </p:txBody>
      </p:sp>
    </p:spTree>
    <p:extLst>
      <p:ext uri="{BB962C8B-B14F-4D97-AF65-F5344CB8AC3E}">
        <p14:creationId xmlns:p14="http://schemas.microsoft.com/office/powerpoint/2010/main" val="2288519470"/>
      </p:ext>
    </p:extLst>
  </p:cSld>
  <p:clrMapOvr>
    <a:masterClrMapping/>
  </p:clrMapOvr>
</p:sld>
</file>

<file path=ppt/theme/theme1.xml><?xml version="1.0" encoding="utf-8"?>
<a:theme xmlns:a="http://schemas.openxmlformats.org/drawingml/2006/main" name="Office Theme">
  <a:themeElements>
    <a:clrScheme name="Office Them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Them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Them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emplate>TF10001119</Template>
  <TotalTime>0</TotalTime>
  <Words>0</Words>
  <Application>Microsoft Office PowerPoint</Application>
  <PresentationFormat>Widescreen</PresentationFormat>
  <Paragraphs>0</Paragraphs>
  <Slides>11</Slides>
  <Notes>0</Notes>
  <HiddenSlides>0</HiddenSlides>
  <MMClips>0</MMClips>
  <ScaleCrop>false</ScaleCrop>
  <HeadingPairs>
    <vt:vector size="4" baseType="variant">
      <vt:variant>
        <vt:lpstr>Theme</vt:lpstr>
      </vt:variant>
      <vt:variant>
        <vt:i4>1</vt:i4>
      </vt:variant>
      <vt:variant>
        <vt:lpstr>Slide Titles</vt:lpstr>
      </vt:variant>
      <vt:variant>
        <vt:i4>11</vt:i4>
      </vt:variant>
    </vt:vector>
  </HeadingPairs>
  <TitlesOfParts>
    <vt:vector size="12" baseType="lpstr">
      <vt:lpstr>Office Theme</vt:lpstr>
      <vt:lpstr>EAEE6005 – Sustainability in The Early Years</vt:lpstr>
      <vt:lpstr>The  John Muir Award</vt:lpstr>
      <vt:lpstr>Discover the area ...</vt:lpstr>
      <vt:lpstr>PowerPoint Presentation</vt:lpstr>
      <vt:lpstr>Exploring our village...</vt:lpstr>
      <vt:lpstr>Local Wildlife</vt:lpstr>
      <vt:lpstr>How we made our Bird feeders!</vt:lpstr>
      <vt:lpstr>The Results...</vt:lpstr>
      <vt:lpstr>Conserve...</vt:lpstr>
      <vt:lpstr>Reflection</vt:lpstr>
      <vt:lpstr>Thank you!</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PowerPoint Presentation</dc:title>
  <dc:creator/>
  <cp:lastModifiedBy/>
  <cp:revision>1442</cp:revision>
  <dcterms:created xsi:type="dcterms:W3CDTF">2021-01-19T00:11:14Z</dcterms:created>
  <dcterms:modified xsi:type="dcterms:W3CDTF">2021-01-22T08:29:11Z</dcterms:modified>
</cp:coreProperties>
</file>