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9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B06AD7-37EB-442E-BE54-9302A75165E1}" v="1" dt="2025-07-03T16:41:23.1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7" d="100"/>
          <a:sy n="67" d="100"/>
        </p:scale>
        <p:origin x="83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6121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504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8279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3309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358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094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682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911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4876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9826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4878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499345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3242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56835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5219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874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476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6904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3" r:id="rId4"/>
    <p:sldLayoutId id="2147483794" r:id="rId5"/>
    <p:sldLayoutId id="2147483795" r:id="rId6"/>
    <p:sldLayoutId id="2147483796" r:id="rId7"/>
    <p:sldLayoutId id="2147483797" r:id="rId8"/>
    <p:sldLayoutId id="2147483798" r:id="rId9"/>
    <p:sldLayoutId id="2147483799" r:id="rId10"/>
    <p:sldLayoutId id="2147483800" r:id="rId11"/>
    <p:sldLayoutId id="2147483801" r:id="rId12"/>
    <p:sldLayoutId id="2147483802" r:id="rId13"/>
    <p:sldLayoutId id="2147483803" r:id="rId14"/>
    <p:sldLayoutId id="2147483804" r:id="rId15"/>
    <p:sldLayoutId id="2147483805" r:id="rId16"/>
    <p:sldLayoutId id="214748380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 descr="Microsoft Word">
            <a:extLst>
              <a:ext uri="{FF2B5EF4-FFF2-40B4-BE49-F238E27FC236}">
                <a16:creationId xmlns:a16="http://schemas.microsoft.com/office/drawing/2014/main" id="{A6F5BCDF-CF25-2E80-A346-F91FEC00F5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7130" y="42340"/>
            <a:ext cx="4413850" cy="234351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C0086D0-2F9B-9B43-0A1C-FC407FE416FF}"/>
              </a:ext>
            </a:extLst>
          </p:cNvPr>
          <p:cNvSpPr txBox="1"/>
          <p:nvPr/>
        </p:nvSpPr>
        <p:spPr>
          <a:xfrm>
            <a:off x="2444519" y="-1475"/>
            <a:ext cx="919561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/>
              <a:t>How to create a chart in a word document</a:t>
            </a:r>
            <a:r>
              <a:rPr lang="en-US" sz="2800"/>
              <a:t> </a:t>
            </a:r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0115EB18-5EB7-213F-13EE-F21AF12813CA}"/>
              </a:ext>
            </a:extLst>
          </p:cNvPr>
          <p:cNvSpPr/>
          <p:nvPr/>
        </p:nvSpPr>
        <p:spPr>
          <a:xfrm>
            <a:off x="-44389" y="549111"/>
            <a:ext cx="4021167" cy="336939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DFE572-6CB5-93FA-E28D-BA0723DF2D03}"/>
              </a:ext>
            </a:extLst>
          </p:cNvPr>
          <p:cNvSpPr txBox="1"/>
          <p:nvPr/>
        </p:nvSpPr>
        <p:spPr>
          <a:xfrm>
            <a:off x="43501" y="554819"/>
            <a:ext cx="426491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FFFF00"/>
                </a:solidFill>
              </a:rPr>
              <a:t>Step 1</a:t>
            </a:r>
            <a:r>
              <a:rPr lang="en-US" dirty="0">
                <a:solidFill>
                  <a:srgbClr val="FFFF00"/>
                </a:solidFill>
              </a:rPr>
              <a:t>-</a:t>
            </a:r>
            <a:r>
              <a:rPr lang="en-US" dirty="0"/>
              <a:t> Go into your desktop and Open word document and select </a:t>
            </a:r>
            <a:r>
              <a:rPr lang="en-US" b="1" dirty="0">
                <a:solidFill>
                  <a:srgbClr val="FFFF00"/>
                </a:solidFill>
              </a:rPr>
              <a:t>Insert&gt;Chart </a:t>
            </a:r>
          </a:p>
        </p:txBody>
      </p:sp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581C160-EDA0-D37F-D6CF-ABD8EB7203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407" y="1421114"/>
            <a:ext cx="3190695" cy="2448642"/>
          </a:xfrm>
          <a:prstGeom prst="rect">
            <a:avLst/>
          </a:prstGeom>
        </p:spPr>
      </p:pic>
      <p:sp>
        <p:nvSpPr>
          <p:cNvPr id="43" name="Rectangle: Rounded Corners 42">
            <a:extLst>
              <a:ext uri="{FF2B5EF4-FFF2-40B4-BE49-F238E27FC236}">
                <a16:creationId xmlns:a16="http://schemas.microsoft.com/office/drawing/2014/main" id="{12E7ADA1-DEC9-49DC-6F84-F3463C89BDE9}"/>
              </a:ext>
            </a:extLst>
          </p:cNvPr>
          <p:cNvSpPr/>
          <p:nvPr/>
        </p:nvSpPr>
        <p:spPr>
          <a:xfrm>
            <a:off x="7489" y="3967252"/>
            <a:ext cx="4286250" cy="28892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1C8529-E397-A06A-CDD0-C1873BC0720B}"/>
              </a:ext>
            </a:extLst>
          </p:cNvPr>
          <p:cNvSpPr txBox="1"/>
          <p:nvPr/>
        </p:nvSpPr>
        <p:spPr>
          <a:xfrm>
            <a:off x="337315" y="4047779"/>
            <a:ext cx="345830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FFFF00"/>
                </a:solidFill>
              </a:rPr>
              <a:t>Step 2</a:t>
            </a:r>
            <a:r>
              <a:rPr lang="en-US" dirty="0">
                <a:solidFill>
                  <a:srgbClr val="FFFF00"/>
                </a:solidFill>
              </a:rPr>
              <a:t> –</a:t>
            </a:r>
            <a:r>
              <a:rPr lang="en-US" dirty="0"/>
              <a:t> Select the </a:t>
            </a:r>
            <a:r>
              <a:rPr lang="en-US" b="1" dirty="0">
                <a:solidFill>
                  <a:srgbClr val="FFFF00"/>
                </a:solidFill>
              </a:rPr>
              <a:t>chart type</a:t>
            </a:r>
            <a:r>
              <a:rPr lang="en-US" dirty="0"/>
              <a:t> and then double-click the chart you want.</a:t>
            </a:r>
          </a:p>
        </p:txBody>
      </p:sp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B1AA76D-516E-208A-DA4E-763EF1AAC1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5057" y="4961861"/>
            <a:ext cx="3680604" cy="1894466"/>
          </a:xfrm>
          <a:prstGeom prst="rect">
            <a:avLst/>
          </a:prstGeom>
        </p:spPr>
      </p:pic>
      <p:sp>
        <p:nvSpPr>
          <p:cNvPr id="44" name="Rectangle: Rounded Corners 43">
            <a:extLst>
              <a:ext uri="{FF2B5EF4-FFF2-40B4-BE49-F238E27FC236}">
                <a16:creationId xmlns:a16="http://schemas.microsoft.com/office/drawing/2014/main" id="{8428D61B-0212-2B40-619B-3FC0B42122E4}"/>
              </a:ext>
            </a:extLst>
          </p:cNvPr>
          <p:cNvSpPr/>
          <p:nvPr/>
        </p:nvSpPr>
        <p:spPr>
          <a:xfrm>
            <a:off x="7625092" y="483138"/>
            <a:ext cx="4571999" cy="337358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98BF18-8B57-2C91-1B75-35251A1040AB}"/>
              </a:ext>
            </a:extLst>
          </p:cNvPr>
          <p:cNvSpPr txBox="1"/>
          <p:nvPr/>
        </p:nvSpPr>
        <p:spPr>
          <a:xfrm>
            <a:off x="7692509" y="398771"/>
            <a:ext cx="4640361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FFFF00"/>
                </a:solidFill>
              </a:rPr>
              <a:t>Step 3</a:t>
            </a:r>
            <a:r>
              <a:rPr lang="en-US" dirty="0">
                <a:solidFill>
                  <a:srgbClr val="FFFF00"/>
                </a:solidFill>
              </a:rPr>
              <a:t>-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/>
              <a:t>In the spreadsheet that appears, </a:t>
            </a:r>
            <a:r>
              <a:rPr lang="en-US" b="1" dirty="0">
                <a:solidFill>
                  <a:srgbClr val="FFFF00"/>
                </a:solidFill>
              </a:rPr>
              <a:t>Y</a:t>
            </a:r>
            <a:r>
              <a:rPr lang="en-US" dirty="0"/>
              <a:t> and</a:t>
            </a:r>
            <a:r>
              <a:rPr lang="en-US" b="1" dirty="0"/>
              <a:t> </a:t>
            </a:r>
            <a:r>
              <a:rPr lang="en-US" b="1" dirty="0">
                <a:solidFill>
                  <a:srgbClr val="FFFF00"/>
                </a:solidFill>
              </a:rPr>
              <a:t>X</a:t>
            </a:r>
            <a:r>
              <a:rPr lang="en-US" dirty="0"/>
              <a:t> is where all your information goes for example like a salary and the years the </a:t>
            </a:r>
            <a:r>
              <a:rPr lang="en-US" b="1" dirty="0">
                <a:solidFill>
                  <a:srgbClr val="FFFF00"/>
                </a:solidFill>
              </a:rPr>
              <a:t>Y is vertical</a:t>
            </a:r>
            <a:r>
              <a:rPr lang="en-US" dirty="0"/>
              <a:t> and </a:t>
            </a:r>
            <a:r>
              <a:rPr lang="en-US" b="1" dirty="0">
                <a:solidFill>
                  <a:srgbClr val="FFFF00"/>
                </a:solidFill>
              </a:rPr>
              <a:t>X is horizontal. </a:t>
            </a:r>
            <a:r>
              <a:rPr lang="en-US" dirty="0"/>
              <a:t>You can always change the way your chart looks.</a:t>
            </a:r>
          </a:p>
        </p:txBody>
      </p:sp>
      <p:pic>
        <p:nvPicPr>
          <p:cNvPr id="22" name="Picture 2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453A676-3D41-79EA-EDDD-532FBD56CC6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721" t="6153" r="10502" b="11889"/>
          <a:stretch>
            <a:fillRect/>
          </a:stretch>
        </p:blipFill>
        <p:spPr>
          <a:xfrm>
            <a:off x="8404103" y="2068371"/>
            <a:ext cx="3394821" cy="1752977"/>
          </a:xfrm>
          <a:prstGeom prst="rect">
            <a:avLst/>
          </a:prstGeom>
        </p:spPr>
      </p:pic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C51E321F-389C-93BA-F829-5D9CA050A15E}"/>
              </a:ext>
            </a:extLst>
          </p:cNvPr>
          <p:cNvSpPr/>
          <p:nvPr/>
        </p:nvSpPr>
        <p:spPr>
          <a:xfrm>
            <a:off x="5900737" y="3932477"/>
            <a:ext cx="6362551" cy="288925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11DB485-BC4F-19DC-5617-75F40F625EC1}"/>
              </a:ext>
            </a:extLst>
          </p:cNvPr>
          <p:cNvSpPr txBox="1"/>
          <p:nvPr/>
        </p:nvSpPr>
        <p:spPr>
          <a:xfrm>
            <a:off x="5911713" y="3856726"/>
            <a:ext cx="3459079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FFFF00"/>
                </a:solidFill>
              </a:rPr>
              <a:t>Step 4</a:t>
            </a:r>
            <a:r>
              <a:rPr lang="en-US" dirty="0">
                <a:solidFill>
                  <a:srgbClr val="FFFF00"/>
                </a:solidFill>
              </a:rPr>
              <a:t>-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/>
              <a:t>once you are have completed with the spreadsheet close it will update everything you have wrote on it.</a:t>
            </a:r>
          </a:p>
          <a:p>
            <a:r>
              <a:rPr lang="en-US" dirty="0"/>
              <a:t>Once you press on your chart these symbols</a:t>
            </a:r>
            <a:r>
              <a:rPr lang="en-US" b="1" dirty="0">
                <a:solidFill>
                  <a:srgbClr val="FFFF00"/>
                </a:solidFill>
              </a:rPr>
              <a:t>(Layout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>
                <a:solidFill>
                  <a:srgbClr val="FFFF00"/>
                </a:solidFill>
              </a:rPr>
              <a:t>Options button)</a:t>
            </a:r>
            <a:r>
              <a:rPr lang="en-US" dirty="0"/>
              <a:t> will come up and they are there to help you with your chart table.</a:t>
            </a:r>
          </a:p>
        </p:txBody>
      </p:sp>
      <p:pic>
        <p:nvPicPr>
          <p:cNvPr id="38" name="Picture 37" descr="A screenshot of a graph&#10;&#10;AI-generated content may be incorrect.">
            <a:extLst>
              <a:ext uri="{FF2B5EF4-FFF2-40B4-BE49-F238E27FC236}">
                <a16:creationId xmlns:a16="http://schemas.microsoft.com/office/drawing/2014/main" id="{655BAC47-36AB-061A-B91C-D9A4265DC26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45672" y="4153449"/>
            <a:ext cx="2974856" cy="2545873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AF78547-53D1-4ADB-BF4B-7D7263E50428}"/>
              </a:ext>
            </a:extLst>
          </p:cNvPr>
          <p:cNvSpPr/>
          <p:nvPr/>
        </p:nvSpPr>
        <p:spPr>
          <a:xfrm>
            <a:off x="4070103" y="2159531"/>
            <a:ext cx="3459079" cy="17485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A50B64-11D7-CF27-99AE-E4619A663B61}"/>
              </a:ext>
            </a:extLst>
          </p:cNvPr>
          <p:cNvSpPr txBox="1"/>
          <p:nvPr/>
        </p:nvSpPr>
        <p:spPr>
          <a:xfrm>
            <a:off x="4072688" y="2147612"/>
            <a:ext cx="375559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FF00"/>
                </a:solidFill>
              </a:rPr>
              <a:t>Charts are good for comparing information they are great for represent date making also making it easier to understand the trends, Its also great because its time saving</a:t>
            </a:r>
          </a:p>
        </p:txBody>
      </p:sp>
    </p:spTree>
    <p:extLst>
      <p:ext uri="{BB962C8B-B14F-4D97-AF65-F5344CB8AC3E}">
        <p14:creationId xmlns:p14="http://schemas.microsoft.com/office/powerpoint/2010/main" val="3326849856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ED00E2095EE4341B6EDA34AD6B58574" ma:contentTypeVersion="5" ma:contentTypeDescription="Create a new document." ma:contentTypeScope="" ma:versionID="3bc544653ebd263ca4f5e0f6bbd8ea4b">
  <xsd:schema xmlns:xsd="http://www.w3.org/2001/XMLSchema" xmlns:xs="http://www.w3.org/2001/XMLSchema" xmlns:p="http://schemas.microsoft.com/office/2006/metadata/properties" xmlns:ns3="1db24759-c936-4417-b43c-e7856b46dbfa" targetNamespace="http://schemas.microsoft.com/office/2006/metadata/properties" ma:root="true" ma:fieldsID="58d01fd29f34b9f583fe9bc445f1e4cb" ns3:_="">
    <xsd:import namespace="1db24759-c936-4417-b43c-e7856b46dbf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db24759-c936-4417-b43c-e7856b46dbf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db24759-c936-4417-b43c-e7856b46dbfa" xsi:nil="true"/>
  </documentManagement>
</p:properties>
</file>

<file path=customXml/itemProps1.xml><?xml version="1.0" encoding="utf-8"?>
<ds:datastoreItem xmlns:ds="http://schemas.openxmlformats.org/officeDocument/2006/customXml" ds:itemID="{04787357-498F-4998-9C34-A19CD1CD24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db24759-c936-4417-b43c-e7856b46dbf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D462264-C13B-448A-8C14-4D52FEC47C4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4CA11A6-76B6-4EF8-ACBF-31C64C447F23}">
  <ds:schemaRefs>
    <ds:schemaRef ds:uri="http://schemas.microsoft.com/office/infopath/2007/PartnerControls"/>
    <ds:schemaRef ds:uri="http://purl.org/dc/dcmitype/"/>
    <ds:schemaRef ds:uri="http://www.w3.org/XML/1998/namespace"/>
    <ds:schemaRef ds:uri="http://purl.org/dc/terms/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1db24759-c936-4417-b43c-e7856b46dbfa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</TotalTime>
  <Words>161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ion pantazie</dc:creator>
  <cp:lastModifiedBy>Diana-Stefania Deliu (2433437)</cp:lastModifiedBy>
  <cp:revision>67</cp:revision>
  <dcterms:created xsi:type="dcterms:W3CDTF">2025-07-03T14:04:39Z</dcterms:created>
  <dcterms:modified xsi:type="dcterms:W3CDTF">2025-07-03T16:41:23Z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0x010100BED00E2095EE4341B6EDA34AD6B58574</vt:lpwstr>
  </property>
</Properties>
</file>