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3"/>
    <p:sldId id="304" r:id="rId4"/>
    <p:sldId id="283" r:id="rId5"/>
    <p:sldId id="305" r:id="rId6"/>
    <p:sldId id="306" r:id="rId7"/>
    <p:sldId id="307" r:id="rId8"/>
    <p:sldId id="308" r:id="rId9"/>
    <p:sldId id="309" r:id="rId10"/>
    <p:sldId id="310" r:id="rId11"/>
    <p:sldId id="275" r:id="rId12"/>
    <p:sldId id="291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16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handoutMaster" Target="handoutMasters/handoutMaster1.xml"/><Relationship Id="rId14" Type="http://schemas.openxmlformats.org/officeDocument/2006/relationships/notesMaster" Target="notesMasters/notesMaster1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 International Hotel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Personnel Resourcing &amp;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(M5X 01921)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3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Exploring employment opportunities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Previously…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have;</a:t>
            </a:r>
            <a:endParaRPr lang="en-GB" dirty="0"/>
          </a:p>
          <a:p>
            <a:r>
              <a:rPr lang="en-GB" dirty="0"/>
              <a:t>Overviewed the module</a:t>
            </a:r>
            <a:endParaRPr lang="en-GB" dirty="0"/>
          </a:p>
          <a:p>
            <a:r>
              <a:rPr lang="en-GB" dirty="0"/>
              <a:t>Tested existing </a:t>
            </a:r>
            <a:r>
              <a:rPr lang="en-GB" dirty="0" smtClean="0"/>
              <a:t>knowledge</a:t>
            </a:r>
            <a:endParaRPr lang="en-GB" dirty="0" smtClean="0"/>
          </a:p>
          <a:p>
            <a:r>
              <a:rPr lang="en-GB" dirty="0" smtClean="0"/>
              <a:t>Discussed self-awareness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will;</a:t>
            </a:r>
            <a:endParaRPr lang="en-GB" dirty="0"/>
          </a:p>
          <a:p>
            <a:r>
              <a:rPr lang="en-GB" dirty="0"/>
              <a:t>Discuss </a:t>
            </a:r>
            <a:r>
              <a:rPr lang="en-GB" dirty="0" smtClean="0"/>
              <a:t>the key points to consider when exploring employment opportunities.</a:t>
            </a:r>
            <a:endParaRPr lang="en-GB" dirty="0" smtClean="0"/>
          </a:p>
          <a:p>
            <a:r>
              <a:rPr lang="en-GB" dirty="0" smtClean="0"/>
              <a:t>Consider appropriate strategies to be used in exploring employment opportunities.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When exploring </a:t>
            </a:r>
            <a:r>
              <a:rPr lang="en-GB" dirty="0"/>
              <a:t>employment </a:t>
            </a:r>
            <a:r>
              <a:rPr lang="en-GB" dirty="0" smtClean="0"/>
              <a:t>opportunities…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cap="all" dirty="0" smtClean="0">
                <a:solidFill>
                  <a:srgbClr val="00B0F0"/>
                </a:solidFill>
              </a:rPr>
              <a:t>Know your-self</a:t>
            </a:r>
            <a:endParaRPr lang="en-GB" cap="all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GB" dirty="0" smtClean="0"/>
              <a:t>Some of the key points that you may want to consider would be;</a:t>
            </a:r>
            <a:r>
              <a:rPr lang="en-GB" dirty="0"/>
              <a:t>	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	What motivates you?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What are your career aspirations?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What are your strengths and weaknesses?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What's your personality type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3871953" cy="3917032"/>
          </a:xfrm>
        </p:spPr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Activity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 smtClean="0"/>
              <a:t>Complete the ‘’Career motivation Test” on Moodle.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When exploring </a:t>
            </a:r>
            <a:r>
              <a:rPr lang="en-GB" dirty="0"/>
              <a:t>employment </a:t>
            </a:r>
            <a:r>
              <a:rPr lang="en-GB" dirty="0" smtClean="0"/>
              <a:t>opportunities…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153" y="1484784"/>
            <a:ext cx="4752975" cy="4176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2"/>
            </a:pPr>
            <a:r>
              <a:rPr lang="en-GB" dirty="0">
                <a:solidFill>
                  <a:srgbClr val="00B050"/>
                </a:solidFill>
              </a:rPr>
              <a:t>DON’T LIMIT YOURSELF TO </a:t>
            </a:r>
            <a:r>
              <a:rPr lang="en-GB" dirty="0" smtClean="0">
                <a:solidFill>
                  <a:srgbClr val="00B050"/>
                </a:solidFill>
              </a:rPr>
              <a:t>ONE OPTION</a:t>
            </a:r>
            <a:endParaRPr lang="en-GB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GB" dirty="0"/>
              <a:t>Making a shortlist of preferred options can be a useful strategy.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Transferable </a:t>
            </a:r>
            <a:r>
              <a:rPr lang="en-GB" dirty="0"/>
              <a:t>skills can be gained from any type of work experience, so even if your work experience relates to one area, that won’t restrict you from moving into a different one.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When exploring </a:t>
            </a:r>
            <a:r>
              <a:rPr lang="en-GB" dirty="0"/>
              <a:t>employment </a:t>
            </a:r>
            <a:r>
              <a:rPr lang="en-GB" dirty="0" smtClean="0"/>
              <a:t>opportunities…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sz="4500" dirty="0">
                <a:solidFill>
                  <a:schemeClr val="accent6">
                    <a:lumMod val="75000"/>
                  </a:schemeClr>
                </a:solidFill>
              </a:rPr>
              <a:t>RESEARCH OPTIONS RELATED TO YOUR DEGREE</a:t>
            </a:r>
            <a:endParaRPr lang="en-GB" sz="45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dirty="0"/>
              <a:t>Read what graduates do – an in-depth look at Higher Education Statistics Agency’s latest survey to see where graduates have ended up after finishing university</a:t>
            </a:r>
            <a:r>
              <a:rPr lang="en-GB" dirty="0" smtClean="0"/>
              <a:t>.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Some </a:t>
            </a:r>
            <a:r>
              <a:rPr lang="en-GB" dirty="0"/>
              <a:t>external websites have useful guides on options related to specific degree subjects, such as:</a:t>
            </a:r>
            <a:endParaRPr lang="en-GB" dirty="0"/>
          </a:p>
          <a:p>
            <a:pPr lvl="1"/>
            <a:r>
              <a:rPr lang="en-GB" dirty="0" smtClean="0"/>
              <a:t>Prospects</a:t>
            </a:r>
            <a:r>
              <a:rPr lang="en-GB" dirty="0"/>
              <a:t>: What can I do with my degree?  </a:t>
            </a:r>
            <a:endParaRPr lang="en-GB" dirty="0"/>
          </a:p>
          <a:p>
            <a:pPr lvl="1"/>
            <a:r>
              <a:rPr lang="en-GB" dirty="0" err="1"/>
              <a:t>Targetjobs</a:t>
            </a:r>
            <a:r>
              <a:rPr lang="en-GB" dirty="0"/>
              <a:t>: </a:t>
            </a:r>
            <a:r>
              <a:rPr lang="en-GB" dirty="0" smtClean="0"/>
              <a:t>Degree </a:t>
            </a:r>
            <a:r>
              <a:rPr lang="en-GB" dirty="0"/>
              <a:t>subjects: your career options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When exploring </a:t>
            </a:r>
            <a:r>
              <a:rPr lang="en-GB" dirty="0"/>
              <a:t>employment </a:t>
            </a:r>
            <a:r>
              <a:rPr lang="en-GB" dirty="0" smtClean="0"/>
              <a:t>opportunities…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en-GB" sz="35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DISCOVER </a:t>
            </a:r>
            <a:r>
              <a:rPr lang="en-GB" sz="35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EMERGING CAREER </a:t>
            </a:r>
            <a:r>
              <a:rPr lang="en-GB" sz="35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OPTIONS</a:t>
            </a:r>
            <a:endParaRPr lang="en-GB" sz="3500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GB" dirty="0"/>
              <a:t>Things change so quickly, the tools and career information cover every possible career option.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 good way to find out about other options is to look at job websites and speak to employers. 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When exploring </a:t>
            </a:r>
            <a:r>
              <a:rPr lang="en-GB" dirty="0"/>
              <a:t>employment </a:t>
            </a:r>
            <a:r>
              <a:rPr lang="en-GB" dirty="0" smtClean="0"/>
              <a:t>opportunities…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cap="all" dirty="0" smtClean="0"/>
              <a:t>GRADUATE </a:t>
            </a:r>
            <a:r>
              <a:rPr lang="en-GB" cap="all" dirty="0"/>
              <a:t>SCHEMES</a:t>
            </a:r>
            <a:endParaRPr lang="en-GB" cap="all" dirty="0"/>
          </a:p>
          <a:p>
            <a:pPr marL="800100" lvl="2" indent="0">
              <a:buNone/>
            </a:pPr>
            <a:r>
              <a:rPr lang="en-GB" dirty="0" err="1"/>
              <a:t>MyFuture</a:t>
            </a:r>
            <a:r>
              <a:rPr lang="en-GB" dirty="0"/>
              <a:t> </a:t>
            </a:r>
            <a:endParaRPr lang="en-GB" dirty="0"/>
          </a:p>
          <a:p>
            <a:pPr marL="800100" lvl="2" indent="0">
              <a:buNone/>
            </a:pPr>
            <a:r>
              <a:rPr lang="en-GB" dirty="0"/>
              <a:t>Prospects </a:t>
            </a:r>
            <a:endParaRPr lang="en-GB" dirty="0"/>
          </a:p>
          <a:p>
            <a:pPr marL="800100" lvl="2" indent="0">
              <a:buNone/>
            </a:pPr>
            <a:r>
              <a:rPr lang="en-GB" dirty="0" err="1"/>
              <a:t>TargetJobs</a:t>
            </a:r>
            <a:r>
              <a:rPr lang="en-GB" dirty="0"/>
              <a:t> </a:t>
            </a:r>
            <a:endParaRPr lang="en-GB" dirty="0"/>
          </a:p>
          <a:p>
            <a:pPr marL="800100" lvl="2" indent="0">
              <a:buNone/>
            </a:pPr>
            <a:r>
              <a:rPr lang="en-GB" dirty="0" err="1"/>
              <a:t>Milkround</a:t>
            </a:r>
            <a:r>
              <a:rPr lang="en-GB" dirty="0"/>
              <a:t> </a:t>
            </a:r>
            <a:endParaRPr lang="en-GB" dirty="0" smtClean="0"/>
          </a:p>
          <a:p>
            <a:pPr marL="0" indent="0">
              <a:buNone/>
            </a:pPr>
            <a:r>
              <a:rPr lang="en-GB" cap="all" dirty="0"/>
              <a:t>INTERNSHIPS</a:t>
            </a:r>
            <a:endParaRPr lang="en-GB" cap="all" dirty="0"/>
          </a:p>
          <a:p>
            <a:pPr marL="800100" lvl="2" indent="0">
              <a:buNone/>
            </a:pPr>
            <a:r>
              <a:rPr lang="en-GB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Graduate Talent Pool </a:t>
            </a:r>
            <a:r>
              <a:rPr lang="en-GB" dirty="0"/>
              <a:t>- Internship opportunities for graduates - mainly based in England </a:t>
            </a:r>
            <a:endParaRPr lang="en-GB" dirty="0"/>
          </a:p>
          <a:p>
            <a:pPr marL="800100" lvl="2" indent="0">
              <a:buNone/>
            </a:pPr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Knowledge Transfer Partnerships</a:t>
            </a:r>
            <a:r>
              <a:rPr lang="en-GB" dirty="0"/>
              <a:t>– UK-wide programme with projects involving a partnership between a graduate, organisation and university or research organisation </a:t>
            </a:r>
            <a:endParaRPr lang="en-GB" dirty="0"/>
          </a:p>
          <a:p>
            <a:pPr marL="800100" lvl="2" indent="0">
              <a:buNone/>
            </a:pPr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Step </a:t>
            </a:r>
            <a:r>
              <a:rPr lang="en-GB" dirty="0"/>
              <a:t>- Internship opportunities for students and graduates - mainly based in </a:t>
            </a:r>
            <a:r>
              <a:rPr lang="en-GB" dirty="0" smtClean="0"/>
              <a:t>England</a:t>
            </a:r>
            <a:endParaRPr lang="en-GB" dirty="0"/>
          </a:p>
          <a:p>
            <a:pPr marL="0" indent="0">
              <a:buNone/>
            </a:pPr>
            <a:r>
              <a:rPr lang="en-GB" cap="all" dirty="0"/>
              <a:t>CHAT TO </a:t>
            </a:r>
            <a:r>
              <a:rPr lang="en-GB" cap="all" dirty="0" smtClean="0"/>
              <a:t>EMPLOYERS</a:t>
            </a:r>
            <a:endParaRPr lang="en-GB" cap="all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Strategies for finding employment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690864" cy="3917032"/>
          </a:xfrm>
        </p:spPr>
        <p:txBody>
          <a:bodyPr/>
          <a:lstStyle/>
          <a:p>
            <a:r>
              <a:rPr lang="en-GB" dirty="0" smtClean="0"/>
              <a:t>What are the steps that you should follow in finding </a:t>
            </a:r>
            <a:r>
              <a:rPr lang="en-GB" smtClean="0"/>
              <a:t>employment opportunities?</a:t>
            </a:r>
            <a:endParaRPr lang="en-GB" dirty="0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5220072" y="1844824"/>
            <a:ext cx="3724233" cy="2715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" y="1246198"/>
            <a:ext cx="9144001" cy="448705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077072"/>
            <a:ext cx="9144000" cy="1606738"/>
          </a:xfr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>
            <a:normAutofit fontScale="77500" lnSpcReduction="20000"/>
          </a:bodyPr>
          <a:lstStyle/>
          <a:p>
            <a:pPr marL="0" indent="0" algn="ctr">
              <a:spcBef>
                <a:spcPts val="1800"/>
              </a:spcBef>
              <a:buNone/>
            </a:pPr>
            <a:r>
              <a:rPr lang="en-GB" sz="8000" b="1" dirty="0" smtClean="0">
                <a:solidFill>
                  <a:schemeClr val="bg1"/>
                </a:solidFill>
              </a:rPr>
              <a:t>Trends in future employment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2321</Words>
  <Application>WPS Presentation</Application>
  <PresentationFormat>On-screen Show (4:3)</PresentationFormat>
  <Paragraphs>72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20" baseType="lpstr">
      <vt:lpstr>Arial</vt:lpstr>
      <vt:lpstr>SimSun</vt:lpstr>
      <vt:lpstr>Wingdings</vt:lpstr>
      <vt:lpstr>Myriad Pro</vt:lpstr>
      <vt:lpstr>Liberation Mono</vt:lpstr>
      <vt:lpstr>Microsoft YaHei</vt:lpstr>
      <vt:lpstr>Arial Unicode MS</vt:lpstr>
      <vt:lpstr>Calibri</vt:lpstr>
      <vt:lpstr>20140311PresentationUWTSDTemplate</vt:lpstr>
      <vt:lpstr>Certificate of Higher Education in Skills for the Workplace   Professional Career Development (BMSK 4005) Session 3 Exploring employment opportunities</vt:lpstr>
      <vt:lpstr>Previously…</vt:lpstr>
      <vt:lpstr>In this session…..</vt:lpstr>
      <vt:lpstr>When exploring employment opportunities…</vt:lpstr>
      <vt:lpstr>When exploring employment opportunities…</vt:lpstr>
      <vt:lpstr>When exploring employment opportunities…</vt:lpstr>
      <vt:lpstr>When exploring employment opportunities…</vt:lpstr>
      <vt:lpstr>When exploring employment opportunities…</vt:lpstr>
      <vt:lpstr>Strategies for finding employment</vt:lpstr>
      <vt:lpstr>Summary</vt:lpstr>
      <vt:lpstr>Next Session…..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Louise</cp:lastModifiedBy>
  <cp:revision>156</cp:revision>
  <dcterms:created xsi:type="dcterms:W3CDTF">2015-04-14T15:21:00Z</dcterms:created>
  <dcterms:modified xsi:type="dcterms:W3CDTF">2019-09-14T09:25:24Z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KSOProductBuildVer">
    <vt:lpwstr>1033-10.2.0.7646</vt:lpwstr>
  </property>
</Properties>
</file>