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15" autoAdjust="0"/>
    <p:restoredTop sz="94660"/>
  </p:normalViewPr>
  <p:slideViewPr>
    <p:cSldViewPr snapToGrid="0">
      <p:cViewPr varScale="1">
        <p:scale>
          <a:sx n="63" d="100"/>
          <a:sy n="63" d="100"/>
        </p:scale>
        <p:origin x="102" y="1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10/2/2019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graduated with a Masters Level qualification in Philosophy and worked in the Civil Service for two years, I’m someone who is looking to be engaged and engage others in critical thoughts and ideas.</a:t>
            </a:r>
          </a:p>
        </p:txBody>
      </p:sp>
      <p:sp>
        <p:nvSpPr>
          <p:cNvPr id="21" name="TextBox 20">
            <a:extLst>
              <a:ext uri="{FF2B5EF4-FFF2-40B4-BE49-F238E27FC236}">
                <a16:creationId xmlns:a16="http://schemas.microsoft.com/office/drawing/2014/main"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562724"/>
            <a:ext cx="3488787" cy="2031325"/>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r>
              <a:rPr lang="en-GB" sz="1200" dirty="0"/>
              <a:t>Supporting university students with a variety of matters concerning safeguarding through the universities night time service. </a:t>
            </a:r>
          </a:p>
          <a:p>
            <a:br>
              <a:rPr lang="en-GB" sz="1200" dirty="0"/>
            </a:br>
            <a:r>
              <a:rPr lang="en-GB" sz="1200" dirty="0"/>
              <a:t>Mentor role in the Civil Service, training new recruits.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930401" y="3579465"/>
            <a:ext cx="5607495" cy="323165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br>
              <a:rPr lang="en-GB" sz="1100" dirty="0"/>
            </a:br>
            <a:r>
              <a:rPr lang="en-GB" sz="1100" dirty="0"/>
              <a:t>I was a very unorganised child who had difficulty retaining information. Nevertheless, I had a good critical mindset that was well suited for analysing texts, to the extent that my teachers told me ‘you would either get an A or a U’. Despite the results I got for my A Levels, I later went on to get a Masters level qualification in Philosophy.  Therefore, through my personal experience whole heartedly believe that any child is able to do great things.</a:t>
            </a:r>
            <a:br>
              <a:rPr lang="en-GB" sz="1100" dirty="0"/>
            </a:br>
            <a:br>
              <a:rPr lang="en-GB" sz="1100" dirty="0"/>
            </a:br>
            <a:r>
              <a:rPr lang="en-GB" sz="1100" dirty="0"/>
              <a:t>With the current political climate being as it is especially, questions of morality and cultural acceptance are on the minds of young people now more than ever. With this in consideration, as well as the benefits that come from understanding different world views, I consider RE to be fundamental to creating active citizens with healthy personal mindsets. Such critical thinking is something I consider deeply needed in schools and something I feel I can get involved with, especially when taking into account the aims of the new curriculum </a:t>
            </a:r>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75370" y="1377691"/>
            <a:ext cx="3505502" cy="2308324"/>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r>
              <a:rPr lang="en-GB" sz="1200" dirty="0"/>
              <a:t>Supportive of people in developing open and critical mind sets to help them become active and engaged world citizens.</a:t>
            </a:r>
          </a:p>
          <a:p>
            <a:pPr marL="228600" indent="-228600">
              <a:buAutoNum type="arabicParenR"/>
            </a:pPr>
            <a:r>
              <a:rPr lang="en-GB" sz="1200" dirty="0"/>
              <a:t>Inspire people to become competent, authentic and innovative.</a:t>
            </a:r>
          </a:p>
          <a:p>
            <a:pPr marL="228600" indent="-228600">
              <a:buAutoNum type="arabicParenR"/>
            </a:pPr>
            <a:r>
              <a:rPr lang="en-GB" sz="1200" dirty="0"/>
              <a:t>A person who makes people feel secure and free to explore learning.</a:t>
            </a:r>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664504" y="3792219"/>
            <a:ext cx="2229207" cy="1569660"/>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r>
              <a:rPr lang="en-GB" sz="1200" dirty="0"/>
              <a:t>Philosophy </a:t>
            </a:r>
            <a:br>
              <a:rPr lang="en-GB" sz="1200" dirty="0"/>
            </a:br>
            <a:r>
              <a:rPr lang="en-GB" sz="1200" dirty="0"/>
              <a:t>RE</a:t>
            </a:r>
            <a:br>
              <a:rPr lang="en-GB" sz="1200" dirty="0"/>
            </a:br>
            <a:r>
              <a:rPr lang="en-GB" sz="1200" dirty="0"/>
              <a:t>English</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264424" y="4160452"/>
            <a:ext cx="3488787" cy="1015663"/>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r>
              <a:rPr lang="en-GB" sz="1200" dirty="0"/>
              <a:t>Master in Arts (MArt) – Philosophy- 2:1</a:t>
            </a:r>
          </a:p>
          <a:p>
            <a:r>
              <a:rPr lang="en-GB" sz="1200" dirty="0"/>
              <a:t>University of Wales, Trinity Saint David</a:t>
            </a:r>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168</TotalTime>
  <Words>165</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Nathan Wall-Jones</cp:lastModifiedBy>
  <cp:revision>14</cp:revision>
  <dcterms:created xsi:type="dcterms:W3CDTF">2019-09-05T20:58:34Z</dcterms:created>
  <dcterms:modified xsi:type="dcterms:W3CDTF">2019-10-02T18:31:02Z</dcterms:modified>
</cp:coreProperties>
</file>