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9" r:id="rId3"/>
    <p:sldId id="263" r:id="rId4"/>
    <p:sldId id="264" r:id="rId5"/>
    <p:sldId id="266" r:id="rId6"/>
    <p:sldId id="267" r:id="rId7"/>
    <p:sldId id="270" r:id="rId8"/>
    <p:sldId id="268" r:id="rId9"/>
    <p:sldId id="269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D64714-6FE4-C997-1327-3508C9177461}" v="249" dt="2025-01-09T14:56:28.2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36D64714-6FE4-C997-1327-3508C9177461}"/>
    <pc:docChg chg="modSld">
      <pc:chgData name="Alison Cooke" userId="S::a.cooke@uwtsd.ac.uk::46c329c9-26b7-4eba-b77b-7474421bfd31" providerId="AD" clId="Web-{36D64714-6FE4-C997-1327-3508C9177461}" dt="2025-01-09T14:56:27.987" v="243" actId="20577"/>
      <pc:docMkLst>
        <pc:docMk/>
      </pc:docMkLst>
      <pc:sldChg chg="delSp modSp">
        <pc:chgData name="Alison Cooke" userId="S::a.cooke@uwtsd.ac.uk::46c329c9-26b7-4eba-b77b-7474421bfd31" providerId="AD" clId="Web-{36D64714-6FE4-C997-1327-3508C9177461}" dt="2025-01-09T14:52:25.275" v="144" actId="20577"/>
        <pc:sldMkLst>
          <pc:docMk/>
          <pc:sldMk cId="1147549936" sldId="258"/>
        </pc:sldMkLst>
        <pc:spChg chg="del mod">
          <ac:chgData name="Alison Cooke" userId="S::a.cooke@uwtsd.ac.uk::46c329c9-26b7-4eba-b77b-7474421bfd31" providerId="AD" clId="Web-{36D64714-6FE4-C997-1327-3508C9177461}" dt="2025-01-09T14:49:44.878" v="20"/>
          <ac:spMkLst>
            <pc:docMk/>
            <pc:sldMk cId="1147549936" sldId="258"/>
            <ac:spMk id="2" creationId="{2D50B289-C597-1F7F-26FC-DCC98559E18B}"/>
          </ac:spMkLst>
        </pc:spChg>
        <pc:spChg chg="mod">
          <ac:chgData name="Alison Cooke" userId="S::a.cooke@uwtsd.ac.uk::46c329c9-26b7-4eba-b77b-7474421bfd31" providerId="AD" clId="Web-{36D64714-6FE4-C997-1327-3508C9177461}" dt="2025-01-09T14:52:25.275" v="144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36D64714-6FE4-C997-1327-3508C9177461}" dt="2025-01-09T14:52:03.212" v="125" actId="20577"/>
        <pc:sldMkLst>
          <pc:docMk/>
          <pc:sldMk cId="2511280831" sldId="259"/>
        </pc:sldMkLst>
        <pc:spChg chg="mod">
          <ac:chgData name="Alison Cooke" userId="S::a.cooke@uwtsd.ac.uk::46c329c9-26b7-4eba-b77b-7474421bfd31" providerId="AD" clId="Web-{36D64714-6FE4-C997-1327-3508C9177461}" dt="2025-01-09T14:50:29.318" v="27" actId="20577"/>
          <ac:spMkLst>
            <pc:docMk/>
            <pc:sldMk cId="2511280831" sldId="259"/>
            <ac:spMk id="2" creationId="{C257EF50-E6BB-4153-B801-E0884BE85B05}"/>
          </ac:spMkLst>
        </pc:spChg>
        <pc:spChg chg="mod">
          <ac:chgData name="Alison Cooke" userId="S::a.cooke@uwtsd.ac.uk::46c329c9-26b7-4eba-b77b-7474421bfd31" providerId="AD" clId="Web-{36D64714-6FE4-C997-1327-3508C9177461}" dt="2025-01-09T14:52:03.212" v="125" actId="20577"/>
          <ac:spMkLst>
            <pc:docMk/>
            <pc:sldMk cId="2511280831" sldId="259"/>
            <ac:spMk id="3" creationId="{658C690E-5CBE-4BDA-BD72-E432396BE4C6}"/>
          </ac:spMkLst>
        </pc:spChg>
      </pc:sldChg>
      <pc:sldChg chg="modSp">
        <pc:chgData name="Alison Cooke" userId="S::a.cooke@uwtsd.ac.uk::46c329c9-26b7-4eba-b77b-7474421bfd31" providerId="AD" clId="Web-{36D64714-6FE4-C997-1327-3508C9177461}" dt="2025-01-09T14:53:23.902" v="177" actId="20577"/>
        <pc:sldMkLst>
          <pc:docMk/>
          <pc:sldMk cId="2749282410" sldId="264"/>
        </pc:sldMkLst>
        <pc:spChg chg="mod">
          <ac:chgData name="Alison Cooke" userId="S::a.cooke@uwtsd.ac.uk::46c329c9-26b7-4eba-b77b-7474421bfd31" providerId="AD" clId="Web-{36D64714-6FE4-C997-1327-3508C9177461}" dt="2025-01-09T14:53:23.902" v="177" actId="20577"/>
          <ac:spMkLst>
            <pc:docMk/>
            <pc:sldMk cId="2749282410" sldId="264"/>
            <ac:spMk id="3" creationId="{106305E4-DB3B-402A-B689-CAAF94416DEC}"/>
          </ac:spMkLst>
        </pc:spChg>
      </pc:sldChg>
      <pc:sldChg chg="modSp">
        <pc:chgData name="Alison Cooke" userId="S::a.cooke@uwtsd.ac.uk::46c329c9-26b7-4eba-b77b-7474421bfd31" providerId="AD" clId="Web-{36D64714-6FE4-C997-1327-3508C9177461}" dt="2025-01-09T14:56:27.987" v="243" actId="20577"/>
        <pc:sldMkLst>
          <pc:docMk/>
          <pc:sldMk cId="18229992" sldId="266"/>
        </pc:sldMkLst>
        <pc:spChg chg="mod">
          <ac:chgData name="Alison Cooke" userId="S::a.cooke@uwtsd.ac.uk::46c329c9-26b7-4eba-b77b-7474421bfd31" providerId="AD" clId="Web-{36D64714-6FE4-C997-1327-3508C9177461}" dt="2025-01-09T14:56:27.987" v="243" actId="20577"/>
          <ac:spMkLst>
            <pc:docMk/>
            <pc:sldMk cId="18229992" sldId="266"/>
            <ac:spMk id="3" creationId="{51B4D47E-97F9-4C6A-9D2A-EC65AF516295}"/>
          </ac:spMkLst>
        </pc:spChg>
      </pc:sldChg>
      <pc:sldChg chg="modSp">
        <pc:chgData name="Alison Cooke" userId="S::a.cooke@uwtsd.ac.uk::46c329c9-26b7-4eba-b77b-7474421bfd31" providerId="AD" clId="Web-{36D64714-6FE4-C997-1327-3508C9177461}" dt="2025-01-09T14:55:02.968" v="230" actId="20577"/>
        <pc:sldMkLst>
          <pc:docMk/>
          <pc:sldMk cId="2989487397" sldId="267"/>
        </pc:sldMkLst>
        <pc:spChg chg="mod">
          <ac:chgData name="Alison Cooke" userId="S::a.cooke@uwtsd.ac.uk::46c329c9-26b7-4eba-b77b-7474421bfd31" providerId="AD" clId="Web-{36D64714-6FE4-C997-1327-3508C9177461}" dt="2025-01-09T14:55:02.968" v="230" actId="20577"/>
          <ac:spMkLst>
            <pc:docMk/>
            <pc:sldMk cId="2989487397" sldId="267"/>
            <ac:spMk id="3" creationId="{E0689A37-6617-4127-B8EA-99927DDFED58}"/>
          </ac:spMkLst>
        </pc:spChg>
        <pc:picChg chg="mod">
          <ac:chgData name="Alison Cooke" userId="S::a.cooke@uwtsd.ac.uk::46c329c9-26b7-4eba-b77b-7474421bfd31" providerId="AD" clId="Web-{36D64714-6FE4-C997-1327-3508C9177461}" dt="2025-01-09T14:54:43.202" v="220" actId="1076"/>
          <ac:picMkLst>
            <pc:docMk/>
            <pc:sldMk cId="2989487397" sldId="267"/>
            <ac:picMk id="3074" creationId="{93F415BF-6694-428C-8470-317D2C5EB03E}"/>
          </ac:picMkLst>
        </pc:picChg>
      </pc:sldChg>
      <pc:sldChg chg="modSp">
        <pc:chgData name="Alison Cooke" userId="S::a.cooke@uwtsd.ac.uk::46c329c9-26b7-4eba-b77b-7474421bfd31" providerId="AD" clId="Web-{36D64714-6FE4-C997-1327-3508C9177461}" dt="2025-01-09T14:55:38.720" v="233" actId="20577"/>
        <pc:sldMkLst>
          <pc:docMk/>
          <pc:sldMk cId="3880179008" sldId="269"/>
        </pc:sldMkLst>
        <pc:spChg chg="mod">
          <ac:chgData name="Alison Cooke" userId="S::a.cooke@uwtsd.ac.uk::46c329c9-26b7-4eba-b77b-7474421bfd31" providerId="AD" clId="Web-{36D64714-6FE4-C997-1327-3508C9177461}" dt="2025-01-09T14:55:38.720" v="233" actId="20577"/>
          <ac:spMkLst>
            <pc:docMk/>
            <pc:sldMk cId="3880179008" sldId="269"/>
            <ac:spMk id="3" creationId="{AF099703-AFD5-49D7-A7CE-E7E994A1D548}"/>
          </ac:spMkLst>
        </pc:spChg>
      </pc:sldChg>
    </pc:docChg>
  </pc:docChgLst>
  <pc:docChgLst>
    <pc:chgData name="Alison Cooke" userId="S::a.cooke@uwtsd.ac.uk::46c329c9-26b7-4eba-b77b-7474421bfd31" providerId="AD" clId="Web-{F8449F4D-30F8-4090-17D9-F4B7224758DA}"/>
    <pc:docChg chg="modSld">
      <pc:chgData name="Alison Cooke" userId="S::a.cooke@uwtsd.ac.uk::46c329c9-26b7-4eba-b77b-7474421bfd31" providerId="AD" clId="Web-{F8449F4D-30F8-4090-17D9-F4B7224758DA}" dt="2024-01-25T12:32:13.273" v="9" actId="20577"/>
      <pc:docMkLst>
        <pc:docMk/>
      </pc:docMkLst>
      <pc:sldChg chg="modSp">
        <pc:chgData name="Alison Cooke" userId="S::a.cooke@uwtsd.ac.uk::46c329c9-26b7-4eba-b77b-7474421bfd31" providerId="AD" clId="Web-{F8449F4D-30F8-4090-17D9-F4B7224758DA}" dt="2024-01-25T12:32:13.273" v="9" actId="20577"/>
        <pc:sldMkLst>
          <pc:docMk/>
          <pc:sldMk cId="2511280831" sldId="259"/>
        </pc:sldMkLst>
        <pc:spChg chg="mod">
          <ac:chgData name="Alison Cooke" userId="S::a.cooke@uwtsd.ac.uk::46c329c9-26b7-4eba-b77b-7474421bfd31" providerId="AD" clId="Web-{F8449F4D-30F8-4090-17D9-F4B7224758DA}" dt="2024-01-25T12:32:13.273" v="9" actId="20577"/>
          <ac:spMkLst>
            <pc:docMk/>
            <pc:sldMk cId="2511280831" sldId="259"/>
            <ac:spMk id="3" creationId="{658C690E-5CBE-4BDA-BD72-E432396BE4C6}"/>
          </ac:spMkLst>
        </pc:spChg>
      </pc:sldChg>
    </pc:docChg>
  </pc:docChgLst>
  <pc:docChgLst>
    <pc:chgData name="Alison Cooke" userId="S::a.cooke@uwtsd.ac.uk::46c329c9-26b7-4eba-b77b-7474421bfd31" providerId="AD" clId="Web-{986766EF-1894-BEE3-CEA1-226E65B8DD64}"/>
    <pc:docChg chg="modSld">
      <pc:chgData name="Alison Cooke" userId="S::a.cooke@uwtsd.ac.uk::46c329c9-26b7-4eba-b77b-7474421bfd31" providerId="AD" clId="Web-{986766EF-1894-BEE3-CEA1-226E65B8DD64}" dt="2024-02-07T12:29:21.861" v="24" actId="20577"/>
      <pc:docMkLst>
        <pc:docMk/>
      </pc:docMkLst>
      <pc:sldChg chg="modSp">
        <pc:chgData name="Alison Cooke" userId="S::a.cooke@uwtsd.ac.uk::46c329c9-26b7-4eba-b77b-7474421bfd31" providerId="AD" clId="Web-{986766EF-1894-BEE3-CEA1-226E65B8DD64}" dt="2024-02-07T12:29:09.033" v="18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986766EF-1894-BEE3-CEA1-226E65B8DD64}" dt="2024-02-07T12:28:55.017" v="14" actId="1076"/>
          <ac:spMkLst>
            <pc:docMk/>
            <pc:sldMk cId="1147549936" sldId="258"/>
            <ac:spMk id="2" creationId="{2D50B289-C597-1F7F-26FC-DCC98559E18B}"/>
          </ac:spMkLst>
        </pc:spChg>
        <pc:spChg chg="mod">
          <ac:chgData name="Alison Cooke" userId="S::a.cooke@uwtsd.ac.uk::46c329c9-26b7-4eba-b77b-7474421bfd31" providerId="AD" clId="Web-{986766EF-1894-BEE3-CEA1-226E65B8DD64}" dt="2024-02-07T12:29:09.033" v="18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986766EF-1894-BEE3-CEA1-226E65B8DD64}" dt="2024-02-07T12:29:21.861" v="24" actId="20577"/>
        <pc:sldMkLst>
          <pc:docMk/>
          <pc:sldMk cId="2511280831" sldId="259"/>
        </pc:sldMkLst>
        <pc:spChg chg="mod">
          <ac:chgData name="Alison Cooke" userId="S::a.cooke@uwtsd.ac.uk::46c329c9-26b7-4eba-b77b-7474421bfd31" providerId="AD" clId="Web-{986766EF-1894-BEE3-CEA1-226E65B8DD64}" dt="2024-02-07T12:29:21.861" v="24" actId="20577"/>
          <ac:spMkLst>
            <pc:docMk/>
            <pc:sldMk cId="2511280831" sldId="259"/>
            <ac:spMk id="3" creationId="{658C690E-5CBE-4BDA-BD72-E432396BE4C6}"/>
          </ac:spMkLst>
        </pc:spChg>
      </pc:sldChg>
    </pc:docChg>
  </pc:docChgLst>
  <pc:docChgLst>
    <pc:chgData name="Alison Cooke" userId="S::a.cooke@uwtsd.ac.uk::46c329c9-26b7-4eba-b77b-7474421bfd31" providerId="AD" clId="Web-{8745B9F7-9F06-E85E-D39D-77A369DB1BCF}"/>
    <pc:docChg chg="modSld">
      <pc:chgData name="Alison Cooke" userId="S::a.cooke@uwtsd.ac.uk::46c329c9-26b7-4eba-b77b-7474421bfd31" providerId="AD" clId="Web-{8745B9F7-9F06-E85E-D39D-77A369DB1BCF}" dt="2023-02-08T11:00:01.430" v="214"/>
      <pc:docMkLst>
        <pc:docMk/>
      </pc:docMkLst>
      <pc:sldChg chg="modSp">
        <pc:chgData name="Alison Cooke" userId="S::a.cooke@uwtsd.ac.uk::46c329c9-26b7-4eba-b77b-7474421bfd31" providerId="AD" clId="Web-{8745B9F7-9F06-E85E-D39D-77A369DB1BCF}" dt="2023-02-08T10:46:16.219" v="12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8745B9F7-9F06-E85E-D39D-77A369DB1BCF}" dt="2023-02-08T10:46:16.219" v="12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addAnim modAnim">
        <pc:chgData name="Alison Cooke" userId="S::a.cooke@uwtsd.ac.uk::46c329c9-26b7-4eba-b77b-7474421bfd31" providerId="AD" clId="Web-{8745B9F7-9F06-E85E-D39D-77A369DB1BCF}" dt="2023-02-08T10:46:54.424" v="18"/>
        <pc:sldMkLst>
          <pc:docMk/>
          <pc:sldMk cId="2511280831" sldId="259"/>
        </pc:sldMkLst>
      </pc:sldChg>
      <pc:sldChg chg="addSp delSp modSp addAnim modAnim modNotes">
        <pc:chgData name="Alison Cooke" userId="S::a.cooke@uwtsd.ac.uk::46c329c9-26b7-4eba-b77b-7474421bfd31" providerId="AD" clId="Web-{8745B9F7-9F06-E85E-D39D-77A369DB1BCF}" dt="2023-02-08T10:53:28.622" v="46"/>
        <pc:sldMkLst>
          <pc:docMk/>
          <pc:sldMk cId="506969829" sldId="263"/>
        </pc:sldMkLst>
        <pc:spChg chg="add del mod">
          <ac:chgData name="Alison Cooke" userId="S::a.cooke@uwtsd.ac.uk::46c329c9-26b7-4eba-b77b-7474421bfd31" providerId="AD" clId="Web-{8745B9F7-9F06-E85E-D39D-77A369DB1BCF}" dt="2023-02-08T10:51:55.401" v="42"/>
          <ac:spMkLst>
            <pc:docMk/>
            <pc:sldMk cId="506969829" sldId="263"/>
            <ac:spMk id="5" creationId="{52B60CD0-4DE3-2F31-EA3E-EFFDBDEE9046}"/>
          </ac:spMkLst>
        </pc:spChg>
        <pc:picChg chg="add mod ord">
          <ac:chgData name="Alison Cooke" userId="S::a.cooke@uwtsd.ac.uk::46c329c9-26b7-4eba-b77b-7474421bfd31" providerId="AD" clId="Web-{8745B9F7-9F06-E85E-D39D-77A369DB1BCF}" dt="2023-02-08T10:51:55.401" v="42"/>
          <ac:picMkLst>
            <pc:docMk/>
            <pc:sldMk cId="506969829" sldId="263"/>
            <ac:picMk id="6" creationId="{AE8FEC24-CD2F-9434-C281-16AA3EF9AAB6}"/>
          </ac:picMkLst>
        </pc:picChg>
        <pc:picChg chg="del">
          <ac:chgData name="Alison Cooke" userId="S::a.cooke@uwtsd.ac.uk::46c329c9-26b7-4eba-b77b-7474421bfd31" providerId="AD" clId="Web-{8745B9F7-9F06-E85E-D39D-77A369DB1BCF}" dt="2023-02-08T10:51:38.791" v="41"/>
          <ac:picMkLst>
            <pc:docMk/>
            <pc:sldMk cId="506969829" sldId="263"/>
            <ac:picMk id="6148" creationId="{DD3FC91A-E222-402F-BA8E-DAD7AF4CDEBE}"/>
          </ac:picMkLst>
        </pc:picChg>
      </pc:sldChg>
      <pc:sldChg chg="modNotes">
        <pc:chgData name="Alison Cooke" userId="S::a.cooke@uwtsd.ac.uk::46c329c9-26b7-4eba-b77b-7474421bfd31" providerId="AD" clId="Web-{8745B9F7-9F06-E85E-D39D-77A369DB1BCF}" dt="2023-02-08T10:55:58.423" v="116"/>
        <pc:sldMkLst>
          <pc:docMk/>
          <pc:sldMk cId="2749282410" sldId="264"/>
        </pc:sldMkLst>
      </pc:sldChg>
      <pc:sldChg chg="addSp delSp modSp">
        <pc:chgData name="Alison Cooke" userId="S::a.cooke@uwtsd.ac.uk::46c329c9-26b7-4eba-b77b-7474421bfd31" providerId="AD" clId="Web-{8745B9F7-9F06-E85E-D39D-77A369DB1BCF}" dt="2023-02-08T10:50:31.898" v="38" actId="20577"/>
        <pc:sldMkLst>
          <pc:docMk/>
          <pc:sldMk cId="2141641234" sldId="265"/>
        </pc:sldMkLst>
        <pc:spChg chg="mod">
          <ac:chgData name="Alison Cooke" userId="S::a.cooke@uwtsd.ac.uk::46c329c9-26b7-4eba-b77b-7474421bfd31" providerId="AD" clId="Web-{8745B9F7-9F06-E85E-D39D-77A369DB1BCF}" dt="2023-02-08T10:50:31.898" v="38" actId="20577"/>
          <ac:spMkLst>
            <pc:docMk/>
            <pc:sldMk cId="2141641234" sldId="265"/>
            <ac:spMk id="2" creationId="{C65D7C4F-2371-4021-AFD6-46B3F392E5C5}"/>
          </ac:spMkLst>
        </pc:spChg>
        <pc:spChg chg="add del mod">
          <ac:chgData name="Alison Cooke" userId="S::a.cooke@uwtsd.ac.uk::46c329c9-26b7-4eba-b77b-7474421bfd31" providerId="AD" clId="Web-{8745B9F7-9F06-E85E-D39D-77A369DB1BCF}" dt="2023-02-08T10:50:20.382" v="36"/>
          <ac:spMkLst>
            <pc:docMk/>
            <pc:sldMk cId="2141641234" sldId="265"/>
            <ac:spMk id="5" creationId="{07ED5E06-5843-E34F-F764-A9E90F488498}"/>
          </ac:spMkLst>
        </pc:spChg>
        <pc:picChg chg="del">
          <ac:chgData name="Alison Cooke" userId="S::a.cooke@uwtsd.ac.uk::46c329c9-26b7-4eba-b77b-7474421bfd31" providerId="AD" clId="Web-{8745B9F7-9F06-E85E-D39D-77A369DB1BCF}" dt="2023-02-08T10:49:55.116" v="35"/>
          <ac:picMkLst>
            <pc:docMk/>
            <pc:sldMk cId="2141641234" sldId="265"/>
            <ac:picMk id="4" creationId="{A5F4C11E-FFFB-4BEA-89BE-4FA20D4DAFF6}"/>
          </ac:picMkLst>
        </pc:picChg>
        <pc:picChg chg="add mod ord">
          <ac:chgData name="Alison Cooke" userId="S::a.cooke@uwtsd.ac.uk::46c329c9-26b7-4eba-b77b-7474421bfd31" providerId="AD" clId="Web-{8745B9F7-9F06-E85E-D39D-77A369DB1BCF}" dt="2023-02-08T10:50:23.898" v="37"/>
          <ac:picMkLst>
            <pc:docMk/>
            <pc:sldMk cId="2141641234" sldId="265"/>
            <ac:picMk id="6" creationId="{903A25E9-602C-BC17-5D9D-6B73986CFF64}"/>
          </ac:picMkLst>
        </pc:picChg>
      </pc:sldChg>
      <pc:sldChg chg="addAnim modAnim modNotes">
        <pc:chgData name="Alison Cooke" userId="S::a.cooke@uwtsd.ac.uk::46c329c9-26b7-4eba-b77b-7474421bfd31" providerId="AD" clId="Web-{8745B9F7-9F06-E85E-D39D-77A369DB1BCF}" dt="2023-02-08T10:56:54.925" v="151"/>
        <pc:sldMkLst>
          <pc:docMk/>
          <pc:sldMk cId="18229992" sldId="266"/>
        </pc:sldMkLst>
      </pc:sldChg>
      <pc:sldChg chg="modSp modNotes">
        <pc:chgData name="Alison Cooke" userId="S::a.cooke@uwtsd.ac.uk::46c329c9-26b7-4eba-b77b-7474421bfd31" providerId="AD" clId="Web-{8745B9F7-9F06-E85E-D39D-77A369DB1BCF}" dt="2023-02-08T10:57:40.770" v="154"/>
        <pc:sldMkLst>
          <pc:docMk/>
          <pc:sldMk cId="2989487397" sldId="267"/>
        </pc:sldMkLst>
        <pc:spChg chg="mod">
          <ac:chgData name="Alison Cooke" userId="S::a.cooke@uwtsd.ac.uk::46c329c9-26b7-4eba-b77b-7474421bfd31" providerId="AD" clId="Web-{8745B9F7-9F06-E85E-D39D-77A369DB1BCF}" dt="2023-02-08T10:48:24.973" v="27" actId="20577"/>
          <ac:spMkLst>
            <pc:docMk/>
            <pc:sldMk cId="2989487397" sldId="267"/>
            <ac:spMk id="3" creationId="{E0689A37-6617-4127-B8EA-99927DDFED58}"/>
          </ac:spMkLst>
        </pc:spChg>
      </pc:sldChg>
      <pc:sldChg chg="modNotes">
        <pc:chgData name="Alison Cooke" userId="S::a.cooke@uwtsd.ac.uk::46c329c9-26b7-4eba-b77b-7474421bfd31" providerId="AD" clId="Web-{8745B9F7-9F06-E85E-D39D-77A369DB1BCF}" dt="2023-02-08T10:58:40.318" v="156"/>
        <pc:sldMkLst>
          <pc:docMk/>
          <pc:sldMk cId="351094529" sldId="268"/>
        </pc:sldMkLst>
      </pc:sldChg>
      <pc:sldChg chg="addSp delSp modSp mod modClrScheme chgLayout modNotes">
        <pc:chgData name="Alison Cooke" userId="S::a.cooke@uwtsd.ac.uk::46c329c9-26b7-4eba-b77b-7474421bfd31" providerId="AD" clId="Web-{8745B9F7-9F06-E85E-D39D-77A369DB1BCF}" dt="2023-02-08T11:00:01.430" v="214"/>
        <pc:sldMkLst>
          <pc:docMk/>
          <pc:sldMk cId="3880179008" sldId="269"/>
        </pc:sldMkLst>
        <pc:spChg chg="mod">
          <ac:chgData name="Alison Cooke" userId="S::a.cooke@uwtsd.ac.uk::46c329c9-26b7-4eba-b77b-7474421bfd31" providerId="AD" clId="Web-{8745B9F7-9F06-E85E-D39D-77A369DB1BCF}" dt="2023-02-08T10:59:21.679" v="160"/>
          <ac:spMkLst>
            <pc:docMk/>
            <pc:sldMk cId="3880179008" sldId="269"/>
            <ac:spMk id="2" creationId="{699F801F-D543-4288-AB64-187A4A2D95D2}"/>
          </ac:spMkLst>
        </pc:spChg>
        <pc:spChg chg="mod">
          <ac:chgData name="Alison Cooke" userId="S::a.cooke@uwtsd.ac.uk::46c329c9-26b7-4eba-b77b-7474421bfd31" providerId="AD" clId="Web-{8745B9F7-9F06-E85E-D39D-77A369DB1BCF}" dt="2023-02-08T10:59:21.679" v="160"/>
          <ac:spMkLst>
            <pc:docMk/>
            <pc:sldMk cId="3880179008" sldId="269"/>
            <ac:spMk id="3" creationId="{AF099703-AFD5-49D7-A7CE-E7E994A1D548}"/>
          </ac:spMkLst>
        </pc:spChg>
        <pc:picChg chg="add del mod">
          <ac:chgData name="Alison Cooke" userId="S::a.cooke@uwtsd.ac.uk::46c329c9-26b7-4eba-b77b-7474421bfd31" providerId="AD" clId="Web-{8745B9F7-9F06-E85E-D39D-77A369DB1BCF}" dt="2023-02-08T10:59:01.084" v="157"/>
          <ac:picMkLst>
            <pc:docMk/>
            <pc:sldMk cId="3880179008" sldId="269"/>
            <ac:picMk id="4" creationId="{A9C91D28-4788-073A-18BF-24548CBA6853}"/>
          </ac:picMkLst>
        </pc:picChg>
        <pc:picChg chg="add mod">
          <ac:chgData name="Alison Cooke" userId="S::a.cooke@uwtsd.ac.uk::46c329c9-26b7-4eba-b77b-7474421bfd31" providerId="AD" clId="Web-{8745B9F7-9F06-E85E-D39D-77A369DB1BCF}" dt="2023-02-08T10:59:30.929" v="164" actId="14100"/>
          <ac:picMkLst>
            <pc:docMk/>
            <pc:sldMk cId="3880179008" sldId="269"/>
            <ac:picMk id="5" creationId="{D41D063D-6476-766C-B909-D3B1ECF42159}"/>
          </ac:picMkLst>
        </pc:picChg>
      </pc:sldChg>
    </pc:docChg>
  </pc:docChgLst>
  <pc:docChgLst>
    <pc:chgData name="Evans,Justin swp930" userId="a35d9ec5-7715-44fa-b9fb-6c29a93f4a21" providerId="ADAL" clId="{F903A9D9-906F-44AE-AB0E-23BEFCB46DDC}"/>
    <pc:docChg chg="undo redo custSel delSld modSld">
      <pc:chgData name="Evans,Justin swp930" userId="a35d9ec5-7715-44fa-b9fb-6c29a93f4a21" providerId="ADAL" clId="{F903A9D9-906F-44AE-AB0E-23BEFCB46DDC}" dt="2022-02-09T17:26:07.009" v="3423"/>
      <pc:docMkLst>
        <pc:docMk/>
      </pc:docMkLst>
      <pc:sldChg chg="modSp mod">
        <pc:chgData name="Evans,Justin swp930" userId="a35d9ec5-7715-44fa-b9fb-6c29a93f4a21" providerId="ADAL" clId="{F903A9D9-906F-44AE-AB0E-23BEFCB46DDC}" dt="2022-02-04T07:34:36.809" v="64" actId="20577"/>
        <pc:sldMkLst>
          <pc:docMk/>
          <pc:sldMk cId="1147549936" sldId="258"/>
        </pc:sldMkLst>
        <pc:spChg chg="mod">
          <ac:chgData name="Evans,Justin swp930" userId="a35d9ec5-7715-44fa-b9fb-6c29a93f4a21" providerId="ADAL" clId="{F903A9D9-906F-44AE-AB0E-23BEFCB46DDC}" dt="2022-02-04T07:34:36.809" v="64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addSp delSp modSp mod chgLayout">
        <pc:chgData name="Evans,Justin swp930" userId="a35d9ec5-7715-44fa-b9fb-6c29a93f4a21" providerId="ADAL" clId="{F903A9D9-906F-44AE-AB0E-23BEFCB46DDC}" dt="2022-02-05T08:02:41.787" v="3284" actId="14100"/>
        <pc:sldMkLst>
          <pc:docMk/>
          <pc:sldMk cId="2511280831" sldId="259"/>
        </pc:sldMkLst>
        <pc:spChg chg="mod ord">
          <ac:chgData name="Evans,Justin swp930" userId="a35d9ec5-7715-44fa-b9fb-6c29a93f4a21" providerId="ADAL" clId="{F903A9D9-906F-44AE-AB0E-23BEFCB46DDC}" dt="2022-02-05T08:01:43.584" v="3279" actId="700"/>
          <ac:spMkLst>
            <pc:docMk/>
            <pc:sldMk cId="2511280831" sldId="259"/>
            <ac:spMk id="2" creationId="{C257EF50-E6BB-4153-B801-E0884BE85B05}"/>
          </ac:spMkLst>
        </pc:spChg>
        <pc:spChg chg="mod ord">
          <ac:chgData name="Evans,Justin swp930" userId="a35d9ec5-7715-44fa-b9fb-6c29a93f4a21" providerId="ADAL" clId="{F903A9D9-906F-44AE-AB0E-23BEFCB46DDC}" dt="2022-02-05T08:01:43.628" v="3281" actId="27636"/>
          <ac:spMkLst>
            <pc:docMk/>
            <pc:sldMk cId="2511280831" sldId="259"/>
            <ac:spMk id="3" creationId="{658C690E-5CBE-4BDA-BD72-E432396BE4C6}"/>
          </ac:spMkLst>
        </pc:spChg>
        <pc:spChg chg="add del mod ord">
          <ac:chgData name="Evans,Justin swp930" userId="a35d9ec5-7715-44fa-b9fb-6c29a93f4a21" providerId="ADAL" clId="{F903A9D9-906F-44AE-AB0E-23BEFCB46DDC}" dt="2022-02-05T08:02:38.466" v="3283"/>
          <ac:spMkLst>
            <pc:docMk/>
            <pc:sldMk cId="2511280831" sldId="259"/>
            <ac:spMk id="5" creationId="{670C191F-8658-4A43-B744-E9890C3D725B}"/>
          </ac:spMkLst>
        </pc:spChg>
        <pc:spChg chg="del mod">
          <ac:chgData name="Evans,Justin swp930" userId="a35d9ec5-7715-44fa-b9fb-6c29a93f4a21" providerId="ADAL" clId="{F903A9D9-906F-44AE-AB0E-23BEFCB46DDC}" dt="2022-02-05T08:01:43.584" v="3279" actId="700"/>
          <ac:spMkLst>
            <pc:docMk/>
            <pc:sldMk cId="2511280831" sldId="259"/>
            <ac:spMk id="6" creationId="{CE5D857B-B3EB-42A9-9378-BB924DA2D331}"/>
          </ac:spMkLst>
        </pc:spChg>
        <pc:picChg chg="del">
          <ac:chgData name="Evans,Justin swp930" userId="a35d9ec5-7715-44fa-b9fb-6c29a93f4a21" providerId="ADAL" clId="{F903A9D9-906F-44AE-AB0E-23BEFCB46DDC}" dt="2022-02-05T08:01:46.107" v="3282" actId="478"/>
          <ac:picMkLst>
            <pc:docMk/>
            <pc:sldMk cId="2511280831" sldId="259"/>
            <ac:picMk id="4" creationId="{2DFBE4DD-5EE9-4B41-8333-329B565E5E90}"/>
          </ac:picMkLst>
        </pc:picChg>
        <pc:picChg chg="add mod">
          <ac:chgData name="Evans,Justin swp930" userId="a35d9ec5-7715-44fa-b9fb-6c29a93f4a21" providerId="ADAL" clId="{F903A9D9-906F-44AE-AB0E-23BEFCB46DDC}" dt="2022-02-05T08:02:41.787" v="3284" actId="14100"/>
          <ac:picMkLst>
            <pc:docMk/>
            <pc:sldMk cId="2511280831" sldId="259"/>
            <ac:picMk id="7170" creationId="{DAD63DD2-616F-46ED-AB09-1D5F28F6FD09}"/>
          </ac:picMkLst>
        </pc:picChg>
      </pc:sldChg>
      <pc:sldChg chg="del">
        <pc:chgData name="Evans,Justin swp930" userId="a35d9ec5-7715-44fa-b9fb-6c29a93f4a21" providerId="ADAL" clId="{F903A9D9-906F-44AE-AB0E-23BEFCB46DDC}" dt="2022-02-05T07:51:23.853" v="3119" actId="2696"/>
        <pc:sldMkLst>
          <pc:docMk/>
          <pc:sldMk cId="3451093567" sldId="262"/>
        </pc:sldMkLst>
      </pc:sldChg>
      <pc:sldChg chg="addSp delSp modSp mod modClrScheme delAnim chgLayout modNotesTx">
        <pc:chgData name="Evans,Justin swp930" userId="a35d9ec5-7715-44fa-b9fb-6c29a93f4a21" providerId="ADAL" clId="{F903A9D9-906F-44AE-AB0E-23BEFCB46DDC}" dt="2022-02-05T08:01:26.601" v="3277" actId="1076"/>
        <pc:sldMkLst>
          <pc:docMk/>
          <pc:sldMk cId="506969829" sldId="263"/>
        </pc:sldMkLst>
        <pc:spChg chg="mod ord">
          <ac:chgData name="Evans,Justin swp930" userId="a35d9ec5-7715-44fa-b9fb-6c29a93f4a21" providerId="ADAL" clId="{F903A9D9-906F-44AE-AB0E-23BEFCB46DDC}" dt="2022-02-05T08:01:17.680" v="3273" actId="700"/>
          <ac:spMkLst>
            <pc:docMk/>
            <pc:sldMk cId="506969829" sldId="263"/>
            <ac:spMk id="2" creationId="{EA7D5AC0-0157-4C3E-87A0-3E7317351429}"/>
          </ac:spMkLst>
        </pc:spChg>
        <pc:spChg chg="add del mod ord">
          <ac:chgData name="Evans,Justin swp930" userId="a35d9ec5-7715-44fa-b9fb-6c29a93f4a21" providerId="ADAL" clId="{F903A9D9-906F-44AE-AB0E-23BEFCB46DDC}" dt="2022-02-05T08:01:19.904" v="3274"/>
          <ac:spMkLst>
            <pc:docMk/>
            <pc:sldMk cId="506969829" sldId="263"/>
            <ac:spMk id="3" creationId="{ED34822E-97DD-406C-9483-3B3B8E97D1AA}"/>
          </ac:spMkLst>
        </pc:spChg>
        <pc:spChg chg="add mod ord">
          <ac:chgData name="Evans,Justin swp930" userId="a35d9ec5-7715-44fa-b9fb-6c29a93f4a21" providerId="ADAL" clId="{F903A9D9-906F-44AE-AB0E-23BEFCB46DDC}" dt="2022-02-05T08:01:17.680" v="3273" actId="700"/>
          <ac:spMkLst>
            <pc:docMk/>
            <pc:sldMk cId="506969829" sldId="263"/>
            <ac:spMk id="4" creationId="{92BE4F9D-6BE1-4B95-9AD8-59D1622217F2}"/>
          </ac:spMkLst>
        </pc:spChg>
        <pc:picChg chg="del">
          <ac:chgData name="Evans,Justin swp930" userId="a35d9ec5-7715-44fa-b9fb-6c29a93f4a21" providerId="ADAL" clId="{F903A9D9-906F-44AE-AB0E-23BEFCB46DDC}" dt="2022-02-04T07:41:12.184" v="384" actId="478"/>
          <ac:picMkLst>
            <pc:docMk/>
            <pc:sldMk cId="506969829" sldId="263"/>
            <ac:picMk id="5" creationId="{A1D71899-FA68-48BB-B6AB-EC5FBE24069D}"/>
          </ac:picMkLst>
        </pc:picChg>
        <pc:picChg chg="del">
          <ac:chgData name="Evans,Justin swp930" userId="a35d9ec5-7715-44fa-b9fb-6c29a93f4a21" providerId="ADAL" clId="{F903A9D9-906F-44AE-AB0E-23BEFCB46DDC}" dt="2022-02-05T08:01:08.797" v="3272" actId="478"/>
          <ac:picMkLst>
            <pc:docMk/>
            <pc:sldMk cId="506969829" sldId="263"/>
            <ac:picMk id="6" creationId="{75BB463F-649D-4038-A33E-00A3280CD4C5}"/>
          </ac:picMkLst>
        </pc:picChg>
        <pc:picChg chg="add del">
          <ac:chgData name="Evans,Justin swp930" userId="a35d9ec5-7715-44fa-b9fb-6c29a93f4a21" providerId="ADAL" clId="{F903A9D9-906F-44AE-AB0E-23BEFCB46DDC}" dt="2022-02-05T08:01:08.797" v="3272" actId="478"/>
          <ac:picMkLst>
            <pc:docMk/>
            <pc:sldMk cId="506969829" sldId="263"/>
            <ac:picMk id="6146" creationId="{0C84C552-1556-47B4-83AA-E1C1E484E731}"/>
          </ac:picMkLst>
        </pc:picChg>
        <pc:picChg chg="add mod">
          <ac:chgData name="Evans,Justin swp930" userId="a35d9ec5-7715-44fa-b9fb-6c29a93f4a21" providerId="ADAL" clId="{F903A9D9-906F-44AE-AB0E-23BEFCB46DDC}" dt="2022-02-05T08:01:26.601" v="3277" actId="1076"/>
          <ac:picMkLst>
            <pc:docMk/>
            <pc:sldMk cId="506969829" sldId="263"/>
            <ac:picMk id="6148" creationId="{DD3FC91A-E222-402F-BA8E-DAD7AF4CDEBE}"/>
          </ac:picMkLst>
        </pc:picChg>
      </pc:sldChg>
      <pc:sldChg chg="addSp delSp modSp mod modClrScheme modAnim chgLayout modNotesTx">
        <pc:chgData name="Evans,Justin swp930" userId="a35d9ec5-7715-44fa-b9fb-6c29a93f4a21" providerId="ADAL" clId="{F903A9D9-906F-44AE-AB0E-23BEFCB46DDC}" dt="2022-02-05T08:00:24.824" v="3270" actId="1076"/>
        <pc:sldMkLst>
          <pc:docMk/>
          <pc:sldMk cId="2749282410" sldId="264"/>
        </pc:sldMkLst>
        <pc:spChg chg="mod ord">
          <ac:chgData name="Evans,Justin swp930" userId="a35d9ec5-7715-44fa-b9fb-6c29a93f4a21" providerId="ADAL" clId="{F903A9D9-906F-44AE-AB0E-23BEFCB46DDC}" dt="2022-02-05T07:58:29.472" v="3263" actId="700"/>
          <ac:spMkLst>
            <pc:docMk/>
            <pc:sldMk cId="2749282410" sldId="264"/>
            <ac:spMk id="2" creationId="{2F2F95B0-5F21-492E-83B3-058300F58AA1}"/>
          </ac:spMkLst>
        </pc:spChg>
        <pc:spChg chg="mod ord">
          <ac:chgData name="Evans,Justin swp930" userId="a35d9ec5-7715-44fa-b9fb-6c29a93f4a21" providerId="ADAL" clId="{F903A9D9-906F-44AE-AB0E-23BEFCB46DDC}" dt="2022-02-05T07:58:29.504" v="3265" actId="27636"/>
          <ac:spMkLst>
            <pc:docMk/>
            <pc:sldMk cId="2749282410" sldId="264"/>
            <ac:spMk id="3" creationId="{106305E4-DB3B-402A-B689-CAAF94416DEC}"/>
          </ac:spMkLst>
        </pc:spChg>
        <pc:spChg chg="add del mod ord">
          <ac:chgData name="Evans,Justin swp930" userId="a35d9ec5-7715-44fa-b9fb-6c29a93f4a21" providerId="ADAL" clId="{F903A9D9-906F-44AE-AB0E-23BEFCB46DDC}" dt="2022-02-05T07:59:13.205" v="3266"/>
          <ac:spMkLst>
            <pc:docMk/>
            <pc:sldMk cId="2749282410" sldId="264"/>
            <ac:spMk id="4" creationId="{32985DA7-531C-4C60-AB59-E1E3ED1FE7B6}"/>
          </ac:spMkLst>
        </pc:spChg>
        <pc:spChg chg="add del mod">
          <ac:chgData name="Evans,Justin swp930" userId="a35d9ec5-7715-44fa-b9fb-6c29a93f4a21" providerId="ADAL" clId="{F903A9D9-906F-44AE-AB0E-23BEFCB46DDC}" dt="2022-02-05T08:00:17.603" v="3268"/>
          <ac:spMkLst>
            <pc:docMk/>
            <pc:sldMk cId="2749282410" sldId="264"/>
            <ac:spMk id="5" creationId="{137E6693-88F9-45FD-BB8B-3138A355F98E}"/>
          </ac:spMkLst>
        </pc:spChg>
        <pc:picChg chg="add del mod">
          <ac:chgData name="Evans,Justin swp930" userId="a35d9ec5-7715-44fa-b9fb-6c29a93f4a21" providerId="ADAL" clId="{F903A9D9-906F-44AE-AB0E-23BEFCB46DDC}" dt="2022-02-05T07:59:24.901" v="3267" actId="478"/>
          <ac:picMkLst>
            <pc:docMk/>
            <pc:sldMk cId="2749282410" sldId="264"/>
            <ac:picMk id="5122" creationId="{6D0FA5A9-56DE-45F0-A9A0-3291687619ED}"/>
          </ac:picMkLst>
        </pc:picChg>
        <pc:picChg chg="add mod">
          <ac:chgData name="Evans,Justin swp930" userId="a35d9ec5-7715-44fa-b9fb-6c29a93f4a21" providerId="ADAL" clId="{F903A9D9-906F-44AE-AB0E-23BEFCB46DDC}" dt="2022-02-05T08:00:24.824" v="3270" actId="1076"/>
          <ac:picMkLst>
            <pc:docMk/>
            <pc:sldMk cId="2749282410" sldId="264"/>
            <ac:picMk id="5124" creationId="{EBD9E740-19D2-4A95-B7BC-35BF84878488}"/>
          </ac:picMkLst>
        </pc:picChg>
      </pc:sldChg>
      <pc:sldChg chg="addSp delSp modSp mod modClrScheme modAnim chgLayout modNotesTx">
        <pc:chgData name="Evans,Justin swp930" userId="a35d9ec5-7715-44fa-b9fb-6c29a93f4a21" providerId="ADAL" clId="{F903A9D9-906F-44AE-AB0E-23BEFCB46DDC}" dt="2022-02-09T17:26:07.009" v="3423"/>
        <pc:sldMkLst>
          <pc:docMk/>
          <pc:sldMk cId="18229992" sldId="266"/>
        </pc:sldMkLst>
        <pc:spChg chg="mod ord">
          <ac:chgData name="Evans,Justin swp930" userId="a35d9ec5-7715-44fa-b9fb-6c29a93f4a21" providerId="ADAL" clId="{F903A9D9-906F-44AE-AB0E-23BEFCB46DDC}" dt="2022-02-05T07:58:15.632" v="3261" actId="700"/>
          <ac:spMkLst>
            <pc:docMk/>
            <pc:sldMk cId="18229992" sldId="266"/>
            <ac:spMk id="2" creationId="{2A3C6F02-04C8-4565-95EF-B0266E079365}"/>
          </ac:spMkLst>
        </pc:spChg>
        <pc:spChg chg="mod ord">
          <ac:chgData name="Evans,Justin swp930" userId="a35d9ec5-7715-44fa-b9fb-6c29a93f4a21" providerId="ADAL" clId="{F903A9D9-906F-44AE-AB0E-23BEFCB46DDC}" dt="2022-02-05T07:58:15.632" v="3261" actId="700"/>
          <ac:spMkLst>
            <pc:docMk/>
            <pc:sldMk cId="18229992" sldId="266"/>
            <ac:spMk id="3" creationId="{51B4D47E-97F9-4C6A-9D2A-EC65AF516295}"/>
          </ac:spMkLst>
        </pc:spChg>
        <pc:spChg chg="add del mod ord">
          <ac:chgData name="Evans,Justin swp930" userId="a35d9ec5-7715-44fa-b9fb-6c29a93f4a21" providerId="ADAL" clId="{F903A9D9-906F-44AE-AB0E-23BEFCB46DDC}" dt="2022-02-05T07:58:19.006" v="3262"/>
          <ac:spMkLst>
            <pc:docMk/>
            <pc:sldMk cId="18229992" sldId="266"/>
            <ac:spMk id="4" creationId="{7C4EE4E3-F73A-4BBB-9F08-5CE28AFDE46D}"/>
          </ac:spMkLst>
        </pc:spChg>
        <pc:picChg chg="add mod">
          <ac:chgData name="Evans,Justin swp930" userId="a35d9ec5-7715-44fa-b9fb-6c29a93f4a21" providerId="ADAL" clId="{F903A9D9-906F-44AE-AB0E-23BEFCB46DDC}" dt="2022-02-05T07:58:19.006" v="3262"/>
          <ac:picMkLst>
            <pc:docMk/>
            <pc:sldMk cId="18229992" sldId="266"/>
            <ac:picMk id="4098" creationId="{6368E6AF-ABD5-41C1-99C7-FC14DD6FA9D5}"/>
          </ac:picMkLst>
        </pc:picChg>
      </pc:sldChg>
      <pc:sldChg chg="addSp delSp modSp mod modAnim modNotesTx">
        <pc:chgData name="Evans,Justin swp930" userId="a35d9ec5-7715-44fa-b9fb-6c29a93f4a21" providerId="ADAL" clId="{F903A9D9-906F-44AE-AB0E-23BEFCB46DDC}" dt="2022-02-09T17:26:01.361" v="3422"/>
        <pc:sldMkLst>
          <pc:docMk/>
          <pc:sldMk cId="2989487397" sldId="267"/>
        </pc:sldMkLst>
        <pc:spChg chg="mod">
          <ac:chgData name="Evans,Justin swp930" userId="a35d9ec5-7715-44fa-b9fb-6c29a93f4a21" providerId="ADAL" clId="{F903A9D9-906F-44AE-AB0E-23BEFCB46DDC}" dt="2022-02-05T07:36:09.438" v="2033" actId="20577"/>
          <ac:spMkLst>
            <pc:docMk/>
            <pc:sldMk cId="2989487397" sldId="267"/>
            <ac:spMk id="2" creationId="{D68B40DF-8733-4F16-86DC-42086EFC7A33}"/>
          </ac:spMkLst>
        </pc:spChg>
        <pc:spChg chg="mod">
          <ac:chgData name="Evans,Justin swp930" userId="a35d9ec5-7715-44fa-b9fb-6c29a93f4a21" providerId="ADAL" clId="{F903A9D9-906F-44AE-AB0E-23BEFCB46DDC}" dt="2022-02-05T07:51:08.072" v="3118" actId="20577"/>
          <ac:spMkLst>
            <pc:docMk/>
            <pc:sldMk cId="2989487397" sldId="267"/>
            <ac:spMk id="3" creationId="{E0689A37-6617-4127-B8EA-99927DDFED58}"/>
          </ac:spMkLst>
        </pc:spChg>
        <pc:picChg chg="del">
          <ac:chgData name="Evans,Justin swp930" userId="a35d9ec5-7715-44fa-b9fb-6c29a93f4a21" providerId="ADAL" clId="{F903A9D9-906F-44AE-AB0E-23BEFCB46DDC}" dt="2022-02-05T07:56:32.185" v="3251" actId="478"/>
          <ac:picMkLst>
            <pc:docMk/>
            <pc:sldMk cId="2989487397" sldId="267"/>
            <ac:picMk id="4" creationId="{5D2D38FC-A9E8-4609-B980-00E8137A3ADF}"/>
          </ac:picMkLst>
        </pc:picChg>
        <pc:picChg chg="add mod">
          <ac:chgData name="Evans,Justin swp930" userId="a35d9ec5-7715-44fa-b9fb-6c29a93f4a21" providerId="ADAL" clId="{F903A9D9-906F-44AE-AB0E-23BEFCB46DDC}" dt="2022-02-05T07:56:47.669" v="3259" actId="1076"/>
          <ac:picMkLst>
            <pc:docMk/>
            <pc:sldMk cId="2989487397" sldId="267"/>
            <ac:picMk id="3074" creationId="{93F415BF-6694-428C-8470-317D2C5EB03E}"/>
          </ac:picMkLst>
        </pc:picChg>
      </pc:sldChg>
      <pc:sldChg chg="addSp delSp modSp mod modNotesTx">
        <pc:chgData name="Evans,Justin swp930" userId="a35d9ec5-7715-44fa-b9fb-6c29a93f4a21" providerId="ADAL" clId="{F903A9D9-906F-44AE-AB0E-23BEFCB46DDC}" dt="2022-02-05T07:54:58.179" v="3248" actId="1076"/>
        <pc:sldMkLst>
          <pc:docMk/>
          <pc:sldMk cId="351094529" sldId="268"/>
        </pc:sldMkLst>
        <pc:spChg chg="mod">
          <ac:chgData name="Evans,Justin swp930" userId="a35d9ec5-7715-44fa-b9fb-6c29a93f4a21" providerId="ADAL" clId="{F903A9D9-906F-44AE-AB0E-23BEFCB46DDC}" dt="2022-02-05T07:47:40.698" v="2694" actId="20577"/>
          <ac:spMkLst>
            <pc:docMk/>
            <pc:sldMk cId="351094529" sldId="268"/>
            <ac:spMk id="2" creationId="{6AFF587D-D760-4E7F-8979-EF601018B6C6}"/>
          </ac:spMkLst>
        </pc:spChg>
        <pc:spChg chg="mod">
          <ac:chgData name="Evans,Justin swp930" userId="a35d9ec5-7715-44fa-b9fb-6c29a93f4a21" providerId="ADAL" clId="{F903A9D9-906F-44AE-AB0E-23BEFCB46DDC}" dt="2022-02-05T07:53:46.084" v="3243" actId="20577"/>
          <ac:spMkLst>
            <pc:docMk/>
            <pc:sldMk cId="351094529" sldId="268"/>
            <ac:spMk id="3" creationId="{224BDF6A-8136-4915-B972-C2D1F0CF671F}"/>
          </ac:spMkLst>
        </pc:spChg>
        <pc:picChg chg="del">
          <ac:chgData name="Evans,Justin swp930" userId="a35d9ec5-7715-44fa-b9fb-6c29a93f4a21" providerId="ADAL" clId="{F903A9D9-906F-44AE-AB0E-23BEFCB46DDC}" dt="2022-02-05T07:54:48.258" v="3245" actId="478"/>
          <ac:picMkLst>
            <pc:docMk/>
            <pc:sldMk cId="351094529" sldId="268"/>
            <ac:picMk id="5" creationId="{5B339E19-A551-4185-AF2C-074B10DE9DB0}"/>
          </ac:picMkLst>
        </pc:picChg>
        <pc:picChg chg="add del">
          <ac:chgData name="Evans,Justin swp930" userId="a35d9ec5-7715-44fa-b9fb-6c29a93f4a21" providerId="ADAL" clId="{F903A9D9-906F-44AE-AB0E-23BEFCB46DDC}" dt="2022-02-05T07:54:48.258" v="3245" actId="478"/>
          <ac:picMkLst>
            <pc:docMk/>
            <pc:sldMk cId="351094529" sldId="268"/>
            <ac:picMk id="1026" creationId="{E86F04D9-AEBB-4D07-A877-73BC82FA4D93}"/>
          </ac:picMkLst>
        </pc:picChg>
        <pc:picChg chg="add mod">
          <ac:chgData name="Evans,Justin swp930" userId="a35d9ec5-7715-44fa-b9fb-6c29a93f4a21" providerId="ADAL" clId="{F903A9D9-906F-44AE-AB0E-23BEFCB46DDC}" dt="2022-02-05T07:54:58.179" v="3248" actId="1076"/>
          <ac:picMkLst>
            <pc:docMk/>
            <pc:sldMk cId="351094529" sldId="268"/>
            <ac:picMk id="1028" creationId="{3FBFE902-49ED-47CA-89DC-AC999D22666C}"/>
          </ac:picMkLst>
        </pc:picChg>
      </pc:sldChg>
      <pc:sldChg chg="modSp mod">
        <pc:chgData name="Evans,Justin swp930" userId="a35d9ec5-7715-44fa-b9fb-6c29a93f4a21" providerId="ADAL" clId="{F903A9D9-906F-44AE-AB0E-23BEFCB46DDC}" dt="2022-02-05T08:04:18.567" v="3421" actId="20577"/>
        <pc:sldMkLst>
          <pc:docMk/>
          <pc:sldMk cId="3880179008" sldId="269"/>
        </pc:sldMkLst>
        <pc:spChg chg="mod">
          <ac:chgData name="Evans,Justin swp930" userId="a35d9ec5-7715-44fa-b9fb-6c29a93f4a21" providerId="ADAL" clId="{F903A9D9-906F-44AE-AB0E-23BEFCB46DDC}" dt="2022-02-05T08:03:29.170" v="3304" actId="20577"/>
          <ac:spMkLst>
            <pc:docMk/>
            <pc:sldMk cId="3880179008" sldId="269"/>
            <ac:spMk id="2" creationId="{699F801F-D543-4288-AB64-187A4A2D95D2}"/>
          </ac:spMkLst>
        </pc:spChg>
        <pc:spChg chg="mod">
          <ac:chgData name="Evans,Justin swp930" userId="a35d9ec5-7715-44fa-b9fb-6c29a93f4a21" providerId="ADAL" clId="{F903A9D9-906F-44AE-AB0E-23BEFCB46DDC}" dt="2022-02-05T08:04:18.567" v="3421" actId="20577"/>
          <ac:spMkLst>
            <pc:docMk/>
            <pc:sldMk cId="3880179008" sldId="269"/>
            <ac:spMk id="3" creationId="{AF099703-AFD5-49D7-A7CE-E7E994A1D548}"/>
          </ac:spMkLst>
        </pc:spChg>
      </pc:sldChg>
      <pc:sldChg chg="addSp delSp modSp mod modNotesTx">
        <pc:chgData name="Evans,Justin swp930" userId="a35d9ec5-7715-44fa-b9fb-6c29a93f4a21" providerId="ADAL" clId="{F903A9D9-906F-44AE-AB0E-23BEFCB46DDC}" dt="2022-02-05T07:55:32.196" v="3250"/>
        <pc:sldMkLst>
          <pc:docMk/>
          <pc:sldMk cId="1816488089" sldId="270"/>
        </pc:sldMkLst>
        <pc:spChg chg="add del mod">
          <ac:chgData name="Evans,Justin swp930" userId="a35d9ec5-7715-44fa-b9fb-6c29a93f4a21" providerId="ADAL" clId="{F903A9D9-906F-44AE-AB0E-23BEFCB46DDC}" dt="2022-02-05T07:55:32.196" v="3250"/>
          <ac:spMkLst>
            <pc:docMk/>
            <pc:sldMk cId="1816488089" sldId="270"/>
            <ac:spMk id="3" creationId="{25B5EF23-0E87-4413-AEB0-AD45D29EE742}"/>
          </ac:spMkLst>
        </pc:spChg>
        <pc:spChg chg="mod">
          <ac:chgData name="Evans,Justin swp930" userId="a35d9ec5-7715-44fa-b9fb-6c29a93f4a21" providerId="ADAL" clId="{F903A9D9-906F-44AE-AB0E-23BEFCB46DDC}" dt="2022-02-05T07:43:10.681" v="2441" actId="20577"/>
          <ac:spMkLst>
            <pc:docMk/>
            <pc:sldMk cId="1816488089" sldId="270"/>
            <ac:spMk id="4" creationId="{8834CBAF-F0B0-4717-9DB6-E126E6F550A7}"/>
          </ac:spMkLst>
        </pc:spChg>
        <pc:spChg chg="mod">
          <ac:chgData name="Evans,Justin swp930" userId="a35d9ec5-7715-44fa-b9fb-6c29a93f4a21" providerId="ADAL" clId="{F903A9D9-906F-44AE-AB0E-23BEFCB46DDC}" dt="2022-02-05T07:47:00.232" v="2626" actId="20577"/>
          <ac:spMkLst>
            <pc:docMk/>
            <pc:sldMk cId="1816488089" sldId="270"/>
            <ac:spMk id="5" creationId="{2AC7C2F0-1DC5-4D8B-8AF9-77F54936D2D2}"/>
          </ac:spMkLst>
        </pc:spChg>
        <pc:picChg chg="del">
          <ac:chgData name="Evans,Justin swp930" userId="a35d9ec5-7715-44fa-b9fb-6c29a93f4a21" providerId="ADAL" clId="{F903A9D9-906F-44AE-AB0E-23BEFCB46DDC}" dt="2022-02-05T07:55:28.331" v="3249" actId="478"/>
          <ac:picMkLst>
            <pc:docMk/>
            <pc:sldMk cId="1816488089" sldId="270"/>
            <ac:picMk id="7" creationId="{7E4550F1-21A9-4D52-8BA6-AD68DA273E62}"/>
          </ac:picMkLst>
        </pc:picChg>
        <pc:picChg chg="add mod">
          <ac:chgData name="Evans,Justin swp930" userId="a35d9ec5-7715-44fa-b9fb-6c29a93f4a21" providerId="ADAL" clId="{F903A9D9-906F-44AE-AB0E-23BEFCB46DDC}" dt="2022-02-05T07:55:32.196" v="3250"/>
          <ac:picMkLst>
            <pc:docMk/>
            <pc:sldMk cId="1816488089" sldId="270"/>
            <ac:picMk id="2050" creationId="{6F5F616E-BD10-491C-A216-4554A5BB6C7A}"/>
          </ac:picMkLst>
        </pc:picChg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1754982588" sldId="271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670233406" sldId="272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1993274695" sldId="273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2028497595" sldId="274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592632479" sldId="275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359259816" sldId="276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539133090" sldId="277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354248881" sldId="278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347885677" sldId="279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718130052" sldId="280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2924878561" sldId="281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915229062" sldId="283"/>
        </pc:sldMkLst>
      </pc:sldChg>
    </pc:docChg>
  </pc:docChgLst>
  <pc:docChgLst>
    <pc:chgData name="Alison Cooke" userId="S::a.cooke@uwtsd.ac.uk::46c329c9-26b7-4eba-b77b-7474421bfd31" providerId="AD" clId="Web-{0656A2B4-9DC8-2883-EBBA-5E6806B7AFB7}"/>
    <pc:docChg chg="modSld">
      <pc:chgData name="Alison Cooke" userId="S::a.cooke@uwtsd.ac.uk::46c329c9-26b7-4eba-b77b-7474421bfd31" providerId="AD" clId="Web-{0656A2B4-9DC8-2883-EBBA-5E6806B7AFB7}" dt="2023-02-08T11:08:18.367" v="87"/>
      <pc:docMkLst>
        <pc:docMk/>
      </pc:docMkLst>
      <pc:sldChg chg="addSp modSp">
        <pc:chgData name="Alison Cooke" userId="S::a.cooke@uwtsd.ac.uk::46c329c9-26b7-4eba-b77b-7474421bfd31" providerId="AD" clId="Web-{0656A2B4-9DC8-2883-EBBA-5E6806B7AFB7}" dt="2023-02-08T11:03:43.405" v="53" actId="20577"/>
        <pc:sldMkLst>
          <pc:docMk/>
          <pc:sldMk cId="1147549936" sldId="258"/>
        </pc:sldMkLst>
        <pc:spChg chg="add mod">
          <ac:chgData name="Alison Cooke" userId="S::a.cooke@uwtsd.ac.uk::46c329c9-26b7-4eba-b77b-7474421bfd31" providerId="AD" clId="Web-{0656A2B4-9DC8-2883-EBBA-5E6806B7AFB7}" dt="2023-02-08T11:02:57.607" v="49" actId="20577"/>
          <ac:spMkLst>
            <pc:docMk/>
            <pc:sldMk cId="1147549936" sldId="258"/>
            <ac:spMk id="2" creationId="{2D50B289-C597-1F7F-26FC-DCC98559E18B}"/>
          </ac:spMkLst>
        </pc:spChg>
        <pc:spChg chg="mod">
          <ac:chgData name="Alison Cooke" userId="S::a.cooke@uwtsd.ac.uk::46c329c9-26b7-4eba-b77b-7474421bfd31" providerId="AD" clId="Web-{0656A2B4-9DC8-2883-EBBA-5E6806B7AFB7}" dt="2023-02-08T11:03:43.405" v="53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Anim">
        <pc:chgData name="Alison Cooke" userId="S::a.cooke@uwtsd.ac.uk::46c329c9-26b7-4eba-b77b-7474421bfd31" providerId="AD" clId="Web-{0656A2B4-9DC8-2883-EBBA-5E6806B7AFB7}" dt="2023-02-08T11:06:17.535" v="81"/>
        <pc:sldMkLst>
          <pc:docMk/>
          <pc:sldMk cId="2511280831" sldId="259"/>
        </pc:sldMkLst>
      </pc:sldChg>
      <pc:sldChg chg="modAnim modNotes">
        <pc:chgData name="Alison Cooke" userId="S::a.cooke@uwtsd.ac.uk::46c329c9-26b7-4eba-b77b-7474421bfd31" providerId="AD" clId="Web-{0656A2B4-9DC8-2883-EBBA-5E6806B7AFB7}" dt="2023-02-08T11:08:18.367" v="87"/>
        <pc:sldMkLst>
          <pc:docMk/>
          <pc:sldMk cId="506969829" sldId="263"/>
        </pc:sldMkLst>
      </pc:sldChg>
      <pc:sldChg chg="modSp">
        <pc:chgData name="Alison Cooke" userId="S::a.cooke@uwtsd.ac.uk::46c329c9-26b7-4eba-b77b-7474421bfd31" providerId="AD" clId="Web-{0656A2B4-9DC8-2883-EBBA-5E6806B7AFB7}" dt="2023-02-08T11:05:31.253" v="75" actId="20577"/>
        <pc:sldMkLst>
          <pc:docMk/>
          <pc:sldMk cId="2749282410" sldId="264"/>
        </pc:sldMkLst>
        <pc:spChg chg="mod">
          <ac:chgData name="Alison Cooke" userId="S::a.cooke@uwtsd.ac.uk::46c329c9-26b7-4eba-b77b-7474421bfd31" providerId="AD" clId="Web-{0656A2B4-9DC8-2883-EBBA-5E6806B7AFB7}" dt="2023-02-08T11:05:31.253" v="75" actId="20577"/>
          <ac:spMkLst>
            <pc:docMk/>
            <pc:sldMk cId="2749282410" sldId="264"/>
            <ac:spMk id="3" creationId="{106305E4-DB3B-402A-B689-CAAF94416DEC}"/>
          </ac:spMkLst>
        </pc:spChg>
      </pc:sldChg>
      <pc:sldChg chg="addAnim modAnim">
        <pc:chgData name="Alison Cooke" userId="S::a.cooke@uwtsd.ac.uk::46c329c9-26b7-4eba-b77b-7474421bfd31" providerId="AD" clId="Web-{0656A2B4-9DC8-2883-EBBA-5E6806B7AFB7}" dt="2023-02-08T11:05:51.613" v="77"/>
        <pc:sldMkLst>
          <pc:docMk/>
          <pc:sldMk cId="2989487397" sldId="267"/>
        </pc:sldMkLst>
      </pc:sldChg>
      <pc:sldChg chg="addAnim modAnim">
        <pc:chgData name="Alison Cooke" userId="S::a.cooke@uwtsd.ac.uk::46c329c9-26b7-4eba-b77b-7474421bfd31" providerId="AD" clId="Web-{0656A2B4-9DC8-2883-EBBA-5E6806B7AFB7}" dt="2023-02-08T11:06:38.536" v="84"/>
        <pc:sldMkLst>
          <pc:docMk/>
          <pc:sldMk cId="351094529" sldId="268"/>
        </pc:sldMkLst>
      </pc:sldChg>
      <pc:sldChg chg="addAnim modAnim">
        <pc:chgData name="Alison Cooke" userId="S::a.cooke@uwtsd.ac.uk::46c329c9-26b7-4eba-b77b-7474421bfd31" providerId="AD" clId="Web-{0656A2B4-9DC8-2883-EBBA-5E6806B7AFB7}" dt="2023-02-08T11:06:46.380" v="86"/>
        <pc:sldMkLst>
          <pc:docMk/>
          <pc:sldMk cId="3880179008" sldId="269"/>
        </pc:sldMkLst>
      </pc:sldChg>
      <pc:sldChg chg="addAnim modAnim">
        <pc:chgData name="Alison Cooke" userId="S::a.cooke@uwtsd.ac.uk::46c329c9-26b7-4eba-b77b-7474421bfd31" providerId="AD" clId="Web-{0656A2B4-9DC8-2883-EBBA-5E6806B7AFB7}" dt="2023-02-08T11:06:05.222" v="79"/>
        <pc:sldMkLst>
          <pc:docMk/>
          <pc:sldMk cId="1816488089" sldId="270"/>
        </pc:sldMkLst>
      </pc:sldChg>
    </pc:docChg>
  </pc:docChgLst>
  <pc:docChgLst>
    <pc:chgData name="Alison Cooke" userId="S::a.cooke@uwtsd.ac.uk::46c329c9-26b7-4eba-b77b-7474421bfd31" providerId="AD" clId="Web-{28BF9868-FB01-8F38-8824-6D6B2D713101}"/>
    <pc:docChg chg="modSld">
      <pc:chgData name="Alison Cooke" userId="S::a.cooke@uwtsd.ac.uk::46c329c9-26b7-4eba-b77b-7474421bfd31" providerId="AD" clId="Web-{28BF9868-FB01-8F38-8824-6D6B2D713101}" dt="2023-02-08T16:35:53.940" v="154"/>
      <pc:docMkLst>
        <pc:docMk/>
      </pc:docMkLst>
      <pc:sldChg chg="modNotes">
        <pc:chgData name="Alison Cooke" userId="S::a.cooke@uwtsd.ac.uk::46c329c9-26b7-4eba-b77b-7474421bfd31" providerId="AD" clId="Web-{28BF9868-FB01-8F38-8824-6D6B2D713101}" dt="2023-02-08T16:35:53.940" v="154"/>
        <pc:sldMkLst>
          <pc:docMk/>
          <pc:sldMk cId="506969829" sldId="263"/>
        </pc:sldMkLst>
      </pc:sldChg>
    </pc:docChg>
  </pc:docChgLst>
  <pc:docChgLst>
    <pc:chgData name="Alison Cooke" userId="S::a.cooke@uwtsd.ac.uk::46c329c9-26b7-4eba-b77b-7474421bfd31" providerId="AD" clId="Web-{C00CBD30-8BC0-D777-6CE8-9F739103DC77}"/>
    <pc:docChg chg="modSld">
      <pc:chgData name="Alison Cooke" userId="S::a.cooke@uwtsd.ac.uk::46c329c9-26b7-4eba-b77b-7474421bfd31" providerId="AD" clId="Web-{C00CBD30-8BC0-D777-6CE8-9F739103DC77}" dt="2024-02-08T18:42:42.535" v="2" actId="20577"/>
      <pc:docMkLst>
        <pc:docMk/>
      </pc:docMkLst>
      <pc:sldChg chg="modSp">
        <pc:chgData name="Alison Cooke" userId="S::a.cooke@uwtsd.ac.uk::46c329c9-26b7-4eba-b77b-7474421bfd31" providerId="AD" clId="Web-{C00CBD30-8BC0-D777-6CE8-9F739103DC77}" dt="2024-02-08T18:42:42.535" v="2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C00CBD30-8BC0-D777-6CE8-9F739103DC77}" dt="2024-02-08T18:42:38.738" v="1" actId="20577"/>
          <ac:spMkLst>
            <pc:docMk/>
            <pc:sldMk cId="1147549936" sldId="258"/>
            <ac:spMk id="2" creationId="{2D50B289-C597-1F7F-26FC-DCC98559E18B}"/>
          </ac:spMkLst>
        </pc:spChg>
        <pc:spChg chg="mod">
          <ac:chgData name="Alison Cooke" userId="S::a.cooke@uwtsd.ac.uk::46c329c9-26b7-4eba-b77b-7474421bfd31" providerId="AD" clId="Web-{C00CBD30-8BC0-D777-6CE8-9F739103DC77}" dt="2024-02-08T18:42:42.535" v="2" actId="20577"/>
          <ac:spMkLst>
            <pc:docMk/>
            <pc:sldMk cId="1147549936" sldId="258"/>
            <ac:spMk id="5" creationId="{96FE8A07-45B3-4401-AEF2-C9368D14EA2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63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/>
          </a:p>
          <a:p>
            <a:r>
              <a:rPr lang="en-GB" b="1"/>
              <a:t>As you are aware the University sets out a generic assessment framework by which your work is assessed, and that framework is what your submissions were marked against.</a:t>
            </a:r>
            <a:endParaRPr lang="en-US" b="1">
              <a:cs typeface="Calibri"/>
            </a:endParaRPr>
          </a:p>
          <a:p>
            <a:r>
              <a:rPr lang="en-GB" b="1"/>
              <a:t>So for level 6, which is the level of your course this year , your work was marked against these 5 skill areas – and you will note that my feedback I </a:t>
            </a:r>
            <a:r>
              <a:rPr lang="en-GB" b="1" err="1"/>
              <a:t>sprovided</a:t>
            </a:r>
            <a:r>
              <a:rPr lang="en-GB" b="1"/>
              <a:t> under those specific headings to.</a:t>
            </a:r>
            <a:endParaRPr lang="en-US" b="1">
              <a:cs typeface="Calibri"/>
            </a:endParaRPr>
          </a:p>
          <a:p>
            <a:r>
              <a:rPr lang="en-GB" b="1"/>
              <a:t>( A copy of the marking criteria is on Moodle)</a:t>
            </a:r>
            <a:endParaRPr lang="en-GB" b="1">
              <a:cs typeface="Calibri"/>
            </a:endParaRPr>
          </a:p>
          <a:p>
            <a:endParaRPr lang="en-GB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/>
              <a:t>The his framework describes the type pf learning you are expected to demonstrate within your work.</a:t>
            </a:r>
            <a:endParaRPr lang="en-GB" sz="180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/>
              <a:t> </a:t>
            </a:r>
            <a:r>
              <a:rPr lang="en-GB" sz="1800">
                <a:effectLst/>
                <a:latin typeface="Arial"/>
                <a:ea typeface="Calibri" panose="020F0502020204030204" pitchFamily="34" charset="0"/>
                <a:cs typeface="Arial"/>
              </a:rPr>
              <a:t>The aims of the generic framework are to provide:</a:t>
            </a:r>
            <a:r>
              <a:rPr lang="en-GB" sz="1800">
                <a:latin typeface="Arial"/>
                <a:ea typeface="Calibri" panose="020F0502020204030204" pitchFamily="34" charset="0"/>
                <a:cs typeface="Arial"/>
              </a:rPr>
              <a:t> </a:t>
            </a:r>
            <a:endParaRPr lang="en-GB" sz="1800">
              <a:effectLst/>
              <a:latin typeface="Calibri"/>
              <a:ea typeface="Calibri" panose="020F0502020204030204" pitchFamily="34" charset="0"/>
              <a:cs typeface="Calibri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a description of what a student needs to do to reach a particular classification category (pre-submission);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(ii) a reference point for articulating the standard of a student’s work at a particular level of study (post-submission), thereby helping them to identify how they could improve their performance in the future;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(iii) an indication of the skills progression and development that students are expected to achieve throughout their programme of study;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(iv) a reliable, consistent, fair and transparent basis on which to base marking decisions.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  <a:p>
            <a:r>
              <a:rPr lang="en-GB" b="1"/>
              <a:t>So, when you’ve looked at your mark and thoroughly read through the feedback provided , make a point of looking at the marking criteria for level 6 – see where your mark lies and then look at the next marking band to see where you can then improve upon your marks to get to the next grade up.</a:t>
            </a:r>
            <a:endParaRPr lang="en-GB" b="1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1669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How can a student demonstrate good engagement with literature?</a:t>
            </a:r>
          </a:p>
          <a:p>
            <a:endParaRPr lang="en-GB"/>
          </a:p>
          <a:p>
            <a:pPr marL="228600" indent="-228600">
              <a:buAutoNum type="arabicPeriod"/>
            </a:pPr>
            <a:r>
              <a:rPr lang="en-GB"/>
              <a:t>Evidence of wider reading.</a:t>
            </a:r>
          </a:p>
          <a:p>
            <a:pPr marL="228600" indent="-228600">
              <a:buAutoNum type="arabicPeriod"/>
            </a:pPr>
            <a:r>
              <a:rPr lang="en-GB"/>
              <a:t>Extensive </a:t>
            </a:r>
            <a:r>
              <a:rPr lang="en-GB" b="1"/>
              <a:t>range</a:t>
            </a:r>
            <a:r>
              <a:rPr lang="en-GB"/>
              <a:t> of source material. </a:t>
            </a:r>
            <a:r>
              <a:rPr lang="en-GB" b="1"/>
              <a:t>Credible, relevant &amp; informed by latest research</a:t>
            </a:r>
          </a:p>
          <a:p>
            <a:pPr marL="228600" indent="-228600">
              <a:buAutoNum type="arabicPeriod"/>
            </a:pPr>
            <a:r>
              <a:rPr lang="en-GB"/>
              <a:t>Focus on academic textbooks and journals.</a:t>
            </a:r>
          </a:p>
          <a:p>
            <a:pPr marL="228600" indent="-228600">
              <a:buAutoNum type="arabicPeriod"/>
            </a:pPr>
            <a:r>
              <a:rPr lang="en-GB"/>
              <a:t>Accurate application of referencing.</a:t>
            </a:r>
          </a:p>
          <a:p>
            <a:pPr marL="228600" indent="-228600">
              <a:buAutoNum type="arabicPeriod"/>
            </a:pPr>
            <a:r>
              <a:rPr lang="en-GB"/>
              <a:t>Academic honesty.</a:t>
            </a:r>
          </a:p>
          <a:p>
            <a:pPr marL="228600" indent="-228600">
              <a:buAutoNum type="arabicPeriod"/>
            </a:pPr>
            <a:endParaRPr lang="en-GB"/>
          </a:p>
          <a:p>
            <a:r>
              <a:rPr lang="en-GB" b="1"/>
              <a:t>How can you demonstrate good engagement with literature?</a:t>
            </a:r>
            <a:endParaRPr lang="en-US" b="1">
              <a:cs typeface="Calibri"/>
            </a:endParaRPr>
          </a:p>
          <a:p>
            <a:endParaRPr lang="en-GB" b="1">
              <a:cs typeface="Calibri"/>
            </a:endParaRPr>
          </a:p>
          <a:p>
            <a:r>
              <a:rPr lang="en-GB" b="1"/>
              <a:t>This workbook has shown some encouraging research skills – majority of you have tried to stetch beyond the normal, but you now need to do this a lot more. </a:t>
            </a:r>
            <a:endParaRPr lang="en-US" b="1">
              <a:cs typeface="Calibri"/>
            </a:endParaRPr>
          </a:p>
          <a:p>
            <a:endParaRPr lang="en-GB" b="1">
              <a:cs typeface="Calibri"/>
            </a:endParaRPr>
          </a:p>
          <a:p>
            <a:r>
              <a:rPr lang="en-GB" b="1"/>
              <a:t>Be SMART with your research – don’t waste valuable time reading articles etc if they are not relevant. Always read the </a:t>
            </a:r>
            <a:r>
              <a:rPr lang="en-GB" b="1" err="1"/>
              <a:t>abstratct</a:t>
            </a:r>
            <a:r>
              <a:rPr lang="en-GB" b="1"/>
              <a:t> first and that will assist you in deciding whether to continue reading</a:t>
            </a:r>
            <a:endParaRPr lang="en-US" b="1">
              <a:cs typeface="Calibri"/>
            </a:endParaRPr>
          </a:p>
          <a:p>
            <a:r>
              <a:rPr lang="en-GB" b="1"/>
              <a:t>Keep a record of everything that you read from the outset – saves you a lot of time when it comes to writing your reference list/bibliography</a:t>
            </a:r>
            <a:endParaRPr lang="en-GB" b="1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652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areas would apply to K &amp; U?</a:t>
            </a:r>
          </a:p>
          <a:p>
            <a:endParaRPr lang="en-GB"/>
          </a:p>
          <a:p>
            <a:pPr marL="228600" indent="-228600">
              <a:buFont typeface="+mj-lt"/>
              <a:buAutoNum type="arabicPeriod"/>
            </a:pPr>
            <a:r>
              <a:rPr lang="en-GB"/>
              <a:t>Knowledge of polices, legislation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Application of policies, legislation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Knowledge &amp; application of reflective practice techniques / models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Have you answered the question?</a:t>
            </a:r>
          </a:p>
          <a:p>
            <a:pPr marL="228600" indent="-228600">
              <a:buAutoNum type="arabicPeriod"/>
            </a:pPr>
            <a:endParaRPr lang="en-GB">
              <a:cs typeface="Calibri" panose="020F0502020204030204"/>
            </a:endParaRPr>
          </a:p>
          <a:p>
            <a:pPr marL="228600" indent="-228600">
              <a:buAutoNum type="arabicPeriod"/>
            </a:pPr>
            <a:r>
              <a:rPr lang="en-GB">
                <a:cs typeface="Calibri" panose="020F0502020204030204"/>
              </a:rPr>
              <a:t>Summarising and paraphrasing – not long quotations – doesn't show any academic skills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7337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applies?</a:t>
            </a:r>
          </a:p>
          <a:p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/>
              <a:t>Introduction of concepts / theories.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Action words… Critical thinking, evaluation &amp; analysis.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Logical ‘argument’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judgement</a:t>
            </a:r>
          </a:p>
          <a:p>
            <a:endParaRPr lang="en-GB"/>
          </a:p>
          <a:p>
            <a:r>
              <a:rPr lang="en-GB"/>
              <a:t>Look at the descriptive word – what is it asking you to do?</a:t>
            </a:r>
            <a:endParaRPr lang="en-US"/>
          </a:p>
          <a:p>
            <a:r>
              <a:rPr lang="en-GB"/>
              <a:t>e.g. Evaluate, Analyse, Discuss, Explore</a:t>
            </a:r>
            <a:endParaRPr lang="en-US"/>
          </a:p>
          <a:p>
            <a:r>
              <a:rPr lang="en-GB"/>
              <a:t>Important to keep referring back to your descriptive word to keep you on track.</a:t>
            </a:r>
            <a:endParaRPr lang="en-US"/>
          </a:p>
          <a:p>
            <a:endParaRPr lang="en-GB"/>
          </a:p>
          <a:p>
            <a:r>
              <a:rPr lang="en-GB"/>
              <a:t>Build a logical argument – highlight the operational issue, build argument around that issue – pros/cons; advantages/disadvantages – is there clear recent opinion around it. Do you agree/disagree with academia?</a:t>
            </a:r>
            <a:endParaRPr lang="en-US"/>
          </a:p>
          <a:p>
            <a:endParaRPr lang="en-GB"/>
          </a:p>
          <a:p>
            <a:r>
              <a:rPr lang="en-GB"/>
              <a:t>Avoid just describing something – descriptive work looses you valuable marks but also eats into your word count </a:t>
            </a:r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9413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Ideas?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Draw on latest  theory in  application of policies, legislation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Knowledge &amp; application of reflective practice techniques / models</a:t>
            </a:r>
          </a:p>
          <a:p>
            <a:pPr marL="228600" indent="-228600">
              <a:buFont typeface="+mj-lt"/>
              <a:buAutoNum type="arabicPeriod"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2591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Thoughts?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Clear and easy to read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Coherent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Word count.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Sentence structure.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Skilful introduction of references.</a:t>
            </a:r>
          </a:p>
          <a:p>
            <a:pPr marL="228600" indent="-228600">
              <a:buFont typeface="+mj-lt"/>
              <a:buAutoNum type="arabicPeriod"/>
            </a:pPr>
            <a:r>
              <a:rPr lang="en-GB"/>
              <a:t>Use of paragraphs.</a:t>
            </a:r>
          </a:p>
          <a:p>
            <a:pPr marL="228600" indent="-228600">
              <a:buFont typeface="+mj-lt"/>
              <a:buAutoNum type="arabicPeriod"/>
            </a:pPr>
            <a:endParaRPr lang="en-GB"/>
          </a:p>
          <a:p>
            <a:r>
              <a:rPr lang="en-GB"/>
              <a:t>Don’t accept the first argument found – research further for others</a:t>
            </a:r>
            <a:endParaRPr lang="en-US"/>
          </a:p>
          <a:p>
            <a:r>
              <a:rPr lang="en-GB"/>
              <a:t>Write clearly and accurately – watch your sentence structures – do they make sense?</a:t>
            </a:r>
            <a:endParaRPr lang="en-US"/>
          </a:p>
          <a:p>
            <a:r>
              <a:rPr lang="en-GB"/>
              <a:t>Good grammar and punctuation – good use of paragraphs</a:t>
            </a:r>
            <a:endParaRPr lang="en-US"/>
          </a:p>
          <a:p>
            <a:r>
              <a:rPr lang="en-GB"/>
              <a:t>Referencing – vastly improved this time round.</a:t>
            </a:r>
            <a:endParaRPr lang="en-US"/>
          </a:p>
          <a:p>
            <a:r>
              <a:rPr lang="en-GB"/>
              <a:t>Use the handout – one student error free bibliography!</a:t>
            </a:r>
            <a:endParaRPr lang="en-US"/>
          </a:p>
          <a:p>
            <a:endParaRPr lang="en-GB"/>
          </a:p>
          <a:p>
            <a:r>
              <a:rPr lang="en-GB"/>
              <a:t>Word count – over – academic regs penalty</a:t>
            </a:r>
            <a:endParaRPr lang="en-US"/>
          </a:p>
          <a:p>
            <a:r>
              <a:rPr lang="en-GB"/>
              <a:t>                        under – missed opportunities to gather more marks</a:t>
            </a:r>
            <a:endParaRPr lang="en-US"/>
          </a:p>
          <a:p>
            <a:endParaRPr lang="en-GB"/>
          </a:p>
          <a:p>
            <a:r>
              <a:rPr lang="en-GB"/>
              <a:t>Start improving academic language – more you read the more you will pick up the language and ‘buzz words’</a:t>
            </a:r>
            <a:endParaRPr lang="en-US"/>
          </a:p>
          <a:p>
            <a:endParaRPr lang="en-GB"/>
          </a:p>
          <a:p>
            <a:r>
              <a:rPr lang="en-GB"/>
              <a:t>Academic editing – proof read your work before submission – spelling mistakes</a:t>
            </a:r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846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>
                <a:cs typeface="Calibri" panose="020F0502020204030204"/>
              </a:rPr>
              <a:t>So having now had the time to read through the feedback </a:t>
            </a:r>
          </a:p>
          <a:p>
            <a:r>
              <a:rPr lang="en-GB">
                <a:cs typeface="Calibri" panose="020F0502020204030204"/>
              </a:rPr>
              <a:t>What are you going to do differently next time?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241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56602" y="1355890"/>
            <a:ext cx="4541044" cy="2221055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 09.01.25</a:t>
            </a:r>
            <a:br>
              <a:rPr lang="en-GB" sz="3600" b="1" dirty="0"/>
            </a:br>
            <a:r>
              <a:rPr lang="en-GB" sz="3600" b="1" dirty="0">
                <a:solidFill>
                  <a:schemeClr val="bg1"/>
                </a:solidFill>
              </a:rPr>
              <a:t>Workbook 1  Generic Feedback from draft submissions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Generic Feedback from drafts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sz="2800" dirty="0">
              <a:latin typeface="+mj-lt"/>
            </a:endParaRPr>
          </a:p>
          <a:p>
            <a:r>
              <a:rPr lang="en-GB" dirty="0">
                <a:latin typeface="+mj-lt"/>
              </a:rPr>
              <a:t>Acceptable</a:t>
            </a:r>
            <a:r>
              <a:rPr lang="en-GB" sz="2800" dirty="0">
                <a:latin typeface="+mj-lt"/>
              </a:rPr>
              <a:t> standard</a:t>
            </a:r>
            <a:r>
              <a:rPr lang="en-GB" dirty="0">
                <a:latin typeface="+mj-lt"/>
              </a:rPr>
              <a:t> </a:t>
            </a:r>
            <a:endParaRPr lang="en-GB" sz="2800" dirty="0">
              <a:latin typeface="+mj-lt"/>
            </a:endParaRPr>
          </a:p>
          <a:p>
            <a:r>
              <a:rPr lang="en-GB" sz="2800" dirty="0">
                <a:latin typeface="+mj-lt"/>
              </a:rPr>
              <a:t>Start planning</a:t>
            </a:r>
            <a:r>
              <a:rPr lang="en-GB" dirty="0">
                <a:latin typeface="+mj-lt"/>
              </a:rPr>
              <a:t> assignment</a:t>
            </a:r>
            <a:r>
              <a:rPr lang="en-GB" sz="2800" dirty="0">
                <a:latin typeface="+mj-lt"/>
              </a:rPr>
              <a:t> 2 early.</a:t>
            </a:r>
          </a:p>
          <a:p>
            <a:r>
              <a:rPr lang="en-GB" dirty="0">
                <a:latin typeface="+mj-lt"/>
              </a:rPr>
              <a:t>Good Academic writing is vital.</a:t>
            </a:r>
          </a:p>
          <a:p>
            <a:r>
              <a:rPr lang="en-GB" sz="2800" dirty="0">
                <a:latin typeface="+mj-lt"/>
              </a:rPr>
              <a:t>Opportunity to improve</a:t>
            </a:r>
            <a:r>
              <a:rPr lang="en-GB" dirty="0">
                <a:latin typeface="+mj-lt"/>
              </a:rPr>
              <a:t> if feedback taken onboard</a:t>
            </a:r>
            <a:endParaRPr lang="en-GB" sz="2800" dirty="0">
              <a:latin typeface="+mj-lt"/>
            </a:endParaRPr>
          </a:p>
          <a:p>
            <a:r>
              <a:rPr lang="en-GB" dirty="0">
                <a:latin typeface="+mj-lt"/>
              </a:rPr>
              <a:t>Refer back to the task at all times</a:t>
            </a:r>
          </a:p>
          <a:p>
            <a:r>
              <a:rPr lang="en-GB" sz="2800" dirty="0">
                <a:latin typeface="+mj-lt"/>
              </a:rPr>
              <a:t>Proofread</a:t>
            </a:r>
            <a:r>
              <a:rPr lang="en-GB" dirty="0">
                <a:latin typeface="+mj-lt"/>
              </a:rPr>
              <a:t>!</a:t>
            </a:r>
          </a:p>
          <a:p>
            <a:r>
              <a:rPr lang="en-GB" dirty="0">
                <a:latin typeface="+mj-lt"/>
              </a:rPr>
              <a:t>Check your referencing</a:t>
            </a:r>
            <a:endParaRPr lang="en-GB" sz="2800" dirty="0">
              <a:latin typeface="+mj-lt"/>
            </a:endParaRPr>
          </a:p>
          <a:p>
            <a:pPr marL="0" indent="0">
              <a:buNone/>
            </a:pPr>
            <a:endParaRPr lang="en-GB"/>
          </a:p>
        </p:txBody>
      </p:sp>
      <p:pic>
        <p:nvPicPr>
          <p:cNvPr id="7170" name="Picture 2" descr="Image result for feedback image">
            <a:extLst>
              <a:ext uri="{FF2B5EF4-FFF2-40B4-BE49-F238E27FC236}">
                <a16:creationId xmlns:a16="http://schemas.microsoft.com/office/drawing/2014/main" id="{DAD63DD2-616F-46ED-AB09-1D5F28F6FD0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337" y="1745153"/>
            <a:ext cx="4564063" cy="313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Generic Assessment Framework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E4F9D-6BE1-4B95-9AD8-59D1622217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endParaRPr lang="en-GB" sz="240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sz="2400">
                <a:effectLst/>
                <a:ea typeface="Calibri" panose="020F0502020204030204" pitchFamily="34" charset="0"/>
                <a:cs typeface="Arial" panose="020B0604020202020204" pitchFamily="34" charset="0"/>
              </a:rPr>
              <a:t>ngagement with literature skills;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>
                <a:ea typeface="Calibri" panose="020F0502020204030204" pitchFamily="34" charset="0"/>
                <a:cs typeface="Arial" panose="020B0604020202020204" pitchFamily="34" charset="0"/>
              </a:rPr>
              <a:t>K</a:t>
            </a:r>
            <a:r>
              <a:rPr lang="en-GB" sz="2400">
                <a:effectLst/>
                <a:ea typeface="Calibri" panose="020F0502020204030204" pitchFamily="34" charset="0"/>
                <a:cs typeface="Arial" panose="020B0604020202020204" pitchFamily="34" charset="0"/>
              </a:rPr>
              <a:t>nowledge and understanding skills;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2400">
                <a:effectLst/>
                <a:ea typeface="Calibri" panose="020F0502020204030204" pitchFamily="34" charset="0"/>
                <a:cs typeface="Arial" panose="020B0604020202020204" pitchFamily="34" charset="0"/>
              </a:rPr>
              <a:t>ognitive and intellectual skills;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sz="240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ractical skills; and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400"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240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ransferable skills for life and professional practice.</a:t>
            </a:r>
          </a:p>
          <a:p>
            <a:endParaRPr lang="en-GB"/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AE8FEC24-CD2F-9434-C281-16AA3EF9AAB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575425" y="2437433"/>
            <a:ext cx="4629150" cy="2314575"/>
          </a:xfrm>
        </p:spPr>
      </p:pic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Engagement with Literature skills.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400" dirty="0"/>
              <a:t>Ensure good range of reading. Extend past CoP/CPS where able.</a:t>
            </a:r>
          </a:p>
          <a:p>
            <a:r>
              <a:rPr lang="en-GB" sz="2400" dirty="0"/>
              <a:t>Focus on recent literature ( last 10-15yrs)</a:t>
            </a:r>
          </a:p>
          <a:p>
            <a:r>
              <a:rPr lang="en-GB" sz="2400" dirty="0"/>
              <a:t>Advance to using more journals and academic textbooks.</a:t>
            </a:r>
          </a:p>
          <a:p>
            <a:r>
              <a:rPr lang="en-GB" sz="2400" dirty="0"/>
              <a:t>UWTSD Library &amp; Google Scholar.</a:t>
            </a:r>
          </a:p>
          <a:p>
            <a:r>
              <a:rPr lang="en-GB" sz="2400" dirty="0"/>
              <a:t>Avoid ‘copy &amp; paste’.</a:t>
            </a:r>
          </a:p>
          <a:p>
            <a:r>
              <a:rPr lang="en-GB" sz="2400" dirty="0"/>
              <a:t>Direct quotes need accurate referencing ( </a:t>
            </a:r>
            <a:r>
              <a:rPr lang="en-GB" sz="2400" dirty="0" err="1"/>
              <a:t>incl</a:t>
            </a:r>
            <a:r>
              <a:rPr lang="en-GB" sz="2400" dirty="0"/>
              <a:t> page numbers)</a:t>
            </a:r>
          </a:p>
          <a:p>
            <a:r>
              <a:rPr lang="en-GB" sz="2400" dirty="0"/>
              <a:t>Paraphrase &amp; summarise</a:t>
            </a:r>
          </a:p>
          <a:p>
            <a:r>
              <a:rPr lang="en-GB" sz="2400" dirty="0"/>
              <a:t>Reference in sentence.</a:t>
            </a:r>
          </a:p>
          <a:p>
            <a:endParaRPr lang="en-GB" sz="2400"/>
          </a:p>
          <a:p>
            <a:endParaRPr lang="en-GB"/>
          </a:p>
        </p:txBody>
      </p:sp>
      <p:pic>
        <p:nvPicPr>
          <p:cNvPr id="5124" name="Picture 4" descr="Image result for university book image">
            <a:extLst>
              <a:ext uri="{FF2B5EF4-FFF2-40B4-BE49-F238E27FC236}">
                <a16:creationId xmlns:a16="http://schemas.microsoft.com/office/drawing/2014/main" id="{EBD9E740-19D2-4A95-B7BC-35BF8487848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209" y="1908875"/>
            <a:ext cx="4816701" cy="337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6F02-04C8-4565-95EF-B0266E07936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Knowledge &amp;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4D47E-97F9-4C6A-9D2A-EC65AF5162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Answer the question.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Research widely.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Paraphrasing and summarising.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Demonstrate correct application.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Be critical, be reflective!</a:t>
            </a:r>
          </a:p>
          <a:p>
            <a:endParaRPr lang="en-GB" sz="2400"/>
          </a:p>
          <a:p>
            <a:endParaRPr lang="en-GB"/>
          </a:p>
        </p:txBody>
      </p:sp>
      <p:pic>
        <p:nvPicPr>
          <p:cNvPr id="4098" name="Picture 2" descr="Image result for knowledge skills image">
            <a:extLst>
              <a:ext uri="{FF2B5EF4-FFF2-40B4-BE49-F238E27FC236}">
                <a16:creationId xmlns:a16="http://schemas.microsoft.com/office/drawing/2014/main" id="{6368E6AF-ABD5-41C1-99C7-FC14DD6FA9D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750" y="2309019"/>
            <a:ext cx="32385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B40DF-8733-4F16-86DC-42086EFC7A3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Cognitive &amp; intellectual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89A37-6617-4127-B8EA-99927DDFE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8335617" cy="391703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Action Words!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Introduce relevant concepts &amp; theories. EG Theft Act (1968), broken window theory,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does the literature say about the Theft Act, theory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is the argument?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Your opinion ( but support with sources )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Description eats word count!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93F415BF-6694-428C-8470-317D2C5EB0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383" y="3051588"/>
            <a:ext cx="4463688" cy="247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48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34CBAF-F0B0-4717-9DB6-E126E6F550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Practical Skills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C7C2F0-1DC5-4D8B-8AF9-77F54936D2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r>
              <a:rPr lang="en-GB"/>
              <a:t>Transfer the theory into practice.</a:t>
            </a:r>
          </a:p>
          <a:p>
            <a:r>
              <a:rPr lang="en-GB"/>
              <a:t>Use the literature to propose solutions.</a:t>
            </a:r>
          </a:p>
          <a:p>
            <a:r>
              <a:rPr lang="en-GB"/>
              <a:t>Apply &amp; problem solve.</a:t>
            </a:r>
          </a:p>
          <a:p>
            <a:endParaRPr lang="en-GB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6F5F616E-BD10-491C-A216-4554A5BB6C7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000" y="1947069"/>
            <a:ext cx="5334000" cy="329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48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F587D-D760-4E7F-8979-EF601018B6C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Transferable skills for life &amp; professional practice.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BDF6A-8136-4915-B972-C2D1F0CF6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938052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/>
              <a:t>Read academic articles.</a:t>
            </a:r>
          </a:p>
          <a:p>
            <a:pPr>
              <a:lnSpc>
                <a:spcPct val="150000"/>
              </a:lnSpc>
            </a:pPr>
            <a:r>
              <a:rPr lang="en-GB" sz="2400"/>
              <a:t>Clarity, accuracy &amp; coherence.</a:t>
            </a:r>
          </a:p>
          <a:p>
            <a:pPr>
              <a:lnSpc>
                <a:spcPct val="150000"/>
              </a:lnSpc>
            </a:pPr>
            <a:r>
              <a:rPr lang="en-GB" sz="2400"/>
              <a:t>Use paragraphs.</a:t>
            </a:r>
          </a:p>
          <a:p>
            <a:pPr>
              <a:lnSpc>
                <a:spcPct val="150000"/>
              </a:lnSpc>
            </a:pPr>
            <a:r>
              <a:rPr lang="en-GB" sz="2400"/>
              <a:t>Skilfully introduce references.</a:t>
            </a:r>
          </a:p>
          <a:p>
            <a:pPr>
              <a:lnSpc>
                <a:spcPct val="150000"/>
              </a:lnSpc>
            </a:pPr>
            <a:r>
              <a:rPr lang="en-GB" sz="2400"/>
              <a:t>Word count.</a:t>
            </a:r>
          </a:p>
          <a:p>
            <a:pPr>
              <a:lnSpc>
                <a:spcPct val="150000"/>
              </a:lnSpc>
            </a:pPr>
            <a:r>
              <a:rPr lang="en-GB" sz="2400"/>
              <a:t>Revisit academic writing presentation.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3FBFE902-49ED-47CA-89DC-AC999D2266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994" y="1745456"/>
            <a:ext cx="3367088" cy="336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9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F801F-D543-4288-AB64-187A4A2D95D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Final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99703-AFD5-49D7-A7CE-E7E994A1D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+mj-lt"/>
              </a:rPr>
              <a:t>Plan early.</a:t>
            </a:r>
          </a:p>
          <a:p>
            <a:r>
              <a:rPr lang="en-GB" dirty="0">
                <a:latin typeface="+mj-lt"/>
              </a:rPr>
              <a:t>Read widely.</a:t>
            </a:r>
          </a:p>
          <a:p>
            <a:r>
              <a:rPr lang="en-GB" dirty="0">
                <a:latin typeface="+mj-lt"/>
              </a:rPr>
              <a:t>Reference on the go.</a:t>
            </a:r>
          </a:p>
          <a:p>
            <a:r>
              <a:rPr lang="en-GB" dirty="0">
                <a:latin typeface="+mj-lt"/>
              </a:rPr>
              <a:t>Keep descriptions brief!</a:t>
            </a:r>
          </a:p>
          <a:p>
            <a:r>
              <a:rPr lang="en-GB" dirty="0">
                <a:latin typeface="+mj-lt"/>
              </a:rPr>
              <a:t>Remember action words.</a:t>
            </a:r>
          </a:p>
          <a:p>
            <a:r>
              <a:rPr lang="en-GB" dirty="0">
                <a:latin typeface="+mj-lt"/>
              </a:rPr>
              <a:t>Proof-read</a:t>
            </a:r>
          </a:p>
          <a:p>
            <a:endParaRPr lang="en-GB"/>
          </a:p>
        </p:txBody>
      </p:sp>
      <p:pic>
        <p:nvPicPr>
          <p:cNvPr id="5" name="Picture 5" descr="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41D063D-6476-766C-B909-D3B1ECF421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4589" y="1920793"/>
            <a:ext cx="5719312" cy="2786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179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903A25E9-602C-BC17-5D9D-6B73986CFF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5169" y="1600201"/>
            <a:ext cx="10521662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Theme1.thmx first page pp</vt:lpstr>
      <vt:lpstr> 09.01.25 Workbook 1  Generic Feedback from draft submissions</vt:lpstr>
      <vt:lpstr>Generic Feedback from drafts</vt:lpstr>
      <vt:lpstr>Generic Assessment Framework</vt:lpstr>
      <vt:lpstr>Engagement with Literature skills.</vt:lpstr>
      <vt:lpstr>Knowledge &amp; Understanding</vt:lpstr>
      <vt:lpstr>Cognitive &amp; intellectual Skills</vt:lpstr>
      <vt:lpstr>Practical Skills</vt:lpstr>
      <vt:lpstr>Transferable skills for life &amp; professional practice.</vt:lpstr>
      <vt:lpstr>Final Reflections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revision>67</cp:revision>
  <dcterms:created xsi:type="dcterms:W3CDTF">2021-10-13T07:56:41Z</dcterms:created>
  <dcterms:modified xsi:type="dcterms:W3CDTF">2025-01-09T14:56:32Z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2022-01-31T16:36:55Z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df2234df-7b85-4ba1-b36b-8a5972044ef6</vt:lpwstr>
  </property>
  <property fmtid="{D5CDD505-2E9C-101B-9397-08002B2CF9AE}" pid="8" name="MSIP_Label_66cf8fe5-b7b7-4df7-b38d-1c61ac2f6639_ContentBits">
    <vt:lpwstr>0</vt:lpwstr>
  </property>
</Properties>
</file>