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61" r:id="rId4"/>
    <p:sldId id="259" r:id="rId5"/>
    <p:sldId id="260" r:id="rId6"/>
    <p:sldId id="263" r:id="rId7"/>
    <p:sldId id="264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F782B5-2236-9BBC-C12A-FCB89F98F622}" v="162" dt="2023-03-25T21:34:46.694"/>
    <p1510:client id="{334A6D7C-A3F9-06EF-C03B-8345C7993F6D}" v="283" dt="2023-03-25T15:14:28.517"/>
    <p1510:client id="{ED59D0D6-F824-A74E-8BCB-89116D638BA2}" v="65" dt="2023-03-25T22:19:20.6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sty Cook (2203229)" userId="75314656-c532-4eb3-88f2-104becd745a2" providerId="ADAL" clId="{ED59D0D6-F824-A74E-8BCB-89116D638BA2}"/>
    <pc:docChg chg="custSel addSld delSld modSld">
      <pc:chgData name="Kirsty Cook (2203229)" userId="75314656-c532-4eb3-88f2-104becd745a2" providerId="ADAL" clId="{ED59D0D6-F824-A74E-8BCB-89116D638BA2}" dt="2023-03-25T22:19:20.608" v="66"/>
      <pc:docMkLst>
        <pc:docMk/>
      </pc:docMkLst>
      <pc:sldChg chg="addSp delSp modSp modTransition modAnim">
        <pc:chgData name="Kirsty Cook (2203229)" userId="75314656-c532-4eb3-88f2-104becd745a2" providerId="ADAL" clId="{ED59D0D6-F824-A74E-8BCB-89116D638BA2}" dt="2023-03-25T22:19:20.608" v="66"/>
        <pc:sldMkLst>
          <pc:docMk/>
          <pc:sldMk cId="109857222" sldId="256"/>
        </pc:sldMkLst>
        <pc:picChg chg="add del mod">
          <ac:chgData name="Kirsty Cook (2203229)" userId="75314656-c532-4eb3-88f2-104becd745a2" providerId="ADAL" clId="{ED59D0D6-F824-A74E-8BCB-89116D638BA2}" dt="2023-03-25T21:57:42.091" v="1"/>
          <ac:picMkLst>
            <pc:docMk/>
            <pc:sldMk cId="109857222" sldId="256"/>
            <ac:picMk id="5" creationId="{6139EC85-88B6-853C-FFE5-5953EEDC2CC5}"/>
          </ac:picMkLst>
        </pc:picChg>
        <pc:picChg chg="add del mod">
          <ac:chgData name="Kirsty Cook (2203229)" userId="75314656-c532-4eb3-88f2-104becd745a2" providerId="ADAL" clId="{ED59D0D6-F824-A74E-8BCB-89116D638BA2}" dt="2023-03-25T22:14:51.344" v="26"/>
          <ac:picMkLst>
            <pc:docMk/>
            <pc:sldMk cId="109857222" sldId="256"/>
            <ac:picMk id="6" creationId="{27E18DE7-41EA-FEF2-5517-578E68004241}"/>
          </ac:picMkLst>
        </pc:picChg>
        <pc:picChg chg="add del mod">
          <ac:chgData name="Kirsty Cook (2203229)" userId="75314656-c532-4eb3-88f2-104becd745a2" providerId="ADAL" clId="{ED59D0D6-F824-A74E-8BCB-89116D638BA2}" dt="2023-03-25T22:18:14.897" v="65"/>
          <ac:picMkLst>
            <pc:docMk/>
            <pc:sldMk cId="109857222" sldId="256"/>
            <ac:picMk id="7" creationId="{91149F65-A59F-7278-C89F-34CAA7136CD5}"/>
          </ac:picMkLst>
        </pc:picChg>
        <pc:picChg chg="add mod">
          <ac:chgData name="Kirsty Cook (2203229)" userId="75314656-c532-4eb3-88f2-104becd745a2" providerId="ADAL" clId="{ED59D0D6-F824-A74E-8BCB-89116D638BA2}" dt="2023-03-25T22:19:20.608" v="66"/>
          <ac:picMkLst>
            <pc:docMk/>
            <pc:sldMk cId="109857222" sldId="256"/>
            <ac:picMk id="8" creationId="{9A57A667-5CE4-6009-B9B7-F843AE5A77B8}"/>
          </ac:picMkLst>
        </pc:picChg>
      </pc:sldChg>
      <pc:sldChg chg="addSp delSp modSp modTransition modAnim">
        <pc:chgData name="Kirsty Cook (2203229)" userId="75314656-c532-4eb3-88f2-104becd745a2" providerId="ADAL" clId="{ED59D0D6-F824-A74E-8BCB-89116D638BA2}" dt="2023-03-25T22:14:09.407" v="25"/>
        <pc:sldMkLst>
          <pc:docMk/>
          <pc:sldMk cId="3857010415" sldId="258"/>
        </pc:sldMkLst>
        <pc:picChg chg="add del mod">
          <ac:chgData name="Kirsty Cook (2203229)" userId="75314656-c532-4eb3-88f2-104becd745a2" providerId="ADAL" clId="{ED59D0D6-F824-A74E-8BCB-89116D638BA2}" dt="2023-03-25T22:12:49.526" v="22"/>
          <ac:picMkLst>
            <pc:docMk/>
            <pc:sldMk cId="3857010415" sldId="258"/>
            <ac:picMk id="5" creationId="{75C56637-83C6-C388-FA9B-CD4B5D2F3F6C}"/>
          </ac:picMkLst>
        </pc:picChg>
        <pc:picChg chg="add del mod">
          <ac:chgData name="Kirsty Cook (2203229)" userId="75314656-c532-4eb3-88f2-104becd745a2" providerId="ADAL" clId="{ED59D0D6-F824-A74E-8BCB-89116D638BA2}" dt="2023-03-25T22:13:16.030" v="24"/>
          <ac:picMkLst>
            <pc:docMk/>
            <pc:sldMk cId="3857010415" sldId="258"/>
            <ac:picMk id="6" creationId="{FF41DBFA-ACFA-5611-CAC2-57A46C8956A6}"/>
          </ac:picMkLst>
        </pc:picChg>
        <pc:picChg chg="add mod">
          <ac:chgData name="Kirsty Cook (2203229)" userId="75314656-c532-4eb3-88f2-104becd745a2" providerId="ADAL" clId="{ED59D0D6-F824-A74E-8BCB-89116D638BA2}" dt="2023-03-25T22:14:09.407" v="25"/>
          <ac:picMkLst>
            <pc:docMk/>
            <pc:sldMk cId="3857010415" sldId="258"/>
            <ac:picMk id="7" creationId="{2DD6B4B2-58D5-BD6B-4878-4E5A6431DA6C}"/>
          </ac:picMkLst>
        </pc:picChg>
      </pc:sldChg>
      <pc:sldChg chg="addSp delSp modSp modTransition modAnim">
        <pc:chgData name="Kirsty Cook (2203229)" userId="75314656-c532-4eb3-88f2-104becd745a2" providerId="ADAL" clId="{ED59D0D6-F824-A74E-8BCB-89116D638BA2}" dt="2023-03-25T22:02:16.969" v="7"/>
        <pc:sldMkLst>
          <pc:docMk/>
          <pc:sldMk cId="3628352494" sldId="259"/>
        </pc:sldMkLst>
        <pc:picChg chg="add del mod">
          <ac:chgData name="Kirsty Cook (2203229)" userId="75314656-c532-4eb3-88f2-104becd745a2" providerId="ADAL" clId="{ED59D0D6-F824-A74E-8BCB-89116D638BA2}" dt="2023-03-25T22:01:40.442" v="6"/>
          <ac:picMkLst>
            <pc:docMk/>
            <pc:sldMk cId="3628352494" sldId="259"/>
            <ac:picMk id="3" creationId="{EE3C4039-35DA-ACDB-5598-6CD8CF1AB37F}"/>
          </ac:picMkLst>
        </pc:picChg>
        <pc:picChg chg="add mod">
          <ac:chgData name="Kirsty Cook (2203229)" userId="75314656-c532-4eb3-88f2-104becd745a2" providerId="ADAL" clId="{ED59D0D6-F824-A74E-8BCB-89116D638BA2}" dt="2023-03-25T22:02:16.969" v="7"/>
          <ac:picMkLst>
            <pc:docMk/>
            <pc:sldMk cId="3628352494" sldId="259"/>
            <ac:picMk id="4" creationId="{E5F8D4F6-E054-FCF0-33FE-A0B18795EC71}"/>
          </ac:picMkLst>
        </pc:picChg>
      </pc:sldChg>
      <pc:sldChg chg="addSp delSp modSp modTransition modAnim">
        <pc:chgData name="Kirsty Cook (2203229)" userId="75314656-c532-4eb3-88f2-104becd745a2" providerId="ADAL" clId="{ED59D0D6-F824-A74E-8BCB-89116D638BA2}" dt="2023-03-25T22:10:41.145" v="18"/>
        <pc:sldMkLst>
          <pc:docMk/>
          <pc:sldMk cId="2917988503" sldId="260"/>
        </pc:sldMkLst>
        <pc:picChg chg="add del mod">
          <ac:chgData name="Kirsty Cook (2203229)" userId="75314656-c532-4eb3-88f2-104becd745a2" providerId="ADAL" clId="{ED59D0D6-F824-A74E-8BCB-89116D638BA2}" dt="2023-03-25T22:03:33.925" v="9"/>
          <ac:picMkLst>
            <pc:docMk/>
            <pc:sldMk cId="2917988503" sldId="260"/>
            <ac:picMk id="3" creationId="{544682E0-074D-98BA-51BF-6CCD7DA71776}"/>
          </ac:picMkLst>
        </pc:picChg>
        <pc:picChg chg="add del mod">
          <ac:chgData name="Kirsty Cook (2203229)" userId="75314656-c532-4eb3-88f2-104becd745a2" providerId="ADAL" clId="{ED59D0D6-F824-A74E-8BCB-89116D638BA2}" dt="2023-03-25T22:04:16.612" v="11"/>
          <ac:picMkLst>
            <pc:docMk/>
            <pc:sldMk cId="2917988503" sldId="260"/>
            <ac:picMk id="4" creationId="{AFBC80BC-5D34-7F2E-972E-16B187B580D1}"/>
          </ac:picMkLst>
        </pc:picChg>
        <pc:picChg chg="add del mod">
          <ac:chgData name="Kirsty Cook (2203229)" userId="75314656-c532-4eb3-88f2-104becd745a2" providerId="ADAL" clId="{ED59D0D6-F824-A74E-8BCB-89116D638BA2}" dt="2023-03-25T22:05:36.103" v="13"/>
          <ac:picMkLst>
            <pc:docMk/>
            <pc:sldMk cId="2917988503" sldId="260"/>
            <ac:picMk id="6" creationId="{CFB6DD2F-471D-74D7-3E66-DEAB7B5A5540}"/>
          </ac:picMkLst>
        </pc:picChg>
        <pc:picChg chg="add del mod">
          <ac:chgData name="Kirsty Cook (2203229)" userId="75314656-c532-4eb3-88f2-104becd745a2" providerId="ADAL" clId="{ED59D0D6-F824-A74E-8BCB-89116D638BA2}" dt="2023-03-25T22:07:13.112" v="15"/>
          <ac:picMkLst>
            <pc:docMk/>
            <pc:sldMk cId="2917988503" sldId="260"/>
            <ac:picMk id="7" creationId="{85C24D03-B664-952E-3DF4-60B89F913E2F}"/>
          </ac:picMkLst>
        </pc:picChg>
        <pc:picChg chg="add del mod">
          <ac:chgData name="Kirsty Cook (2203229)" userId="75314656-c532-4eb3-88f2-104becd745a2" providerId="ADAL" clId="{ED59D0D6-F824-A74E-8BCB-89116D638BA2}" dt="2023-03-25T22:08:34.632" v="17"/>
          <ac:picMkLst>
            <pc:docMk/>
            <pc:sldMk cId="2917988503" sldId="260"/>
            <ac:picMk id="8" creationId="{B0A27FD2-1773-A083-3D09-CA6886E011B3}"/>
          </ac:picMkLst>
        </pc:picChg>
        <pc:picChg chg="add mod">
          <ac:chgData name="Kirsty Cook (2203229)" userId="75314656-c532-4eb3-88f2-104becd745a2" providerId="ADAL" clId="{ED59D0D6-F824-A74E-8BCB-89116D638BA2}" dt="2023-03-25T22:10:41.145" v="18"/>
          <ac:picMkLst>
            <pc:docMk/>
            <pc:sldMk cId="2917988503" sldId="260"/>
            <ac:picMk id="9" creationId="{4FF52612-4AEA-1EEA-1A9D-0241EBEB54B6}"/>
          </ac:picMkLst>
        </pc:picChg>
      </pc:sldChg>
      <pc:sldChg chg="addSp delSp modSp modTransition modAnim">
        <pc:chgData name="Kirsty Cook (2203229)" userId="75314656-c532-4eb3-88f2-104becd745a2" providerId="ADAL" clId="{ED59D0D6-F824-A74E-8BCB-89116D638BA2}" dt="2023-03-25T22:12:21.489" v="21"/>
        <pc:sldMkLst>
          <pc:docMk/>
          <pc:sldMk cId="589369427" sldId="261"/>
        </pc:sldMkLst>
        <pc:picChg chg="add del mod">
          <ac:chgData name="Kirsty Cook (2203229)" userId="75314656-c532-4eb3-88f2-104becd745a2" providerId="ADAL" clId="{ED59D0D6-F824-A74E-8BCB-89116D638BA2}" dt="2023-03-25T22:11:24.473" v="20"/>
          <ac:picMkLst>
            <pc:docMk/>
            <pc:sldMk cId="589369427" sldId="261"/>
            <ac:picMk id="3" creationId="{C8FF3BD5-0599-EF5F-E38A-0BB93E4DF6D3}"/>
          </ac:picMkLst>
        </pc:picChg>
        <pc:picChg chg="add mod">
          <ac:chgData name="Kirsty Cook (2203229)" userId="75314656-c532-4eb3-88f2-104becd745a2" providerId="ADAL" clId="{ED59D0D6-F824-A74E-8BCB-89116D638BA2}" dt="2023-03-25T22:12:21.489" v="21"/>
          <ac:picMkLst>
            <pc:docMk/>
            <pc:sldMk cId="589369427" sldId="261"/>
            <ac:picMk id="5" creationId="{B1C50560-30C7-5B24-78E8-0C6CDEBBE5A1}"/>
          </ac:picMkLst>
        </pc:picChg>
      </pc:sldChg>
      <pc:sldChg chg="addSp modSp">
        <pc:chgData name="Kirsty Cook (2203229)" userId="75314656-c532-4eb3-88f2-104becd745a2" providerId="ADAL" clId="{ED59D0D6-F824-A74E-8BCB-89116D638BA2}" dt="2023-03-25T22:11:15.240" v="19"/>
        <pc:sldMkLst>
          <pc:docMk/>
          <pc:sldMk cId="3620188782" sldId="263"/>
        </pc:sldMkLst>
        <pc:picChg chg="add mod">
          <ac:chgData name="Kirsty Cook (2203229)" userId="75314656-c532-4eb3-88f2-104becd745a2" providerId="ADAL" clId="{ED59D0D6-F824-A74E-8BCB-89116D638BA2}" dt="2023-03-25T22:11:15.240" v="19"/>
          <ac:picMkLst>
            <pc:docMk/>
            <pc:sldMk cId="3620188782" sldId="263"/>
            <ac:picMk id="3" creationId="{75C6E9CB-40BB-9094-E1ED-A8C98C4B09C0}"/>
          </ac:picMkLst>
        </pc:picChg>
      </pc:sldChg>
      <pc:sldChg chg="addSp modSp new mod">
        <pc:chgData name="Kirsty Cook (2203229)" userId="75314656-c532-4eb3-88f2-104becd745a2" providerId="ADAL" clId="{ED59D0D6-F824-A74E-8BCB-89116D638BA2}" dt="2023-03-25T22:17:51.241" v="64"/>
        <pc:sldMkLst>
          <pc:docMk/>
          <pc:sldMk cId="1129456655" sldId="264"/>
        </pc:sldMkLst>
        <pc:spChg chg="mod">
          <ac:chgData name="Kirsty Cook (2203229)" userId="75314656-c532-4eb3-88f2-104becd745a2" providerId="ADAL" clId="{ED59D0D6-F824-A74E-8BCB-89116D638BA2}" dt="2023-03-25T22:16:39.802" v="63" actId="20577"/>
          <ac:spMkLst>
            <pc:docMk/>
            <pc:sldMk cId="1129456655" sldId="264"/>
            <ac:spMk id="2" creationId="{29E1C980-E5F8-19E1-0399-F8135181CE86}"/>
          </ac:spMkLst>
        </pc:spChg>
        <pc:picChg chg="add mod">
          <ac:chgData name="Kirsty Cook (2203229)" userId="75314656-c532-4eb3-88f2-104becd745a2" providerId="ADAL" clId="{ED59D0D6-F824-A74E-8BCB-89116D638BA2}" dt="2023-03-25T22:17:51.241" v="64"/>
          <ac:picMkLst>
            <pc:docMk/>
            <pc:sldMk cId="1129456655" sldId="264"/>
            <ac:picMk id="4" creationId="{C6FD3C62-D147-C419-5386-6BCDD7438C7F}"/>
          </ac:picMkLst>
        </pc:picChg>
      </pc:sldChg>
      <pc:sldChg chg="new del">
        <pc:chgData name="Kirsty Cook (2203229)" userId="75314656-c532-4eb3-88f2-104becd745a2" providerId="ADAL" clId="{ED59D0D6-F824-A74E-8BCB-89116D638BA2}" dt="2023-03-25T22:16:21.328" v="29" actId="2696"/>
        <pc:sldMkLst>
          <pc:docMk/>
          <pc:sldMk cId="3733115571" sldId="264"/>
        </pc:sldMkLst>
      </pc:sldChg>
    </pc:docChg>
  </pc:docChgLst>
  <pc:docChgLst>
    <pc:chgData name="Kirsty Cook (2203229)" userId="S::2203229@student.uwtsd.ac.uk::75314656-c532-4eb3-88f2-104becd745a2" providerId="AD" clId="Web-{334A6D7C-A3F9-06EF-C03B-8345C7993F6D}"/>
    <pc:docChg chg="addSld modSld">
      <pc:chgData name="Kirsty Cook (2203229)" userId="S::2203229@student.uwtsd.ac.uk::75314656-c532-4eb3-88f2-104becd745a2" providerId="AD" clId="Web-{334A6D7C-A3F9-06EF-C03B-8345C7993F6D}" dt="2023-03-25T15:14:28.517" v="287" actId="1076"/>
      <pc:docMkLst>
        <pc:docMk/>
      </pc:docMkLst>
      <pc:sldChg chg="addSp modSp">
        <pc:chgData name="Kirsty Cook (2203229)" userId="S::2203229@student.uwtsd.ac.uk::75314656-c532-4eb3-88f2-104becd745a2" providerId="AD" clId="Web-{334A6D7C-A3F9-06EF-C03B-8345C7993F6D}" dt="2023-03-25T14:13:43.881" v="12" actId="14100"/>
        <pc:sldMkLst>
          <pc:docMk/>
          <pc:sldMk cId="109857222" sldId="256"/>
        </pc:sldMkLst>
        <pc:picChg chg="add mod">
          <ac:chgData name="Kirsty Cook (2203229)" userId="S::2203229@student.uwtsd.ac.uk::75314656-c532-4eb3-88f2-104becd745a2" providerId="AD" clId="Web-{334A6D7C-A3F9-06EF-C03B-8345C7993F6D}" dt="2023-03-25T14:13:43.881" v="12" actId="14100"/>
          <ac:picMkLst>
            <pc:docMk/>
            <pc:sldMk cId="109857222" sldId="256"/>
            <ac:picMk id="4" creationId="{4F8E0D98-E1A5-2B00-C86B-15E56B02E14A}"/>
          </ac:picMkLst>
        </pc:picChg>
      </pc:sldChg>
      <pc:sldChg chg="addSp delSp modSp new mod setBg setClrOvrMap">
        <pc:chgData name="Kirsty Cook (2203229)" userId="S::2203229@student.uwtsd.ac.uk::75314656-c532-4eb3-88f2-104becd745a2" providerId="AD" clId="Web-{334A6D7C-A3F9-06EF-C03B-8345C7993F6D}" dt="2023-03-25T14:15:39.541" v="24"/>
        <pc:sldMkLst>
          <pc:docMk/>
          <pc:sldMk cId="4100365662" sldId="257"/>
        </pc:sldMkLst>
        <pc:spChg chg="mod">
          <ac:chgData name="Kirsty Cook (2203229)" userId="S::2203229@student.uwtsd.ac.uk::75314656-c532-4eb3-88f2-104becd745a2" providerId="AD" clId="Web-{334A6D7C-A3F9-06EF-C03B-8345C7993F6D}" dt="2023-03-25T14:15:39.541" v="24"/>
          <ac:spMkLst>
            <pc:docMk/>
            <pc:sldMk cId="4100365662" sldId="257"/>
            <ac:spMk id="2" creationId="{E3B696CC-20D8-A233-FBA4-09C1BF1FD481}"/>
          </ac:spMkLst>
        </pc:spChg>
        <pc:spChg chg="del">
          <ac:chgData name="Kirsty Cook (2203229)" userId="S::2203229@student.uwtsd.ac.uk::75314656-c532-4eb3-88f2-104becd745a2" providerId="AD" clId="Web-{334A6D7C-A3F9-06EF-C03B-8345C7993F6D}" dt="2023-03-25T14:14:54.118" v="14"/>
          <ac:spMkLst>
            <pc:docMk/>
            <pc:sldMk cId="4100365662" sldId="257"/>
            <ac:spMk id="3" creationId="{DB02D35D-E747-ED97-7CA0-85D97ADC71FE}"/>
          </ac:spMkLst>
        </pc:spChg>
        <pc:spChg chg="add del">
          <ac:chgData name="Kirsty Cook (2203229)" userId="S::2203229@student.uwtsd.ac.uk::75314656-c532-4eb3-88f2-104becd745a2" providerId="AD" clId="Web-{334A6D7C-A3F9-06EF-C03B-8345C7993F6D}" dt="2023-03-25T14:15:39.541" v="24"/>
          <ac:spMkLst>
            <pc:docMk/>
            <pc:sldMk cId="4100365662" sldId="257"/>
            <ac:spMk id="8" creationId="{66B332A4-D438-4773-A77F-5ED49A448D9D}"/>
          </ac:spMkLst>
        </pc:spChg>
        <pc:spChg chg="add del">
          <ac:chgData name="Kirsty Cook (2203229)" userId="S::2203229@student.uwtsd.ac.uk::75314656-c532-4eb3-88f2-104becd745a2" providerId="AD" clId="Web-{334A6D7C-A3F9-06EF-C03B-8345C7993F6D}" dt="2023-03-25T14:15:39.541" v="24"/>
          <ac:spMkLst>
            <pc:docMk/>
            <pc:sldMk cId="4100365662" sldId="257"/>
            <ac:spMk id="10" creationId="{DF9AD32D-FF05-44F4-BD4D-9CEE89B71EB9}"/>
          </ac:spMkLst>
        </pc:spChg>
        <pc:spChg chg="add">
          <ac:chgData name="Kirsty Cook (2203229)" userId="S::2203229@student.uwtsd.ac.uk::75314656-c532-4eb3-88f2-104becd745a2" providerId="AD" clId="Web-{334A6D7C-A3F9-06EF-C03B-8345C7993F6D}" dt="2023-03-25T14:15:39.541" v="24"/>
          <ac:spMkLst>
            <pc:docMk/>
            <pc:sldMk cId="4100365662" sldId="257"/>
            <ac:spMk id="16" creationId="{5A59F003-E00A-43F9-91DC-CC54E3B87466}"/>
          </ac:spMkLst>
        </pc:spChg>
        <pc:spChg chg="add">
          <ac:chgData name="Kirsty Cook (2203229)" userId="S::2203229@student.uwtsd.ac.uk::75314656-c532-4eb3-88f2-104becd745a2" providerId="AD" clId="Web-{334A6D7C-A3F9-06EF-C03B-8345C7993F6D}" dt="2023-03-25T14:15:39.541" v="24"/>
          <ac:spMkLst>
            <pc:docMk/>
            <pc:sldMk cId="4100365662" sldId="257"/>
            <ac:spMk id="18" creationId="{D74A4382-E3AD-430A-9A1F-DFA3E0E77A7D}"/>
          </ac:spMkLst>
        </pc:spChg>
        <pc:spChg chg="add">
          <ac:chgData name="Kirsty Cook (2203229)" userId="S::2203229@student.uwtsd.ac.uk::75314656-c532-4eb3-88f2-104becd745a2" providerId="AD" clId="Web-{334A6D7C-A3F9-06EF-C03B-8345C7993F6D}" dt="2023-03-25T14:15:39.541" v="24"/>
          <ac:spMkLst>
            <pc:docMk/>
            <pc:sldMk cId="4100365662" sldId="257"/>
            <ac:spMk id="20" creationId="{79F40191-0F44-4FD1-82CC-ACB507C14BE6}"/>
          </ac:spMkLst>
        </pc:spChg>
        <pc:picChg chg="add">
          <ac:chgData name="Kirsty Cook (2203229)" userId="S::2203229@student.uwtsd.ac.uk::75314656-c532-4eb3-88f2-104becd745a2" providerId="AD" clId="Web-{334A6D7C-A3F9-06EF-C03B-8345C7993F6D}" dt="2023-03-25T14:15:39.541" v="24"/>
          <ac:picMkLst>
            <pc:docMk/>
            <pc:sldMk cId="4100365662" sldId="257"/>
            <ac:picMk id="12" creationId="{7F384023-2E2F-3ACB-415B-243C3F0F0033}"/>
          </ac:picMkLst>
        </pc:picChg>
      </pc:sldChg>
      <pc:sldChg chg="addSp delSp modSp new mod setBg addAnim setClrOvrMap">
        <pc:chgData name="Kirsty Cook (2203229)" userId="S::2203229@student.uwtsd.ac.uk::75314656-c532-4eb3-88f2-104becd745a2" providerId="AD" clId="Web-{334A6D7C-A3F9-06EF-C03B-8345C7993F6D}" dt="2023-03-25T14:53:10.018" v="59"/>
        <pc:sldMkLst>
          <pc:docMk/>
          <pc:sldMk cId="3857010415" sldId="258"/>
        </pc:sldMkLst>
        <pc:spChg chg="mod ord">
          <ac:chgData name="Kirsty Cook (2203229)" userId="S::2203229@student.uwtsd.ac.uk::75314656-c532-4eb3-88f2-104becd745a2" providerId="AD" clId="Web-{334A6D7C-A3F9-06EF-C03B-8345C7993F6D}" dt="2023-03-25T14:53:10.018" v="58"/>
          <ac:spMkLst>
            <pc:docMk/>
            <pc:sldMk cId="3857010415" sldId="258"/>
            <ac:spMk id="2" creationId="{59AADBD3-9043-F97B-74BE-ED8F31CDB102}"/>
          </ac:spMkLst>
        </pc:spChg>
        <pc:spChg chg="del">
          <ac:chgData name="Kirsty Cook (2203229)" userId="S::2203229@student.uwtsd.ac.uk::75314656-c532-4eb3-88f2-104becd745a2" providerId="AD" clId="Web-{334A6D7C-A3F9-06EF-C03B-8345C7993F6D}" dt="2023-03-25T14:16:16.167" v="26"/>
          <ac:spMkLst>
            <pc:docMk/>
            <pc:sldMk cId="3857010415" sldId="258"/>
            <ac:spMk id="3" creationId="{3C5D9E52-0784-E868-8602-191E6695DD6B}"/>
          </ac:spMkLst>
        </pc:spChg>
        <pc:spChg chg="add del">
          <ac:chgData name="Kirsty Cook (2203229)" userId="S::2203229@student.uwtsd.ac.uk::75314656-c532-4eb3-88f2-104becd745a2" providerId="AD" clId="Web-{334A6D7C-A3F9-06EF-C03B-8345C7993F6D}" dt="2023-03-25T14:53:10.018" v="58"/>
          <ac:spMkLst>
            <pc:docMk/>
            <pc:sldMk cId="3857010415" sldId="258"/>
            <ac:spMk id="8" creationId="{787F4F1C-8D3D-4EC1-B72D-A0470A5A08B8}"/>
          </ac:spMkLst>
        </pc:spChg>
        <pc:spChg chg="add">
          <ac:chgData name="Kirsty Cook (2203229)" userId="S::2203229@student.uwtsd.ac.uk::75314656-c532-4eb3-88f2-104becd745a2" providerId="AD" clId="Web-{334A6D7C-A3F9-06EF-C03B-8345C7993F6D}" dt="2023-03-25T14:53:10.018" v="58"/>
          <ac:spMkLst>
            <pc:docMk/>
            <pc:sldMk cId="3857010415" sldId="258"/>
            <ac:spMk id="21" creationId="{0671A8AE-40A1-4631-A6B8-581AFF065482}"/>
          </ac:spMkLst>
        </pc:spChg>
        <pc:spChg chg="add">
          <ac:chgData name="Kirsty Cook (2203229)" userId="S::2203229@student.uwtsd.ac.uk::75314656-c532-4eb3-88f2-104becd745a2" providerId="AD" clId="Web-{334A6D7C-A3F9-06EF-C03B-8345C7993F6D}" dt="2023-03-25T14:53:10.018" v="58"/>
          <ac:spMkLst>
            <pc:docMk/>
            <pc:sldMk cId="3857010415" sldId="258"/>
            <ac:spMk id="23" creationId="{AB58EF07-17C2-48CF-ABB0-EEF1F17CB8F0}"/>
          </ac:spMkLst>
        </pc:spChg>
        <pc:spChg chg="add">
          <ac:chgData name="Kirsty Cook (2203229)" userId="S::2203229@student.uwtsd.ac.uk::75314656-c532-4eb3-88f2-104becd745a2" providerId="AD" clId="Web-{334A6D7C-A3F9-06EF-C03B-8345C7993F6D}" dt="2023-03-25T14:53:10.018" v="58"/>
          <ac:spMkLst>
            <pc:docMk/>
            <pc:sldMk cId="3857010415" sldId="258"/>
            <ac:spMk id="25" creationId="{AF2F604E-43BE-4DC3-B983-E071523364F8}"/>
          </ac:spMkLst>
        </pc:spChg>
        <pc:spChg chg="add">
          <ac:chgData name="Kirsty Cook (2203229)" userId="S::2203229@student.uwtsd.ac.uk::75314656-c532-4eb3-88f2-104becd745a2" providerId="AD" clId="Web-{334A6D7C-A3F9-06EF-C03B-8345C7993F6D}" dt="2023-03-25T14:53:10.018" v="58"/>
          <ac:spMkLst>
            <pc:docMk/>
            <pc:sldMk cId="3857010415" sldId="258"/>
            <ac:spMk id="27" creationId="{08C9B587-E65E-4B52-B37C-ABEBB6E87928}"/>
          </ac:spMkLst>
        </pc:spChg>
        <pc:grpChg chg="add del">
          <ac:chgData name="Kirsty Cook (2203229)" userId="S::2203229@student.uwtsd.ac.uk::75314656-c532-4eb3-88f2-104becd745a2" providerId="AD" clId="Web-{334A6D7C-A3F9-06EF-C03B-8345C7993F6D}" dt="2023-03-25T14:53:10.018" v="58"/>
          <ac:grpSpMkLst>
            <pc:docMk/>
            <pc:sldMk cId="3857010415" sldId="258"/>
            <ac:grpSpMk id="10" creationId="{D1E3DD61-64DB-46AD-B249-E273CD86B051}"/>
          </ac:grpSpMkLst>
        </pc:grpChg>
        <pc:picChg chg="add mod">
          <ac:chgData name="Kirsty Cook (2203229)" userId="S::2203229@student.uwtsd.ac.uk::75314656-c532-4eb3-88f2-104becd745a2" providerId="AD" clId="Web-{334A6D7C-A3F9-06EF-C03B-8345C7993F6D}" dt="2023-03-25T14:53:10.018" v="58"/>
          <ac:picMkLst>
            <pc:docMk/>
            <pc:sldMk cId="3857010415" sldId="258"/>
            <ac:picMk id="3" creationId="{C5D64FDB-8241-6C96-F5D4-C38DF92DBCEA}"/>
          </ac:picMkLst>
        </pc:picChg>
      </pc:sldChg>
      <pc:sldChg chg="addSp delSp modSp new mod setBg addAnim setClrOvrMap">
        <pc:chgData name="Kirsty Cook (2203229)" userId="S::2203229@student.uwtsd.ac.uk::75314656-c532-4eb3-88f2-104becd745a2" providerId="AD" clId="Web-{334A6D7C-A3F9-06EF-C03B-8345C7993F6D}" dt="2023-03-25T15:07:59.661" v="77"/>
        <pc:sldMkLst>
          <pc:docMk/>
          <pc:sldMk cId="3628352494" sldId="259"/>
        </pc:sldMkLst>
        <pc:spChg chg="mod">
          <ac:chgData name="Kirsty Cook (2203229)" userId="S::2203229@student.uwtsd.ac.uk::75314656-c532-4eb3-88f2-104becd745a2" providerId="AD" clId="Web-{334A6D7C-A3F9-06EF-C03B-8345C7993F6D}" dt="2023-03-25T15:07:59.661" v="76"/>
          <ac:spMkLst>
            <pc:docMk/>
            <pc:sldMk cId="3628352494" sldId="259"/>
            <ac:spMk id="2" creationId="{65F8EFAE-AF34-D711-3A6C-716327B43112}"/>
          </ac:spMkLst>
        </pc:spChg>
        <pc:spChg chg="del">
          <ac:chgData name="Kirsty Cook (2203229)" userId="S::2203229@student.uwtsd.ac.uk::75314656-c532-4eb3-88f2-104becd745a2" providerId="AD" clId="Web-{334A6D7C-A3F9-06EF-C03B-8345C7993F6D}" dt="2023-03-25T14:53:42.237" v="61"/>
          <ac:spMkLst>
            <pc:docMk/>
            <pc:sldMk cId="3628352494" sldId="259"/>
            <ac:spMk id="3" creationId="{E6D62C5A-83D4-F536-DE79-D5F006F6AC5F}"/>
          </ac:spMkLst>
        </pc:spChg>
        <pc:spChg chg="add del">
          <ac:chgData name="Kirsty Cook (2203229)" userId="S::2203229@student.uwtsd.ac.uk::75314656-c532-4eb3-88f2-104becd745a2" providerId="AD" clId="Web-{334A6D7C-A3F9-06EF-C03B-8345C7993F6D}" dt="2023-03-25T15:07:26.597" v="73"/>
          <ac:spMkLst>
            <pc:docMk/>
            <pc:sldMk cId="3628352494" sldId="259"/>
            <ac:spMk id="8" creationId="{787F4F1C-8D3D-4EC1-B72D-A0470A5A08B8}"/>
          </ac:spMkLst>
        </pc:spChg>
        <pc:spChg chg="add del">
          <ac:chgData name="Kirsty Cook (2203229)" userId="S::2203229@student.uwtsd.ac.uk::75314656-c532-4eb3-88f2-104becd745a2" providerId="AD" clId="Web-{334A6D7C-A3F9-06EF-C03B-8345C7993F6D}" dt="2023-03-25T15:07:59.661" v="76"/>
          <ac:spMkLst>
            <pc:docMk/>
            <pc:sldMk cId="3628352494" sldId="259"/>
            <ac:spMk id="22" creationId="{5A59F003-E00A-43F9-91DC-CC54E3B87466}"/>
          </ac:spMkLst>
        </pc:spChg>
        <pc:spChg chg="add del">
          <ac:chgData name="Kirsty Cook (2203229)" userId="S::2203229@student.uwtsd.ac.uk::75314656-c532-4eb3-88f2-104becd745a2" providerId="AD" clId="Web-{334A6D7C-A3F9-06EF-C03B-8345C7993F6D}" dt="2023-03-25T15:07:59.661" v="76"/>
          <ac:spMkLst>
            <pc:docMk/>
            <pc:sldMk cId="3628352494" sldId="259"/>
            <ac:spMk id="24" creationId="{D74A4382-E3AD-430A-9A1F-DFA3E0E77A7D}"/>
          </ac:spMkLst>
        </pc:spChg>
        <pc:spChg chg="add del">
          <ac:chgData name="Kirsty Cook (2203229)" userId="S::2203229@student.uwtsd.ac.uk::75314656-c532-4eb3-88f2-104becd745a2" providerId="AD" clId="Web-{334A6D7C-A3F9-06EF-C03B-8345C7993F6D}" dt="2023-03-25T15:07:59.661" v="76"/>
          <ac:spMkLst>
            <pc:docMk/>
            <pc:sldMk cId="3628352494" sldId="259"/>
            <ac:spMk id="26" creationId="{79F40191-0F44-4FD1-82CC-ACB507C14BE6}"/>
          </ac:spMkLst>
        </pc:spChg>
        <pc:spChg chg="add">
          <ac:chgData name="Kirsty Cook (2203229)" userId="S::2203229@student.uwtsd.ac.uk::75314656-c532-4eb3-88f2-104becd745a2" providerId="AD" clId="Web-{334A6D7C-A3F9-06EF-C03B-8345C7993F6D}" dt="2023-03-25T15:07:59.661" v="76"/>
          <ac:spMkLst>
            <pc:docMk/>
            <pc:sldMk cId="3628352494" sldId="259"/>
            <ac:spMk id="31" creationId="{0671A8AE-40A1-4631-A6B8-581AFF065482}"/>
          </ac:spMkLst>
        </pc:spChg>
        <pc:spChg chg="add">
          <ac:chgData name="Kirsty Cook (2203229)" userId="S::2203229@student.uwtsd.ac.uk::75314656-c532-4eb3-88f2-104becd745a2" providerId="AD" clId="Web-{334A6D7C-A3F9-06EF-C03B-8345C7993F6D}" dt="2023-03-25T15:07:59.661" v="76"/>
          <ac:spMkLst>
            <pc:docMk/>
            <pc:sldMk cId="3628352494" sldId="259"/>
            <ac:spMk id="33" creationId="{AB58EF07-17C2-48CF-ABB0-EEF1F17CB8F0}"/>
          </ac:spMkLst>
        </pc:spChg>
        <pc:spChg chg="add">
          <ac:chgData name="Kirsty Cook (2203229)" userId="S::2203229@student.uwtsd.ac.uk::75314656-c532-4eb3-88f2-104becd745a2" providerId="AD" clId="Web-{334A6D7C-A3F9-06EF-C03B-8345C7993F6D}" dt="2023-03-25T15:07:59.661" v="76"/>
          <ac:spMkLst>
            <pc:docMk/>
            <pc:sldMk cId="3628352494" sldId="259"/>
            <ac:spMk id="35" creationId="{AF2F604E-43BE-4DC3-B983-E071523364F8}"/>
          </ac:spMkLst>
        </pc:spChg>
        <pc:spChg chg="add">
          <ac:chgData name="Kirsty Cook (2203229)" userId="S::2203229@student.uwtsd.ac.uk::75314656-c532-4eb3-88f2-104becd745a2" providerId="AD" clId="Web-{334A6D7C-A3F9-06EF-C03B-8345C7993F6D}" dt="2023-03-25T15:07:59.661" v="76"/>
          <ac:spMkLst>
            <pc:docMk/>
            <pc:sldMk cId="3628352494" sldId="259"/>
            <ac:spMk id="37" creationId="{08C9B587-E65E-4B52-B37C-ABEBB6E87928}"/>
          </ac:spMkLst>
        </pc:spChg>
        <pc:grpChg chg="add del">
          <ac:chgData name="Kirsty Cook (2203229)" userId="S::2203229@student.uwtsd.ac.uk::75314656-c532-4eb3-88f2-104becd745a2" providerId="AD" clId="Web-{334A6D7C-A3F9-06EF-C03B-8345C7993F6D}" dt="2023-03-25T15:07:26.597" v="73"/>
          <ac:grpSpMkLst>
            <pc:docMk/>
            <pc:sldMk cId="3628352494" sldId="259"/>
            <ac:grpSpMk id="10" creationId="{D1E3DD61-64DB-46AD-B249-E273CD86B051}"/>
          </ac:grpSpMkLst>
        </pc:grpChg>
        <pc:picChg chg="add mod">
          <ac:chgData name="Kirsty Cook (2203229)" userId="S::2203229@student.uwtsd.ac.uk::75314656-c532-4eb3-88f2-104becd745a2" providerId="AD" clId="Web-{334A6D7C-A3F9-06EF-C03B-8345C7993F6D}" dt="2023-03-25T15:07:59.661" v="76"/>
          <ac:picMkLst>
            <pc:docMk/>
            <pc:sldMk cId="3628352494" sldId="259"/>
            <ac:picMk id="18" creationId="{1622D0B7-4B69-C7E3-5E11-C5C5BA209B1F}"/>
          </ac:picMkLst>
        </pc:picChg>
      </pc:sldChg>
      <pc:sldChg chg="addSp delSp modSp new mod setBg">
        <pc:chgData name="Kirsty Cook (2203229)" userId="S::2203229@student.uwtsd.ac.uk::75314656-c532-4eb3-88f2-104becd745a2" providerId="AD" clId="Web-{334A6D7C-A3F9-06EF-C03B-8345C7993F6D}" dt="2023-03-25T15:14:28.517" v="287" actId="1076"/>
        <pc:sldMkLst>
          <pc:docMk/>
          <pc:sldMk cId="2917988503" sldId="260"/>
        </pc:sldMkLst>
        <pc:spChg chg="mod">
          <ac:chgData name="Kirsty Cook (2203229)" userId="S::2203229@student.uwtsd.ac.uk::75314656-c532-4eb3-88f2-104becd745a2" providerId="AD" clId="Web-{334A6D7C-A3F9-06EF-C03B-8345C7993F6D}" dt="2023-03-25T15:14:28.517" v="287" actId="1076"/>
          <ac:spMkLst>
            <pc:docMk/>
            <pc:sldMk cId="2917988503" sldId="260"/>
            <ac:spMk id="2" creationId="{26138A16-16AF-954D-92CE-F9197975AA35}"/>
          </ac:spMkLst>
        </pc:spChg>
        <pc:spChg chg="del mod">
          <ac:chgData name="Kirsty Cook (2203229)" userId="S::2203229@student.uwtsd.ac.uk::75314656-c532-4eb3-88f2-104becd745a2" providerId="AD" clId="Web-{334A6D7C-A3F9-06EF-C03B-8345C7993F6D}" dt="2023-03-25T15:11:45.387" v="180"/>
          <ac:spMkLst>
            <pc:docMk/>
            <pc:sldMk cId="2917988503" sldId="260"/>
            <ac:spMk id="3" creationId="{BCB6F60C-789B-CAD6-F4D1-40FA5D186D32}"/>
          </ac:spMkLst>
        </pc:spChg>
        <pc:spChg chg="add">
          <ac:chgData name="Kirsty Cook (2203229)" userId="S::2203229@student.uwtsd.ac.uk::75314656-c532-4eb3-88f2-104becd745a2" providerId="AD" clId="Web-{334A6D7C-A3F9-06EF-C03B-8345C7993F6D}" dt="2023-03-25T15:11:45.387" v="180"/>
          <ac:spMkLst>
            <pc:docMk/>
            <pc:sldMk cId="2917988503" sldId="260"/>
            <ac:spMk id="9" creationId="{0C541B88-1AE9-40C3-AFD5-967787C1979F}"/>
          </ac:spMkLst>
        </pc:spChg>
        <pc:spChg chg="add">
          <ac:chgData name="Kirsty Cook (2203229)" userId="S::2203229@student.uwtsd.ac.uk::75314656-c532-4eb3-88f2-104becd745a2" providerId="AD" clId="Web-{334A6D7C-A3F9-06EF-C03B-8345C7993F6D}" dt="2023-03-25T15:11:45.387" v="180"/>
          <ac:spMkLst>
            <pc:docMk/>
            <pc:sldMk cId="2917988503" sldId="260"/>
            <ac:spMk id="11" creationId="{E5F17139-31EE-46AC-B04F-DBBD852DD6CB}"/>
          </ac:spMkLst>
        </pc:spChg>
        <pc:spChg chg="add">
          <ac:chgData name="Kirsty Cook (2203229)" userId="S::2203229@student.uwtsd.ac.uk::75314656-c532-4eb3-88f2-104becd745a2" providerId="AD" clId="Web-{334A6D7C-A3F9-06EF-C03B-8345C7993F6D}" dt="2023-03-25T15:11:45.387" v="180"/>
          <ac:spMkLst>
            <pc:docMk/>
            <pc:sldMk cId="2917988503" sldId="260"/>
            <ac:spMk id="17" creationId="{89D16701-DA76-4F72-BB63-E2C3FFBDFE0F}"/>
          </ac:spMkLst>
        </pc:spChg>
        <pc:spChg chg="add">
          <ac:chgData name="Kirsty Cook (2203229)" userId="S::2203229@student.uwtsd.ac.uk::75314656-c532-4eb3-88f2-104becd745a2" providerId="AD" clId="Web-{334A6D7C-A3F9-06EF-C03B-8345C7993F6D}" dt="2023-03-25T15:11:45.387" v="180"/>
          <ac:spMkLst>
            <pc:docMk/>
            <pc:sldMk cId="2917988503" sldId="260"/>
            <ac:spMk id="19" creationId="{1CC28BE1-9DC6-43FE-9582-39F091098D77}"/>
          </ac:spMkLst>
        </pc:spChg>
        <pc:grpChg chg="add">
          <ac:chgData name="Kirsty Cook (2203229)" userId="S::2203229@student.uwtsd.ac.uk::75314656-c532-4eb3-88f2-104becd745a2" providerId="AD" clId="Web-{334A6D7C-A3F9-06EF-C03B-8345C7993F6D}" dt="2023-03-25T15:11:45.387" v="180"/>
          <ac:grpSpMkLst>
            <pc:docMk/>
            <pc:sldMk cId="2917988503" sldId="260"/>
            <ac:grpSpMk id="13" creationId="{7CF625D3-71A3-4F30-A096-8EF334E959D0}"/>
          </ac:grpSpMkLst>
        </pc:grpChg>
        <pc:grpChg chg="add">
          <ac:chgData name="Kirsty Cook (2203229)" userId="S::2203229@student.uwtsd.ac.uk::75314656-c532-4eb3-88f2-104becd745a2" providerId="AD" clId="Web-{334A6D7C-A3F9-06EF-C03B-8345C7993F6D}" dt="2023-03-25T15:11:45.387" v="180"/>
          <ac:grpSpMkLst>
            <pc:docMk/>
            <pc:sldMk cId="2917988503" sldId="260"/>
            <ac:grpSpMk id="21" creationId="{AF9AF3F3-CE0C-4125-BDD7-346487FA0B40}"/>
          </ac:grpSpMkLst>
        </pc:grpChg>
        <pc:graphicFrameChg chg="add">
          <ac:chgData name="Kirsty Cook (2203229)" userId="S::2203229@student.uwtsd.ac.uk::75314656-c532-4eb3-88f2-104becd745a2" providerId="AD" clId="Web-{334A6D7C-A3F9-06EF-C03B-8345C7993F6D}" dt="2023-03-25T15:11:45.387" v="180"/>
          <ac:graphicFrameMkLst>
            <pc:docMk/>
            <pc:sldMk cId="2917988503" sldId="260"/>
            <ac:graphicFrameMk id="5" creationId="{CEA269B3-0865-23DC-EBC5-733A13482AB6}"/>
          </ac:graphicFrameMkLst>
        </pc:graphicFrameChg>
      </pc:sldChg>
    </pc:docChg>
  </pc:docChgLst>
  <pc:docChgLst>
    <pc:chgData name="Kirsty Cook (2203229)" userId="S::2203229@student.uwtsd.ac.uk::75314656-c532-4eb3-88f2-104becd745a2" providerId="AD" clId="Web-{12F782B5-2236-9BBC-C12A-FCB89F98F622}"/>
    <pc:docChg chg="addSld delSld modSld sldOrd addMainMaster delMainMaster">
      <pc:chgData name="Kirsty Cook (2203229)" userId="S::2203229@student.uwtsd.ac.uk::75314656-c532-4eb3-88f2-104becd745a2" providerId="AD" clId="Web-{12F782B5-2236-9BBC-C12A-FCB89F98F622}" dt="2023-03-25T21:34:46.694" v="157" actId="1076"/>
      <pc:docMkLst>
        <pc:docMk/>
      </pc:docMkLst>
      <pc:sldChg chg="modSp mod modTransition modClrScheme chgLayout">
        <pc:chgData name="Kirsty Cook (2203229)" userId="S::2203229@student.uwtsd.ac.uk::75314656-c532-4eb3-88f2-104becd745a2" providerId="AD" clId="Web-{12F782B5-2236-9BBC-C12A-FCB89F98F622}" dt="2023-03-25T20:39:28.573" v="38"/>
        <pc:sldMkLst>
          <pc:docMk/>
          <pc:sldMk cId="109857222" sldId="256"/>
        </pc:sldMkLst>
        <pc:spChg chg="mod ord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add del mod ord modTransition modClrScheme delDesignElem chgLayout">
        <pc:chgData name="Kirsty Cook (2203229)" userId="S::2203229@student.uwtsd.ac.uk::75314656-c532-4eb3-88f2-104becd745a2" providerId="AD" clId="Web-{12F782B5-2236-9BBC-C12A-FCB89F98F622}" dt="2023-03-25T20:55:54.574" v="107"/>
        <pc:sldMkLst>
          <pc:docMk/>
          <pc:sldMk cId="4100365662" sldId="257"/>
        </pc:sldMkLst>
        <pc:spChg chg="mod ord">
          <ac:chgData name="Kirsty Cook (2203229)" userId="S::2203229@student.uwtsd.ac.uk::75314656-c532-4eb3-88f2-104becd745a2" providerId="AD" clId="Web-{12F782B5-2236-9BBC-C12A-FCB89F98F622}" dt="2023-03-25T20:55:48.715" v="105" actId="20577"/>
          <ac:spMkLst>
            <pc:docMk/>
            <pc:sldMk cId="4100365662" sldId="257"/>
            <ac:spMk id="2" creationId="{E3B696CC-20D8-A233-FBA4-09C1BF1FD481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4100365662" sldId="257"/>
            <ac:spMk id="16" creationId="{5A59F003-E00A-43F9-91DC-CC54E3B87466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4100365662" sldId="257"/>
            <ac:spMk id="18" creationId="{D74A4382-E3AD-430A-9A1F-DFA3E0E77A7D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4100365662" sldId="257"/>
            <ac:spMk id="20" creationId="{79F40191-0F44-4FD1-82CC-ACB507C14BE6}"/>
          </ac:spMkLst>
        </pc:spChg>
        <pc:picChg chg="del">
          <ac:chgData name="Kirsty Cook (2203229)" userId="S::2203229@student.uwtsd.ac.uk::75314656-c532-4eb3-88f2-104becd745a2" providerId="AD" clId="Web-{12F782B5-2236-9BBC-C12A-FCB89F98F622}" dt="2023-03-25T20:55:32.711" v="99"/>
          <ac:picMkLst>
            <pc:docMk/>
            <pc:sldMk cId="4100365662" sldId="257"/>
            <ac:picMk id="12" creationId="{7F384023-2E2F-3ACB-415B-243C3F0F0033}"/>
          </ac:picMkLst>
        </pc:picChg>
      </pc:sldChg>
      <pc:sldChg chg="addSp delSp modSp mod modClrScheme delDesignElem chgLayout">
        <pc:chgData name="Kirsty Cook (2203229)" userId="S::2203229@student.uwtsd.ac.uk::75314656-c532-4eb3-88f2-104becd745a2" providerId="AD" clId="Web-{12F782B5-2236-9BBC-C12A-FCB89F98F622}" dt="2023-03-25T21:34:46.694" v="157" actId="1076"/>
        <pc:sldMkLst>
          <pc:docMk/>
          <pc:sldMk cId="3857010415" sldId="258"/>
        </pc:sldMkLst>
        <pc:spChg chg="mod ord">
          <ac:chgData name="Kirsty Cook (2203229)" userId="S::2203229@student.uwtsd.ac.uk::75314656-c532-4eb3-88f2-104becd745a2" providerId="AD" clId="Web-{12F782B5-2236-9BBC-C12A-FCB89F98F622}" dt="2023-03-25T21:33:57.332" v="152" actId="1076"/>
          <ac:spMkLst>
            <pc:docMk/>
            <pc:sldMk cId="3857010415" sldId="258"/>
            <ac:spMk id="2" creationId="{59AADBD3-9043-F97B-74BE-ED8F31CDB102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3857010415" sldId="258"/>
            <ac:spMk id="21" creationId="{0671A8AE-40A1-4631-A6B8-581AFF065482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3857010415" sldId="258"/>
            <ac:spMk id="23" creationId="{AB58EF07-17C2-48CF-ABB0-EEF1F17CB8F0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3857010415" sldId="258"/>
            <ac:spMk id="25" creationId="{AF2F604E-43BE-4DC3-B983-E071523364F8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3857010415" sldId="258"/>
            <ac:spMk id="27" creationId="{08C9B587-E65E-4B52-B37C-ABEBB6E87928}"/>
          </ac:spMkLst>
        </pc:spChg>
        <pc:picChg chg="add mod">
          <ac:chgData name="Kirsty Cook (2203229)" userId="S::2203229@student.uwtsd.ac.uk::75314656-c532-4eb3-88f2-104becd745a2" providerId="AD" clId="Web-{12F782B5-2236-9BBC-C12A-FCB89F98F622}" dt="2023-03-25T21:34:46.694" v="157" actId="1076"/>
          <ac:picMkLst>
            <pc:docMk/>
            <pc:sldMk cId="3857010415" sldId="258"/>
            <ac:picMk id="4" creationId="{4663AFE3-1FCF-B8AE-B2C6-E8D6D14C34A8}"/>
          </ac:picMkLst>
        </pc:picChg>
      </pc:sldChg>
      <pc:sldChg chg="addSp delSp modSp mod modClrScheme delDesignElem chgLayout">
        <pc:chgData name="Kirsty Cook (2203229)" userId="S::2203229@student.uwtsd.ac.uk::75314656-c532-4eb3-88f2-104becd745a2" providerId="AD" clId="Web-{12F782B5-2236-9BBC-C12A-FCB89F98F622}" dt="2023-03-25T20:39:28.573" v="38"/>
        <pc:sldMkLst>
          <pc:docMk/>
          <pc:sldMk cId="3628352494" sldId="259"/>
        </pc:sldMkLst>
        <pc:spChg chg="mod ord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3628352494" sldId="259"/>
            <ac:spMk id="2" creationId="{65F8EFAE-AF34-D711-3A6C-716327B43112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3628352494" sldId="259"/>
            <ac:spMk id="31" creationId="{0671A8AE-40A1-4631-A6B8-581AFF065482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3628352494" sldId="259"/>
            <ac:spMk id="33" creationId="{AB58EF07-17C2-48CF-ABB0-EEF1F17CB8F0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3628352494" sldId="259"/>
            <ac:spMk id="35" creationId="{AF2F604E-43BE-4DC3-B983-E071523364F8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3628352494" sldId="259"/>
            <ac:spMk id="37" creationId="{08C9B587-E65E-4B52-B37C-ABEBB6E87928}"/>
          </ac:spMkLst>
        </pc:spChg>
      </pc:sldChg>
      <pc:sldChg chg="addSp delSp modSp mod modClrScheme delDesignElem chgLayout">
        <pc:chgData name="Kirsty Cook (2203229)" userId="S::2203229@student.uwtsd.ac.uk::75314656-c532-4eb3-88f2-104becd745a2" providerId="AD" clId="Web-{12F782B5-2236-9BBC-C12A-FCB89F98F622}" dt="2023-03-25T20:58:30.579" v="146" actId="1076"/>
        <pc:sldMkLst>
          <pc:docMk/>
          <pc:sldMk cId="2917988503" sldId="260"/>
        </pc:sldMkLst>
        <pc:spChg chg="mod ord">
          <ac:chgData name="Kirsty Cook (2203229)" userId="S::2203229@student.uwtsd.ac.uk::75314656-c532-4eb3-88f2-104becd745a2" providerId="AD" clId="Web-{12F782B5-2236-9BBC-C12A-FCB89F98F622}" dt="2023-03-25T20:58:30.579" v="146" actId="1076"/>
          <ac:spMkLst>
            <pc:docMk/>
            <pc:sldMk cId="2917988503" sldId="260"/>
            <ac:spMk id="2" creationId="{26138A16-16AF-954D-92CE-F9197975AA35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2917988503" sldId="260"/>
            <ac:spMk id="9" creationId="{0C541B88-1AE9-40C3-AFD5-967787C1979F}"/>
          </ac:spMkLst>
        </pc:spChg>
        <pc:spChg chg="add">
          <ac:chgData name="Kirsty Cook (2203229)" userId="S::2203229@student.uwtsd.ac.uk::75314656-c532-4eb3-88f2-104becd745a2" providerId="AD" clId="Web-{12F782B5-2236-9BBC-C12A-FCB89F98F622}" dt="2023-03-25T20:58:26" v="145"/>
          <ac:spMkLst>
            <pc:docMk/>
            <pc:sldMk cId="2917988503" sldId="260"/>
            <ac:spMk id="10" creationId="{BC68A55F-7B32-44D8-AEE5-1AF40532656C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2917988503" sldId="260"/>
            <ac:spMk id="11" creationId="{E5F17139-31EE-46AC-B04F-DBBD852DD6CB}"/>
          </ac:spMkLst>
        </pc:spChg>
        <pc:spChg chg="add">
          <ac:chgData name="Kirsty Cook (2203229)" userId="S::2203229@student.uwtsd.ac.uk::75314656-c532-4eb3-88f2-104becd745a2" providerId="AD" clId="Web-{12F782B5-2236-9BBC-C12A-FCB89F98F622}" dt="2023-03-25T20:58:26" v="145"/>
          <ac:spMkLst>
            <pc:docMk/>
            <pc:sldMk cId="2917988503" sldId="260"/>
            <ac:spMk id="12" creationId="{CD1AAA2C-FBBE-42AA-B869-31D524B7653F}"/>
          </ac:spMkLst>
        </pc:spChg>
        <pc:spChg chg="add">
          <ac:chgData name="Kirsty Cook (2203229)" userId="S::2203229@student.uwtsd.ac.uk::75314656-c532-4eb3-88f2-104becd745a2" providerId="AD" clId="Web-{12F782B5-2236-9BBC-C12A-FCB89F98F622}" dt="2023-03-25T20:58:26" v="145"/>
          <ac:spMkLst>
            <pc:docMk/>
            <pc:sldMk cId="2917988503" sldId="260"/>
            <ac:spMk id="14" creationId="{5F937BBF-9326-4230-AB1B-F1795E350559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2917988503" sldId="260"/>
            <ac:spMk id="17" creationId="{89D16701-DA76-4F72-BB63-E2C3FFBDFE0F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2917988503" sldId="260"/>
            <ac:spMk id="19" creationId="{1CC28BE1-9DC6-43FE-9582-39F091098D77}"/>
          </ac:spMkLst>
        </pc:spChg>
        <pc:grpChg chg="add del">
          <ac:chgData name="Kirsty Cook (2203229)" userId="S::2203229@student.uwtsd.ac.uk::75314656-c532-4eb3-88f2-104becd745a2" providerId="AD" clId="Web-{12F782B5-2236-9BBC-C12A-FCB89F98F622}" dt="2023-03-25T20:39:28.573" v="38"/>
          <ac:grpSpMkLst>
            <pc:docMk/>
            <pc:sldMk cId="2917988503" sldId="260"/>
            <ac:grpSpMk id="13" creationId="{7CF625D3-71A3-4F30-A096-8EF334E959D0}"/>
          </ac:grpSpMkLst>
        </pc:grpChg>
        <pc:grpChg chg="add del">
          <ac:chgData name="Kirsty Cook (2203229)" userId="S::2203229@student.uwtsd.ac.uk::75314656-c532-4eb3-88f2-104becd745a2" providerId="AD" clId="Web-{12F782B5-2236-9BBC-C12A-FCB89F98F622}" dt="2023-03-25T20:39:28.573" v="38"/>
          <ac:grpSpMkLst>
            <pc:docMk/>
            <pc:sldMk cId="2917988503" sldId="260"/>
            <ac:grpSpMk id="21" creationId="{AF9AF3F3-CE0C-4125-BDD7-346487FA0B40}"/>
          </ac:grpSpMkLst>
        </pc:grpChg>
        <pc:graphicFrameChg chg="mod ord modGraphic">
          <ac:chgData name="Kirsty Cook (2203229)" userId="S::2203229@student.uwtsd.ac.uk::75314656-c532-4eb3-88f2-104becd745a2" providerId="AD" clId="Web-{12F782B5-2236-9BBC-C12A-FCB89F98F622}" dt="2023-03-25T20:58:26" v="145"/>
          <ac:graphicFrameMkLst>
            <pc:docMk/>
            <pc:sldMk cId="2917988503" sldId="260"/>
            <ac:graphicFrameMk id="5" creationId="{CEA269B3-0865-23DC-EBC5-733A13482AB6}"/>
          </ac:graphicFrameMkLst>
        </pc:graphicFrameChg>
      </pc:sldChg>
      <pc:sldChg chg="addSp delSp modSp new mod modTransition setBg modClrScheme setClrOvrMap delDesignElem chgLayout">
        <pc:chgData name="Kirsty Cook (2203229)" userId="S::2203229@student.uwtsd.ac.uk::75314656-c532-4eb3-88f2-104becd745a2" providerId="AD" clId="Web-{12F782B5-2236-9BBC-C12A-FCB89F98F622}" dt="2023-03-25T20:39:28.573" v="38"/>
        <pc:sldMkLst>
          <pc:docMk/>
          <pc:sldMk cId="589369427" sldId="261"/>
        </pc:sldMkLst>
        <pc:spChg chg="mod ord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589369427" sldId="261"/>
            <ac:spMk id="2" creationId="{259F84E8-B9E3-EE5B-9CBF-EBF1C820C84D}"/>
          </ac:spMkLst>
        </pc:spChg>
        <pc:spChg chg="del">
          <ac:chgData name="Kirsty Cook (2203229)" userId="S::2203229@student.uwtsd.ac.uk::75314656-c532-4eb3-88f2-104becd745a2" providerId="AD" clId="Web-{12F782B5-2236-9BBC-C12A-FCB89F98F622}" dt="2023-03-25T19:48:01.783" v="1"/>
          <ac:spMkLst>
            <pc:docMk/>
            <pc:sldMk cId="589369427" sldId="261"/>
            <ac:spMk id="3" creationId="{DCA1746B-0D77-B62F-8E5B-D5E246194915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19:50:09.913" v="3"/>
          <ac:spMkLst>
            <pc:docMk/>
            <pc:sldMk cId="589369427" sldId="261"/>
            <ac:spMk id="8" creationId="{66B332A4-D438-4773-A77F-5ED49A448D9D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19:50:09.913" v="3"/>
          <ac:spMkLst>
            <pc:docMk/>
            <pc:sldMk cId="589369427" sldId="261"/>
            <ac:spMk id="10" creationId="{DF9AD32D-FF05-44F4-BD4D-9CEE89B71EB9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589369427" sldId="261"/>
            <ac:spMk id="15" creationId="{0671A8AE-40A1-4631-A6B8-581AFF065482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589369427" sldId="261"/>
            <ac:spMk id="17" creationId="{AB58EF07-17C2-48CF-ABB0-EEF1F17CB8F0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589369427" sldId="261"/>
            <ac:spMk id="19" creationId="{AF2F604E-43BE-4DC3-B983-E071523364F8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39:28.573" v="38"/>
          <ac:spMkLst>
            <pc:docMk/>
            <pc:sldMk cId="589369427" sldId="261"/>
            <ac:spMk id="21" creationId="{08C9B587-E65E-4B52-B37C-ABEBB6E87928}"/>
          </ac:spMkLst>
        </pc:spChg>
        <pc:picChg chg="add mod">
          <ac:chgData name="Kirsty Cook (2203229)" userId="S::2203229@student.uwtsd.ac.uk::75314656-c532-4eb3-88f2-104becd745a2" providerId="AD" clId="Web-{12F782B5-2236-9BBC-C12A-FCB89F98F622}" dt="2023-03-25T19:50:09.913" v="3"/>
          <ac:picMkLst>
            <pc:docMk/>
            <pc:sldMk cId="589369427" sldId="261"/>
            <ac:picMk id="4" creationId="{D4B9D279-98BA-A669-D225-5FE8F0B90D7E}"/>
          </ac:picMkLst>
        </pc:picChg>
      </pc:sldChg>
      <pc:sldChg chg="addSp modSp new del mod setBg modClrScheme chgLayout">
        <pc:chgData name="Kirsty Cook (2203229)" userId="S::2203229@student.uwtsd.ac.uk::75314656-c532-4eb3-88f2-104becd745a2" providerId="AD" clId="Web-{12F782B5-2236-9BBC-C12A-FCB89F98F622}" dt="2023-03-25T20:58:13.156" v="144"/>
        <pc:sldMkLst>
          <pc:docMk/>
          <pc:sldMk cId="609561113" sldId="262"/>
        </pc:sldMkLst>
        <pc:spChg chg="mod ord">
          <ac:chgData name="Kirsty Cook (2203229)" userId="S::2203229@student.uwtsd.ac.uk::75314656-c532-4eb3-88f2-104becd745a2" providerId="AD" clId="Web-{12F782B5-2236-9BBC-C12A-FCB89F98F622}" dt="2023-03-25T20:41:40.750" v="98" actId="20577"/>
          <ac:spMkLst>
            <pc:docMk/>
            <pc:sldMk cId="609561113" sldId="262"/>
            <ac:spMk id="2" creationId="{3E49E4E2-7901-6070-0277-74E070D9E76B}"/>
          </ac:spMkLst>
        </pc:spChg>
        <pc:spChg chg="mod ord">
          <ac:chgData name="Kirsty Cook (2203229)" userId="S::2203229@student.uwtsd.ac.uk::75314656-c532-4eb3-88f2-104becd745a2" providerId="AD" clId="Web-{12F782B5-2236-9BBC-C12A-FCB89F98F622}" dt="2023-03-25T20:57:01.936" v="120" actId="20577"/>
          <ac:spMkLst>
            <pc:docMk/>
            <pc:sldMk cId="609561113" sldId="262"/>
            <ac:spMk id="3" creationId="{793C184C-9931-E2DC-AAFF-86D9046061E2}"/>
          </ac:spMkLst>
        </pc:spChg>
        <pc:spChg chg="add">
          <ac:chgData name="Kirsty Cook (2203229)" userId="S::2203229@student.uwtsd.ac.uk::75314656-c532-4eb3-88f2-104becd745a2" providerId="AD" clId="Web-{12F782B5-2236-9BBC-C12A-FCB89F98F622}" dt="2023-03-25T20:39:41.277" v="39"/>
          <ac:spMkLst>
            <pc:docMk/>
            <pc:sldMk cId="609561113" sldId="262"/>
            <ac:spMk id="8" creationId="{4BC99CB9-DDAD-44A2-8A1C-E3AF4E72DF5C}"/>
          </ac:spMkLst>
        </pc:spChg>
        <pc:spChg chg="add">
          <ac:chgData name="Kirsty Cook (2203229)" userId="S::2203229@student.uwtsd.ac.uk::75314656-c532-4eb3-88f2-104becd745a2" providerId="AD" clId="Web-{12F782B5-2236-9BBC-C12A-FCB89F98F622}" dt="2023-03-25T20:39:41.277" v="39"/>
          <ac:spMkLst>
            <pc:docMk/>
            <pc:sldMk cId="609561113" sldId="262"/>
            <ac:spMk id="10" creationId="{64053CBF-3932-45FF-8285-EE5146085F3A}"/>
          </ac:spMkLst>
        </pc:spChg>
        <pc:grpChg chg="add">
          <ac:chgData name="Kirsty Cook (2203229)" userId="S::2203229@student.uwtsd.ac.uk::75314656-c532-4eb3-88f2-104becd745a2" providerId="AD" clId="Web-{12F782B5-2236-9BBC-C12A-FCB89F98F622}" dt="2023-03-25T20:39:41.277" v="39"/>
          <ac:grpSpMkLst>
            <pc:docMk/>
            <pc:sldMk cId="609561113" sldId="262"/>
            <ac:grpSpMk id="12" creationId="{2E751C04-BEA6-446B-A678-9C74819EBD4C}"/>
          </ac:grpSpMkLst>
        </pc:grpChg>
        <pc:grpChg chg="add">
          <ac:chgData name="Kirsty Cook (2203229)" userId="S::2203229@student.uwtsd.ac.uk::75314656-c532-4eb3-88f2-104becd745a2" providerId="AD" clId="Web-{12F782B5-2236-9BBC-C12A-FCB89F98F622}" dt="2023-03-25T20:39:41.277" v="39"/>
          <ac:grpSpMkLst>
            <pc:docMk/>
            <pc:sldMk cId="609561113" sldId="262"/>
            <ac:grpSpMk id="18" creationId="{B63ACBA3-DEFD-4C6D-BBA0-64468FA99C2D}"/>
          </ac:grpSpMkLst>
        </pc:grpChg>
      </pc:sldChg>
      <pc:sldChg chg="modSp new del mod modClrScheme chgLayout">
        <pc:chgData name="Kirsty Cook (2203229)" userId="S::2203229@student.uwtsd.ac.uk::75314656-c532-4eb3-88f2-104becd745a2" providerId="AD" clId="Web-{12F782B5-2236-9BBC-C12A-FCB89F98F622}" dt="2023-03-25T19:52:20.436" v="33"/>
        <pc:sldMkLst>
          <pc:docMk/>
          <pc:sldMk cId="875581160" sldId="262"/>
        </pc:sldMkLst>
        <pc:spChg chg="mod ord">
          <ac:chgData name="Kirsty Cook (2203229)" userId="S::2203229@student.uwtsd.ac.uk::75314656-c532-4eb3-88f2-104becd745a2" providerId="AD" clId="Web-{12F782B5-2236-9BBC-C12A-FCB89F98F622}" dt="2023-03-25T19:52:18.092" v="32"/>
          <ac:spMkLst>
            <pc:docMk/>
            <pc:sldMk cId="875581160" sldId="262"/>
            <ac:spMk id="2" creationId="{DADC24FA-E309-734C-872A-F690F6BFB43E}"/>
          </ac:spMkLst>
        </pc:spChg>
        <pc:spChg chg="mod ord">
          <ac:chgData name="Kirsty Cook (2203229)" userId="S::2203229@student.uwtsd.ac.uk::75314656-c532-4eb3-88f2-104becd745a2" providerId="AD" clId="Web-{12F782B5-2236-9BBC-C12A-FCB89F98F622}" dt="2023-03-25T19:52:18.092" v="32"/>
          <ac:spMkLst>
            <pc:docMk/>
            <pc:sldMk cId="875581160" sldId="262"/>
            <ac:spMk id="3" creationId="{48B6022A-D251-C856-7794-163B11AE6D86}"/>
          </ac:spMkLst>
        </pc:spChg>
      </pc:sldChg>
      <pc:sldChg chg="addSp delSp modSp new mod setBg">
        <pc:chgData name="Kirsty Cook (2203229)" userId="S::2203229@student.uwtsd.ac.uk::75314656-c532-4eb3-88f2-104becd745a2" providerId="AD" clId="Web-{12F782B5-2236-9BBC-C12A-FCB89F98F622}" dt="2023-03-25T20:58:53.204" v="151"/>
        <pc:sldMkLst>
          <pc:docMk/>
          <pc:sldMk cId="3620188782" sldId="263"/>
        </pc:sldMkLst>
        <pc:spChg chg="mod">
          <ac:chgData name="Kirsty Cook (2203229)" userId="S::2203229@student.uwtsd.ac.uk::75314656-c532-4eb3-88f2-104becd745a2" providerId="AD" clId="Web-{12F782B5-2236-9BBC-C12A-FCB89F98F622}" dt="2023-03-25T20:58:53.204" v="151"/>
          <ac:spMkLst>
            <pc:docMk/>
            <pc:sldMk cId="3620188782" sldId="263"/>
            <ac:spMk id="2" creationId="{EF1E84D6-E3A4-0E14-FC03-C3E158663F3D}"/>
          </ac:spMkLst>
        </pc:spChg>
        <pc:spChg chg="del">
          <ac:chgData name="Kirsty Cook (2203229)" userId="S::2203229@student.uwtsd.ac.uk::75314656-c532-4eb3-88f2-104becd745a2" providerId="AD" clId="Web-{12F782B5-2236-9BBC-C12A-FCB89F98F622}" dt="2023-03-25T20:57:27.655" v="133"/>
          <ac:spMkLst>
            <pc:docMk/>
            <pc:sldMk cId="3620188782" sldId="263"/>
            <ac:spMk id="3" creationId="{C5008E0C-0528-D342-1F60-4CCBACDD7B23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58:43.532" v="148"/>
          <ac:spMkLst>
            <pc:docMk/>
            <pc:sldMk cId="3620188782" sldId="263"/>
            <ac:spMk id="9" creationId="{0671A8AE-40A1-4631-A6B8-581AFF065482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58:43.532" v="148"/>
          <ac:spMkLst>
            <pc:docMk/>
            <pc:sldMk cId="3620188782" sldId="263"/>
            <ac:spMk id="11" creationId="{AB58EF07-17C2-48CF-ABB0-EEF1F17CB8F0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58:43.532" v="148"/>
          <ac:spMkLst>
            <pc:docMk/>
            <pc:sldMk cId="3620188782" sldId="263"/>
            <ac:spMk id="13" creationId="{AF2F604E-43BE-4DC3-B983-E071523364F8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58:43.532" v="148"/>
          <ac:spMkLst>
            <pc:docMk/>
            <pc:sldMk cId="3620188782" sldId="263"/>
            <ac:spMk id="15" creationId="{08C9B587-E65E-4B52-B37C-ABEBB6E87928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58:53.204" v="151"/>
          <ac:spMkLst>
            <pc:docMk/>
            <pc:sldMk cId="3620188782" sldId="263"/>
            <ac:spMk id="20" creationId="{657F69E0-C4B0-4BEC-A689-4F8D877F05D4}"/>
          </ac:spMkLst>
        </pc:spChg>
        <pc:spChg chg="add del">
          <ac:chgData name="Kirsty Cook (2203229)" userId="S::2203229@student.uwtsd.ac.uk::75314656-c532-4eb3-88f2-104becd745a2" providerId="AD" clId="Web-{12F782B5-2236-9BBC-C12A-FCB89F98F622}" dt="2023-03-25T20:58:53.204" v="151"/>
          <ac:spMkLst>
            <pc:docMk/>
            <pc:sldMk cId="3620188782" sldId="263"/>
            <ac:spMk id="22" creationId="{9F6380B4-6A1C-481E-8408-B4E6C75B9B81}"/>
          </ac:spMkLst>
        </pc:spChg>
        <pc:spChg chg="add">
          <ac:chgData name="Kirsty Cook (2203229)" userId="S::2203229@student.uwtsd.ac.uk::75314656-c532-4eb3-88f2-104becd745a2" providerId="AD" clId="Web-{12F782B5-2236-9BBC-C12A-FCB89F98F622}" dt="2023-03-25T20:58:53.204" v="151"/>
          <ac:spMkLst>
            <pc:docMk/>
            <pc:sldMk cId="3620188782" sldId="263"/>
            <ac:spMk id="27" creationId="{8A95209C-5275-4E15-8EA7-7F42980ABF2D}"/>
          </ac:spMkLst>
        </pc:spChg>
        <pc:spChg chg="add">
          <ac:chgData name="Kirsty Cook (2203229)" userId="S::2203229@student.uwtsd.ac.uk::75314656-c532-4eb3-88f2-104becd745a2" providerId="AD" clId="Web-{12F782B5-2236-9BBC-C12A-FCB89F98F622}" dt="2023-03-25T20:58:53.204" v="151"/>
          <ac:spMkLst>
            <pc:docMk/>
            <pc:sldMk cId="3620188782" sldId="263"/>
            <ac:spMk id="29" creationId="{DEF0EFD6-A3C2-4C94-A80A-BA9709D99013}"/>
          </ac:spMkLst>
        </pc:spChg>
        <pc:spChg chg="add">
          <ac:chgData name="Kirsty Cook (2203229)" userId="S::2203229@student.uwtsd.ac.uk::75314656-c532-4eb3-88f2-104becd745a2" providerId="AD" clId="Web-{12F782B5-2236-9BBC-C12A-FCB89F98F622}" dt="2023-03-25T20:58:53.204" v="151"/>
          <ac:spMkLst>
            <pc:docMk/>
            <pc:sldMk cId="3620188782" sldId="263"/>
            <ac:spMk id="31" creationId="{4F2ED431-E304-4FF0-9F4E-032783C9D612}"/>
          </ac:spMkLst>
        </pc:spChg>
        <pc:picChg chg="add mod">
          <ac:chgData name="Kirsty Cook (2203229)" userId="S::2203229@student.uwtsd.ac.uk::75314656-c532-4eb3-88f2-104becd745a2" providerId="AD" clId="Web-{12F782B5-2236-9BBC-C12A-FCB89F98F622}" dt="2023-03-25T20:58:53.204" v="151"/>
          <ac:picMkLst>
            <pc:docMk/>
            <pc:sldMk cId="3620188782" sldId="263"/>
            <ac:picMk id="5" creationId="{1B5939AD-175D-9195-56A0-3B3DCE3F0AA8}"/>
          </ac:picMkLst>
        </pc:picChg>
      </pc:sldChg>
      <pc:sldMasterChg chg="add del addSldLayout delSldLayout">
        <pc:chgData name="Kirsty Cook (2203229)" userId="S::2203229@student.uwtsd.ac.uk::75314656-c532-4eb3-88f2-104becd745a2" providerId="AD" clId="Web-{12F782B5-2236-9BBC-C12A-FCB89F98F622}" dt="2023-03-25T20:39:28.573" v="38"/>
        <pc:sldMasterMkLst>
          <pc:docMk/>
          <pc:sldMasterMk cId="2460954070" sldId="2147483660"/>
        </pc:sldMasterMkLst>
        <pc:sldLayoutChg chg="add del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Kirsty Cook (2203229)" userId="S::2203229@student.uwtsd.ac.uk::75314656-c532-4eb3-88f2-104becd745a2" providerId="AD" clId="Web-{12F782B5-2236-9BBC-C12A-FCB89F98F622}" dt="2023-03-25T19:52:18.092" v="32"/>
        <pc:sldMasterMkLst>
          <pc:docMk/>
          <pc:sldMasterMk cId="2491789503" sldId="2147483672"/>
        </pc:sldMasterMkLst>
        <pc:sldLayoutChg chg="add del mod replId">
          <pc:chgData name="Kirsty Cook (2203229)" userId="S::2203229@student.uwtsd.ac.uk::75314656-c532-4eb3-88f2-104becd745a2" providerId="AD" clId="Web-{12F782B5-2236-9BBC-C12A-FCB89F98F622}" dt="2023-03-25T19:52:18.092" v="32"/>
          <pc:sldLayoutMkLst>
            <pc:docMk/>
            <pc:sldMasterMk cId="2491789503" sldId="2147483672"/>
            <pc:sldLayoutMk cId="1876291985" sldId="2147483673"/>
          </pc:sldLayoutMkLst>
        </pc:sldLayoutChg>
        <pc:sldLayoutChg chg="add del mod replId">
          <pc:chgData name="Kirsty Cook (2203229)" userId="S::2203229@student.uwtsd.ac.uk::75314656-c532-4eb3-88f2-104becd745a2" providerId="AD" clId="Web-{12F782B5-2236-9BBC-C12A-FCB89F98F622}" dt="2023-03-25T19:52:18.092" v="32"/>
          <pc:sldLayoutMkLst>
            <pc:docMk/>
            <pc:sldMasterMk cId="2491789503" sldId="2147483672"/>
            <pc:sldLayoutMk cId="742936036" sldId="2147483674"/>
          </pc:sldLayoutMkLst>
        </pc:sldLayoutChg>
        <pc:sldLayoutChg chg="add del mod replId">
          <pc:chgData name="Kirsty Cook (2203229)" userId="S::2203229@student.uwtsd.ac.uk::75314656-c532-4eb3-88f2-104becd745a2" providerId="AD" clId="Web-{12F782B5-2236-9BBC-C12A-FCB89F98F622}" dt="2023-03-25T19:52:18.092" v="32"/>
          <pc:sldLayoutMkLst>
            <pc:docMk/>
            <pc:sldMasterMk cId="2491789503" sldId="2147483672"/>
            <pc:sldLayoutMk cId="1390155466" sldId="2147483675"/>
          </pc:sldLayoutMkLst>
        </pc:sldLayoutChg>
        <pc:sldLayoutChg chg="add del mod replId">
          <pc:chgData name="Kirsty Cook (2203229)" userId="S::2203229@student.uwtsd.ac.uk::75314656-c532-4eb3-88f2-104becd745a2" providerId="AD" clId="Web-{12F782B5-2236-9BBC-C12A-FCB89F98F622}" dt="2023-03-25T19:52:18.092" v="32"/>
          <pc:sldLayoutMkLst>
            <pc:docMk/>
            <pc:sldMasterMk cId="2491789503" sldId="2147483672"/>
            <pc:sldLayoutMk cId="3059884179" sldId="2147483676"/>
          </pc:sldLayoutMkLst>
        </pc:sldLayoutChg>
        <pc:sldLayoutChg chg="add del mod replId">
          <pc:chgData name="Kirsty Cook (2203229)" userId="S::2203229@student.uwtsd.ac.uk::75314656-c532-4eb3-88f2-104becd745a2" providerId="AD" clId="Web-{12F782B5-2236-9BBC-C12A-FCB89F98F622}" dt="2023-03-25T19:52:18.092" v="32"/>
          <pc:sldLayoutMkLst>
            <pc:docMk/>
            <pc:sldMasterMk cId="2491789503" sldId="2147483672"/>
            <pc:sldLayoutMk cId="1573623259" sldId="2147483677"/>
          </pc:sldLayoutMkLst>
        </pc:sldLayoutChg>
        <pc:sldLayoutChg chg="add del mod replId">
          <pc:chgData name="Kirsty Cook (2203229)" userId="S::2203229@student.uwtsd.ac.uk::75314656-c532-4eb3-88f2-104becd745a2" providerId="AD" clId="Web-{12F782B5-2236-9BBC-C12A-FCB89F98F622}" dt="2023-03-25T19:52:18.092" v="32"/>
          <pc:sldLayoutMkLst>
            <pc:docMk/>
            <pc:sldMasterMk cId="2491789503" sldId="2147483672"/>
            <pc:sldLayoutMk cId="734452306" sldId="2147483678"/>
          </pc:sldLayoutMkLst>
        </pc:sldLayoutChg>
        <pc:sldLayoutChg chg="add del mod replId">
          <pc:chgData name="Kirsty Cook (2203229)" userId="S::2203229@student.uwtsd.ac.uk::75314656-c532-4eb3-88f2-104becd745a2" providerId="AD" clId="Web-{12F782B5-2236-9BBC-C12A-FCB89F98F622}" dt="2023-03-25T19:52:18.092" v="32"/>
          <pc:sldLayoutMkLst>
            <pc:docMk/>
            <pc:sldMasterMk cId="2491789503" sldId="2147483672"/>
            <pc:sldLayoutMk cId="973103534" sldId="2147483679"/>
          </pc:sldLayoutMkLst>
        </pc:sldLayoutChg>
        <pc:sldLayoutChg chg="add del mod replId">
          <pc:chgData name="Kirsty Cook (2203229)" userId="S::2203229@student.uwtsd.ac.uk::75314656-c532-4eb3-88f2-104becd745a2" providerId="AD" clId="Web-{12F782B5-2236-9BBC-C12A-FCB89F98F622}" dt="2023-03-25T19:52:18.092" v="32"/>
          <pc:sldLayoutMkLst>
            <pc:docMk/>
            <pc:sldMasterMk cId="2491789503" sldId="2147483672"/>
            <pc:sldLayoutMk cId="4286296614" sldId="2147483680"/>
          </pc:sldLayoutMkLst>
        </pc:sldLayoutChg>
        <pc:sldLayoutChg chg="add del mod replId">
          <pc:chgData name="Kirsty Cook (2203229)" userId="S::2203229@student.uwtsd.ac.uk::75314656-c532-4eb3-88f2-104becd745a2" providerId="AD" clId="Web-{12F782B5-2236-9BBC-C12A-FCB89F98F622}" dt="2023-03-25T19:52:18.092" v="32"/>
          <pc:sldLayoutMkLst>
            <pc:docMk/>
            <pc:sldMasterMk cId="2491789503" sldId="2147483672"/>
            <pc:sldLayoutMk cId="3076767720" sldId="2147483681"/>
          </pc:sldLayoutMkLst>
        </pc:sldLayoutChg>
        <pc:sldLayoutChg chg="add del mod replId">
          <pc:chgData name="Kirsty Cook (2203229)" userId="S::2203229@student.uwtsd.ac.uk::75314656-c532-4eb3-88f2-104becd745a2" providerId="AD" clId="Web-{12F782B5-2236-9BBC-C12A-FCB89F98F622}" dt="2023-03-25T19:52:18.092" v="32"/>
          <pc:sldLayoutMkLst>
            <pc:docMk/>
            <pc:sldMasterMk cId="2491789503" sldId="2147483672"/>
            <pc:sldLayoutMk cId="3622039091" sldId="2147483682"/>
          </pc:sldLayoutMkLst>
        </pc:sldLayoutChg>
        <pc:sldLayoutChg chg="add del mod replId">
          <pc:chgData name="Kirsty Cook (2203229)" userId="S::2203229@student.uwtsd.ac.uk::75314656-c532-4eb3-88f2-104becd745a2" providerId="AD" clId="Web-{12F782B5-2236-9BBC-C12A-FCB89F98F622}" dt="2023-03-25T19:52:18.092" v="32"/>
          <pc:sldLayoutMkLst>
            <pc:docMk/>
            <pc:sldMasterMk cId="2491789503" sldId="2147483672"/>
            <pc:sldLayoutMk cId="3740345031" sldId="2147483683"/>
          </pc:sldLayoutMkLst>
        </pc:sldLayoutChg>
      </pc:sldMasterChg>
      <pc:sldMasterChg chg="add addSldLayout modSldLayout">
        <pc:chgData name="Kirsty Cook (2203229)" userId="S::2203229@student.uwtsd.ac.uk::75314656-c532-4eb3-88f2-104becd745a2" providerId="AD" clId="Web-{12F782B5-2236-9BBC-C12A-FCB89F98F622}" dt="2023-03-25T20:39:28.573" v="38"/>
        <pc:sldMasterMkLst>
          <pc:docMk/>
          <pc:sldMasterMk cId="3867250562" sldId="2147483672"/>
        </pc:sldMasterMkLst>
        <pc:sldLayoutChg chg="add mod replId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3867250562" sldId="2147483672"/>
            <pc:sldLayoutMk cId="47825671" sldId="2147483673"/>
          </pc:sldLayoutMkLst>
        </pc:sldLayoutChg>
        <pc:sldLayoutChg chg="add mod replId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3867250562" sldId="2147483672"/>
            <pc:sldLayoutMk cId="2031349613" sldId="2147483674"/>
          </pc:sldLayoutMkLst>
        </pc:sldLayoutChg>
        <pc:sldLayoutChg chg="add mod replId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3867250562" sldId="2147483672"/>
            <pc:sldLayoutMk cId="735996457" sldId="2147483675"/>
          </pc:sldLayoutMkLst>
        </pc:sldLayoutChg>
        <pc:sldLayoutChg chg="add mod replId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3867250562" sldId="2147483672"/>
            <pc:sldLayoutMk cId="2882367371" sldId="2147483676"/>
          </pc:sldLayoutMkLst>
        </pc:sldLayoutChg>
        <pc:sldLayoutChg chg="add mod replId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3867250562" sldId="2147483672"/>
            <pc:sldLayoutMk cId="2745641711" sldId="2147483677"/>
          </pc:sldLayoutMkLst>
        </pc:sldLayoutChg>
        <pc:sldLayoutChg chg="add mod replId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3867250562" sldId="2147483672"/>
            <pc:sldLayoutMk cId="1602107803" sldId="2147483678"/>
          </pc:sldLayoutMkLst>
        </pc:sldLayoutChg>
        <pc:sldLayoutChg chg="add mod replId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3867250562" sldId="2147483672"/>
            <pc:sldLayoutMk cId="4074872766" sldId="2147483679"/>
          </pc:sldLayoutMkLst>
        </pc:sldLayoutChg>
        <pc:sldLayoutChg chg="add mod replId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3867250562" sldId="2147483672"/>
            <pc:sldLayoutMk cId="2017507033" sldId="2147483680"/>
          </pc:sldLayoutMkLst>
        </pc:sldLayoutChg>
        <pc:sldLayoutChg chg="add mod replId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3867250562" sldId="2147483672"/>
            <pc:sldLayoutMk cId="3135561083" sldId="2147483681"/>
          </pc:sldLayoutMkLst>
        </pc:sldLayoutChg>
        <pc:sldLayoutChg chg="add mod replId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3867250562" sldId="2147483672"/>
            <pc:sldLayoutMk cId="1849939250" sldId="2147483682"/>
          </pc:sldLayoutMkLst>
        </pc:sldLayoutChg>
        <pc:sldLayoutChg chg="add mod replId">
          <pc:chgData name="Kirsty Cook (2203229)" userId="S::2203229@student.uwtsd.ac.uk::75314656-c532-4eb3-88f2-104becd745a2" providerId="AD" clId="Web-{12F782B5-2236-9BBC-C12A-FCB89F98F622}" dt="2023-03-25T20:39:28.573" v="38"/>
          <pc:sldLayoutMkLst>
            <pc:docMk/>
            <pc:sldMasterMk cId="3867250562" sldId="2147483672"/>
            <pc:sldLayoutMk cId="3839499820" sldId="2147483683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05A7C9-F923-4A18-A8CC-526A25D34FB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A6FD0AB-A14B-49BF-B0EC-7797FD3292A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Learn the basics</a:t>
          </a:r>
          <a:endParaRPr lang="en-US"/>
        </a:p>
      </dgm:t>
    </dgm:pt>
    <dgm:pt modelId="{A5898BB0-3072-40B8-9B17-0AC869A0FB9B}" type="parTrans" cxnId="{CE613D62-47C1-4FC3-9596-2F4218FF423B}">
      <dgm:prSet/>
      <dgm:spPr/>
      <dgm:t>
        <a:bodyPr/>
        <a:lstStyle/>
        <a:p>
          <a:endParaRPr lang="en-US"/>
        </a:p>
      </dgm:t>
    </dgm:pt>
    <dgm:pt modelId="{E09DE41A-5DB3-442B-AFF5-A55161509912}" type="sibTrans" cxnId="{CE613D62-47C1-4FC3-9596-2F4218FF423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8D1390A-F2EF-475A-9D8A-6907B1D6481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Study the menu </a:t>
          </a:r>
          <a:endParaRPr lang="en-US"/>
        </a:p>
      </dgm:t>
    </dgm:pt>
    <dgm:pt modelId="{F223C390-E977-451A-AED2-9F288513B44C}" type="parTrans" cxnId="{BB0C8AB3-5C08-4262-8786-78ABF4D01DBA}">
      <dgm:prSet/>
      <dgm:spPr/>
      <dgm:t>
        <a:bodyPr/>
        <a:lstStyle/>
        <a:p>
          <a:endParaRPr lang="en-US"/>
        </a:p>
      </dgm:t>
    </dgm:pt>
    <dgm:pt modelId="{D9EE44C1-D81B-4302-9326-499E87358879}" type="sibTrans" cxnId="{BB0C8AB3-5C08-4262-8786-78ABF4D01DB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301DA73-8195-41EA-85FC-611861A0624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Practice makes perfect!!!</a:t>
          </a:r>
          <a:endParaRPr lang="en-US"/>
        </a:p>
      </dgm:t>
    </dgm:pt>
    <dgm:pt modelId="{98ACE2D1-19BC-4CC0-92B8-712BA4635A30}" type="parTrans" cxnId="{B10E4580-8747-4283-B9B9-47ECCC62381C}">
      <dgm:prSet/>
      <dgm:spPr/>
      <dgm:t>
        <a:bodyPr/>
        <a:lstStyle/>
        <a:p>
          <a:endParaRPr lang="en-US"/>
        </a:p>
      </dgm:t>
    </dgm:pt>
    <dgm:pt modelId="{BE9D5AC4-2B20-49B6-AF6E-819BF734B726}" type="sibTrans" cxnId="{B10E4580-8747-4283-B9B9-47ECCC62381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BE2C7A5-57C4-4434-9F70-DB0DFE7B72E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Learn from experts </a:t>
          </a:r>
          <a:endParaRPr lang="en-US"/>
        </a:p>
      </dgm:t>
    </dgm:pt>
    <dgm:pt modelId="{F83007C3-70BA-4681-AA7C-5D5B7F7FF59F}" type="parTrans" cxnId="{0E4C9635-C916-4A27-ADB8-852043052C12}">
      <dgm:prSet/>
      <dgm:spPr/>
      <dgm:t>
        <a:bodyPr/>
        <a:lstStyle/>
        <a:p>
          <a:endParaRPr lang="en-US"/>
        </a:p>
      </dgm:t>
    </dgm:pt>
    <dgm:pt modelId="{0D0CBF68-F155-4832-82ED-717D359A2824}" type="sibTrans" cxnId="{0E4C9635-C916-4A27-ADB8-852043052C1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317B343-1B7B-4156-96BA-8F7F99463B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Experiment with new ingredients </a:t>
          </a:r>
          <a:endParaRPr lang="en-US"/>
        </a:p>
      </dgm:t>
    </dgm:pt>
    <dgm:pt modelId="{803F8EB7-EEE5-4435-8D84-2BC11A919F61}" type="parTrans" cxnId="{7117AE5F-DC67-4248-9170-B8E2981CD520}">
      <dgm:prSet/>
      <dgm:spPr/>
      <dgm:t>
        <a:bodyPr/>
        <a:lstStyle/>
        <a:p>
          <a:endParaRPr lang="en-US"/>
        </a:p>
      </dgm:t>
    </dgm:pt>
    <dgm:pt modelId="{A8E8C804-DB81-439D-AF91-1AA78480FF07}" type="sibTrans" cxnId="{7117AE5F-DC67-4248-9170-B8E2981CD52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5B0EBAE-DD1A-40D8-9DC1-CA2035D3A53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Perfect your presentation</a:t>
          </a:r>
          <a:endParaRPr lang="en-US"/>
        </a:p>
      </dgm:t>
    </dgm:pt>
    <dgm:pt modelId="{0C89A421-0687-4119-A607-47ADD513FAB6}" type="parTrans" cxnId="{913AD136-0D00-4F89-B8F8-E374CBE07F46}">
      <dgm:prSet/>
      <dgm:spPr/>
      <dgm:t>
        <a:bodyPr/>
        <a:lstStyle/>
        <a:p>
          <a:endParaRPr lang="en-US"/>
        </a:p>
      </dgm:t>
    </dgm:pt>
    <dgm:pt modelId="{9ABE7B8E-F6DB-4589-AB81-9BC96B8ABC4F}" type="sibTrans" cxnId="{913AD136-0D00-4F89-B8F8-E374CBE07F46}">
      <dgm:prSet/>
      <dgm:spPr/>
      <dgm:t>
        <a:bodyPr/>
        <a:lstStyle/>
        <a:p>
          <a:endParaRPr lang="en-US"/>
        </a:p>
      </dgm:t>
    </dgm:pt>
    <dgm:pt modelId="{C5EDE60A-C22A-46B3-B1B1-F5BB628BDF76}" type="pres">
      <dgm:prSet presAssocID="{C405A7C9-F923-4A18-A8CC-526A25D34FB8}" presName="root" presStyleCnt="0">
        <dgm:presLayoutVars>
          <dgm:dir/>
          <dgm:resizeHandles val="exact"/>
        </dgm:presLayoutVars>
      </dgm:prSet>
      <dgm:spPr/>
    </dgm:pt>
    <dgm:pt modelId="{EE4E30D9-7476-4918-9A5E-81CA1DA391EC}" type="pres">
      <dgm:prSet presAssocID="{C405A7C9-F923-4A18-A8CC-526A25D34FB8}" presName="container" presStyleCnt="0">
        <dgm:presLayoutVars>
          <dgm:dir/>
          <dgm:resizeHandles val="exact"/>
        </dgm:presLayoutVars>
      </dgm:prSet>
      <dgm:spPr/>
    </dgm:pt>
    <dgm:pt modelId="{62A18ADD-C730-4635-8E49-FB269A9EDD01}" type="pres">
      <dgm:prSet presAssocID="{8A6FD0AB-A14B-49BF-B0EC-7797FD3292A2}" presName="compNode" presStyleCnt="0"/>
      <dgm:spPr/>
    </dgm:pt>
    <dgm:pt modelId="{F117041C-A849-4A5E-A75C-3AEE02700AAB}" type="pres">
      <dgm:prSet presAssocID="{8A6FD0AB-A14B-49BF-B0EC-7797FD3292A2}" presName="iconBgRect" presStyleLbl="bgShp" presStyleIdx="0" presStyleCnt="6"/>
      <dgm:spPr/>
    </dgm:pt>
    <dgm:pt modelId="{4B2C0D9A-89B1-423B-9FE9-04901DEE0512}" type="pres">
      <dgm:prSet presAssocID="{8A6FD0AB-A14B-49BF-B0EC-7797FD3292A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1F1B36C-BB71-4699-9AB0-A0FFFA53D2D7}" type="pres">
      <dgm:prSet presAssocID="{8A6FD0AB-A14B-49BF-B0EC-7797FD3292A2}" presName="spaceRect" presStyleCnt="0"/>
      <dgm:spPr/>
    </dgm:pt>
    <dgm:pt modelId="{F4485BCA-8B92-4B64-93B2-6885DED37AF9}" type="pres">
      <dgm:prSet presAssocID="{8A6FD0AB-A14B-49BF-B0EC-7797FD3292A2}" presName="textRect" presStyleLbl="revTx" presStyleIdx="0" presStyleCnt="6">
        <dgm:presLayoutVars>
          <dgm:chMax val="1"/>
          <dgm:chPref val="1"/>
        </dgm:presLayoutVars>
      </dgm:prSet>
      <dgm:spPr/>
    </dgm:pt>
    <dgm:pt modelId="{BB7E1307-33A3-4DEB-AC84-2B8E41BEAF14}" type="pres">
      <dgm:prSet presAssocID="{E09DE41A-5DB3-442B-AFF5-A55161509912}" presName="sibTrans" presStyleLbl="sibTrans2D1" presStyleIdx="0" presStyleCnt="0"/>
      <dgm:spPr/>
    </dgm:pt>
    <dgm:pt modelId="{0D585C00-C652-4227-990B-26B9D514C41C}" type="pres">
      <dgm:prSet presAssocID="{88D1390A-F2EF-475A-9D8A-6907B1D64812}" presName="compNode" presStyleCnt="0"/>
      <dgm:spPr/>
    </dgm:pt>
    <dgm:pt modelId="{FF7B3915-E3D3-4D1D-983B-890F6CE9E98F}" type="pres">
      <dgm:prSet presAssocID="{88D1390A-F2EF-475A-9D8A-6907B1D64812}" presName="iconBgRect" presStyleLbl="bgShp" presStyleIdx="1" presStyleCnt="6"/>
      <dgm:spPr/>
    </dgm:pt>
    <dgm:pt modelId="{FFBBCBB1-F50B-4DC0-887F-A5F4F06DA838}" type="pres">
      <dgm:prSet presAssocID="{88D1390A-F2EF-475A-9D8A-6907B1D6481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C00AC29E-287C-4C25-B428-DFFDAEDD0683}" type="pres">
      <dgm:prSet presAssocID="{88D1390A-F2EF-475A-9D8A-6907B1D64812}" presName="spaceRect" presStyleCnt="0"/>
      <dgm:spPr/>
    </dgm:pt>
    <dgm:pt modelId="{21CDF425-B697-4E51-8550-7EAB73D27792}" type="pres">
      <dgm:prSet presAssocID="{88D1390A-F2EF-475A-9D8A-6907B1D64812}" presName="textRect" presStyleLbl="revTx" presStyleIdx="1" presStyleCnt="6">
        <dgm:presLayoutVars>
          <dgm:chMax val="1"/>
          <dgm:chPref val="1"/>
        </dgm:presLayoutVars>
      </dgm:prSet>
      <dgm:spPr/>
    </dgm:pt>
    <dgm:pt modelId="{27E7BFD3-3A24-4EB3-83E6-224A596C7B64}" type="pres">
      <dgm:prSet presAssocID="{D9EE44C1-D81B-4302-9326-499E87358879}" presName="sibTrans" presStyleLbl="sibTrans2D1" presStyleIdx="0" presStyleCnt="0"/>
      <dgm:spPr/>
    </dgm:pt>
    <dgm:pt modelId="{90AC17CA-901E-41EA-B856-A8E2BEA54B26}" type="pres">
      <dgm:prSet presAssocID="{8301DA73-8195-41EA-85FC-611861A0624E}" presName="compNode" presStyleCnt="0"/>
      <dgm:spPr/>
    </dgm:pt>
    <dgm:pt modelId="{ED66B9ED-8921-4F29-8FD4-602BA4BAD3F9}" type="pres">
      <dgm:prSet presAssocID="{8301DA73-8195-41EA-85FC-611861A0624E}" presName="iconBgRect" presStyleLbl="bgShp" presStyleIdx="2" presStyleCnt="6"/>
      <dgm:spPr/>
    </dgm:pt>
    <dgm:pt modelId="{168DC6F6-782F-48A0-9A3F-EE8BC6064816}" type="pres">
      <dgm:prSet presAssocID="{8301DA73-8195-41EA-85FC-611861A0624E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4E1A4956-3BCE-489D-B36F-7BBDEFEC5EBB}" type="pres">
      <dgm:prSet presAssocID="{8301DA73-8195-41EA-85FC-611861A0624E}" presName="spaceRect" presStyleCnt="0"/>
      <dgm:spPr/>
    </dgm:pt>
    <dgm:pt modelId="{8AE96AF2-541B-4F87-9946-EC29B4E09C02}" type="pres">
      <dgm:prSet presAssocID="{8301DA73-8195-41EA-85FC-611861A0624E}" presName="textRect" presStyleLbl="revTx" presStyleIdx="2" presStyleCnt="6">
        <dgm:presLayoutVars>
          <dgm:chMax val="1"/>
          <dgm:chPref val="1"/>
        </dgm:presLayoutVars>
      </dgm:prSet>
      <dgm:spPr/>
    </dgm:pt>
    <dgm:pt modelId="{349B87EB-35CF-4BE3-A9E7-90ADED343AF7}" type="pres">
      <dgm:prSet presAssocID="{BE9D5AC4-2B20-49B6-AF6E-819BF734B726}" presName="sibTrans" presStyleLbl="sibTrans2D1" presStyleIdx="0" presStyleCnt="0"/>
      <dgm:spPr/>
    </dgm:pt>
    <dgm:pt modelId="{10E8E36E-939C-4DC0-8AAD-A743BEF576A2}" type="pres">
      <dgm:prSet presAssocID="{BBE2C7A5-57C4-4434-9F70-DB0DFE7B72E0}" presName="compNode" presStyleCnt="0"/>
      <dgm:spPr/>
    </dgm:pt>
    <dgm:pt modelId="{C9FA4E53-5137-42C8-A755-5FD42785F1F4}" type="pres">
      <dgm:prSet presAssocID="{BBE2C7A5-57C4-4434-9F70-DB0DFE7B72E0}" presName="iconBgRect" presStyleLbl="bgShp" presStyleIdx="3" presStyleCnt="6"/>
      <dgm:spPr/>
    </dgm:pt>
    <dgm:pt modelId="{A8146E7B-B7F3-4E6F-8B62-46BD02DBEB8C}" type="pres">
      <dgm:prSet presAssocID="{BBE2C7A5-57C4-4434-9F70-DB0DFE7B72E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E55E63C-F81F-448B-A347-9112E74F64BC}" type="pres">
      <dgm:prSet presAssocID="{BBE2C7A5-57C4-4434-9F70-DB0DFE7B72E0}" presName="spaceRect" presStyleCnt="0"/>
      <dgm:spPr/>
    </dgm:pt>
    <dgm:pt modelId="{DD010BAE-4ABF-4715-96C4-95C2AC76D000}" type="pres">
      <dgm:prSet presAssocID="{BBE2C7A5-57C4-4434-9F70-DB0DFE7B72E0}" presName="textRect" presStyleLbl="revTx" presStyleIdx="3" presStyleCnt="6">
        <dgm:presLayoutVars>
          <dgm:chMax val="1"/>
          <dgm:chPref val="1"/>
        </dgm:presLayoutVars>
      </dgm:prSet>
      <dgm:spPr/>
    </dgm:pt>
    <dgm:pt modelId="{0C422510-BA36-4BAA-8D98-4ABAE564D3CD}" type="pres">
      <dgm:prSet presAssocID="{0D0CBF68-F155-4832-82ED-717D359A2824}" presName="sibTrans" presStyleLbl="sibTrans2D1" presStyleIdx="0" presStyleCnt="0"/>
      <dgm:spPr/>
    </dgm:pt>
    <dgm:pt modelId="{A9D2AA38-D7AC-4579-886E-DA994E057763}" type="pres">
      <dgm:prSet presAssocID="{F317B343-1B7B-4156-96BA-8F7F99463B0F}" presName="compNode" presStyleCnt="0"/>
      <dgm:spPr/>
    </dgm:pt>
    <dgm:pt modelId="{966A606E-F5E1-4847-A00E-4298508CFDFB}" type="pres">
      <dgm:prSet presAssocID="{F317B343-1B7B-4156-96BA-8F7F99463B0F}" presName="iconBgRect" presStyleLbl="bgShp" presStyleIdx="4" presStyleCnt="6"/>
      <dgm:spPr/>
    </dgm:pt>
    <dgm:pt modelId="{0304FABD-4BEF-41B9-81A0-804D104A6C9E}" type="pres">
      <dgm:prSet presAssocID="{F317B343-1B7B-4156-96BA-8F7F99463B0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ask"/>
        </a:ext>
      </dgm:extLst>
    </dgm:pt>
    <dgm:pt modelId="{17F9AEC5-1625-44C4-B02D-DB4A1952803D}" type="pres">
      <dgm:prSet presAssocID="{F317B343-1B7B-4156-96BA-8F7F99463B0F}" presName="spaceRect" presStyleCnt="0"/>
      <dgm:spPr/>
    </dgm:pt>
    <dgm:pt modelId="{11758769-6A97-4BA2-AB22-468D4BBBFA15}" type="pres">
      <dgm:prSet presAssocID="{F317B343-1B7B-4156-96BA-8F7F99463B0F}" presName="textRect" presStyleLbl="revTx" presStyleIdx="4" presStyleCnt="6">
        <dgm:presLayoutVars>
          <dgm:chMax val="1"/>
          <dgm:chPref val="1"/>
        </dgm:presLayoutVars>
      </dgm:prSet>
      <dgm:spPr/>
    </dgm:pt>
    <dgm:pt modelId="{632C3F84-0B41-4CA5-9C89-3B2A1C8BD907}" type="pres">
      <dgm:prSet presAssocID="{A8E8C804-DB81-439D-AF91-1AA78480FF07}" presName="sibTrans" presStyleLbl="sibTrans2D1" presStyleIdx="0" presStyleCnt="0"/>
      <dgm:spPr/>
    </dgm:pt>
    <dgm:pt modelId="{F81A1D13-C92C-49C2-BF1A-ECE2BA540D28}" type="pres">
      <dgm:prSet presAssocID="{A5B0EBAE-DD1A-40D8-9DC1-CA2035D3A538}" presName="compNode" presStyleCnt="0"/>
      <dgm:spPr/>
    </dgm:pt>
    <dgm:pt modelId="{90CAF8C4-C8F4-46CF-9C5B-C24AE44D6480}" type="pres">
      <dgm:prSet presAssocID="{A5B0EBAE-DD1A-40D8-9DC1-CA2035D3A538}" presName="iconBgRect" presStyleLbl="bgShp" presStyleIdx="5" presStyleCnt="6"/>
      <dgm:spPr/>
    </dgm:pt>
    <dgm:pt modelId="{A7559BFC-967B-4B82-9074-4B73E9B64745}" type="pres">
      <dgm:prSet presAssocID="{A5B0EBAE-DD1A-40D8-9DC1-CA2035D3A538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783E9156-C097-4CDE-B860-3515581C8AA5}" type="pres">
      <dgm:prSet presAssocID="{A5B0EBAE-DD1A-40D8-9DC1-CA2035D3A538}" presName="spaceRect" presStyleCnt="0"/>
      <dgm:spPr/>
    </dgm:pt>
    <dgm:pt modelId="{E2CA8EC4-6AF8-437C-BB62-68F42224E5ED}" type="pres">
      <dgm:prSet presAssocID="{A5B0EBAE-DD1A-40D8-9DC1-CA2035D3A538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0E4C9635-C916-4A27-ADB8-852043052C12}" srcId="{C405A7C9-F923-4A18-A8CC-526A25D34FB8}" destId="{BBE2C7A5-57C4-4434-9F70-DB0DFE7B72E0}" srcOrd="3" destOrd="0" parTransId="{F83007C3-70BA-4681-AA7C-5D5B7F7FF59F}" sibTransId="{0D0CBF68-F155-4832-82ED-717D359A2824}"/>
    <dgm:cxn modelId="{913AD136-0D00-4F89-B8F8-E374CBE07F46}" srcId="{C405A7C9-F923-4A18-A8CC-526A25D34FB8}" destId="{A5B0EBAE-DD1A-40D8-9DC1-CA2035D3A538}" srcOrd="5" destOrd="0" parTransId="{0C89A421-0687-4119-A607-47ADD513FAB6}" sibTransId="{9ABE7B8E-F6DB-4589-AB81-9BC96B8ABC4F}"/>
    <dgm:cxn modelId="{7117AE5F-DC67-4248-9170-B8E2981CD520}" srcId="{C405A7C9-F923-4A18-A8CC-526A25D34FB8}" destId="{F317B343-1B7B-4156-96BA-8F7F99463B0F}" srcOrd="4" destOrd="0" parTransId="{803F8EB7-EEE5-4435-8D84-2BC11A919F61}" sibTransId="{A8E8C804-DB81-439D-AF91-1AA78480FF07}"/>
    <dgm:cxn modelId="{8F1FF460-B346-4054-91EA-1433B0CAAA84}" type="presOf" srcId="{8301DA73-8195-41EA-85FC-611861A0624E}" destId="{8AE96AF2-541B-4F87-9946-EC29B4E09C02}" srcOrd="0" destOrd="0" presId="urn:microsoft.com/office/officeart/2018/2/layout/IconCircleList"/>
    <dgm:cxn modelId="{CE613D62-47C1-4FC3-9596-2F4218FF423B}" srcId="{C405A7C9-F923-4A18-A8CC-526A25D34FB8}" destId="{8A6FD0AB-A14B-49BF-B0EC-7797FD3292A2}" srcOrd="0" destOrd="0" parTransId="{A5898BB0-3072-40B8-9B17-0AC869A0FB9B}" sibTransId="{E09DE41A-5DB3-442B-AFF5-A55161509912}"/>
    <dgm:cxn modelId="{6ECFFD49-694C-40BF-9A40-06176DC751A2}" type="presOf" srcId="{BBE2C7A5-57C4-4434-9F70-DB0DFE7B72E0}" destId="{DD010BAE-4ABF-4715-96C4-95C2AC76D000}" srcOrd="0" destOrd="0" presId="urn:microsoft.com/office/officeart/2018/2/layout/IconCircleList"/>
    <dgm:cxn modelId="{0ECD184C-6A34-455A-8EA3-3D76C82AB814}" type="presOf" srcId="{D9EE44C1-D81B-4302-9326-499E87358879}" destId="{27E7BFD3-3A24-4EB3-83E6-224A596C7B64}" srcOrd="0" destOrd="0" presId="urn:microsoft.com/office/officeart/2018/2/layout/IconCircleList"/>
    <dgm:cxn modelId="{65C27353-9BBD-40D5-80A4-B248060FEA10}" type="presOf" srcId="{F317B343-1B7B-4156-96BA-8F7F99463B0F}" destId="{11758769-6A97-4BA2-AB22-468D4BBBFA15}" srcOrd="0" destOrd="0" presId="urn:microsoft.com/office/officeart/2018/2/layout/IconCircleList"/>
    <dgm:cxn modelId="{BC898C7E-345A-472D-94A2-AE36909BBFAD}" type="presOf" srcId="{88D1390A-F2EF-475A-9D8A-6907B1D64812}" destId="{21CDF425-B697-4E51-8550-7EAB73D27792}" srcOrd="0" destOrd="0" presId="urn:microsoft.com/office/officeart/2018/2/layout/IconCircleList"/>
    <dgm:cxn modelId="{B10E4580-8747-4283-B9B9-47ECCC62381C}" srcId="{C405A7C9-F923-4A18-A8CC-526A25D34FB8}" destId="{8301DA73-8195-41EA-85FC-611861A0624E}" srcOrd="2" destOrd="0" parTransId="{98ACE2D1-19BC-4CC0-92B8-712BA4635A30}" sibTransId="{BE9D5AC4-2B20-49B6-AF6E-819BF734B726}"/>
    <dgm:cxn modelId="{36357580-4FCE-4F27-99B4-2A2CDB60C52E}" type="presOf" srcId="{A5B0EBAE-DD1A-40D8-9DC1-CA2035D3A538}" destId="{E2CA8EC4-6AF8-437C-BB62-68F42224E5ED}" srcOrd="0" destOrd="0" presId="urn:microsoft.com/office/officeart/2018/2/layout/IconCircleList"/>
    <dgm:cxn modelId="{34DDB395-4553-4926-B297-C6D3B42D806C}" type="presOf" srcId="{BE9D5AC4-2B20-49B6-AF6E-819BF734B726}" destId="{349B87EB-35CF-4BE3-A9E7-90ADED343AF7}" srcOrd="0" destOrd="0" presId="urn:microsoft.com/office/officeart/2018/2/layout/IconCircleList"/>
    <dgm:cxn modelId="{0644E898-7EE0-4638-8D80-E7DC7594509D}" type="presOf" srcId="{A8E8C804-DB81-439D-AF91-1AA78480FF07}" destId="{632C3F84-0B41-4CA5-9C89-3B2A1C8BD907}" srcOrd="0" destOrd="0" presId="urn:microsoft.com/office/officeart/2018/2/layout/IconCircleList"/>
    <dgm:cxn modelId="{45DF6F9E-A0AA-495B-ADBC-D4ADDFC6211C}" type="presOf" srcId="{E09DE41A-5DB3-442B-AFF5-A55161509912}" destId="{BB7E1307-33A3-4DEB-AC84-2B8E41BEAF14}" srcOrd="0" destOrd="0" presId="urn:microsoft.com/office/officeart/2018/2/layout/IconCircleList"/>
    <dgm:cxn modelId="{AC4163A3-D38B-440C-8C83-BD4CC54AD621}" type="presOf" srcId="{0D0CBF68-F155-4832-82ED-717D359A2824}" destId="{0C422510-BA36-4BAA-8D98-4ABAE564D3CD}" srcOrd="0" destOrd="0" presId="urn:microsoft.com/office/officeart/2018/2/layout/IconCircleList"/>
    <dgm:cxn modelId="{BB0C8AB3-5C08-4262-8786-78ABF4D01DBA}" srcId="{C405A7C9-F923-4A18-A8CC-526A25D34FB8}" destId="{88D1390A-F2EF-475A-9D8A-6907B1D64812}" srcOrd="1" destOrd="0" parTransId="{F223C390-E977-451A-AED2-9F288513B44C}" sibTransId="{D9EE44C1-D81B-4302-9326-499E87358879}"/>
    <dgm:cxn modelId="{49F2E7B6-86F3-4866-BF42-159779F12BEB}" type="presOf" srcId="{C405A7C9-F923-4A18-A8CC-526A25D34FB8}" destId="{C5EDE60A-C22A-46B3-B1B1-F5BB628BDF76}" srcOrd="0" destOrd="0" presId="urn:microsoft.com/office/officeart/2018/2/layout/IconCircleList"/>
    <dgm:cxn modelId="{953FCDC7-22EF-416B-B066-9820B41198B8}" type="presOf" srcId="{8A6FD0AB-A14B-49BF-B0EC-7797FD3292A2}" destId="{F4485BCA-8B92-4B64-93B2-6885DED37AF9}" srcOrd="0" destOrd="0" presId="urn:microsoft.com/office/officeart/2018/2/layout/IconCircleList"/>
    <dgm:cxn modelId="{BF150F3B-232A-4A54-AC76-8C9E4FA1A2BF}" type="presParOf" srcId="{C5EDE60A-C22A-46B3-B1B1-F5BB628BDF76}" destId="{EE4E30D9-7476-4918-9A5E-81CA1DA391EC}" srcOrd="0" destOrd="0" presId="urn:microsoft.com/office/officeart/2018/2/layout/IconCircleList"/>
    <dgm:cxn modelId="{83317F10-6844-4F25-852E-3E07F4A4CF47}" type="presParOf" srcId="{EE4E30D9-7476-4918-9A5E-81CA1DA391EC}" destId="{62A18ADD-C730-4635-8E49-FB269A9EDD01}" srcOrd="0" destOrd="0" presId="urn:microsoft.com/office/officeart/2018/2/layout/IconCircleList"/>
    <dgm:cxn modelId="{B8D87330-5300-43A5-84F9-DBE0ED3C1A9A}" type="presParOf" srcId="{62A18ADD-C730-4635-8E49-FB269A9EDD01}" destId="{F117041C-A849-4A5E-A75C-3AEE02700AAB}" srcOrd="0" destOrd="0" presId="urn:microsoft.com/office/officeart/2018/2/layout/IconCircleList"/>
    <dgm:cxn modelId="{A9E610D6-65EA-4B29-A62D-56353323F0D4}" type="presParOf" srcId="{62A18ADD-C730-4635-8E49-FB269A9EDD01}" destId="{4B2C0D9A-89B1-423B-9FE9-04901DEE0512}" srcOrd="1" destOrd="0" presId="urn:microsoft.com/office/officeart/2018/2/layout/IconCircleList"/>
    <dgm:cxn modelId="{D23E47D2-51BB-4D66-860C-4E227C9CF3D4}" type="presParOf" srcId="{62A18ADD-C730-4635-8E49-FB269A9EDD01}" destId="{71F1B36C-BB71-4699-9AB0-A0FFFA53D2D7}" srcOrd="2" destOrd="0" presId="urn:microsoft.com/office/officeart/2018/2/layout/IconCircleList"/>
    <dgm:cxn modelId="{6BB85D1F-32E9-4CEB-AEA2-5779FB356433}" type="presParOf" srcId="{62A18ADD-C730-4635-8E49-FB269A9EDD01}" destId="{F4485BCA-8B92-4B64-93B2-6885DED37AF9}" srcOrd="3" destOrd="0" presId="urn:microsoft.com/office/officeart/2018/2/layout/IconCircleList"/>
    <dgm:cxn modelId="{B482F862-9010-4577-8BBB-DA17DE904BEC}" type="presParOf" srcId="{EE4E30D9-7476-4918-9A5E-81CA1DA391EC}" destId="{BB7E1307-33A3-4DEB-AC84-2B8E41BEAF14}" srcOrd="1" destOrd="0" presId="urn:microsoft.com/office/officeart/2018/2/layout/IconCircleList"/>
    <dgm:cxn modelId="{89EA8895-2960-4742-9B19-71970903145B}" type="presParOf" srcId="{EE4E30D9-7476-4918-9A5E-81CA1DA391EC}" destId="{0D585C00-C652-4227-990B-26B9D514C41C}" srcOrd="2" destOrd="0" presId="urn:microsoft.com/office/officeart/2018/2/layout/IconCircleList"/>
    <dgm:cxn modelId="{53BD13EB-2161-4A98-B8AB-D31668450277}" type="presParOf" srcId="{0D585C00-C652-4227-990B-26B9D514C41C}" destId="{FF7B3915-E3D3-4D1D-983B-890F6CE9E98F}" srcOrd="0" destOrd="0" presId="urn:microsoft.com/office/officeart/2018/2/layout/IconCircleList"/>
    <dgm:cxn modelId="{16E3E72C-9F26-4A47-A259-BB95EFB4508E}" type="presParOf" srcId="{0D585C00-C652-4227-990B-26B9D514C41C}" destId="{FFBBCBB1-F50B-4DC0-887F-A5F4F06DA838}" srcOrd="1" destOrd="0" presId="urn:microsoft.com/office/officeart/2018/2/layout/IconCircleList"/>
    <dgm:cxn modelId="{D3126294-4792-4F67-B40E-44AC7F92F0B1}" type="presParOf" srcId="{0D585C00-C652-4227-990B-26B9D514C41C}" destId="{C00AC29E-287C-4C25-B428-DFFDAEDD0683}" srcOrd="2" destOrd="0" presId="urn:microsoft.com/office/officeart/2018/2/layout/IconCircleList"/>
    <dgm:cxn modelId="{4FB56D7A-043E-4C7B-8963-2945A9513C92}" type="presParOf" srcId="{0D585C00-C652-4227-990B-26B9D514C41C}" destId="{21CDF425-B697-4E51-8550-7EAB73D27792}" srcOrd="3" destOrd="0" presId="urn:microsoft.com/office/officeart/2018/2/layout/IconCircleList"/>
    <dgm:cxn modelId="{5323D1C5-81C6-45CA-AC8B-8ACE164B5C85}" type="presParOf" srcId="{EE4E30D9-7476-4918-9A5E-81CA1DA391EC}" destId="{27E7BFD3-3A24-4EB3-83E6-224A596C7B64}" srcOrd="3" destOrd="0" presId="urn:microsoft.com/office/officeart/2018/2/layout/IconCircleList"/>
    <dgm:cxn modelId="{67E27AD0-1C62-4144-8797-D7C2E8656625}" type="presParOf" srcId="{EE4E30D9-7476-4918-9A5E-81CA1DA391EC}" destId="{90AC17CA-901E-41EA-B856-A8E2BEA54B26}" srcOrd="4" destOrd="0" presId="urn:microsoft.com/office/officeart/2018/2/layout/IconCircleList"/>
    <dgm:cxn modelId="{91D91DC4-6496-45C3-A1C2-9B9B4B921783}" type="presParOf" srcId="{90AC17CA-901E-41EA-B856-A8E2BEA54B26}" destId="{ED66B9ED-8921-4F29-8FD4-602BA4BAD3F9}" srcOrd="0" destOrd="0" presId="urn:microsoft.com/office/officeart/2018/2/layout/IconCircleList"/>
    <dgm:cxn modelId="{123287AB-D6A6-47E2-9B77-CFF3CC0429E4}" type="presParOf" srcId="{90AC17CA-901E-41EA-B856-A8E2BEA54B26}" destId="{168DC6F6-782F-48A0-9A3F-EE8BC6064816}" srcOrd="1" destOrd="0" presId="urn:microsoft.com/office/officeart/2018/2/layout/IconCircleList"/>
    <dgm:cxn modelId="{40915488-0AC3-4DC9-8692-E305481977B5}" type="presParOf" srcId="{90AC17CA-901E-41EA-B856-A8E2BEA54B26}" destId="{4E1A4956-3BCE-489D-B36F-7BBDEFEC5EBB}" srcOrd="2" destOrd="0" presId="urn:microsoft.com/office/officeart/2018/2/layout/IconCircleList"/>
    <dgm:cxn modelId="{CA849ACC-BDEA-4ABE-8B20-F12654C95ACE}" type="presParOf" srcId="{90AC17CA-901E-41EA-B856-A8E2BEA54B26}" destId="{8AE96AF2-541B-4F87-9946-EC29B4E09C02}" srcOrd="3" destOrd="0" presId="urn:microsoft.com/office/officeart/2018/2/layout/IconCircleList"/>
    <dgm:cxn modelId="{310C1115-255A-4B18-972A-57CA43AC1297}" type="presParOf" srcId="{EE4E30D9-7476-4918-9A5E-81CA1DA391EC}" destId="{349B87EB-35CF-4BE3-A9E7-90ADED343AF7}" srcOrd="5" destOrd="0" presId="urn:microsoft.com/office/officeart/2018/2/layout/IconCircleList"/>
    <dgm:cxn modelId="{CD4F3B8D-D646-42F4-AC01-F73DAFD79EA7}" type="presParOf" srcId="{EE4E30D9-7476-4918-9A5E-81CA1DA391EC}" destId="{10E8E36E-939C-4DC0-8AAD-A743BEF576A2}" srcOrd="6" destOrd="0" presId="urn:microsoft.com/office/officeart/2018/2/layout/IconCircleList"/>
    <dgm:cxn modelId="{77BE1776-CD93-4B50-8679-B08C697069FA}" type="presParOf" srcId="{10E8E36E-939C-4DC0-8AAD-A743BEF576A2}" destId="{C9FA4E53-5137-42C8-A755-5FD42785F1F4}" srcOrd="0" destOrd="0" presId="urn:microsoft.com/office/officeart/2018/2/layout/IconCircleList"/>
    <dgm:cxn modelId="{40D354CA-3B06-4EFE-9D70-499A61A31645}" type="presParOf" srcId="{10E8E36E-939C-4DC0-8AAD-A743BEF576A2}" destId="{A8146E7B-B7F3-4E6F-8B62-46BD02DBEB8C}" srcOrd="1" destOrd="0" presId="urn:microsoft.com/office/officeart/2018/2/layout/IconCircleList"/>
    <dgm:cxn modelId="{2BC3FE63-8E1C-4ABB-8711-12EB9C6CC01B}" type="presParOf" srcId="{10E8E36E-939C-4DC0-8AAD-A743BEF576A2}" destId="{6E55E63C-F81F-448B-A347-9112E74F64BC}" srcOrd="2" destOrd="0" presId="urn:microsoft.com/office/officeart/2018/2/layout/IconCircleList"/>
    <dgm:cxn modelId="{BF1387DC-EC5E-4545-A899-B6F67EAF89B3}" type="presParOf" srcId="{10E8E36E-939C-4DC0-8AAD-A743BEF576A2}" destId="{DD010BAE-4ABF-4715-96C4-95C2AC76D000}" srcOrd="3" destOrd="0" presId="urn:microsoft.com/office/officeart/2018/2/layout/IconCircleList"/>
    <dgm:cxn modelId="{7D5DB5A2-A63F-4B47-9970-A672A3FF6E71}" type="presParOf" srcId="{EE4E30D9-7476-4918-9A5E-81CA1DA391EC}" destId="{0C422510-BA36-4BAA-8D98-4ABAE564D3CD}" srcOrd="7" destOrd="0" presId="urn:microsoft.com/office/officeart/2018/2/layout/IconCircleList"/>
    <dgm:cxn modelId="{A8115340-0E5F-4415-A165-B172B052FAAD}" type="presParOf" srcId="{EE4E30D9-7476-4918-9A5E-81CA1DA391EC}" destId="{A9D2AA38-D7AC-4579-886E-DA994E057763}" srcOrd="8" destOrd="0" presId="urn:microsoft.com/office/officeart/2018/2/layout/IconCircleList"/>
    <dgm:cxn modelId="{798908E8-C907-4F72-ABBD-17F72813B385}" type="presParOf" srcId="{A9D2AA38-D7AC-4579-886E-DA994E057763}" destId="{966A606E-F5E1-4847-A00E-4298508CFDFB}" srcOrd="0" destOrd="0" presId="urn:microsoft.com/office/officeart/2018/2/layout/IconCircleList"/>
    <dgm:cxn modelId="{DB195153-F3E0-458E-BBBD-7291BA9A071E}" type="presParOf" srcId="{A9D2AA38-D7AC-4579-886E-DA994E057763}" destId="{0304FABD-4BEF-41B9-81A0-804D104A6C9E}" srcOrd="1" destOrd="0" presId="urn:microsoft.com/office/officeart/2018/2/layout/IconCircleList"/>
    <dgm:cxn modelId="{D5C24AB4-DFE3-4462-9BA0-FD7019D9BB5E}" type="presParOf" srcId="{A9D2AA38-D7AC-4579-886E-DA994E057763}" destId="{17F9AEC5-1625-44C4-B02D-DB4A1952803D}" srcOrd="2" destOrd="0" presId="urn:microsoft.com/office/officeart/2018/2/layout/IconCircleList"/>
    <dgm:cxn modelId="{9D9F401E-55DD-4D9E-824D-004EB6E0D77B}" type="presParOf" srcId="{A9D2AA38-D7AC-4579-886E-DA994E057763}" destId="{11758769-6A97-4BA2-AB22-468D4BBBFA15}" srcOrd="3" destOrd="0" presId="urn:microsoft.com/office/officeart/2018/2/layout/IconCircleList"/>
    <dgm:cxn modelId="{C17F0596-313D-4F19-8ECF-F3234695D543}" type="presParOf" srcId="{EE4E30D9-7476-4918-9A5E-81CA1DA391EC}" destId="{632C3F84-0B41-4CA5-9C89-3B2A1C8BD907}" srcOrd="9" destOrd="0" presId="urn:microsoft.com/office/officeart/2018/2/layout/IconCircleList"/>
    <dgm:cxn modelId="{60049410-B5B9-4445-8DDC-E1AAE08D696B}" type="presParOf" srcId="{EE4E30D9-7476-4918-9A5E-81CA1DA391EC}" destId="{F81A1D13-C92C-49C2-BF1A-ECE2BA540D28}" srcOrd="10" destOrd="0" presId="urn:microsoft.com/office/officeart/2018/2/layout/IconCircleList"/>
    <dgm:cxn modelId="{32D34256-D665-47BD-AA17-5D19B9CB41C1}" type="presParOf" srcId="{F81A1D13-C92C-49C2-BF1A-ECE2BA540D28}" destId="{90CAF8C4-C8F4-46CF-9C5B-C24AE44D6480}" srcOrd="0" destOrd="0" presId="urn:microsoft.com/office/officeart/2018/2/layout/IconCircleList"/>
    <dgm:cxn modelId="{97F54F1F-2DA6-4CDD-8CA9-A22112583DB8}" type="presParOf" srcId="{F81A1D13-C92C-49C2-BF1A-ECE2BA540D28}" destId="{A7559BFC-967B-4B82-9074-4B73E9B64745}" srcOrd="1" destOrd="0" presId="urn:microsoft.com/office/officeart/2018/2/layout/IconCircleList"/>
    <dgm:cxn modelId="{74F227E0-AF67-4A6A-BA5B-BD5E833F9894}" type="presParOf" srcId="{F81A1D13-C92C-49C2-BF1A-ECE2BA540D28}" destId="{783E9156-C097-4CDE-B860-3515581C8AA5}" srcOrd="2" destOrd="0" presId="urn:microsoft.com/office/officeart/2018/2/layout/IconCircleList"/>
    <dgm:cxn modelId="{E8582C07-DEE6-4471-B478-2BED0A5E1BEC}" type="presParOf" srcId="{F81A1D13-C92C-49C2-BF1A-ECE2BA540D28}" destId="{E2CA8EC4-6AF8-437C-BB62-68F42224E5E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17041C-A849-4A5E-A75C-3AEE02700AAB}">
      <dsp:nvSpPr>
        <dsp:cNvPr id="0" name=""/>
        <dsp:cNvSpPr/>
      </dsp:nvSpPr>
      <dsp:spPr>
        <a:xfrm>
          <a:off x="42812" y="338805"/>
          <a:ext cx="975265" cy="97526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2C0D9A-89B1-423B-9FE9-04901DEE0512}">
      <dsp:nvSpPr>
        <dsp:cNvPr id="0" name=""/>
        <dsp:cNvSpPr/>
      </dsp:nvSpPr>
      <dsp:spPr>
        <a:xfrm>
          <a:off x="247618" y="543610"/>
          <a:ext cx="565653" cy="5656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485BCA-8B92-4B64-93B2-6885DED37AF9}">
      <dsp:nvSpPr>
        <dsp:cNvPr id="0" name=""/>
        <dsp:cNvSpPr/>
      </dsp:nvSpPr>
      <dsp:spPr>
        <a:xfrm>
          <a:off x="1227062" y="338805"/>
          <a:ext cx="2298839" cy="975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Learn the basics</a:t>
          </a:r>
          <a:endParaRPr lang="en-US" sz="2400" kern="1200"/>
        </a:p>
      </dsp:txBody>
      <dsp:txXfrm>
        <a:off x="1227062" y="338805"/>
        <a:ext cx="2298839" cy="975265"/>
      </dsp:txXfrm>
    </dsp:sp>
    <dsp:sp modelId="{FF7B3915-E3D3-4D1D-983B-890F6CE9E98F}">
      <dsp:nvSpPr>
        <dsp:cNvPr id="0" name=""/>
        <dsp:cNvSpPr/>
      </dsp:nvSpPr>
      <dsp:spPr>
        <a:xfrm>
          <a:off x="3926457" y="338805"/>
          <a:ext cx="975265" cy="97526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BBCBB1-F50B-4DC0-887F-A5F4F06DA838}">
      <dsp:nvSpPr>
        <dsp:cNvPr id="0" name=""/>
        <dsp:cNvSpPr/>
      </dsp:nvSpPr>
      <dsp:spPr>
        <a:xfrm>
          <a:off x="4131263" y="543610"/>
          <a:ext cx="565653" cy="5656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CDF425-B697-4E51-8550-7EAB73D27792}">
      <dsp:nvSpPr>
        <dsp:cNvPr id="0" name=""/>
        <dsp:cNvSpPr/>
      </dsp:nvSpPr>
      <dsp:spPr>
        <a:xfrm>
          <a:off x="5110708" y="338805"/>
          <a:ext cx="2298839" cy="975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Study the menu </a:t>
          </a:r>
          <a:endParaRPr lang="en-US" sz="2400" kern="1200"/>
        </a:p>
      </dsp:txBody>
      <dsp:txXfrm>
        <a:off x="5110708" y="338805"/>
        <a:ext cx="2298839" cy="975265"/>
      </dsp:txXfrm>
    </dsp:sp>
    <dsp:sp modelId="{ED66B9ED-8921-4F29-8FD4-602BA4BAD3F9}">
      <dsp:nvSpPr>
        <dsp:cNvPr id="0" name=""/>
        <dsp:cNvSpPr/>
      </dsp:nvSpPr>
      <dsp:spPr>
        <a:xfrm>
          <a:off x="42812" y="2242220"/>
          <a:ext cx="975265" cy="97526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8DC6F6-782F-48A0-9A3F-EE8BC6064816}">
      <dsp:nvSpPr>
        <dsp:cNvPr id="0" name=""/>
        <dsp:cNvSpPr/>
      </dsp:nvSpPr>
      <dsp:spPr>
        <a:xfrm>
          <a:off x="247618" y="2447026"/>
          <a:ext cx="565653" cy="5656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E96AF2-541B-4F87-9946-EC29B4E09C02}">
      <dsp:nvSpPr>
        <dsp:cNvPr id="0" name=""/>
        <dsp:cNvSpPr/>
      </dsp:nvSpPr>
      <dsp:spPr>
        <a:xfrm>
          <a:off x="1227062" y="2242220"/>
          <a:ext cx="2298839" cy="975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Practice makes perfect!!!</a:t>
          </a:r>
          <a:endParaRPr lang="en-US" sz="2400" kern="1200"/>
        </a:p>
      </dsp:txBody>
      <dsp:txXfrm>
        <a:off x="1227062" y="2242220"/>
        <a:ext cx="2298839" cy="975265"/>
      </dsp:txXfrm>
    </dsp:sp>
    <dsp:sp modelId="{C9FA4E53-5137-42C8-A755-5FD42785F1F4}">
      <dsp:nvSpPr>
        <dsp:cNvPr id="0" name=""/>
        <dsp:cNvSpPr/>
      </dsp:nvSpPr>
      <dsp:spPr>
        <a:xfrm>
          <a:off x="3926457" y="2242220"/>
          <a:ext cx="975265" cy="97526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146E7B-B7F3-4E6F-8B62-46BD02DBEB8C}">
      <dsp:nvSpPr>
        <dsp:cNvPr id="0" name=""/>
        <dsp:cNvSpPr/>
      </dsp:nvSpPr>
      <dsp:spPr>
        <a:xfrm>
          <a:off x="4131263" y="2447026"/>
          <a:ext cx="565653" cy="5656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010BAE-4ABF-4715-96C4-95C2AC76D000}">
      <dsp:nvSpPr>
        <dsp:cNvPr id="0" name=""/>
        <dsp:cNvSpPr/>
      </dsp:nvSpPr>
      <dsp:spPr>
        <a:xfrm>
          <a:off x="5110708" y="2242220"/>
          <a:ext cx="2298839" cy="975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Learn from experts </a:t>
          </a:r>
          <a:endParaRPr lang="en-US" sz="2400" kern="1200"/>
        </a:p>
      </dsp:txBody>
      <dsp:txXfrm>
        <a:off x="5110708" y="2242220"/>
        <a:ext cx="2298839" cy="975265"/>
      </dsp:txXfrm>
    </dsp:sp>
    <dsp:sp modelId="{966A606E-F5E1-4847-A00E-4298508CFDFB}">
      <dsp:nvSpPr>
        <dsp:cNvPr id="0" name=""/>
        <dsp:cNvSpPr/>
      </dsp:nvSpPr>
      <dsp:spPr>
        <a:xfrm>
          <a:off x="42812" y="4145635"/>
          <a:ext cx="975265" cy="97526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04FABD-4BEF-41B9-81A0-804D104A6C9E}">
      <dsp:nvSpPr>
        <dsp:cNvPr id="0" name=""/>
        <dsp:cNvSpPr/>
      </dsp:nvSpPr>
      <dsp:spPr>
        <a:xfrm>
          <a:off x="247618" y="4350441"/>
          <a:ext cx="565653" cy="56565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758769-6A97-4BA2-AB22-468D4BBBFA15}">
      <dsp:nvSpPr>
        <dsp:cNvPr id="0" name=""/>
        <dsp:cNvSpPr/>
      </dsp:nvSpPr>
      <dsp:spPr>
        <a:xfrm>
          <a:off x="1227062" y="4145635"/>
          <a:ext cx="2298839" cy="975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Experiment with new ingredients </a:t>
          </a:r>
          <a:endParaRPr lang="en-US" sz="2400" kern="1200"/>
        </a:p>
      </dsp:txBody>
      <dsp:txXfrm>
        <a:off x="1227062" y="4145635"/>
        <a:ext cx="2298839" cy="975265"/>
      </dsp:txXfrm>
    </dsp:sp>
    <dsp:sp modelId="{90CAF8C4-C8F4-46CF-9C5B-C24AE44D6480}">
      <dsp:nvSpPr>
        <dsp:cNvPr id="0" name=""/>
        <dsp:cNvSpPr/>
      </dsp:nvSpPr>
      <dsp:spPr>
        <a:xfrm>
          <a:off x="3926457" y="4145635"/>
          <a:ext cx="975265" cy="97526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559BFC-967B-4B82-9074-4B73E9B64745}">
      <dsp:nvSpPr>
        <dsp:cNvPr id="0" name=""/>
        <dsp:cNvSpPr/>
      </dsp:nvSpPr>
      <dsp:spPr>
        <a:xfrm>
          <a:off x="4131263" y="4350441"/>
          <a:ext cx="565653" cy="56565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CA8EC4-6AF8-437C-BB62-68F42224E5ED}">
      <dsp:nvSpPr>
        <dsp:cNvPr id="0" name=""/>
        <dsp:cNvSpPr/>
      </dsp:nvSpPr>
      <dsp:spPr>
        <a:xfrm>
          <a:off x="5110708" y="4145635"/>
          <a:ext cx="2298839" cy="9752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Perfect your presentation</a:t>
          </a:r>
          <a:endParaRPr lang="en-US" sz="2400" kern="1200"/>
        </a:p>
      </dsp:txBody>
      <dsp:txXfrm>
        <a:off x="5110708" y="4145635"/>
        <a:ext cx="2298839" cy="9752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8256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13496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9964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367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641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2107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48727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507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561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939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4998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25056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7" Type="http://schemas.openxmlformats.org/officeDocument/2006/relationships/image" Target="../media/image2.png"/><Relationship Id="rId2" Type="http://schemas.microsoft.com/office/2007/relationships/media" Target="../media/media2.m4a"/><Relationship Id="rId1" Type="http://schemas.openxmlformats.org/officeDocument/2006/relationships/video" Target="https://www.youtube.com/embed/46ugyf0TVGI?feature=oembed" TargetMode="Externa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A picture containing text, beverage, alcohol, glass&#10;&#10;Description automatically generated">
            <a:extLst>
              <a:ext uri="{FF2B5EF4-FFF2-40B4-BE49-F238E27FC236}">
                <a16:creationId xmlns:a16="http://schemas.microsoft.com/office/drawing/2014/main" id="{4F8E0D98-E1A5-2B00-C86B-15E56B02E14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5750" y="-10358"/>
            <a:ext cx="12217879" cy="6849963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A57A667-5CE4-6009-B9B7-F843AE5A77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 advTm="57631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A picture containing table, sitting, indoor, wine&#10;&#10;Description automatically generated">
            <a:extLst>
              <a:ext uri="{FF2B5EF4-FFF2-40B4-BE49-F238E27FC236}">
                <a16:creationId xmlns:a16="http://schemas.microsoft.com/office/drawing/2014/main" id="{C5D64FDB-8241-6C96-F5D4-C38DF92DBCE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3919" r="1" b="15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9AADBD3-9043-F97B-74BE-ED8F31CDB1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472" y="-1609335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 Company </a:t>
            </a:r>
          </a:p>
        </p:txBody>
      </p:sp>
      <p:pic>
        <p:nvPicPr>
          <p:cNvPr id="4" name="Online Media 3" title="PARK HYATT SEOUL, KOREA, GANGNAM STYLE LOCATION">
            <a:hlinkClick r:id="" action="ppaction://media"/>
            <a:extLst>
              <a:ext uri="{FF2B5EF4-FFF2-40B4-BE49-F238E27FC236}">
                <a16:creationId xmlns:a16="http://schemas.microsoft.com/office/drawing/2014/main" id="{4663AFE3-1FCF-B8AE-B2C6-E8D6D14C34A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627812" y="2380771"/>
            <a:ext cx="4265283" cy="2959100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DD6B4B2-58D5-BD6B-4878-4E5A6431DA6C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0104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6363"/>
    </mc:Choice>
    <mc:Fallback>
      <p:transition spd="slow" advTm="363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D4B9D279-98BA-A669-D225-5FE8F0B90D7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8358" b="388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9F84E8-B9E3-EE5B-9CBF-EBF1C820C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cs typeface="Calibri Light"/>
              </a:rPr>
              <a:t>Service Standards 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1C50560-30C7-5B24-78E8-0C6CDEBBE5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93694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 advTm="46172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Pen placed on top of a signature line">
            <a:extLst>
              <a:ext uri="{FF2B5EF4-FFF2-40B4-BE49-F238E27FC236}">
                <a16:creationId xmlns:a16="http://schemas.microsoft.com/office/drawing/2014/main" id="{1622D0B7-4B69-C7E3-5E11-C5C5BA209B1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298" b="909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5F8EFAE-AF34-D711-3A6C-716327B43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Policies, brand identity and values. 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5F8D4F6-E054-FCF0-33FE-A0B18795EC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3524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8467"/>
    </mc:Choice>
    <mc:Fallback>
      <p:transition spd="slow" advTm="2846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C68A55F-7B32-44D8-AEE5-1AF405326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138A16-16AF-954D-92CE-F9197975AA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572804"/>
            <a:ext cx="2834640" cy="5457589"/>
          </a:xfrm>
        </p:spPr>
        <p:txBody>
          <a:bodyPr anchor="ctr">
            <a:normAutofit/>
          </a:bodyPr>
          <a:lstStyle/>
          <a:p>
            <a:r>
              <a:rPr lang="en-GB" sz="4000">
                <a:cs typeface="Calibri Light"/>
              </a:rPr>
              <a:t>The Guide to making the perfect cocktail and experience for customers at the Park Hyatt Seoul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5320" y="6112341"/>
            <a:ext cx="10835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045208" y="4686084"/>
            <a:ext cx="54864" cy="2834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A269B3-0865-23DC-EBC5-733A13482A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4749862"/>
              </p:ext>
            </p:extLst>
          </p:nvPr>
        </p:nvGraphicFramePr>
        <p:xfrm>
          <a:off x="4041648" y="429030"/>
          <a:ext cx="7452360" cy="5459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FF52612-4AEA-1EEA-1A9D-0241EBEB54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7988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040"/>
    </mc:Choice>
    <mc:Fallback>
      <p:transition spd="slow" advTm="1170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8A95209C-5275-4E15-8EA7-7F42980ABF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lights and buildings">
            <a:extLst>
              <a:ext uri="{FF2B5EF4-FFF2-40B4-BE49-F238E27FC236}">
                <a16:creationId xmlns:a16="http://schemas.microsoft.com/office/drawing/2014/main" id="{1B5939AD-175D-9195-56A0-3B3DCE3F0AA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50000"/>
          </a:blip>
          <a:srcRect t="15709" r="-1" b="-1"/>
          <a:stretch/>
        </p:blipFill>
        <p:spPr>
          <a:xfrm>
            <a:off x="20" y="10"/>
            <a:ext cx="1218893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1E84D6-E3A4-0E14-FC03-C3E158663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7048" y="1124712"/>
            <a:ext cx="9144000" cy="306324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100">
                <a:solidFill>
                  <a:srgbClr val="FFFFFF"/>
                </a:solidFill>
              </a:rPr>
              <a:t>MOST IMPORTANTLY!</a:t>
            </a:r>
            <a:br>
              <a:rPr lang="en-US" sz="5100">
                <a:solidFill>
                  <a:srgbClr val="FFFFFF"/>
                </a:solidFill>
              </a:rPr>
            </a:br>
            <a:r>
              <a:rPr lang="en-US" sz="5100">
                <a:solidFill>
                  <a:srgbClr val="FFFFFF"/>
                </a:solidFill>
              </a:rPr>
              <a:t>HAVE FUN AND WORK HARD!! </a:t>
            </a:r>
            <a:br>
              <a:rPr lang="en-US" sz="5100">
                <a:solidFill>
                  <a:srgbClr val="FFFFFF"/>
                </a:solidFill>
              </a:rPr>
            </a:br>
            <a:br>
              <a:rPr lang="en-US" sz="5100">
                <a:solidFill>
                  <a:srgbClr val="FFFFFF"/>
                </a:solidFill>
              </a:rPr>
            </a:br>
            <a:endParaRPr lang="en-US" sz="5100">
              <a:solidFill>
                <a:srgbClr val="FFFFFF"/>
              </a:solidFill>
            </a:endParaRPr>
          </a:p>
        </p:txBody>
      </p:sp>
      <p:sp>
        <p:nvSpPr>
          <p:cNvPr id="29" name="sketchy line">
            <a:extLst>
              <a:ext uri="{FF2B5EF4-FFF2-40B4-BE49-F238E27FC236}">
                <a16:creationId xmlns:a16="http://schemas.microsoft.com/office/drawing/2014/main" id="{DEF0EFD6-A3C2-4C94-A80A-BA9709D99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sketchy box">
            <a:extLst>
              <a:ext uri="{FF2B5EF4-FFF2-40B4-BE49-F238E27FC236}">
                <a16:creationId xmlns:a16="http://schemas.microsoft.com/office/drawing/2014/main" id="{4F2ED431-E304-4FF0-9F4E-032783C9D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onnsiteX0" fmla="*/ 0 w 10515600"/>
              <a:gd name="connsiteY0" fmla="*/ 0 h 5416094"/>
              <a:gd name="connsiteX1" fmla="*/ 552069 w 10515600"/>
              <a:gd name="connsiteY1" fmla="*/ 0 h 5416094"/>
              <a:gd name="connsiteX2" fmla="*/ 893826 w 10515600"/>
              <a:gd name="connsiteY2" fmla="*/ 0 h 5416094"/>
              <a:gd name="connsiteX3" fmla="*/ 1761363 w 10515600"/>
              <a:gd name="connsiteY3" fmla="*/ 0 h 5416094"/>
              <a:gd name="connsiteX4" fmla="*/ 2313432 w 10515600"/>
              <a:gd name="connsiteY4" fmla="*/ 0 h 5416094"/>
              <a:gd name="connsiteX5" fmla="*/ 2865501 w 10515600"/>
              <a:gd name="connsiteY5" fmla="*/ 0 h 5416094"/>
              <a:gd name="connsiteX6" fmla="*/ 3733038 w 10515600"/>
              <a:gd name="connsiteY6" fmla="*/ 0 h 5416094"/>
              <a:gd name="connsiteX7" fmla="*/ 4179951 w 10515600"/>
              <a:gd name="connsiteY7" fmla="*/ 0 h 5416094"/>
              <a:gd name="connsiteX8" fmla="*/ 5047488 w 10515600"/>
              <a:gd name="connsiteY8" fmla="*/ 0 h 5416094"/>
              <a:gd name="connsiteX9" fmla="*/ 5915025 w 10515600"/>
              <a:gd name="connsiteY9" fmla="*/ 0 h 5416094"/>
              <a:gd name="connsiteX10" fmla="*/ 6572250 w 10515600"/>
              <a:gd name="connsiteY10" fmla="*/ 0 h 5416094"/>
              <a:gd name="connsiteX11" fmla="*/ 7439787 w 10515600"/>
              <a:gd name="connsiteY11" fmla="*/ 0 h 5416094"/>
              <a:gd name="connsiteX12" fmla="*/ 7991856 w 10515600"/>
              <a:gd name="connsiteY12" fmla="*/ 0 h 5416094"/>
              <a:gd name="connsiteX13" fmla="*/ 8543925 w 10515600"/>
              <a:gd name="connsiteY13" fmla="*/ 0 h 5416094"/>
              <a:gd name="connsiteX14" fmla="*/ 9306306 w 10515600"/>
              <a:gd name="connsiteY14" fmla="*/ 0 h 5416094"/>
              <a:gd name="connsiteX15" fmla="*/ 9858375 w 10515600"/>
              <a:gd name="connsiteY15" fmla="*/ 0 h 5416094"/>
              <a:gd name="connsiteX16" fmla="*/ 10515600 w 10515600"/>
              <a:gd name="connsiteY16" fmla="*/ 0 h 5416094"/>
              <a:gd name="connsiteX17" fmla="*/ 10515600 w 10515600"/>
              <a:gd name="connsiteY17" fmla="*/ 785334 h 5416094"/>
              <a:gd name="connsiteX18" fmla="*/ 10515600 w 10515600"/>
              <a:gd name="connsiteY18" fmla="*/ 1516506 h 5416094"/>
              <a:gd name="connsiteX19" fmla="*/ 10515600 w 10515600"/>
              <a:gd name="connsiteY19" fmla="*/ 2247679 h 5416094"/>
              <a:gd name="connsiteX20" fmla="*/ 10515600 w 10515600"/>
              <a:gd name="connsiteY20" fmla="*/ 2762208 h 5416094"/>
              <a:gd name="connsiteX21" fmla="*/ 10515600 w 10515600"/>
              <a:gd name="connsiteY21" fmla="*/ 3330898 h 5416094"/>
              <a:gd name="connsiteX22" fmla="*/ 10515600 w 10515600"/>
              <a:gd name="connsiteY22" fmla="*/ 4062071 h 5416094"/>
              <a:gd name="connsiteX23" fmla="*/ 10515600 w 10515600"/>
              <a:gd name="connsiteY23" fmla="*/ 4684921 h 5416094"/>
              <a:gd name="connsiteX24" fmla="*/ 10515600 w 10515600"/>
              <a:gd name="connsiteY24" fmla="*/ 5416094 h 5416094"/>
              <a:gd name="connsiteX25" fmla="*/ 9753219 w 10515600"/>
              <a:gd name="connsiteY25" fmla="*/ 5416094 h 5416094"/>
              <a:gd name="connsiteX26" fmla="*/ 9411462 w 10515600"/>
              <a:gd name="connsiteY26" fmla="*/ 5416094 h 5416094"/>
              <a:gd name="connsiteX27" fmla="*/ 8754237 w 10515600"/>
              <a:gd name="connsiteY27" fmla="*/ 5416094 h 5416094"/>
              <a:gd name="connsiteX28" fmla="*/ 8307324 w 10515600"/>
              <a:gd name="connsiteY28" fmla="*/ 5416094 h 5416094"/>
              <a:gd name="connsiteX29" fmla="*/ 7544943 w 10515600"/>
              <a:gd name="connsiteY29" fmla="*/ 5416094 h 5416094"/>
              <a:gd name="connsiteX30" fmla="*/ 7098030 w 10515600"/>
              <a:gd name="connsiteY30" fmla="*/ 5416094 h 5416094"/>
              <a:gd name="connsiteX31" fmla="*/ 6335649 w 10515600"/>
              <a:gd name="connsiteY31" fmla="*/ 5416094 h 5416094"/>
              <a:gd name="connsiteX32" fmla="*/ 5993892 w 10515600"/>
              <a:gd name="connsiteY32" fmla="*/ 5416094 h 5416094"/>
              <a:gd name="connsiteX33" fmla="*/ 5231511 w 10515600"/>
              <a:gd name="connsiteY33" fmla="*/ 5416094 h 5416094"/>
              <a:gd name="connsiteX34" fmla="*/ 4784598 w 10515600"/>
              <a:gd name="connsiteY34" fmla="*/ 5416094 h 5416094"/>
              <a:gd name="connsiteX35" fmla="*/ 4442841 w 10515600"/>
              <a:gd name="connsiteY35" fmla="*/ 5416094 h 5416094"/>
              <a:gd name="connsiteX36" fmla="*/ 3995928 w 10515600"/>
              <a:gd name="connsiteY36" fmla="*/ 5416094 h 5416094"/>
              <a:gd name="connsiteX37" fmla="*/ 3233547 w 10515600"/>
              <a:gd name="connsiteY37" fmla="*/ 5416094 h 5416094"/>
              <a:gd name="connsiteX38" fmla="*/ 2786634 w 10515600"/>
              <a:gd name="connsiteY38" fmla="*/ 5416094 h 5416094"/>
              <a:gd name="connsiteX39" fmla="*/ 2444877 w 10515600"/>
              <a:gd name="connsiteY39" fmla="*/ 5416094 h 5416094"/>
              <a:gd name="connsiteX40" fmla="*/ 1997964 w 10515600"/>
              <a:gd name="connsiteY40" fmla="*/ 5416094 h 5416094"/>
              <a:gd name="connsiteX41" fmla="*/ 1445895 w 10515600"/>
              <a:gd name="connsiteY41" fmla="*/ 5416094 h 5416094"/>
              <a:gd name="connsiteX42" fmla="*/ 788670 w 10515600"/>
              <a:gd name="connsiteY42" fmla="*/ 5416094 h 5416094"/>
              <a:gd name="connsiteX43" fmla="*/ 0 w 10515600"/>
              <a:gd name="connsiteY43" fmla="*/ 5416094 h 5416094"/>
              <a:gd name="connsiteX44" fmla="*/ 0 w 10515600"/>
              <a:gd name="connsiteY44" fmla="*/ 4630760 h 5416094"/>
              <a:gd name="connsiteX45" fmla="*/ 0 w 10515600"/>
              <a:gd name="connsiteY45" fmla="*/ 3953749 h 5416094"/>
              <a:gd name="connsiteX46" fmla="*/ 0 w 10515600"/>
              <a:gd name="connsiteY46" fmla="*/ 3276737 h 5416094"/>
              <a:gd name="connsiteX47" fmla="*/ 0 w 10515600"/>
              <a:gd name="connsiteY47" fmla="*/ 2599725 h 5416094"/>
              <a:gd name="connsiteX48" fmla="*/ 0 w 10515600"/>
              <a:gd name="connsiteY48" fmla="*/ 1922713 h 5416094"/>
              <a:gd name="connsiteX49" fmla="*/ 0 w 10515600"/>
              <a:gd name="connsiteY49" fmla="*/ 1299863 h 5416094"/>
              <a:gd name="connsiteX50" fmla="*/ 0 w 10515600"/>
              <a:gd name="connsiteY50" fmla="*/ 0 h 5416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10515600" h="5416094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24919" y="196329"/>
                  <a:pt x="10549062" y="488432"/>
                  <a:pt x="10515600" y="785334"/>
                </a:cubicBezTo>
                <a:cubicBezTo>
                  <a:pt x="10482138" y="1082236"/>
                  <a:pt x="10536385" y="1323726"/>
                  <a:pt x="10515600" y="1516506"/>
                </a:cubicBezTo>
                <a:cubicBezTo>
                  <a:pt x="10494815" y="1709286"/>
                  <a:pt x="10546328" y="2097632"/>
                  <a:pt x="10515600" y="2247679"/>
                </a:cubicBezTo>
                <a:cubicBezTo>
                  <a:pt x="10484872" y="2397726"/>
                  <a:pt x="10491771" y="2577292"/>
                  <a:pt x="10515600" y="2762208"/>
                </a:cubicBezTo>
                <a:cubicBezTo>
                  <a:pt x="10539429" y="2947124"/>
                  <a:pt x="10511007" y="3105736"/>
                  <a:pt x="10515600" y="3330898"/>
                </a:cubicBezTo>
                <a:cubicBezTo>
                  <a:pt x="10520194" y="3556060"/>
                  <a:pt x="10497393" y="3882611"/>
                  <a:pt x="10515600" y="4062071"/>
                </a:cubicBezTo>
                <a:cubicBezTo>
                  <a:pt x="10533807" y="4241531"/>
                  <a:pt x="10544791" y="4505155"/>
                  <a:pt x="10515600" y="4684921"/>
                </a:cubicBezTo>
                <a:cubicBezTo>
                  <a:pt x="10486410" y="4864687"/>
                  <a:pt x="10497356" y="5246484"/>
                  <a:pt x="10515600" y="5416094"/>
                </a:cubicBezTo>
                <a:cubicBezTo>
                  <a:pt x="10245623" y="5445692"/>
                  <a:pt x="10029676" y="5415505"/>
                  <a:pt x="9753219" y="5416094"/>
                </a:cubicBezTo>
                <a:cubicBezTo>
                  <a:pt x="9476762" y="5416683"/>
                  <a:pt x="9553148" y="5422760"/>
                  <a:pt x="9411462" y="5416094"/>
                </a:cubicBezTo>
                <a:cubicBezTo>
                  <a:pt x="9269776" y="5409428"/>
                  <a:pt x="8927709" y="5385012"/>
                  <a:pt x="8754237" y="5416094"/>
                </a:cubicBezTo>
                <a:cubicBezTo>
                  <a:pt x="8580766" y="5447176"/>
                  <a:pt x="8413264" y="5410024"/>
                  <a:pt x="8307324" y="5416094"/>
                </a:cubicBezTo>
                <a:cubicBezTo>
                  <a:pt x="8201384" y="5422164"/>
                  <a:pt x="7912690" y="5421686"/>
                  <a:pt x="7544943" y="5416094"/>
                </a:cubicBezTo>
                <a:cubicBezTo>
                  <a:pt x="7177196" y="5410502"/>
                  <a:pt x="7304235" y="5418502"/>
                  <a:pt x="7098030" y="5416094"/>
                </a:cubicBezTo>
                <a:cubicBezTo>
                  <a:pt x="6891825" y="5413686"/>
                  <a:pt x="6541479" y="5434609"/>
                  <a:pt x="6335649" y="5416094"/>
                </a:cubicBezTo>
                <a:cubicBezTo>
                  <a:pt x="6129819" y="5397579"/>
                  <a:pt x="6106541" y="5402791"/>
                  <a:pt x="5993892" y="5416094"/>
                </a:cubicBezTo>
                <a:cubicBezTo>
                  <a:pt x="5881243" y="5429397"/>
                  <a:pt x="5545248" y="5437743"/>
                  <a:pt x="5231511" y="5416094"/>
                </a:cubicBezTo>
                <a:cubicBezTo>
                  <a:pt x="4917774" y="5394445"/>
                  <a:pt x="4963237" y="5426599"/>
                  <a:pt x="4784598" y="5416094"/>
                </a:cubicBezTo>
                <a:cubicBezTo>
                  <a:pt x="4605959" y="5405589"/>
                  <a:pt x="4605904" y="5406658"/>
                  <a:pt x="4442841" y="5416094"/>
                </a:cubicBezTo>
                <a:cubicBezTo>
                  <a:pt x="4279778" y="5425530"/>
                  <a:pt x="4177180" y="5426138"/>
                  <a:pt x="3995928" y="5416094"/>
                </a:cubicBezTo>
                <a:cubicBezTo>
                  <a:pt x="3814676" y="5406050"/>
                  <a:pt x="3516440" y="5429234"/>
                  <a:pt x="3233547" y="5416094"/>
                </a:cubicBezTo>
                <a:cubicBezTo>
                  <a:pt x="2950654" y="5402954"/>
                  <a:pt x="2884354" y="5436103"/>
                  <a:pt x="2786634" y="5416094"/>
                </a:cubicBezTo>
                <a:cubicBezTo>
                  <a:pt x="2688914" y="5396085"/>
                  <a:pt x="2522958" y="5423232"/>
                  <a:pt x="2444877" y="5416094"/>
                </a:cubicBezTo>
                <a:cubicBezTo>
                  <a:pt x="2366796" y="5408956"/>
                  <a:pt x="2104768" y="5395479"/>
                  <a:pt x="1997964" y="5416094"/>
                </a:cubicBezTo>
                <a:cubicBezTo>
                  <a:pt x="1891160" y="5436709"/>
                  <a:pt x="1573016" y="5412376"/>
                  <a:pt x="1445895" y="5416094"/>
                </a:cubicBezTo>
                <a:cubicBezTo>
                  <a:pt x="1318774" y="5419812"/>
                  <a:pt x="986443" y="5400529"/>
                  <a:pt x="788670" y="5416094"/>
                </a:cubicBezTo>
                <a:cubicBezTo>
                  <a:pt x="590897" y="5431659"/>
                  <a:pt x="363709" y="5381266"/>
                  <a:pt x="0" y="5416094"/>
                </a:cubicBezTo>
                <a:cubicBezTo>
                  <a:pt x="-22973" y="5218643"/>
                  <a:pt x="-26699" y="5010779"/>
                  <a:pt x="0" y="4630760"/>
                </a:cubicBezTo>
                <a:cubicBezTo>
                  <a:pt x="26699" y="4250741"/>
                  <a:pt x="-15389" y="4196664"/>
                  <a:pt x="0" y="3953749"/>
                </a:cubicBezTo>
                <a:cubicBezTo>
                  <a:pt x="15389" y="3710834"/>
                  <a:pt x="468" y="3611311"/>
                  <a:pt x="0" y="3276737"/>
                </a:cubicBezTo>
                <a:cubicBezTo>
                  <a:pt x="-468" y="2942163"/>
                  <a:pt x="15360" y="2781998"/>
                  <a:pt x="0" y="2599725"/>
                </a:cubicBezTo>
                <a:cubicBezTo>
                  <a:pt x="-15360" y="2417452"/>
                  <a:pt x="14816" y="2100232"/>
                  <a:pt x="0" y="1922713"/>
                </a:cubicBezTo>
                <a:cubicBezTo>
                  <a:pt x="-14816" y="1745194"/>
                  <a:pt x="-24648" y="1604167"/>
                  <a:pt x="0" y="1299863"/>
                </a:cubicBezTo>
                <a:cubicBezTo>
                  <a:pt x="24648" y="995559"/>
                  <a:pt x="2182" y="279525"/>
                  <a:pt x="0" y="0"/>
                </a:cubicBezTo>
                <a:close/>
              </a:path>
            </a:pathLst>
          </a:custGeom>
          <a:noFill/>
          <a:ln w="47625" cap="rnd">
            <a:solidFill>
              <a:srgbClr val="FFFFFF">
                <a:alpha val="75000"/>
              </a:srgbClr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75C6E9CB-40BB-9094-E1ED-A8C98C4B09C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188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563"/>
    </mc:Choice>
    <mc:Fallback>
      <p:transition spd="slow" advTm="115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1C980-E5F8-19E1-0399-F8135181C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0AEDC-5E9F-F851-54B3-592C3D0573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C6FD3C62-D147-C419-5386-6BCDD7438C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94566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402"/>
    </mc:Choice>
    <mc:Fallback>
      <p:transition spd="slow" advTm="144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 Company </vt:lpstr>
      <vt:lpstr>Service Standards </vt:lpstr>
      <vt:lpstr>Policies, brand identity and values. </vt:lpstr>
      <vt:lpstr>The Guide to making the perfect cocktail and experience for customers at the Park Hyatt Seoul</vt:lpstr>
      <vt:lpstr>MOST IMPORTANTLY! HAVE FUN AND WORK HARD!!   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2023-03-20T23:10:19Z</dcterms:created>
  <dcterms:modified xsi:type="dcterms:W3CDTF">2023-03-25T22:19:42Z</dcterms:modified>
</cp:coreProperties>
</file>