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0" r:id="rId4"/>
    <p:sldId id="261" r:id="rId5"/>
    <p:sldId id="258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hiostate.pressbooks.pub/key2mideast/chapter/daily-life-for-muslims-around-the-world/(Accessed" TargetMode="External"/><Relationship Id="rId2" Type="http://schemas.openxmlformats.org/officeDocument/2006/relationships/hyperlink" Target="http://www.al-mawrid.org/index.php/articles/view/surah-muminun-on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Importance of Prayer in Islam  </a:t>
            </a:r>
            <a:br>
              <a:rPr lang="en-GB" dirty="0" smtClean="0"/>
            </a:br>
            <a:r>
              <a:rPr lang="en-GB" sz="1400" dirty="0" smtClean="0"/>
              <a:t>(Wikipedia, no date)</a:t>
            </a:r>
            <a:endParaRPr lang="en-GB" sz="1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flipV="1">
            <a:off x="3080454" y="3383784"/>
            <a:ext cx="6270980" cy="1952979"/>
          </a:xfrm>
        </p:spPr>
        <p:txBody>
          <a:bodyPr>
            <a:norm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wwwwswwwww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232" y="3392304"/>
            <a:ext cx="4572000" cy="194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31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question of how to pray in Islamic life.</a:t>
            </a:r>
          </a:p>
          <a:p>
            <a:r>
              <a:rPr lang="en-GB" dirty="0" smtClean="0"/>
              <a:t>First of the Five Pillars (</a:t>
            </a:r>
            <a:r>
              <a:rPr lang="en-GB" dirty="0" err="1" smtClean="0"/>
              <a:t>Shahaadah</a:t>
            </a:r>
            <a:r>
              <a:rPr lang="en-GB" dirty="0" smtClean="0"/>
              <a:t>).</a:t>
            </a:r>
          </a:p>
          <a:p>
            <a:r>
              <a:rPr lang="en-GB" dirty="0" smtClean="0"/>
              <a:t>Ablution (Wudu).</a:t>
            </a:r>
          </a:p>
          <a:p>
            <a:r>
              <a:rPr lang="en-GB" dirty="0" smtClean="0"/>
              <a:t>Muhammad's ascension into Heaven (</a:t>
            </a:r>
            <a:r>
              <a:rPr lang="en-GB" dirty="0" err="1" smtClean="0"/>
              <a:t>Isra</a:t>
            </a:r>
            <a:r>
              <a:rPr lang="en-GB" dirty="0" smtClean="0"/>
              <a:t> mi raj).</a:t>
            </a:r>
          </a:p>
          <a:p>
            <a:r>
              <a:rPr lang="en-GB" dirty="0" smtClean="0"/>
              <a:t>The rituals of Islamic Prayer.</a:t>
            </a:r>
          </a:p>
          <a:p>
            <a:r>
              <a:rPr lang="en-GB" dirty="0" smtClean="0"/>
              <a:t>The difference between Christian and Islamic prayer.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37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Mecca </a:t>
            </a:r>
            <a:r>
              <a:rPr lang="en-GB" sz="1200" dirty="0" smtClean="0"/>
              <a:t>(Bahasa (2015).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795" y="2512308"/>
            <a:ext cx="5311076" cy="3317875"/>
          </a:xfrm>
        </p:spPr>
      </p:pic>
    </p:spTree>
    <p:extLst>
      <p:ext uri="{BB962C8B-B14F-4D97-AF65-F5344CB8AC3E}">
        <p14:creationId xmlns:p14="http://schemas.microsoft.com/office/powerpoint/2010/main" val="428430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Muslim Praying    </a:t>
            </a:r>
            <a:br>
              <a:rPr lang="en-GB" dirty="0" smtClean="0"/>
            </a:br>
            <a:r>
              <a:rPr lang="en-GB" sz="1200" dirty="0" smtClean="0"/>
              <a:t>(</a:t>
            </a:r>
            <a:r>
              <a:rPr lang="en-GB" sz="1200" dirty="0" err="1" smtClean="0"/>
              <a:t>Pressbooks</a:t>
            </a:r>
            <a:r>
              <a:rPr lang="en-GB" sz="1200" dirty="0" smtClean="0"/>
              <a:t>, no date)</a:t>
            </a:r>
            <a:endParaRPr lang="en-GB" sz="1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420" y="2580041"/>
            <a:ext cx="4645025" cy="3317875"/>
          </a:xfrm>
        </p:spPr>
      </p:pic>
    </p:spTree>
    <p:extLst>
      <p:ext uri="{BB962C8B-B14F-4D97-AF65-F5344CB8AC3E}">
        <p14:creationId xmlns:p14="http://schemas.microsoft.com/office/powerpoint/2010/main" val="3076627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393244"/>
            <a:ext cx="9601196" cy="3482624"/>
          </a:xfrm>
        </p:spPr>
        <p:txBody>
          <a:bodyPr/>
          <a:lstStyle/>
          <a:p>
            <a:pPr marL="0" indent="0">
              <a:buNone/>
            </a:pPr>
            <a:r>
              <a:rPr lang="en-GB" i="1" dirty="0" smtClean="0"/>
              <a:t>“I asked the messenger of Allah (peace and blessings of Allah be upon him). ‘Did you see your Lord?’ He said, ‘He is veiled by Light, how could I see Him.”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smtClean="0"/>
              <a:t>									</a:t>
            </a:r>
            <a:r>
              <a:rPr lang="en-GB" dirty="0" smtClean="0"/>
              <a:t>(Narrated by Muslim, al-</a:t>
            </a:r>
            <a:r>
              <a:rPr lang="en-GB" dirty="0" err="1" smtClean="0"/>
              <a:t>Eeman</a:t>
            </a:r>
            <a:r>
              <a:rPr lang="en-GB" dirty="0" smtClean="0"/>
              <a:t>, 261).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“Successful indeed are the </a:t>
            </a:r>
            <a:r>
              <a:rPr lang="en-GB" i="1" dirty="0" err="1" smtClean="0"/>
              <a:t>belivers</a:t>
            </a:r>
            <a:r>
              <a:rPr lang="en-GB" i="1" dirty="0" smtClean="0"/>
              <a:t> who are humble in their prayers”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smtClean="0"/>
              <a:t>													</a:t>
            </a:r>
            <a:r>
              <a:rPr lang="en-GB" dirty="0" smtClean="0"/>
              <a:t>(Surah </a:t>
            </a:r>
            <a:r>
              <a:rPr lang="en-GB" dirty="0" err="1" smtClean="0"/>
              <a:t>Muminum</a:t>
            </a:r>
            <a:r>
              <a:rPr lang="en-GB" dirty="0" smtClean="0"/>
              <a:t> 1-2).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25461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Bahasa, R. (2015) </a:t>
            </a:r>
            <a:r>
              <a:rPr lang="en-GB" sz="1400" i="1" dirty="0" err="1"/>
              <a:t>Makam</a:t>
            </a:r>
            <a:r>
              <a:rPr lang="en-GB" sz="1400" i="1" dirty="0"/>
              <a:t> di Tanah </a:t>
            </a:r>
            <a:r>
              <a:rPr lang="en-GB" sz="1400" i="1" dirty="0" err="1"/>
              <a:t>Suci</a:t>
            </a:r>
            <a:r>
              <a:rPr lang="en-GB" sz="1400" i="1" dirty="0"/>
              <a:t>, </a:t>
            </a:r>
            <a:r>
              <a:rPr lang="en-GB" sz="1400" dirty="0"/>
              <a:t>Available </a:t>
            </a:r>
            <a:r>
              <a:rPr lang="en-GB" sz="1400" dirty="0" err="1"/>
              <a:t>at:https</a:t>
            </a:r>
            <a:r>
              <a:rPr lang="en-GB" sz="1400" dirty="0"/>
              <a:t>://rubrikbahasa.wordpress.com/2015/10/12/</a:t>
            </a:r>
            <a:r>
              <a:rPr lang="en-GB" sz="1400" dirty="0" err="1"/>
              <a:t>makam</a:t>
            </a:r>
            <a:r>
              <a:rPr lang="en-GB" sz="1400" dirty="0"/>
              <a:t>-di-</a:t>
            </a:r>
            <a:r>
              <a:rPr lang="en-GB" sz="1400" dirty="0" err="1"/>
              <a:t>tanah</a:t>
            </a:r>
            <a:r>
              <a:rPr lang="en-GB" sz="1400" dirty="0"/>
              <a:t>-</a:t>
            </a:r>
            <a:r>
              <a:rPr lang="en-GB" sz="1400" dirty="0" err="1"/>
              <a:t>suci</a:t>
            </a:r>
            <a:r>
              <a:rPr lang="en-GB" sz="1400" dirty="0"/>
              <a:t>/(Accessed: 23 April 2020).</a:t>
            </a:r>
          </a:p>
          <a:p>
            <a:r>
              <a:rPr lang="en-GB" sz="1400" dirty="0" err="1"/>
              <a:t>Ghamidi</a:t>
            </a:r>
            <a:r>
              <a:rPr lang="en-GB" sz="1400" dirty="0"/>
              <a:t>, J.A. (2019) </a:t>
            </a:r>
            <a:r>
              <a:rPr lang="en-GB" sz="1400" i="1" dirty="0"/>
              <a:t>Surah </a:t>
            </a:r>
            <a:r>
              <a:rPr lang="en-GB" sz="1400" i="1" dirty="0" err="1"/>
              <a:t>Mu’minun</a:t>
            </a:r>
            <a:r>
              <a:rPr lang="en-GB" sz="1400" i="1" dirty="0"/>
              <a:t> (1/2)</a:t>
            </a:r>
            <a:r>
              <a:rPr lang="en-GB" sz="1400" dirty="0">
                <a:hlinkClick r:id="rId2"/>
              </a:rPr>
              <a:t> http://www.al-mawrid.org/index.php/articles/view/surah-muminun-one</a:t>
            </a:r>
            <a:r>
              <a:rPr lang="en-GB" sz="1400" dirty="0"/>
              <a:t> (Accessed: 23 April 2020</a:t>
            </a:r>
            <a:r>
              <a:rPr lang="en-GB" sz="1400" dirty="0" smtClean="0"/>
              <a:t>).</a:t>
            </a:r>
          </a:p>
          <a:p>
            <a:r>
              <a:rPr lang="en-GB" sz="1400" dirty="0" smtClean="0"/>
              <a:t>Wikipedia (</a:t>
            </a:r>
            <a:r>
              <a:rPr lang="en-GB" sz="1400" dirty="0"/>
              <a:t>no date) </a:t>
            </a:r>
            <a:r>
              <a:rPr lang="en-GB" sz="1400" i="1" dirty="0" err="1" smtClean="0"/>
              <a:t>Deklarata</a:t>
            </a:r>
            <a:r>
              <a:rPr lang="en-GB" sz="1400" i="1" dirty="0" smtClean="0"/>
              <a:t> </a:t>
            </a:r>
            <a:r>
              <a:rPr lang="en-GB" sz="1400" i="1" dirty="0" err="1" smtClean="0"/>
              <a:t>Islame</a:t>
            </a:r>
            <a:r>
              <a:rPr lang="en-GB" sz="1400" i="1" dirty="0" smtClean="0"/>
              <a:t>, </a:t>
            </a:r>
            <a:r>
              <a:rPr lang="en-GB" sz="1400" dirty="0" smtClean="0"/>
              <a:t>Available at: https</a:t>
            </a:r>
            <a:r>
              <a:rPr lang="en-GB" sz="1400" dirty="0"/>
              <a:t>://</a:t>
            </a:r>
            <a:r>
              <a:rPr lang="en-GB" sz="1400" dirty="0" smtClean="0"/>
              <a:t>sq.wikipedia.org/wiki/Deklarata_islame  (Accessed: 23 April 2020).</a:t>
            </a:r>
          </a:p>
          <a:p>
            <a:r>
              <a:rPr lang="en-GB" sz="1400" dirty="0" err="1" smtClean="0"/>
              <a:t>Pressbooks</a:t>
            </a:r>
            <a:r>
              <a:rPr lang="en-GB" sz="1400" dirty="0" smtClean="0"/>
              <a:t> (no date), </a:t>
            </a:r>
            <a:r>
              <a:rPr lang="en-GB" sz="1400" i="1" dirty="0" smtClean="0"/>
              <a:t>Prayer, A part of daily life for Muslims around the world. </a:t>
            </a:r>
            <a:r>
              <a:rPr lang="en-GB" sz="1400" dirty="0" smtClean="0"/>
              <a:t>Available at: </a:t>
            </a:r>
            <a:r>
              <a:rPr lang="en-GB" sz="1400" dirty="0" smtClean="0">
                <a:hlinkClick r:id="rId3"/>
              </a:rPr>
              <a:t>https</a:t>
            </a:r>
            <a:r>
              <a:rPr lang="en-GB" sz="1400" dirty="0">
                <a:hlinkClick r:id="rId3"/>
              </a:rPr>
              <a:t>://ohiostate.pressbooks.pub/key2mideast/chapter/daily-life-for-muslims-around-the-world</a:t>
            </a:r>
            <a:r>
              <a:rPr lang="en-GB" sz="1400" dirty="0" smtClean="0">
                <a:hlinkClick r:id="rId3"/>
              </a:rPr>
              <a:t>/  </a:t>
            </a:r>
            <a:r>
              <a:rPr lang="en-GB" sz="1400" dirty="0" smtClean="0"/>
              <a:t>(Accessed:  24 April 2020).</a:t>
            </a:r>
          </a:p>
        </p:txBody>
      </p:sp>
    </p:spTree>
    <p:extLst>
      <p:ext uri="{BB962C8B-B14F-4D97-AF65-F5344CB8AC3E}">
        <p14:creationId xmlns:p14="http://schemas.microsoft.com/office/powerpoint/2010/main" val="35488966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72</TotalTime>
  <Words>202</Words>
  <Application>Microsoft Office PowerPoint</Application>
  <PresentationFormat>Widescreen</PresentationFormat>
  <Paragraphs>20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Garamond</vt:lpstr>
      <vt:lpstr>Organic</vt:lpstr>
      <vt:lpstr>The Importance of Prayer in Islam   (Wikipedia, no date)</vt:lpstr>
      <vt:lpstr>Introduction</vt:lpstr>
      <vt:lpstr>Mecca (Bahasa (2015).</vt:lpstr>
      <vt:lpstr>Muslim Praying     (Pressbooks, no date)</vt:lpstr>
      <vt:lpstr>PowerPoint Presentation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Prayer in Islam</dc:title>
  <dc:creator>Sarah Rojahn</dc:creator>
  <cp:lastModifiedBy>Sarah Rojahn</cp:lastModifiedBy>
  <cp:revision>7</cp:revision>
  <dcterms:created xsi:type="dcterms:W3CDTF">2020-04-23T21:02:18Z</dcterms:created>
  <dcterms:modified xsi:type="dcterms:W3CDTF">2020-04-23T22:14:29Z</dcterms:modified>
</cp:coreProperties>
</file>