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60" r:id="rId3"/>
    <p:sldId id="259" r:id="rId4"/>
    <p:sldId id="257" r:id="rId5"/>
    <p:sldId id="25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909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80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211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39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560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158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415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58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930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802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7866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898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061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690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889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8839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57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ACC0D83-D489-432E-B501-B47A2A40C207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245CDB9F-E02A-4CB6-8071-EE5672800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225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International Travel Operations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8640" y="4885508"/>
            <a:ext cx="10859589" cy="888275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/>
              <a:t>        Tourism, Events &amp; Leisure </a:t>
            </a:r>
            <a:r>
              <a:rPr lang="en-GB" sz="2400" b="1" dirty="0" err="1" smtClean="0"/>
              <a:t>PackaGE</a:t>
            </a:r>
            <a:r>
              <a:rPr lang="en-GB" sz="2400" b="1" dirty="0" smtClean="0"/>
              <a:t> Tour Management </a:t>
            </a:r>
          </a:p>
          <a:p>
            <a:r>
              <a:rPr lang="en-GB" sz="2400" b="1" dirty="0" smtClean="0"/>
              <a:t>                                                     Assignment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833984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1840" y="973668"/>
            <a:ext cx="6624526" cy="706964"/>
          </a:xfrm>
        </p:spPr>
        <p:txBody>
          <a:bodyPr/>
          <a:lstStyle/>
          <a:p>
            <a:r>
              <a:rPr lang="en-GB" dirty="0" smtClean="0"/>
              <a:t>Industry 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5257" y="2908663"/>
            <a:ext cx="8131110" cy="3779519"/>
          </a:xfrm>
        </p:spPr>
        <p:txBody>
          <a:bodyPr>
            <a:normAutofit/>
          </a:bodyPr>
          <a:lstStyle/>
          <a:p>
            <a:pPr lvl="0">
              <a:buClr>
                <a:srgbClr val="ACD433"/>
              </a:buClr>
            </a:pPr>
            <a:r>
              <a:rPr lang="en-GB" sz="2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Develop A Travel Operations Tool Kit for Tourism, Events &amp; </a:t>
            </a:r>
            <a:r>
              <a:rPr lang="en-GB" sz="28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Leisure</a:t>
            </a:r>
          </a:p>
          <a:p>
            <a:pPr lvl="0">
              <a:buClr>
                <a:srgbClr val="ACD433"/>
              </a:buClr>
            </a:pPr>
            <a:endParaRPr lang="en-GB" sz="28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>
              <a:buClr>
                <a:srgbClr val="ACD433"/>
              </a:buClr>
            </a:pPr>
            <a:r>
              <a:rPr lang="en-GB" sz="28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Module Directly links </a:t>
            </a:r>
            <a:r>
              <a:rPr lang="en-GB" sz="2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with Operations Management Module which develops a Tool Kit for Managing Facilities and Venues</a:t>
            </a:r>
            <a:endParaRPr lang="en-GB" sz="2800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234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2577736"/>
            <a:ext cx="10824754" cy="4040777"/>
          </a:xfrm>
        </p:spPr>
        <p:txBody>
          <a:bodyPr>
            <a:normAutofit/>
          </a:bodyPr>
          <a:lstStyle/>
          <a:p>
            <a:r>
              <a:rPr lang="en-GB" b="1" dirty="0"/>
              <a:t>R</a:t>
            </a:r>
            <a:r>
              <a:rPr lang="en-GB" b="1" dirty="0" smtClean="0"/>
              <a:t>oles of the key stakeholders in International Travel Operations</a:t>
            </a:r>
          </a:p>
          <a:p>
            <a:r>
              <a:rPr lang="en-GB" b="1" dirty="0" smtClean="0"/>
              <a:t> </a:t>
            </a:r>
            <a:r>
              <a:rPr lang="en-GB" b="1" dirty="0"/>
              <a:t>T</a:t>
            </a:r>
            <a:r>
              <a:rPr lang="en-GB" b="1" dirty="0" smtClean="0"/>
              <a:t>heoretical, professional and operational understanding of the Travel Industry</a:t>
            </a:r>
          </a:p>
          <a:p>
            <a:r>
              <a:rPr lang="en-GB" b="1" dirty="0"/>
              <a:t>T</a:t>
            </a:r>
            <a:r>
              <a:rPr lang="en-GB" b="1" dirty="0" smtClean="0"/>
              <a:t>he Inter relationship with Tourism Events &amp; Leisure Sectors</a:t>
            </a:r>
          </a:p>
          <a:p>
            <a:r>
              <a:rPr lang="en-GB" b="1" dirty="0" smtClean="0"/>
              <a:t>Develop, Design and Package Tourism, Events and Leisure Trips and Tours for Business and Leisure </a:t>
            </a:r>
          </a:p>
          <a:p>
            <a:r>
              <a:rPr lang="en-GB" b="1" dirty="0" smtClean="0"/>
              <a:t>Liaise with Suppliers – Airlines, Transfers, DMO’s, DMC’s, Event Planners, Hotels, Venues, Convention Centres, Attractions</a:t>
            </a:r>
          </a:p>
          <a:p>
            <a:r>
              <a:rPr lang="en-GB" b="1" dirty="0" smtClean="0"/>
              <a:t>Market Packages for Tourism, Events and Leisure purposes</a:t>
            </a:r>
          </a:p>
          <a:p>
            <a:r>
              <a:rPr lang="en-GB" b="1" dirty="0" smtClean="0"/>
              <a:t>Financial Issues – </a:t>
            </a:r>
          </a:p>
          <a:p>
            <a:r>
              <a:rPr lang="en-GB" b="1" dirty="0" smtClean="0"/>
              <a:t>Risk Management Issues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033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Events Tour / Package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045" y="2499360"/>
            <a:ext cx="11974285" cy="4358640"/>
          </a:xfrm>
        </p:spPr>
        <p:txBody>
          <a:bodyPr>
            <a:normAutofit/>
          </a:bodyPr>
          <a:lstStyle/>
          <a:p>
            <a:r>
              <a:rPr lang="en-GB" sz="1600" b="1" dirty="0" smtClean="0"/>
              <a:t>Presentation 25%</a:t>
            </a:r>
          </a:p>
          <a:p>
            <a:r>
              <a:rPr lang="en-GB" sz="1600" dirty="0" smtClean="0"/>
              <a:t>Sales and Marketing Presentation / Video</a:t>
            </a:r>
          </a:p>
          <a:p>
            <a:endParaRPr lang="en-GB" sz="1600" dirty="0" smtClean="0"/>
          </a:p>
          <a:p>
            <a:r>
              <a:rPr lang="en-GB" sz="1600" b="1" dirty="0" smtClean="0"/>
              <a:t>Client Documentation 50%</a:t>
            </a:r>
          </a:p>
          <a:p>
            <a:r>
              <a:rPr lang="en-GB" sz="1600" dirty="0" smtClean="0"/>
              <a:t>E brochure (Bespoke), Branding, Destination information, Itineraries, </a:t>
            </a:r>
            <a:r>
              <a:rPr lang="en-GB" sz="1600" dirty="0" err="1" smtClean="0"/>
              <a:t>Accomodation</a:t>
            </a:r>
            <a:r>
              <a:rPr lang="en-GB" sz="1600" dirty="0" smtClean="0"/>
              <a:t>, Travel Arrangements, Excursions, Costings,  Risk Assessment, ABTA /ATOL Bonding, Booking Conditions, Contract </a:t>
            </a:r>
            <a:r>
              <a:rPr lang="en-GB" sz="1600" dirty="0" err="1" smtClean="0"/>
              <a:t>etc</a:t>
            </a:r>
            <a:r>
              <a:rPr lang="en-GB" sz="1600" dirty="0" smtClean="0"/>
              <a:t> </a:t>
            </a:r>
          </a:p>
          <a:p>
            <a:endParaRPr lang="en-GB" sz="1600" dirty="0" smtClean="0"/>
          </a:p>
          <a:p>
            <a:r>
              <a:rPr lang="en-GB" sz="1600" b="1" dirty="0" smtClean="0"/>
              <a:t>Trade Documents 25%</a:t>
            </a:r>
          </a:p>
          <a:p>
            <a:r>
              <a:rPr lang="en-GB" sz="1600" dirty="0" smtClean="0"/>
              <a:t>Emails, Meetings, Booking Details, Detailed Breakdown of Costings, Suppliers, Peer Appraisal for marking if working in group with detailed breakdown of roles and responsibilities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FF0000"/>
                </a:solidFill>
              </a:rPr>
              <a:t>All sources, pictures and videos MUST be fully referenced in a Harvard Style Bibliography with each submission.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312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Assignment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5" y="2438400"/>
            <a:ext cx="8761412" cy="4667794"/>
          </a:xfrm>
        </p:spPr>
        <p:txBody>
          <a:bodyPr>
            <a:normAutofit/>
          </a:bodyPr>
          <a:lstStyle/>
          <a:p>
            <a:r>
              <a:rPr lang="en-GB" b="1" dirty="0" smtClean="0"/>
              <a:t>Destination</a:t>
            </a:r>
          </a:p>
          <a:p>
            <a:r>
              <a:rPr lang="en-GB" b="1" dirty="0" smtClean="0"/>
              <a:t>Contracts</a:t>
            </a:r>
          </a:p>
          <a:p>
            <a:r>
              <a:rPr lang="en-GB" b="1" dirty="0" smtClean="0"/>
              <a:t>Risks – Pandemic, </a:t>
            </a:r>
            <a:r>
              <a:rPr lang="en-GB" b="1" dirty="0" err="1" smtClean="0"/>
              <a:t>Brexit</a:t>
            </a:r>
            <a:r>
              <a:rPr lang="en-GB" b="1" dirty="0" smtClean="0"/>
              <a:t> and Terrorism - Risk Assessments</a:t>
            </a:r>
          </a:p>
          <a:p>
            <a:r>
              <a:rPr lang="en-GB" b="1" dirty="0" smtClean="0"/>
              <a:t>Suppliers</a:t>
            </a:r>
          </a:p>
          <a:p>
            <a:r>
              <a:rPr lang="en-GB" b="1" dirty="0" smtClean="0"/>
              <a:t>Packaging &amp; Services</a:t>
            </a:r>
          </a:p>
          <a:p>
            <a:r>
              <a:rPr lang="en-GB" b="1" dirty="0" smtClean="0"/>
              <a:t>Target Group – Needs &amp; Costings</a:t>
            </a:r>
          </a:p>
          <a:p>
            <a:r>
              <a:rPr lang="en-GB" b="1" dirty="0" smtClean="0"/>
              <a:t>Timings </a:t>
            </a:r>
          </a:p>
          <a:p>
            <a:r>
              <a:rPr lang="en-GB" b="1" dirty="0" smtClean="0"/>
              <a:t>Seasonality</a:t>
            </a:r>
          </a:p>
          <a:p>
            <a:r>
              <a:rPr lang="en-GB" b="1" dirty="0" smtClean="0"/>
              <a:t>Itinerary</a:t>
            </a:r>
          </a:p>
          <a:p>
            <a:r>
              <a:rPr lang="en-GB" b="1" dirty="0" smtClean="0"/>
              <a:t>Excursions &amp; Optional Extras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741023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</TotalTime>
  <Words>267</Words>
  <Application>Microsoft Office PowerPoint</Application>
  <PresentationFormat>Widescreen</PresentationFormat>
  <Paragraphs>38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 Boardroom</vt:lpstr>
      <vt:lpstr>International Travel Operations </vt:lpstr>
      <vt:lpstr>Industry Focus</vt:lpstr>
      <vt:lpstr>                             Aims</vt:lpstr>
      <vt:lpstr>                Events Tour / Package</vt:lpstr>
      <vt:lpstr>            Assignment Planning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 </dc:title>
  <dc:creator>Jacqui Jones</dc:creator>
  <cp:lastModifiedBy>Jacqui Jones</cp:lastModifiedBy>
  <cp:revision>1</cp:revision>
  <dcterms:created xsi:type="dcterms:W3CDTF">2020-09-28T15:59:13Z</dcterms:created>
  <dcterms:modified xsi:type="dcterms:W3CDTF">2020-09-28T16:07:33Z</dcterms:modified>
</cp:coreProperties>
</file>